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3BBC-8038-47EA-9B42-55B0431458E6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A5A-AFDA-48B9-9077-E029E6F52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892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3BBC-8038-47EA-9B42-55B0431458E6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A5A-AFDA-48B9-9077-E029E6F52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188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3BBC-8038-47EA-9B42-55B0431458E6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A5A-AFDA-48B9-9077-E029E6F52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606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3BBC-8038-47EA-9B42-55B0431458E6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A5A-AFDA-48B9-9077-E029E6F52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991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3BBC-8038-47EA-9B42-55B0431458E6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A5A-AFDA-48B9-9077-E029E6F52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163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3BBC-8038-47EA-9B42-55B0431458E6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A5A-AFDA-48B9-9077-E029E6F52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32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3BBC-8038-47EA-9B42-55B0431458E6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A5A-AFDA-48B9-9077-E029E6F52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029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3BBC-8038-47EA-9B42-55B0431458E6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A5A-AFDA-48B9-9077-E029E6F52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39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3BBC-8038-47EA-9B42-55B0431458E6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A5A-AFDA-48B9-9077-E029E6F52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823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3BBC-8038-47EA-9B42-55B0431458E6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A5A-AFDA-48B9-9077-E029E6F52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254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3BBC-8038-47EA-9B42-55B0431458E6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A5A-AFDA-48B9-9077-E029E6F52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531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3BBC-8038-47EA-9B42-55B0431458E6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62A5A-AFDA-48B9-9077-E029E6F52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600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microsoft.com/office/2007/relationships/hdphoto" Target="../media/hdphoto2.wdp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31622618983440487/1043872486518968320/github-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3" y="1554262"/>
            <a:ext cx="12633852" cy="394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7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799499" y="3901944"/>
            <a:ext cx="147251" cy="1003631"/>
            <a:chOff x="-988029" y="3196426"/>
            <a:chExt cx="147251" cy="1003631"/>
          </a:xfrm>
        </p:grpSpPr>
        <p:cxnSp>
          <p:nvCxnSpPr>
            <p:cNvPr id="24" name="Google Shape;2717;p49"/>
            <p:cNvCxnSpPr/>
            <p:nvPr/>
          </p:nvCxnSpPr>
          <p:spPr>
            <a:xfrm>
              <a:off x="-914403" y="3196426"/>
              <a:ext cx="0" cy="94973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720;p49"/>
            <p:cNvSpPr/>
            <p:nvPr/>
          </p:nvSpPr>
          <p:spPr>
            <a:xfrm>
              <a:off x="-988029" y="4092271"/>
              <a:ext cx="147251" cy="10778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59441" y="3901944"/>
            <a:ext cx="147251" cy="1003631"/>
            <a:chOff x="-988029" y="3196426"/>
            <a:chExt cx="147251" cy="1003631"/>
          </a:xfrm>
        </p:grpSpPr>
        <p:cxnSp>
          <p:nvCxnSpPr>
            <p:cNvPr id="22" name="Google Shape;2717;p49"/>
            <p:cNvCxnSpPr/>
            <p:nvPr/>
          </p:nvCxnSpPr>
          <p:spPr>
            <a:xfrm>
              <a:off x="-914403" y="3196426"/>
              <a:ext cx="0" cy="94973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720;p49"/>
            <p:cNvSpPr/>
            <p:nvPr/>
          </p:nvSpPr>
          <p:spPr>
            <a:xfrm>
              <a:off x="-988029" y="4092271"/>
              <a:ext cx="147251" cy="10778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81304" y="2551614"/>
            <a:ext cx="83920" cy="843517"/>
            <a:chOff x="-536141" y="858970"/>
            <a:chExt cx="83920" cy="843517"/>
          </a:xfrm>
        </p:grpSpPr>
        <p:cxnSp>
          <p:nvCxnSpPr>
            <p:cNvPr id="20" name="Google Shape;2717;p49"/>
            <p:cNvCxnSpPr/>
            <p:nvPr/>
          </p:nvCxnSpPr>
          <p:spPr>
            <a:xfrm rot="10800000">
              <a:off x="-494181" y="911028"/>
              <a:ext cx="0" cy="7914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2720;p49"/>
            <p:cNvSpPr/>
            <p:nvPr/>
          </p:nvSpPr>
          <p:spPr>
            <a:xfrm>
              <a:off x="-536141" y="858970"/>
              <a:ext cx="83920" cy="10411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94639" y="2506977"/>
            <a:ext cx="83920" cy="843517"/>
            <a:chOff x="-536141" y="858970"/>
            <a:chExt cx="83920" cy="843517"/>
          </a:xfrm>
        </p:grpSpPr>
        <p:cxnSp>
          <p:nvCxnSpPr>
            <p:cNvPr id="18" name="Google Shape;2717;p49"/>
            <p:cNvCxnSpPr/>
            <p:nvPr/>
          </p:nvCxnSpPr>
          <p:spPr>
            <a:xfrm rot="10800000">
              <a:off x="-494181" y="911028"/>
              <a:ext cx="0" cy="7914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2720;p49"/>
            <p:cNvSpPr/>
            <p:nvPr/>
          </p:nvSpPr>
          <p:spPr>
            <a:xfrm>
              <a:off x="-536141" y="858970"/>
              <a:ext cx="83920" cy="10411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2694;p49"/>
          <p:cNvSpPr txBox="1">
            <a:spLocks noGrp="1"/>
          </p:cNvSpPr>
          <p:nvPr/>
        </p:nvSpPr>
        <p:spPr>
          <a:xfrm>
            <a:off x="3327380" y="88998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sp>
        <p:nvSpPr>
          <p:cNvPr id="9" name="Google Shape;2695;p49"/>
          <p:cNvSpPr txBox="1"/>
          <p:nvPr/>
        </p:nvSpPr>
        <p:spPr>
          <a:xfrm>
            <a:off x="2209175" y="1867856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Valeria Yaneva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Scrum Trainer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" name="Google Shape;2696;p49"/>
          <p:cNvSpPr txBox="1"/>
          <p:nvPr/>
        </p:nvSpPr>
        <p:spPr>
          <a:xfrm>
            <a:off x="5913564" y="19301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Iliyana Michevska </a:t>
            </a: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Back-end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" name="Google Shape;2697;p49"/>
          <p:cNvSpPr txBox="1"/>
          <p:nvPr/>
        </p:nvSpPr>
        <p:spPr>
          <a:xfrm>
            <a:off x="4031468" y="4905575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Vanesa Kardzheva </a:t>
            </a: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Back-end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" name="Google Shape;2698;p49"/>
          <p:cNvSpPr txBox="1"/>
          <p:nvPr/>
        </p:nvSpPr>
        <p:spPr>
          <a:xfrm>
            <a:off x="7763425" y="4905575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Zhanet Petkova</a:t>
            </a:r>
            <a:endParaRPr lang="en" sz="1600" dirty="0" smtClean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QA Engineer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" name="Google Shape;2726;p49"/>
          <p:cNvSpPr txBox="1"/>
          <p:nvPr/>
        </p:nvSpPr>
        <p:spPr>
          <a:xfrm>
            <a:off x="6534147" y="3722631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14" name="Picture 13" descr="A picture containing person, wall, indoor, smiling&#10;&#10;Description automatically generated">
            <a:extLst>
              <a:ext uri="{FF2B5EF4-FFF2-40B4-BE49-F238E27FC236}">
                <a16:creationId xmlns:a16="http://schemas.microsoft.com/office/drawing/2014/main" id="{3CA42CFA-4617-4BDC-BACD-EFC90053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133" y="2973373"/>
            <a:ext cx="1374932" cy="1548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6" name="Picture 25" descr="A picture containing person, wall, clothing, indoor&#10;&#10;Description automatically generated">
            <a:extLst>
              <a:ext uri="{FF2B5EF4-FFF2-40B4-BE49-F238E27FC236}">
                <a16:creationId xmlns:a16="http://schemas.microsoft.com/office/drawing/2014/main" id="{C19D69B7-8B05-42FE-A459-62EA1BBCB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123" y="2999401"/>
            <a:ext cx="1498002" cy="1548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8" name="AutoShape 2" descr="Ванеса Желязова Кърджев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29" name="AutoShape 4" descr="Ванеса Желязова Кърдже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57" y="2962080"/>
            <a:ext cx="1622641" cy="162264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90" y="2984974"/>
            <a:ext cx="1599747" cy="159974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054" name="Picture 6" descr="https://raw.githubusercontent.com/codingburgas/2223-educational-traveling-geomano/main/game/game/src/assets/geomano-logo.png?token=GHSAT0AAAAAAB26KFSJNUP7SXR7HTH7RAGYY32P3K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096577"/>
            <a:ext cx="1761423" cy="176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9831" y="253154"/>
            <a:ext cx="1087331" cy="102519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6254" y="1138089"/>
            <a:ext cx="666843" cy="6287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9293" y="938241"/>
            <a:ext cx="66684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90;p36"/>
          <p:cNvSpPr txBox="1">
            <a:spLocks noGrp="1"/>
          </p:cNvSpPr>
          <p:nvPr/>
        </p:nvSpPr>
        <p:spPr>
          <a:xfrm>
            <a:off x="4215879" y="34004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IDEA</a:t>
            </a:r>
            <a:endParaRPr dirty="0"/>
          </a:p>
        </p:txBody>
      </p:sp>
      <p:pic>
        <p:nvPicPr>
          <p:cNvPr id="3074" name="Picture 2" descr="https://cdn.discordapp.com/attachments/1031622618983440487/1043882455419068467/demo-bann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4"/>
          <a:stretch/>
        </p:blipFill>
        <p:spPr bwMode="auto">
          <a:xfrm>
            <a:off x="6417" y="1310682"/>
            <a:ext cx="12185583" cy="492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77;p39"/>
          <p:cNvSpPr txBox="1">
            <a:spLocks noGrp="1"/>
          </p:cNvSpPr>
          <p:nvPr/>
        </p:nvSpPr>
        <p:spPr>
          <a:xfrm>
            <a:off x="3192436" y="532553"/>
            <a:ext cx="5587554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STAGES OF DEVELOPMENT</a:t>
            </a:r>
            <a:endParaRPr dirty="0"/>
          </a:p>
        </p:txBody>
      </p:sp>
      <p:sp>
        <p:nvSpPr>
          <p:cNvPr id="5" name="Google Shape;912;p43"/>
          <p:cNvSpPr/>
          <p:nvPr/>
        </p:nvSpPr>
        <p:spPr>
          <a:xfrm>
            <a:off x="1363867" y="3885481"/>
            <a:ext cx="9717077" cy="32508"/>
          </a:xfrm>
          <a:custGeom>
            <a:avLst/>
            <a:gdLst/>
            <a:ahLst/>
            <a:cxnLst/>
            <a:rect l="l" t="t" r="r" b="b"/>
            <a:pathLst>
              <a:path w="79211" h="265" extrusionOk="0">
                <a:moveTo>
                  <a:pt x="10307" y="1"/>
                </a:moveTo>
                <a:cubicBezTo>
                  <a:pt x="7934" y="1"/>
                  <a:pt x="5561" y="2"/>
                  <a:pt x="3189" y="5"/>
                </a:cubicBezTo>
                <a:cubicBezTo>
                  <a:pt x="5" y="9"/>
                  <a:pt x="1" y="247"/>
                  <a:pt x="3189" y="255"/>
                </a:cubicBezTo>
                <a:cubicBezTo>
                  <a:pt x="9147" y="262"/>
                  <a:pt x="15117" y="265"/>
                  <a:pt x="21093" y="265"/>
                </a:cubicBezTo>
                <a:cubicBezTo>
                  <a:pt x="40419" y="265"/>
                  <a:pt x="59807" y="232"/>
                  <a:pt x="79054" y="185"/>
                </a:cubicBezTo>
                <a:cubicBezTo>
                  <a:pt x="79210" y="185"/>
                  <a:pt x="79210" y="173"/>
                  <a:pt x="79054" y="173"/>
                </a:cubicBezTo>
                <a:cubicBezTo>
                  <a:pt x="56215" y="117"/>
                  <a:pt x="33217" y="1"/>
                  <a:pt x="10307" y="1"/>
                </a:cubicBezTo>
                <a:close/>
              </a:path>
            </a:pathLst>
          </a:custGeom>
          <a:solidFill>
            <a:srgbClr val="5D3D1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913;p43"/>
          <p:cNvSpPr/>
          <p:nvPr/>
        </p:nvSpPr>
        <p:spPr>
          <a:xfrm>
            <a:off x="2276438" y="3445704"/>
            <a:ext cx="37784" cy="455977"/>
          </a:xfrm>
          <a:custGeom>
            <a:avLst/>
            <a:gdLst/>
            <a:ahLst/>
            <a:cxnLst/>
            <a:rect l="l" t="t" r="r" b="b"/>
            <a:pathLst>
              <a:path w="308" h="3717" extrusionOk="0">
                <a:moveTo>
                  <a:pt x="203" y="0"/>
                </a:moveTo>
                <a:cubicBezTo>
                  <a:pt x="200" y="0"/>
                  <a:pt x="197" y="1"/>
                  <a:pt x="197" y="3"/>
                </a:cubicBezTo>
                <a:cubicBezTo>
                  <a:pt x="131" y="1201"/>
                  <a:pt x="0" y="2408"/>
                  <a:pt x="29" y="3606"/>
                </a:cubicBezTo>
                <a:cubicBezTo>
                  <a:pt x="31" y="3680"/>
                  <a:pt x="91" y="3717"/>
                  <a:pt x="152" y="3717"/>
                </a:cubicBezTo>
                <a:cubicBezTo>
                  <a:pt x="212" y="3717"/>
                  <a:pt x="273" y="3680"/>
                  <a:pt x="275" y="3606"/>
                </a:cubicBezTo>
                <a:cubicBezTo>
                  <a:pt x="308" y="2408"/>
                  <a:pt x="271" y="1201"/>
                  <a:pt x="209" y="3"/>
                </a:cubicBezTo>
                <a:cubicBezTo>
                  <a:pt x="209" y="1"/>
                  <a:pt x="206" y="0"/>
                  <a:pt x="203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914;p43"/>
          <p:cNvSpPr/>
          <p:nvPr/>
        </p:nvSpPr>
        <p:spPr>
          <a:xfrm>
            <a:off x="1461898" y="2893490"/>
            <a:ext cx="1965585" cy="568169"/>
          </a:xfrm>
          <a:custGeom>
            <a:avLst/>
            <a:gdLst/>
            <a:ahLst/>
            <a:cxnLst/>
            <a:rect l="l" t="t" r="r" b="b"/>
            <a:pathLst>
              <a:path w="13775" h="4267" extrusionOk="0">
                <a:moveTo>
                  <a:pt x="13575" y="156"/>
                </a:moveTo>
                <a:cubicBezTo>
                  <a:pt x="13579" y="1469"/>
                  <a:pt x="13587" y="2774"/>
                  <a:pt x="13595" y="4083"/>
                </a:cubicBezTo>
                <a:cubicBezTo>
                  <a:pt x="13595" y="4090"/>
                  <a:pt x="13595" y="4096"/>
                  <a:pt x="13595" y="4101"/>
                </a:cubicBezTo>
                <a:lnTo>
                  <a:pt x="13595" y="4101"/>
                </a:lnTo>
                <a:cubicBezTo>
                  <a:pt x="13474" y="4056"/>
                  <a:pt x="13133" y="4019"/>
                  <a:pt x="12573" y="4017"/>
                </a:cubicBezTo>
                <a:lnTo>
                  <a:pt x="6345" y="4005"/>
                </a:lnTo>
                <a:lnTo>
                  <a:pt x="235" y="4005"/>
                </a:lnTo>
                <a:lnTo>
                  <a:pt x="227" y="205"/>
                </a:lnTo>
                <a:lnTo>
                  <a:pt x="6882" y="185"/>
                </a:lnTo>
                <a:lnTo>
                  <a:pt x="13575" y="156"/>
                </a:lnTo>
                <a:close/>
                <a:moveTo>
                  <a:pt x="26" y="0"/>
                </a:moveTo>
                <a:cubicBezTo>
                  <a:pt x="17" y="1416"/>
                  <a:pt x="9" y="2827"/>
                  <a:pt x="1" y="4239"/>
                </a:cubicBezTo>
                <a:lnTo>
                  <a:pt x="6345" y="4263"/>
                </a:lnTo>
                <a:cubicBezTo>
                  <a:pt x="7383" y="4265"/>
                  <a:pt x="8421" y="4266"/>
                  <a:pt x="9459" y="4266"/>
                </a:cubicBezTo>
                <a:cubicBezTo>
                  <a:pt x="10497" y="4266"/>
                  <a:pt x="11535" y="4265"/>
                  <a:pt x="12573" y="4263"/>
                </a:cubicBezTo>
                <a:cubicBezTo>
                  <a:pt x="13431" y="4261"/>
                  <a:pt x="13775" y="4174"/>
                  <a:pt x="13603" y="4104"/>
                </a:cubicBezTo>
                <a:lnTo>
                  <a:pt x="13603" y="4104"/>
                </a:lnTo>
                <a:cubicBezTo>
                  <a:pt x="13603" y="4098"/>
                  <a:pt x="13603" y="4091"/>
                  <a:pt x="13603" y="4083"/>
                </a:cubicBezTo>
                <a:cubicBezTo>
                  <a:pt x="13616" y="2758"/>
                  <a:pt x="13624" y="1428"/>
                  <a:pt x="13628" y="99"/>
                </a:cubicBezTo>
                <a:lnTo>
                  <a:pt x="2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915;p43"/>
          <p:cNvSpPr/>
          <p:nvPr/>
        </p:nvSpPr>
        <p:spPr>
          <a:xfrm>
            <a:off x="9578078" y="3462947"/>
            <a:ext cx="37907" cy="455977"/>
          </a:xfrm>
          <a:custGeom>
            <a:avLst/>
            <a:gdLst/>
            <a:ahLst/>
            <a:cxnLst/>
            <a:rect l="l" t="t" r="r" b="b"/>
            <a:pathLst>
              <a:path w="309" h="3717" extrusionOk="0">
                <a:moveTo>
                  <a:pt x="204" y="0"/>
                </a:moveTo>
                <a:cubicBezTo>
                  <a:pt x="201" y="0"/>
                  <a:pt x="198" y="1"/>
                  <a:pt x="198" y="3"/>
                </a:cubicBezTo>
                <a:cubicBezTo>
                  <a:pt x="136" y="1201"/>
                  <a:pt x="1" y="2408"/>
                  <a:pt x="30" y="3606"/>
                </a:cubicBezTo>
                <a:cubicBezTo>
                  <a:pt x="32" y="3680"/>
                  <a:pt x="93" y="3717"/>
                  <a:pt x="155" y="3717"/>
                </a:cubicBezTo>
                <a:cubicBezTo>
                  <a:pt x="216" y="3717"/>
                  <a:pt x="278" y="3680"/>
                  <a:pt x="280" y="3606"/>
                </a:cubicBezTo>
                <a:cubicBezTo>
                  <a:pt x="309" y="2408"/>
                  <a:pt x="272" y="1201"/>
                  <a:pt x="210" y="3"/>
                </a:cubicBezTo>
                <a:cubicBezTo>
                  <a:pt x="210" y="1"/>
                  <a:pt x="207" y="0"/>
                  <a:pt x="20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916;p43"/>
          <p:cNvSpPr/>
          <p:nvPr/>
        </p:nvSpPr>
        <p:spPr>
          <a:xfrm>
            <a:off x="8410839" y="2909700"/>
            <a:ext cx="2670105" cy="539600"/>
          </a:xfrm>
          <a:custGeom>
            <a:avLst/>
            <a:gdLst/>
            <a:ahLst/>
            <a:cxnLst/>
            <a:rect l="l" t="t" r="r" b="b"/>
            <a:pathLst>
              <a:path w="13809" h="4339" extrusionOk="0">
                <a:moveTo>
                  <a:pt x="214" y="206"/>
                </a:moveTo>
                <a:lnTo>
                  <a:pt x="9549" y="255"/>
                </a:lnTo>
                <a:lnTo>
                  <a:pt x="13538" y="276"/>
                </a:lnTo>
                <a:lnTo>
                  <a:pt x="13538" y="329"/>
                </a:lnTo>
                <a:lnTo>
                  <a:pt x="13538" y="518"/>
                </a:lnTo>
                <a:lnTo>
                  <a:pt x="13538" y="899"/>
                </a:lnTo>
                <a:cubicBezTo>
                  <a:pt x="13533" y="1905"/>
                  <a:pt x="13513" y="2890"/>
                  <a:pt x="13591" y="3792"/>
                </a:cubicBezTo>
                <a:cubicBezTo>
                  <a:pt x="13602" y="3939"/>
                  <a:pt x="13618" y="4041"/>
                  <a:pt x="13636" y="4105"/>
                </a:cubicBezTo>
                <a:lnTo>
                  <a:pt x="13636" y="4105"/>
                </a:lnTo>
                <a:cubicBezTo>
                  <a:pt x="13625" y="4105"/>
                  <a:pt x="13612" y="4104"/>
                  <a:pt x="13599" y="4104"/>
                </a:cubicBezTo>
                <a:cubicBezTo>
                  <a:pt x="11351" y="4121"/>
                  <a:pt x="9110" y="4129"/>
                  <a:pt x="6870" y="4133"/>
                </a:cubicBezTo>
                <a:lnTo>
                  <a:pt x="3509" y="4133"/>
                </a:lnTo>
                <a:lnTo>
                  <a:pt x="202" y="4125"/>
                </a:lnTo>
                <a:cubicBezTo>
                  <a:pt x="206" y="2828"/>
                  <a:pt x="210" y="1527"/>
                  <a:pt x="214" y="222"/>
                </a:cubicBezTo>
                <a:lnTo>
                  <a:pt x="214" y="206"/>
                </a:lnTo>
                <a:close/>
                <a:moveTo>
                  <a:pt x="9" y="1"/>
                </a:moveTo>
                <a:lnTo>
                  <a:pt x="9" y="1568"/>
                </a:lnTo>
                <a:cubicBezTo>
                  <a:pt x="9" y="2471"/>
                  <a:pt x="5" y="3390"/>
                  <a:pt x="1" y="4326"/>
                </a:cubicBezTo>
                <a:lnTo>
                  <a:pt x="3587" y="4338"/>
                </a:lnTo>
                <a:cubicBezTo>
                  <a:pt x="4744" y="4338"/>
                  <a:pt x="5905" y="4338"/>
                  <a:pt x="7050" y="4326"/>
                </a:cubicBezTo>
                <a:cubicBezTo>
                  <a:pt x="9344" y="4305"/>
                  <a:pt x="11584" y="4252"/>
                  <a:pt x="13640" y="4125"/>
                </a:cubicBezTo>
                <a:cubicBezTo>
                  <a:pt x="13641" y="4125"/>
                  <a:pt x="13641" y="4125"/>
                  <a:pt x="13641" y="4125"/>
                </a:cubicBezTo>
                <a:lnTo>
                  <a:pt x="13641" y="4125"/>
                </a:lnTo>
                <a:cubicBezTo>
                  <a:pt x="13655" y="4167"/>
                  <a:pt x="13671" y="4187"/>
                  <a:pt x="13686" y="4187"/>
                </a:cubicBezTo>
                <a:cubicBezTo>
                  <a:pt x="13746" y="4187"/>
                  <a:pt x="13808" y="3875"/>
                  <a:pt x="13808" y="3370"/>
                </a:cubicBezTo>
                <a:cubicBezTo>
                  <a:pt x="13808" y="2249"/>
                  <a:pt x="13804" y="1133"/>
                  <a:pt x="13804" y="13"/>
                </a:cubicBezTo>
                <a:lnTo>
                  <a:pt x="9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917;p43"/>
          <p:cNvSpPr/>
          <p:nvPr/>
        </p:nvSpPr>
        <p:spPr>
          <a:xfrm>
            <a:off x="4077891" y="3912817"/>
            <a:ext cx="38397" cy="456223"/>
          </a:xfrm>
          <a:custGeom>
            <a:avLst/>
            <a:gdLst/>
            <a:ahLst/>
            <a:cxnLst/>
            <a:rect l="l" t="t" r="r" b="b"/>
            <a:pathLst>
              <a:path w="313" h="3719" extrusionOk="0">
                <a:moveTo>
                  <a:pt x="158" y="0"/>
                </a:moveTo>
                <a:cubicBezTo>
                  <a:pt x="97" y="0"/>
                  <a:pt x="35" y="38"/>
                  <a:pt x="33" y="114"/>
                </a:cubicBezTo>
                <a:cubicBezTo>
                  <a:pt x="0" y="1308"/>
                  <a:pt x="37" y="2514"/>
                  <a:pt x="99" y="3713"/>
                </a:cubicBezTo>
                <a:cubicBezTo>
                  <a:pt x="99" y="3717"/>
                  <a:pt x="102" y="3719"/>
                  <a:pt x="105" y="3719"/>
                </a:cubicBezTo>
                <a:cubicBezTo>
                  <a:pt x="108" y="3719"/>
                  <a:pt x="111" y="3717"/>
                  <a:pt x="111" y="3713"/>
                </a:cubicBezTo>
                <a:cubicBezTo>
                  <a:pt x="177" y="2514"/>
                  <a:pt x="312" y="1312"/>
                  <a:pt x="283" y="114"/>
                </a:cubicBezTo>
                <a:cubicBezTo>
                  <a:pt x="281" y="38"/>
                  <a:pt x="220" y="0"/>
                  <a:pt x="158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918;p43"/>
          <p:cNvSpPr/>
          <p:nvPr/>
        </p:nvSpPr>
        <p:spPr>
          <a:xfrm>
            <a:off x="2684944" y="4397164"/>
            <a:ext cx="2870512" cy="1138288"/>
          </a:xfrm>
          <a:custGeom>
            <a:avLst/>
            <a:gdLst/>
            <a:ahLst/>
            <a:cxnLst/>
            <a:rect l="l" t="t" r="r" b="b"/>
            <a:pathLst>
              <a:path w="13751" h="4320" extrusionOk="0">
                <a:moveTo>
                  <a:pt x="8437" y="1"/>
                </a:moveTo>
                <a:cubicBezTo>
                  <a:pt x="7953" y="1"/>
                  <a:pt x="7525" y="11"/>
                  <a:pt x="7157" y="11"/>
                </a:cubicBezTo>
                <a:lnTo>
                  <a:pt x="5171" y="15"/>
                </a:lnTo>
                <a:cubicBezTo>
                  <a:pt x="4773" y="15"/>
                  <a:pt x="4404" y="24"/>
                  <a:pt x="4067" y="32"/>
                </a:cubicBezTo>
                <a:cubicBezTo>
                  <a:pt x="3731" y="40"/>
                  <a:pt x="3439" y="40"/>
                  <a:pt x="3123" y="44"/>
                </a:cubicBezTo>
                <a:lnTo>
                  <a:pt x="2262" y="52"/>
                </a:lnTo>
                <a:lnTo>
                  <a:pt x="1876" y="61"/>
                </a:lnTo>
                <a:lnTo>
                  <a:pt x="1708" y="65"/>
                </a:lnTo>
                <a:lnTo>
                  <a:pt x="1556" y="65"/>
                </a:lnTo>
                <a:cubicBezTo>
                  <a:pt x="1351" y="65"/>
                  <a:pt x="1155" y="64"/>
                  <a:pt x="978" y="64"/>
                </a:cubicBezTo>
                <a:cubicBezTo>
                  <a:pt x="801" y="64"/>
                  <a:pt x="643" y="65"/>
                  <a:pt x="514" y="69"/>
                </a:cubicBezTo>
                <a:cubicBezTo>
                  <a:pt x="255" y="77"/>
                  <a:pt x="116" y="97"/>
                  <a:pt x="116" y="114"/>
                </a:cubicBezTo>
                <a:cubicBezTo>
                  <a:pt x="120" y="134"/>
                  <a:pt x="243" y="155"/>
                  <a:pt x="473" y="180"/>
                </a:cubicBezTo>
                <a:cubicBezTo>
                  <a:pt x="702" y="200"/>
                  <a:pt x="1027" y="237"/>
                  <a:pt x="1498" y="262"/>
                </a:cubicBezTo>
                <a:lnTo>
                  <a:pt x="1683" y="270"/>
                </a:lnTo>
                <a:lnTo>
                  <a:pt x="1876" y="278"/>
                </a:lnTo>
                <a:lnTo>
                  <a:pt x="2262" y="286"/>
                </a:lnTo>
                <a:lnTo>
                  <a:pt x="3123" y="303"/>
                </a:lnTo>
                <a:cubicBezTo>
                  <a:pt x="3323" y="303"/>
                  <a:pt x="3548" y="304"/>
                  <a:pt x="3780" y="304"/>
                </a:cubicBezTo>
                <a:cubicBezTo>
                  <a:pt x="3895" y="304"/>
                  <a:pt x="4012" y="304"/>
                  <a:pt x="4129" y="303"/>
                </a:cubicBezTo>
                <a:cubicBezTo>
                  <a:pt x="4477" y="303"/>
                  <a:pt x="4826" y="294"/>
                  <a:pt x="5171" y="294"/>
                </a:cubicBezTo>
                <a:lnTo>
                  <a:pt x="7210" y="282"/>
                </a:lnTo>
                <a:cubicBezTo>
                  <a:pt x="7657" y="275"/>
                  <a:pt x="8129" y="261"/>
                  <a:pt x="8622" y="261"/>
                </a:cubicBezTo>
                <a:cubicBezTo>
                  <a:pt x="8682" y="261"/>
                  <a:pt x="8742" y="261"/>
                  <a:pt x="8802" y="262"/>
                </a:cubicBezTo>
                <a:lnTo>
                  <a:pt x="9738" y="274"/>
                </a:lnTo>
                <a:cubicBezTo>
                  <a:pt x="9838" y="275"/>
                  <a:pt x="9939" y="276"/>
                  <a:pt x="10042" y="276"/>
                </a:cubicBezTo>
                <a:cubicBezTo>
                  <a:pt x="10291" y="276"/>
                  <a:pt x="10547" y="273"/>
                  <a:pt x="10796" y="270"/>
                </a:cubicBezTo>
                <a:cubicBezTo>
                  <a:pt x="11149" y="262"/>
                  <a:pt x="11502" y="253"/>
                  <a:pt x="11851" y="253"/>
                </a:cubicBezTo>
                <a:cubicBezTo>
                  <a:pt x="12171" y="253"/>
                  <a:pt x="12528" y="266"/>
                  <a:pt x="12930" y="278"/>
                </a:cubicBezTo>
                <a:lnTo>
                  <a:pt x="13238" y="282"/>
                </a:lnTo>
                <a:lnTo>
                  <a:pt x="13533" y="282"/>
                </a:lnTo>
                <a:lnTo>
                  <a:pt x="13533" y="303"/>
                </a:lnTo>
                <a:lnTo>
                  <a:pt x="13533" y="397"/>
                </a:lnTo>
                <a:lnTo>
                  <a:pt x="13533" y="647"/>
                </a:lnTo>
                <a:cubicBezTo>
                  <a:pt x="13537" y="1045"/>
                  <a:pt x="13537" y="1452"/>
                  <a:pt x="13542" y="1866"/>
                </a:cubicBezTo>
                <a:cubicBezTo>
                  <a:pt x="13546" y="2276"/>
                  <a:pt x="13546" y="2695"/>
                  <a:pt x="13550" y="3113"/>
                </a:cubicBezTo>
                <a:cubicBezTo>
                  <a:pt x="13550" y="3323"/>
                  <a:pt x="13554" y="3544"/>
                  <a:pt x="13554" y="3758"/>
                </a:cubicBezTo>
                <a:lnTo>
                  <a:pt x="13558" y="3979"/>
                </a:lnTo>
                <a:lnTo>
                  <a:pt x="13558" y="4037"/>
                </a:lnTo>
                <a:lnTo>
                  <a:pt x="13558" y="4065"/>
                </a:lnTo>
                <a:lnTo>
                  <a:pt x="13558" y="4102"/>
                </a:lnTo>
                <a:lnTo>
                  <a:pt x="13459" y="4102"/>
                </a:lnTo>
                <a:lnTo>
                  <a:pt x="12832" y="4110"/>
                </a:lnTo>
                <a:lnTo>
                  <a:pt x="12192" y="4110"/>
                </a:lnTo>
                <a:lnTo>
                  <a:pt x="10899" y="4115"/>
                </a:lnTo>
                <a:lnTo>
                  <a:pt x="9479" y="4119"/>
                </a:lnTo>
                <a:lnTo>
                  <a:pt x="8076" y="4127"/>
                </a:lnTo>
                <a:cubicBezTo>
                  <a:pt x="7984" y="4128"/>
                  <a:pt x="7892" y="4128"/>
                  <a:pt x="7800" y="4128"/>
                </a:cubicBezTo>
                <a:cubicBezTo>
                  <a:pt x="7433" y="4128"/>
                  <a:pt x="7067" y="4123"/>
                  <a:pt x="6706" y="4123"/>
                </a:cubicBezTo>
                <a:lnTo>
                  <a:pt x="6028" y="4119"/>
                </a:lnTo>
                <a:cubicBezTo>
                  <a:pt x="5799" y="4119"/>
                  <a:pt x="5573" y="4123"/>
                  <a:pt x="5351" y="4127"/>
                </a:cubicBezTo>
                <a:cubicBezTo>
                  <a:pt x="5076" y="4132"/>
                  <a:pt x="4809" y="4137"/>
                  <a:pt x="4553" y="4137"/>
                </a:cubicBezTo>
                <a:cubicBezTo>
                  <a:pt x="4404" y="4137"/>
                  <a:pt x="4258" y="4136"/>
                  <a:pt x="4116" y="4131"/>
                </a:cubicBezTo>
                <a:cubicBezTo>
                  <a:pt x="3718" y="4123"/>
                  <a:pt x="3308" y="4098"/>
                  <a:pt x="2881" y="4094"/>
                </a:cubicBezTo>
                <a:cubicBezTo>
                  <a:pt x="2455" y="4094"/>
                  <a:pt x="2069" y="4098"/>
                  <a:pt x="1700" y="4106"/>
                </a:cubicBezTo>
                <a:cubicBezTo>
                  <a:pt x="1515" y="4110"/>
                  <a:pt x="1338" y="4110"/>
                  <a:pt x="1166" y="4110"/>
                </a:cubicBezTo>
                <a:lnTo>
                  <a:pt x="206" y="4110"/>
                </a:lnTo>
                <a:lnTo>
                  <a:pt x="206" y="2847"/>
                </a:lnTo>
                <a:cubicBezTo>
                  <a:pt x="206" y="2289"/>
                  <a:pt x="202" y="1800"/>
                  <a:pt x="198" y="1415"/>
                </a:cubicBezTo>
                <a:cubicBezTo>
                  <a:pt x="194" y="1025"/>
                  <a:pt x="190" y="705"/>
                  <a:pt x="177" y="483"/>
                </a:cubicBezTo>
                <a:cubicBezTo>
                  <a:pt x="161" y="266"/>
                  <a:pt x="140" y="147"/>
                  <a:pt x="116" y="147"/>
                </a:cubicBezTo>
                <a:cubicBezTo>
                  <a:pt x="91" y="147"/>
                  <a:pt x="75" y="262"/>
                  <a:pt x="58" y="467"/>
                </a:cubicBezTo>
                <a:cubicBezTo>
                  <a:pt x="42" y="672"/>
                  <a:pt x="25" y="980"/>
                  <a:pt x="17" y="1390"/>
                </a:cubicBezTo>
                <a:cubicBezTo>
                  <a:pt x="5" y="1813"/>
                  <a:pt x="5" y="2297"/>
                  <a:pt x="1" y="2859"/>
                </a:cubicBezTo>
                <a:lnTo>
                  <a:pt x="1" y="3491"/>
                </a:lnTo>
                <a:cubicBezTo>
                  <a:pt x="5" y="3749"/>
                  <a:pt x="5" y="4024"/>
                  <a:pt x="5" y="4320"/>
                </a:cubicBezTo>
                <a:lnTo>
                  <a:pt x="678" y="4316"/>
                </a:lnTo>
                <a:lnTo>
                  <a:pt x="1215" y="4312"/>
                </a:lnTo>
                <a:cubicBezTo>
                  <a:pt x="1408" y="4312"/>
                  <a:pt x="1597" y="4307"/>
                  <a:pt x="1790" y="4303"/>
                </a:cubicBezTo>
                <a:cubicBezTo>
                  <a:pt x="2112" y="4296"/>
                  <a:pt x="2444" y="4286"/>
                  <a:pt x="2763" y="4286"/>
                </a:cubicBezTo>
                <a:cubicBezTo>
                  <a:pt x="2814" y="4286"/>
                  <a:pt x="2864" y="4286"/>
                  <a:pt x="2914" y="4287"/>
                </a:cubicBezTo>
                <a:cubicBezTo>
                  <a:pt x="3279" y="4287"/>
                  <a:pt x="3686" y="4303"/>
                  <a:pt x="4133" y="4312"/>
                </a:cubicBezTo>
                <a:cubicBezTo>
                  <a:pt x="4221" y="4313"/>
                  <a:pt x="4309" y="4314"/>
                  <a:pt x="4396" y="4314"/>
                </a:cubicBezTo>
                <a:cubicBezTo>
                  <a:pt x="4765" y="4314"/>
                  <a:pt x="5123" y="4302"/>
                  <a:pt x="5475" y="4295"/>
                </a:cubicBezTo>
                <a:cubicBezTo>
                  <a:pt x="5688" y="4287"/>
                  <a:pt x="5901" y="4283"/>
                  <a:pt x="6115" y="4283"/>
                </a:cubicBezTo>
                <a:lnTo>
                  <a:pt x="6788" y="4283"/>
                </a:lnTo>
                <a:cubicBezTo>
                  <a:pt x="7091" y="4283"/>
                  <a:pt x="7399" y="4285"/>
                  <a:pt x="7706" y="4285"/>
                </a:cubicBezTo>
                <a:cubicBezTo>
                  <a:pt x="7859" y="4285"/>
                  <a:pt x="8013" y="4284"/>
                  <a:pt x="8166" y="4283"/>
                </a:cubicBezTo>
                <a:lnTo>
                  <a:pt x="9574" y="4279"/>
                </a:lnTo>
                <a:lnTo>
                  <a:pt x="10993" y="4283"/>
                </a:lnTo>
                <a:lnTo>
                  <a:pt x="12286" y="4291"/>
                </a:lnTo>
                <a:lnTo>
                  <a:pt x="12930" y="4295"/>
                </a:lnTo>
                <a:lnTo>
                  <a:pt x="13751" y="4295"/>
                </a:lnTo>
                <a:lnTo>
                  <a:pt x="13747" y="3655"/>
                </a:lnTo>
                <a:lnTo>
                  <a:pt x="13747" y="3035"/>
                </a:lnTo>
                <a:cubicBezTo>
                  <a:pt x="13751" y="2617"/>
                  <a:pt x="13751" y="2202"/>
                  <a:pt x="13751" y="1792"/>
                </a:cubicBezTo>
                <a:lnTo>
                  <a:pt x="13751" y="578"/>
                </a:lnTo>
                <a:lnTo>
                  <a:pt x="13751" y="61"/>
                </a:lnTo>
                <a:lnTo>
                  <a:pt x="13492" y="61"/>
                </a:lnTo>
                <a:cubicBezTo>
                  <a:pt x="13324" y="61"/>
                  <a:pt x="13148" y="56"/>
                  <a:pt x="12963" y="48"/>
                </a:cubicBezTo>
                <a:cubicBezTo>
                  <a:pt x="12602" y="36"/>
                  <a:pt x="12200" y="15"/>
                  <a:pt x="11789" y="15"/>
                </a:cubicBezTo>
                <a:cubicBezTo>
                  <a:pt x="11404" y="15"/>
                  <a:pt x="11043" y="20"/>
                  <a:pt x="10702" y="24"/>
                </a:cubicBezTo>
                <a:cubicBezTo>
                  <a:pt x="10559" y="25"/>
                  <a:pt x="10424" y="26"/>
                  <a:pt x="10292" y="26"/>
                </a:cubicBezTo>
                <a:cubicBezTo>
                  <a:pt x="10105" y="26"/>
                  <a:pt x="9926" y="24"/>
                  <a:pt x="9746" y="20"/>
                </a:cubicBezTo>
                <a:lnTo>
                  <a:pt x="8810" y="3"/>
                </a:lnTo>
                <a:cubicBezTo>
                  <a:pt x="8682" y="1"/>
                  <a:pt x="8558" y="1"/>
                  <a:pt x="8437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919;p43"/>
          <p:cNvSpPr/>
          <p:nvPr/>
        </p:nvSpPr>
        <p:spPr>
          <a:xfrm>
            <a:off x="7997434" y="3869564"/>
            <a:ext cx="37907" cy="456223"/>
          </a:xfrm>
          <a:custGeom>
            <a:avLst/>
            <a:gdLst/>
            <a:ahLst/>
            <a:cxnLst/>
            <a:rect l="l" t="t" r="r" b="b"/>
            <a:pathLst>
              <a:path w="309" h="3719" extrusionOk="0">
                <a:moveTo>
                  <a:pt x="156" y="0"/>
                </a:moveTo>
                <a:cubicBezTo>
                  <a:pt x="96" y="0"/>
                  <a:pt x="35" y="38"/>
                  <a:pt x="33" y="114"/>
                </a:cubicBezTo>
                <a:cubicBezTo>
                  <a:pt x="0" y="1312"/>
                  <a:pt x="37" y="2519"/>
                  <a:pt x="99" y="3713"/>
                </a:cubicBezTo>
                <a:cubicBezTo>
                  <a:pt x="99" y="3717"/>
                  <a:pt x="102" y="3719"/>
                  <a:pt x="105" y="3719"/>
                </a:cubicBezTo>
                <a:cubicBezTo>
                  <a:pt x="108" y="3719"/>
                  <a:pt x="111" y="3717"/>
                  <a:pt x="111" y="3713"/>
                </a:cubicBezTo>
                <a:cubicBezTo>
                  <a:pt x="173" y="2519"/>
                  <a:pt x="308" y="1312"/>
                  <a:pt x="279" y="114"/>
                </a:cubicBezTo>
                <a:cubicBezTo>
                  <a:pt x="277" y="38"/>
                  <a:pt x="217" y="0"/>
                  <a:pt x="156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920;p43"/>
          <p:cNvSpPr/>
          <p:nvPr/>
        </p:nvSpPr>
        <p:spPr>
          <a:xfrm>
            <a:off x="7010734" y="4372546"/>
            <a:ext cx="2078625" cy="1138288"/>
          </a:xfrm>
          <a:custGeom>
            <a:avLst/>
            <a:gdLst/>
            <a:ahLst/>
            <a:cxnLst/>
            <a:rect l="l" t="t" r="r" b="b"/>
            <a:pathLst>
              <a:path w="13801" h="4285" extrusionOk="0">
                <a:moveTo>
                  <a:pt x="13771" y="1"/>
                </a:moveTo>
                <a:lnTo>
                  <a:pt x="10386" y="34"/>
                </a:lnTo>
                <a:lnTo>
                  <a:pt x="7095" y="54"/>
                </a:lnTo>
                <a:cubicBezTo>
                  <a:pt x="6339" y="59"/>
                  <a:pt x="5581" y="61"/>
                  <a:pt x="4820" y="61"/>
                </a:cubicBezTo>
                <a:cubicBezTo>
                  <a:pt x="3377" y="61"/>
                  <a:pt x="1922" y="53"/>
                  <a:pt x="444" y="34"/>
                </a:cubicBezTo>
                <a:cubicBezTo>
                  <a:pt x="422" y="33"/>
                  <a:pt x="402" y="33"/>
                  <a:pt x="382" y="33"/>
                </a:cubicBezTo>
                <a:cubicBezTo>
                  <a:pt x="126" y="33"/>
                  <a:pt x="67" y="80"/>
                  <a:pt x="292" y="91"/>
                </a:cubicBezTo>
                <a:cubicBezTo>
                  <a:pt x="2007" y="195"/>
                  <a:pt x="4024" y="232"/>
                  <a:pt x="6115" y="232"/>
                </a:cubicBezTo>
                <a:cubicBezTo>
                  <a:pt x="6336" y="232"/>
                  <a:pt x="6557" y="232"/>
                  <a:pt x="6779" y="231"/>
                </a:cubicBezTo>
                <a:cubicBezTo>
                  <a:pt x="7945" y="231"/>
                  <a:pt x="9127" y="218"/>
                  <a:pt x="10292" y="206"/>
                </a:cubicBezTo>
                <a:lnTo>
                  <a:pt x="13607" y="165"/>
                </a:lnTo>
                <a:lnTo>
                  <a:pt x="13607" y="288"/>
                </a:lnTo>
                <a:lnTo>
                  <a:pt x="13607" y="497"/>
                </a:lnTo>
                <a:cubicBezTo>
                  <a:pt x="13607" y="637"/>
                  <a:pt x="13607" y="776"/>
                  <a:pt x="13607" y="912"/>
                </a:cubicBezTo>
                <a:cubicBezTo>
                  <a:pt x="13611" y="1187"/>
                  <a:pt x="13611" y="1458"/>
                  <a:pt x="13615" y="1724"/>
                </a:cubicBezTo>
                <a:cubicBezTo>
                  <a:pt x="13615" y="2500"/>
                  <a:pt x="13620" y="3279"/>
                  <a:pt x="13620" y="4063"/>
                </a:cubicBezTo>
                <a:lnTo>
                  <a:pt x="6919" y="4067"/>
                </a:lnTo>
                <a:lnTo>
                  <a:pt x="3530" y="4075"/>
                </a:lnTo>
                <a:lnTo>
                  <a:pt x="194" y="4088"/>
                </a:lnTo>
                <a:cubicBezTo>
                  <a:pt x="181" y="2922"/>
                  <a:pt x="173" y="1761"/>
                  <a:pt x="165" y="604"/>
                </a:cubicBezTo>
                <a:cubicBezTo>
                  <a:pt x="165" y="281"/>
                  <a:pt x="136" y="79"/>
                  <a:pt x="107" y="79"/>
                </a:cubicBezTo>
                <a:cubicBezTo>
                  <a:pt x="86" y="79"/>
                  <a:pt x="65" y="194"/>
                  <a:pt x="58" y="461"/>
                </a:cubicBezTo>
                <a:cubicBezTo>
                  <a:pt x="42" y="1064"/>
                  <a:pt x="30" y="1675"/>
                  <a:pt x="21" y="2286"/>
                </a:cubicBezTo>
                <a:cubicBezTo>
                  <a:pt x="17" y="2594"/>
                  <a:pt x="13" y="2898"/>
                  <a:pt x="9" y="3206"/>
                </a:cubicBezTo>
                <a:cubicBezTo>
                  <a:pt x="5" y="3563"/>
                  <a:pt x="5" y="3924"/>
                  <a:pt x="1" y="4281"/>
                </a:cubicBezTo>
                <a:lnTo>
                  <a:pt x="1453" y="4285"/>
                </a:lnTo>
                <a:lnTo>
                  <a:pt x="2754" y="4285"/>
                </a:lnTo>
                <a:lnTo>
                  <a:pt x="5364" y="4272"/>
                </a:lnTo>
                <a:lnTo>
                  <a:pt x="13800" y="4240"/>
                </a:lnTo>
                <a:cubicBezTo>
                  <a:pt x="13796" y="3731"/>
                  <a:pt x="13796" y="3226"/>
                  <a:pt x="13792" y="2721"/>
                </a:cubicBezTo>
                <a:cubicBezTo>
                  <a:pt x="13784" y="1806"/>
                  <a:pt x="13776" y="900"/>
                  <a:pt x="13771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921;p43"/>
          <p:cNvSpPr txBox="1"/>
          <p:nvPr/>
        </p:nvSpPr>
        <p:spPr>
          <a:xfrm>
            <a:off x="1602546" y="2788409"/>
            <a:ext cx="1618428" cy="56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-US" sz="3200" kern="0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  <a:sym typeface="Redressed"/>
              </a:rPr>
              <a:t>Idea</a:t>
            </a:r>
            <a:endParaRPr sz="3200" kern="0" dirty="0">
              <a:solidFill>
                <a:schemeClr val="accent1">
                  <a:lumMod val="50000"/>
                </a:schemeClr>
              </a:solidFill>
              <a:cs typeface="Aharoni" panose="02010803020104030203" pitchFamily="2" charset="-79"/>
              <a:sym typeface="Redressed"/>
            </a:endParaRPr>
          </a:p>
        </p:txBody>
      </p:sp>
      <p:sp>
        <p:nvSpPr>
          <p:cNvPr id="15" name="Google Shape;922;p43"/>
          <p:cNvSpPr txBox="1"/>
          <p:nvPr/>
        </p:nvSpPr>
        <p:spPr>
          <a:xfrm>
            <a:off x="2831959" y="4293376"/>
            <a:ext cx="2491864" cy="134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-US" sz="3200" kern="0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  <a:sym typeface="Redressed"/>
              </a:rPr>
              <a:t>Building the game</a:t>
            </a:r>
            <a:endParaRPr sz="3200" kern="0" dirty="0">
              <a:solidFill>
                <a:schemeClr val="accent1">
                  <a:lumMod val="50000"/>
                </a:schemeClr>
              </a:solidFill>
              <a:cs typeface="Aharoni" panose="02010803020104030203" pitchFamily="2" charset="-79"/>
              <a:sym typeface="Redressed"/>
            </a:endParaRPr>
          </a:p>
        </p:txBody>
      </p:sp>
      <p:sp>
        <p:nvSpPr>
          <p:cNvPr id="16" name="Google Shape;923;p43"/>
          <p:cNvSpPr txBox="1"/>
          <p:nvPr/>
        </p:nvSpPr>
        <p:spPr>
          <a:xfrm>
            <a:off x="8338943" y="2767115"/>
            <a:ext cx="2742001" cy="56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dk1"/>
              </a:buClr>
              <a:buSzPts val="1800"/>
            </a:pPr>
            <a:r>
              <a:rPr lang="en" sz="3200" kern="0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  <a:sym typeface="Redressed"/>
              </a:rPr>
              <a:t>Presentation</a:t>
            </a:r>
            <a:endParaRPr sz="3200" kern="0" dirty="0">
              <a:solidFill>
                <a:schemeClr val="accent1">
                  <a:lumMod val="50000"/>
                </a:schemeClr>
              </a:solidFill>
              <a:cs typeface="Aharoni" panose="02010803020104030203" pitchFamily="2" charset="-79"/>
              <a:sym typeface="Redressed"/>
            </a:endParaRPr>
          </a:p>
        </p:txBody>
      </p:sp>
      <p:sp>
        <p:nvSpPr>
          <p:cNvPr id="17" name="Google Shape;924;p43"/>
          <p:cNvSpPr txBox="1"/>
          <p:nvPr/>
        </p:nvSpPr>
        <p:spPr>
          <a:xfrm>
            <a:off x="6469410" y="4241208"/>
            <a:ext cx="3131861" cy="126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" sz="3200" kern="0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  <a:sym typeface="Redressed"/>
              </a:rPr>
              <a:t>Finished </a:t>
            </a:r>
            <a:endParaRPr lang="en" sz="3200" kern="0" dirty="0">
              <a:solidFill>
                <a:schemeClr val="accent1">
                  <a:lumMod val="50000"/>
                </a:schemeClr>
              </a:solidFill>
              <a:cs typeface="Aharoni" panose="02010803020104030203" pitchFamily="2" charset="-79"/>
              <a:sym typeface="Redressed"/>
            </a:endParaRPr>
          </a:p>
          <a:p>
            <a:pPr algn="ctr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" sz="3200" kern="0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  <a:sym typeface="Redressed"/>
              </a:rPr>
              <a:t>product</a:t>
            </a:r>
            <a:endParaRPr sz="3200" kern="0" dirty="0">
              <a:solidFill>
                <a:schemeClr val="accent1">
                  <a:lumMod val="50000"/>
                </a:schemeClr>
              </a:solidFill>
              <a:cs typeface="Aharoni" panose="02010803020104030203" pitchFamily="2" charset="-79"/>
              <a:sym typeface="Redressed"/>
            </a:endParaRPr>
          </a:p>
        </p:txBody>
      </p:sp>
      <p:sp>
        <p:nvSpPr>
          <p:cNvPr id="18" name="Google Shape;925;p43"/>
          <p:cNvSpPr/>
          <p:nvPr/>
        </p:nvSpPr>
        <p:spPr>
          <a:xfrm flipH="1">
            <a:off x="1363867" y="3885481"/>
            <a:ext cx="9717077" cy="32508"/>
          </a:xfrm>
          <a:custGeom>
            <a:avLst/>
            <a:gdLst/>
            <a:ahLst/>
            <a:cxnLst/>
            <a:rect l="l" t="t" r="r" b="b"/>
            <a:pathLst>
              <a:path w="79211" h="265" extrusionOk="0">
                <a:moveTo>
                  <a:pt x="10307" y="1"/>
                </a:moveTo>
                <a:cubicBezTo>
                  <a:pt x="7934" y="1"/>
                  <a:pt x="5561" y="2"/>
                  <a:pt x="3189" y="5"/>
                </a:cubicBezTo>
                <a:cubicBezTo>
                  <a:pt x="5" y="9"/>
                  <a:pt x="1" y="247"/>
                  <a:pt x="3189" y="255"/>
                </a:cubicBezTo>
                <a:cubicBezTo>
                  <a:pt x="9147" y="262"/>
                  <a:pt x="15117" y="265"/>
                  <a:pt x="21093" y="265"/>
                </a:cubicBezTo>
                <a:cubicBezTo>
                  <a:pt x="40419" y="265"/>
                  <a:pt x="59807" y="232"/>
                  <a:pt x="79054" y="185"/>
                </a:cubicBezTo>
                <a:cubicBezTo>
                  <a:pt x="79210" y="185"/>
                  <a:pt x="79210" y="173"/>
                  <a:pt x="79054" y="173"/>
                </a:cubicBezTo>
                <a:cubicBezTo>
                  <a:pt x="56215" y="117"/>
                  <a:pt x="33217" y="1"/>
                  <a:pt x="10307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915;p43">
            <a:extLst>
              <a:ext uri="{FF2B5EF4-FFF2-40B4-BE49-F238E27FC236}">
                <a16:creationId xmlns:a16="http://schemas.microsoft.com/office/drawing/2014/main" id="{C4A0C3E0-8D14-46F8-BDBA-DC085B7E2BAB}"/>
              </a:ext>
            </a:extLst>
          </p:cNvPr>
          <p:cNvSpPr/>
          <p:nvPr/>
        </p:nvSpPr>
        <p:spPr>
          <a:xfrm>
            <a:off x="5993530" y="3448611"/>
            <a:ext cx="37907" cy="455977"/>
          </a:xfrm>
          <a:custGeom>
            <a:avLst/>
            <a:gdLst/>
            <a:ahLst/>
            <a:cxnLst/>
            <a:rect l="l" t="t" r="r" b="b"/>
            <a:pathLst>
              <a:path w="309" h="3717" extrusionOk="0">
                <a:moveTo>
                  <a:pt x="204" y="0"/>
                </a:moveTo>
                <a:cubicBezTo>
                  <a:pt x="201" y="0"/>
                  <a:pt x="198" y="1"/>
                  <a:pt x="198" y="3"/>
                </a:cubicBezTo>
                <a:cubicBezTo>
                  <a:pt x="136" y="1201"/>
                  <a:pt x="1" y="2408"/>
                  <a:pt x="30" y="3606"/>
                </a:cubicBezTo>
                <a:cubicBezTo>
                  <a:pt x="32" y="3680"/>
                  <a:pt x="93" y="3717"/>
                  <a:pt x="155" y="3717"/>
                </a:cubicBezTo>
                <a:cubicBezTo>
                  <a:pt x="216" y="3717"/>
                  <a:pt x="278" y="3680"/>
                  <a:pt x="280" y="3606"/>
                </a:cubicBezTo>
                <a:cubicBezTo>
                  <a:pt x="309" y="2408"/>
                  <a:pt x="272" y="1201"/>
                  <a:pt x="210" y="3"/>
                </a:cubicBezTo>
                <a:cubicBezTo>
                  <a:pt x="210" y="1"/>
                  <a:pt x="207" y="0"/>
                  <a:pt x="20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916;p43">
            <a:extLst>
              <a:ext uri="{FF2B5EF4-FFF2-40B4-BE49-F238E27FC236}">
                <a16:creationId xmlns:a16="http://schemas.microsoft.com/office/drawing/2014/main" id="{DBB4D321-3775-47BC-A89F-1D3A3E8E027C}"/>
              </a:ext>
            </a:extLst>
          </p:cNvPr>
          <p:cNvSpPr/>
          <p:nvPr/>
        </p:nvSpPr>
        <p:spPr>
          <a:xfrm>
            <a:off x="4842619" y="2205797"/>
            <a:ext cx="2287189" cy="1229167"/>
          </a:xfrm>
          <a:custGeom>
            <a:avLst/>
            <a:gdLst/>
            <a:ahLst/>
            <a:cxnLst/>
            <a:rect l="l" t="t" r="r" b="b"/>
            <a:pathLst>
              <a:path w="13809" h="4339" extrusionOk="0">
                <a:moveTo>
                  <a:pt x="214" y="206"/>
                </a:moveTo>
                <a:lnTo>
                  <a:pt x="9549" y="255"/>
                </a:lnTo>
                <a:lnTo>
                  <a:pt x="13538" y="276"/>
                </a:lnTo>
                <a:lnTo>
                  <a:pt x="13538" y="329"/>
                </a:lnTo>
                <a:lnTo>
                  <a:pt x="13538" y="518"/>
                </a:lnTo>
                <a:lnTo>
                  <a:pt x="13538" y="899"/>
                </a:lnTo>
                <a:cubicBezTo>
                  <a:pt x="13533" y="1905"/>
                  <a:pt x="13513" y="2890"/>
                  <a:pt x="13591" y="3792"/>
                </a:cubicBezTo>
                <a:cubicBezTo>
                  <a:pt x="13602" y="3939"/>
                  <a:pt x="13618" y="4041"/>
                  <a:pt x="13636" y="4105"/>
                </a:cubicBezTo>
                <a:lnTo>
                  <a:pt x="13636" y="4105"/>
                </a:lnTo>
                <a:cubicBezTo>
                  <a:pt x="13625" y="4105"/>
                  <a:pt x="13612" y="4104"/>
                  <a:pt x="13599" y="4104"/>
                </a:cubicBezTo>
                <a:cubicBezTo>
                  <a:pt x="11351" y="4121"/>
                  <a:pt x="9110" y="4129"/>
                  <a:pt x="6870" y="4133"/>
                </a:cubicBezTo>
                <a:lnTo>
                  <a:pt x="3509" y="4133"/>
                </a:lnTo>
                <a:lnTo>
                  <a:pt x="202" y="4125"/>
                </a:lnTo>
                <a:cubicBezTo>
                  <a:pt x="206" y="2828"/>
                  <a:pt x="210" y="1527"/>
                  <a:pt x="214" y="222"/>
                </a:cubicBezTo>
                <a:lnTo>
                  <a:pt x="214" y="206"/>
                </a:lnTo>
                <a:close/>
                <a:moveTo>
                  <a:pt x="9" y="1"/>
                </a:moveTo>
                <a:lnTo>
                  <a:pt x="9" y="1568"/>
                </a:lnTo>
                <a:cubicBezTo>
                  <a:pt x="9" y="2471"/>
                  <a:pt x="5" y="3390"/>
                  <a:pt x="1" y="4326"/>
                </a:cubicBezTo>
                <a:lnTo>
                  <a:pt x="3587" y="4338"/>
                </a:lnTo>
                <a:cubicBezTo>
                  <a:pt x="4744" y="4338"/>
                  <a:pt x="5905" y="4338"/>
                  <a:pt x="7050" y="4326"/>
                </a:cubicBezTo>
                <a:cubicBezTo>
                  <a:pt x="9344" y="4305"/>
                  <a:pt x="11584" y="4252"/>
                  <a:pt x="13640" y="4125"/>
                </a:cubicBezTo>
                <a:cubicBezTo>
                  <a:pt x="13641" y="4125"/>
                  <a:pt x="13641" y="4125"/>
                  <a:pt x="13641" y="4125"/>
                </a:cubicBezTo>
                <a:lnTo>
                  <a:pt x="13641" y="4125"/>
                </a:lnTo>
                <a:cubicBezTo>
                  <a:pt x="13655" y="4167"/>
                  <a:pt x="13671" y="4187"/>
                  <a:pt x="13686" y="4187"/>
                </a:cubicBezTo>
                <a:cubicBezTo>
                  <a:pt x="13746" y="4187"/>
                  <a:pt x="13808" y="3875"/>
                  <a:pt x="13808" y="3370"/>
                </a:cubicBezTo>
                <a:cubicBezTo>
                  <a:pt x="13808" y="2249"/>
                  <a:pt x="13804" y="1133"/>
                  <a:pt x="13804" y="13"/>
                </a:cubicBezTo>
                <a:lnTo>
                  <a:pt x="9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923;p43">
            <a:extLst>
              <a:ext uri="{FF2B5EF4-FFF2-40B4-BE49-F238E27FC236}">
                <a16:creationId xmlns:a16="http://schemas.microsoft.com/office/drawing/2014/main" id="{07A2C543-FC5B-421A-8E72-4CEB0B808D9E}"/>
              </a:ext>
            </a:extLst>
          </p:cNvPr>
          <p:cNvSpPr txBox="1"/>
          <p:nvPr/>
        </p:nvSpPr>
        <p:spPr>
          <a:xfrm>
            <a:off x="4842619" y="2107677"/>
            <a:ext cx="2287189" cy="126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-US" sz="3200" kern="0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  <a:sym typeface="Redressed"/>
              </a:rPr>
              <a:t>Testing the code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5" b="99048" l="1460" r="100000">
                        <a14:foregroundMark x1="78467" y1="62857" x2="78467" y2="62857"/>
                        <a14:foregroundMark x1="48905" y1="54603" x2="48905" y2="54603"/>
                        <a14:foregroundMark x1="36861" y1="89841" x2="36861" y2="89841"/>
                        <a14:foregroundMark x1="44526" y1="11111" x2="44526" y2="11111"/>
                        <a14:foregroundMark x1="50000" y1="88889" x2="50000" y2="88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121" y="4726904"/>
            <a:ext cx="1853715" cy="21310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5" b="99048" l="1460" r="100000">
                        <a14:foregroundMark x1="78467" y1="62857" x2="78467" y2="62857"/>
                        <a14:foregroundMark x1="48905" y1="54603" x2="48905" y2="54603"/>
                        <a14:foregroundMark x1="36861" y1="89841" x2="36861" y2="89841"/>
                        <a14:foregroundMark x1="44526" y1="11111" x2="44526" y2="11111"/>
                        <a14:foregroundMark x1="50000" y1="88889" x2="50000" y2="88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0195126" y="0"/>
            <a:ext cx="1853715" cy="21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4;p41"/>
          <p:cNvSpPr txBox="1">
            <a:spLocks noGrp="1"/>
          </p:cNvSpPr>
          <p:nvPr/>
        </p:nvSpPr>
        <p:spPr>
          <a:xfrm>
            <a:off x="2630838" y="65559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USED PROGRAMS</a:t>
            </a:r>
            <a:endParaRPr dirty="0"/>
          </a:p>
        </p:txBody>
      </p:sp>
      <p:pic>
        <p:nvPicPr>
          <p:cNvPr id="4098" name="Picture 2" descr="https://camo.githubusercontent.com/8d2f4749f0268e82fd26a58d80b75311203596185cd54fa506fea45b0001d799/68747470733a2f2f75706c6f61642e77696b696d656469612e6f72672f77696b6970656469612f636f6d6d6f6e732f7468756d622f662f66342f5261796c69625f6c6f676f2e706e672f31323070782d5261796c69625f6c6f676f2e706e673f3230323030343037323230383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5" y="199685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amo.githubusercontent.com/ec6a8af1dddf54a57983b112aa3d487a3a2f57467b1af30f54150a3bde8a0a29/68747470733a2f2f63646e2d69636f6e732d706e672e666c617469636f6e2e636f6d2f3531322f32352f3235323331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18" y="1876315"/>
            <a:ext cx="1345965" cy="134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929" y="4635895"/>
            <a:ext cx="1261646" cy="12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camo.githubusercontent.com/7142b825e757d1206634c8e503eb59c8bfafff8d8b9508775de3695bb5f2860f/68747470733a2f2f796f6f6c6b2e6e696e6a612f77702d636f6e74656e742f75706c6f6164732f323032302f30362f417070732d436c69702d53747564696f2d5061696e742d3130323478313032342e706e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061" y="4466081"/>
            <a:ext cx="1492751" cy="149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camo.githubusercontent.com/4facbe200b31135c3e8adc1c42a20f242f76910ffb094c82d5a7a8af384f619d/68747470733a2f2f75706c6f61642e77696b696d656469612e6f72672f77696b6970656469612f636f6d6d6f6e732f7468756d622f392f39612f56697375616c5f53747564696f5f436f64655f312e33355f69636f6e2e7376672f3230343870782d56697375616c5f53747564696f5f436f64655f312e33355f69636f6e2e7376672e706e6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459" y="1916772"/>
            <a:ext cx="1514863" cy="15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camo.githubusercontent.com/fb90edfae11c314782633b978a50f28edf9e98254e1199d097bfa1a56a50edb4/68747470733a2f2f66696e616e6365736f6e6c696e652e636f6d2f75706c6f6164732f323032302f30362f74657374636173656c61622d736d616c6c2d7468756d626e61696c2e706e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399" y="2071911"/>
            <a:ext cx="2944544" cy="120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camo.githubusercontent.com/96e4968475c93afb3ce5aad4348827f427d68ab22fda699cb1e25fe63c473705/68747470733a2f2f7365656b6c6f676f2e636f6d2f696d616765732f432f636c69636b75702d73796d626f6c2d6c6f676f2d424232343233304242422d7365656b6c6f676f2e636f6d2e706e6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228" y="2026838"/>
            <a:ext cx="1175347" cy="140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5" y="4726718"/>
            <a:ext cx="1161681" cy="10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40" y="4770307"/>
            <a:ext cx="1771546" cy="1107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5252710" y="4526347"/>
            <a:ext cx="1496234" cy="14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36;p45"/>
          <p:cNvSpPr txBox="1">
            <a:spLocks noGrp="1"/>
          </p:cNvSpPr>
          <p:nvPr>
            <p:ph type="title"/>
          </p:nvPr>
        </p:nvSpPr>
        <p:spPr>
          <a:xfrm>
            <a:off x="3861702" y="2034636"/>
            <a:ext cx="6350701" cy="31630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Let’s jump to the project!</a:t>
            </a:r>
            <a:endParaRPr sz="54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5124" name="Picture 4" descr="https://raw.githubusercontent.com/codingburgas/2223-educational-traveling-geomano/main/game/game/src/assets/bunny-large.png?token=GHSAT0AAAAAAB26KFSISF2NNUHAR44U66NAY32QR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183" y="2998905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6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36;p45"/>
          <p:cNvSpPr txBox="1">
            <a:spLocks noGrp="1"/>
          </p:cNvSpPr>
          <p:nvPr>
            <p:ph type="title"/>
          </p:nvPr>
        </p:nvSpPr>
        <p:spPr>
          <a:xfrm>
            <a:off x="3861702" y="2034636"/>
            <a:ext cx="6350701" cy="31630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Any questions?</a:t>
            </a:r>
            <a:endParaRPr sz="54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5124" name="Picture 4" descr="https://raw.githubusercontent.com/codingburgas/2223-educational-traveling-geomano/main/game/game/src/assets/bunny-large.png?token=GHSAT0AAAAAAB26KFSISF2NNUHAR44U66NAY32QR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183" y="2998905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36;p45"/>
          <p:cNvSpPr txBox="1">
            <a:spLocks noGrp="1"/>
          </p:cNvSpPr>
          <p:nvPr>
            <p:ph type="title"/>
          </p:nvPr>
        </p:nvSpPr>
        <p:spPr>
          <a:xfrm>
            <a:off x="3861702" y="2034636"/>
            <a:ext cx="6350701" cy="31630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Thank you for your attention!</a:t>
            </a:r>
            <a:endParaRPr sz="54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5124" name="Picture 4" descr="https://raw.githubusercontent.com/codingburgas/2223-educational-traveling-geomano/main/game/game/src/assets/bunny-large.png?token=GHSAT0AAAAAAB26KFSISF2NNUHAR44U66NAY32QR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183" y="2998905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Aharoni</vt:lpstr>
      <vt:lpstr>Arial</vt:lpstr>
      <vt:lpstr>Barlow Semi Condensed</vt:lpstr>
      <vt:lpstr>Barlow Semi Condensed Medium</vt:lpstr>
      <vt:lpstr>Calibri</vt:lpstr>
      <vt:lpstr>Calibri Light</vt:lpstr>
      <vt:lpstr>Fjalla One</vt:lpstr>
      <vt:lpstr>Redressed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jump to the project!</vt:lpstr>
      <vt:lpstr>Any questions?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Валерия Веселинова Янева</dc:creator>
  <cp:lastModifiedBy>Валерия Веселинова Янева</cp:lastModifiedBy>
  <cp:revision>7</cp:revision>
  <dcterms:created xsi:type="dcterms:W3CDTF">2022-11-20T18:08:01Z</dcterms:created>
  <dcterms:modified xsi:type="dcterms:W3CDTF">2022-11-20T18:52:57Z</dcterms:modified>
</cp:coreProperties>
</file>