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sldIdLst>
    <p:sldId id="256" r:id="rId3"/>
    <p:sldId id="257" r:id="rId4"/>
    <p:sldId id="258" r:id="rId5"/>
    <p:sldId id="263" r:id="rId6"/>
    <p:sldId id="259" r:id="rId7"/>
    <p:sldId id="261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03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2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7435" y="1685051"/>
            <a:ext cx="4556800" cy="27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9600">
                <a:solidFill>
                  <a:schemeClr val="dk2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9600">
                <a:solidFill>
                  <a:schemeClr val="dk2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9600">
                <a:solidFill>
                  <a:schemeClr val="dk2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9600">
                <a:solidFill>
                  <a:schemeClr val="dk2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9600">
                <a:solidFill>
                  <a:schemeClr val="dk2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9600">
                <a:solidFill>
                  <a:schemeClr val="dk2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9600">
                <a:solidFill>
                  <a:schemeClr val="dk2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7433" y="4116151"/>
            <a:ext cx="36492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87333" y="167"/>
            <a:ext cx="445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340000" y="477551"/>
            <a:ext cx="5602400" cy="59032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xmlns="" val="319883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9880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">
  <p:cSld name="Title + Bullet Points 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2223900" y="718400"/>
            <a:ext cx="9119200" cy="4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1pPr>
            <a:lvl2pPr marL="1219170" lvl="1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2pPr>
            <a:lvl3pPr marL="1828754" lvl="2" indent="-414856" rtl="0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733"/>
            </a:lvl3pPr>
            <a:lvl4pPr marL="2438339" lvl="3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733"/>
            </a:lvl4pPr>
            <a:lvl5pPr marL="3047924" lvl="4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5pPr>
            <a:lvl6pPr marL="3657509" lvl="5" indent="-414856" rtl="0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733"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733"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8pPr>
            <a:lvl9pPr marL="5486263" lvl="8" indent="-414856" rtl="0">
              <a:spcBef>
                <a:spcPts val="2133"/>
              </a:spcBef>
              <a:spcAft>
                <a:spcPts val="2133"/>
              </a:spcAft>
              <a:buSzPts val="1300"/>
              <a:buChar char="■"/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Google Shape;60;p13"/>
          <p:cNvSpPr/>
          <p:nvPr/>
        </p:nvSpPr>
        <p:spPr>
          <a:xfrm>
            <a:off x="-24400" y="-54167"/>
            <a:ext cx="1025200" cy="69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 rot="-5400000">
            <a:off x="-1638333" y="2920800"/>
            <a:ext cx="5290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504767" y="-114533"/>
            <a:ext cx="1042400" cy="626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xmlns="" val="2002870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bg>
      <p:bgPr>
        <a:solidFill>
          <a:schemeClr val="accen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-24400" y="-54167"/>
            <a:ext cx="1025200" cy="529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 rot="-5400000">
            <a:off x="-852333" y="2134967"/>
            <a:ext cx="371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2409067" y="4855467"/>
            <a:ext cx="20728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 idx="2" hasCustomPrompt="1"/>
          </p:nvPr>
        </p:nvSpPr>
        <p:spPr>
          <a:xfrm>
            <a:off x="2409067" y="4180900"/>
            <a:ext cx="2072800" cy="7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3"/>
          </p:nvPr>
        </p:nvSpPr>
        <p:spPr>
          <a:xfrm>
            <a:off x="4669433" y="3128267"/>
            <a:ext cx="20728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" hasCustomPrompt="1"/>
          </p:nvPr>
        </p:nvSpPr>
        <p:spPr>
          <a:xfrm>
            <a:off x="4669433" y="2453733"/>
            <a:ext cx="2072800" cy="7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5"/>
          </p:nvPr>
        </p:nvSpPr>
        <p:spPr>
          <a:xfrm>
            <a:off x="6929800" y="4855467"/>
            <a:ext cx="20728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6" hasCustomPrompt="1"/>
          </p:nvPr>
        </p:nvSpPr>
        <p:spPr>
          <a:xfrm>
            <a:off x="6929800" y="4180900"/>
            <a:ext cx="2072800" cy="7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7"/>
          </p:nvPr>
        </p:nvSpPr>
        <p:spPr>
          <a:xfrm>
            <a:off x="9190167" y="3128267"/>
            <a:ext cx="20728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8" hasCustomPrompt="1"/>
          </p:nvPr>
        </p:nvSpPr>
        <p:spPr>
          <a:xfrm>
            <a:off x="9190167" y="2453700"/>
            <a:ext cx="2072800" cy="7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xmlns="" val="2718392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-24400" y="-54167"/>
            <a:ext cx="1025200" cy="529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 rot="-5400000">
            <a:off x="-852333" y="2134967"/>
            <a:ext cx="371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>
            <a:off x="2749025" y="3128267"/>
            <a:ext cx="20728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2" hasCustomPrompt="1"/>
          </p:nvPr>
        </p:nvSpPr>
        <p:spPr>
          <a:xfrm>
            <a:off x="2749025" y="2453733"/>
            <a:ext cx="2072800" cy="7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3"/>
          </p:nvPr>
        </p:nvSpPr>
        <p:spPr>
          <a:xfrm>
            <a:off x="5822192" y="4855467"/>
            <a:ext cx="20728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4" hasCustomPrompt="1"/>
          </p:nvPr>
        </p:nvSpPr>
        <p:spPr>
          <a:xfrm>
            <a:off x="5822192" y="4180900"/>
            <a:ext cx="2072800" cy="7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5"/>
          </p:nvPr>
        </p:nvSpPr>
        <p:spPr>
          <a:xfrm>
            <a:off x="8895359" y="3128267"/>
            <a:ext cx="20728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6" hasCustomPrompt="1"/>
          </p:nvPr>
        </p:nvSpPr>
        <p:spPr>
          <a:xfrm>
            <a:off x="8895359" y="2453700"/>
            <a:ext cx="2072800" cy="7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xmlns="" val="579773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Title + Three Columns 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-24400" y="-54167"/>
            <a:ext cx="1025200" cy="52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 rot="-5400000">
            <a:off x="-852333" y="2134967"/>
            <a:ext cx="371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 idx="2"/>
          </p:nvPr>
        </p:nvSpPr>
        <p:spPr>
          <a:xfrm>
            <a:off x="2621233" y="844684"/>
            <a:ext cx="3695200" cy="6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1"/>
          </p:nvPr>
        </p:nvSpPr>
        <p:spPr>
          <a:xfrm>
            <a:off x="2621233" y="1423117"/>
            <a:ext cx="3695200" cy="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 idx="3"/>
          </p:nvPr>
        </p:nvSpPr>
        <p:spPr>
          <a:xfrm>
            <a:off x="2621233" y="2734367"/>
            <a:ext cx="3695200" cy="6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4"/>
          </p:nvPr>
        </p:nvSpPr>
        <p:spPr>
          <a:xfrm>
            <a:off x="2621233" y="3312800"/>
            <a:ext cx="3695200" cy="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 idx="5"/>
          </p:nvPr>
        </p:nvSpPr>
        <p:spPr>
          <a:xfrm>
            <a:off x="2621233" y="4624067"/>
            <a:ext cx="3695200" cy="6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6"/>
          </p:nvPr>
        </p:nvSpPr>
        <p:spPr>
          <a:xfrm>
            <a:off x="2621233" y="5202500"/>
            <a:ext cx="3695200" cy="8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96592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-8300" y="-16500"/>
            <a:ext cx="6104400" cy="69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4270000" y="4537000"/>
            <a:ext cx="3652000" cy="6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1"/>
          </p:nvPr>
        </p:nvSpPr>
        <p:spPr>
          <a:xfrm>
            <a:off x="2670600" y="1722633"/>
            <a:ext cx="6850800" cy="26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74373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 + Six 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1009500" y="784933"/>
            <a:ext cx="11182400" cy="607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19"/>
          <p:cNvSpPr/>
          <p:nvPr/>
        </p:nvSpPr>
        <p:spPr>
          <a:xfrm>
            <a:off x="504767" y="-114533"/>
            <a:ext cx="1042400" cy="626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 rot="-5400000">
            <a:off x="-1141933" y="2424500"/>
            <a:ext cx="429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 idx="2"/>
          </p:nvPr>
        </p:nvSpPr>
        <p:spPr>
          <a:xfrm>
            <a:off x="2936400" y="1976767"/>
            <a:ext cx="2165200" cy="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1"/>
          </p:nvPr>
        </p:nvSpPr>
        <p:spPr>
          <a:xfrm>
            <a:off x="2936400" y="2449933"/>
            <a:ext cx="2165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 idx="3"/>
          </p:nvPr>
        </p:nvSpPr>
        <p:spPr>
          <a:xfrm>
            <a:off x="5802833" y="1976767"/>
            <a:ext cx="2165200" cy="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4"/>
          </p:nvPr>
        </p:nvSpPr>
        <p:spPr>
          <a:xfrm>
            <a:off x="5802833" y="2449933"/>
            <a:ext cx="2165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 idx="5"/>
          </p:nvPr>
        </p:nvSpPr>
        <p:spPr>
          <a:xfrm>
            <a:off x="8669267" y="1976767"/>
            <a:ext cx="2165200" cy="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6"/>
          </p:nvPr>
        </p:nvSpPr>
        <p:spPr>
          <a:xfrm>
            <a:off x="8669267" y="2449933"/>
            <a:ext cx="2165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 idx="7"/>
          </p:nvPr>
        </p:nvSpPr>
        <p:spPr>
          <a:xfrm>
            <a:off x="2936400" y="4654300"/>
            <a:ext cx="2165200" cy="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8"/>
          </p:nvPr>
        </p:nvSpPr>
        <p:spPr>
          <a:xfrm>
            <a:off x="2936400" y="5127467"/>
            <a:ext cx="2165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 idx="9"/>
          </p:nvPr>
        </p:nvSpPr>
        <p:spPr>
          <a:xfrm>
            <a:off x="5802833" y="4654300"/>
            <a:ext cx="2165200" cy="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13"/>
          </p:nvPr>
        </p:nvSpPr>
        <p:spPr>
          <a:xfrm>
            <a:off x="5802833" y="5127467"/>
            <a:ext cx="2165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 idx="14"/>
          </p:nvPr>
        </p:nvSpPr>
        <p:spPr>
          <a:xfrm>
            <a:off x="8669267" y="4654300"/>
            <a:ext cx="2165200" cy="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15"/>
          </p:nvPr>
        </p:nvSpPr>
        <p:spPr>
          <a:xfrm>
            <a:off x="8669267" y="5127467"/>
            <a:ext cx="2165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3285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Title + Three Columns 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-24400" y="-54167"/>
            <a:ext cx="1025200" cy="52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 rot="-5400000">
            <a:off x="-852333" y="2134967"/>
            <a:ext cx="371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title" idx="2"/>
          </p:nvPr>
        </p:nvSpPr>
        <p:spPr>
          <a:xfrm>
            <a:off x="2803433" y="4540233"/>
            <a:ext cx="2165200" cy="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1"/>
          </p:nvPr>
        </p:nvSpPr>
        <p:spPr>
          <a:xfrm>
            <a:off x="2803433" y="5013400"/>
            <a:ext cx="2165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title" idx="3"/>
          </p:nvPr>
        </p:nvSpPr>
        <p:spPr>
          <a:xfrm>
            <a:off x="5771467" y="4540233"/>
            <a:ext cx="2165200" cy="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subTitle" idx="4"/>
          </p:nvPr>
        </p:nvSpPr>
        <p:spPr>
          <a:xfrm>
            <a:off x="5771467" y="5013400"/>
            <a:ext cx="2165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title" idx="5"/>
          </p:nvPr>
        </p:nvSpPr>
        <p:spPr>
          <a:xfrm>
            <a:off x="8739500" y="4540233"/>
            <a:ext cx="2165200" cy="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subTitle" idx="6"/>
          </p:nvPr>
        </p:nvSpPr>
        <p:spPr>
          <a:xfrm>
            <a:off x="8739500" y="5013400"/>
            <a:ext cx="2165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140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">
  <p:cSld name="Title + Four Columns 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-24400" y="-54167"/>
            <a:ext cx="1025200" cy="69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 rot="-5400000">
            <a:off x="-852333" y="2134967"/>
            <a:ext cx="371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title" idx="2"/>
          </p:nvPr>
        </p:nvSpPr>
        <p:spPr>
          <a:xfrm>
            <a:off x="2378467" y="1050684"/>
            <a:ext cx="2039200" cy="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1"/>
          </p:nvPr>
        </p:nvSpPr>
        <p:spPr>
          <a:xfrm>
            <a:off x="2378467" y="1523851"/>
            <a:ext cx="2039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 idx="3"/>
          </p:nvPr>
        </p:nvSpPr>
        <p:spPr>
          <a:xfrm>
            <a:off x="4695485" y="1050684"/>
            <a:ext cx="2039200" cy="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4"/>
          </p:nvPr>
        </p:nvSpPr>
        <p:spPr>
          <a:xfrm>
            <a:off x="4695485" y="1523851"/>
            <a:ext cx="2039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title" idx="5"/>
          </p:nvPr>
        </p:nvSpPr>
        <p:spPr>
          <a:xfrm>
            <a:off x="7012504" y="1050684"/>
            <a:ext cx="2039200" cy="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6"/>
          </p:nvPr>
        </p:nvSpPr>
        <p:spPr>
          <a:xfrm>
            <a:off x="7012504" y="1523851"/>
            <a:ext cx="2039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title" idx="7"/>
          </p:nvPr>
        </p:nvSpPr>
        <p:spPr>
          <a:xfrm>
            <a:off x="9329524" y="1050684"/>
            <a:ext cx="2039200" cy="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8"/>
          </p:nvPr>
        </p:nvSpPr>
        <p:spPr>
          <a:xfrm>
            <a:off x="9329524" y="1523851"/>
            <a:ext cx="2039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504767" y="-114533"/>
            <a:ext cx="1042400" cy="626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21"/>
          <p:cNvSpPr/>
          <p:nvPr/>
        </p:nvSpPr>
        <p:spPr>
          <a:xfrm>
            <a:off x="2401467" y="3231567"/>
            <a:ext cx="9790400" cy="3626400"/>
          </a:xfrm>
          <a:prstGeom prst="rect">
            <a:avLst/>
          </a:prstGeom>
          <a:solidFill>
            <a:srgbClr val="6DD6B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xmlns="" val="3545229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>
            <a:off x="-24400" y="-54167"/>
            <a:ext cx="1025200" cy="52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 rot="-5400000">
            <a:off x="-852333" y="2134967"/>
            <a:ext cx="371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6432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6167"/>
            <a:ext cx="5475600" cy="380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939833" y="1944633"/>
            <a:ext cx="5240400" cy="234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39833" y="4052400"/>
            <a:ext cx="4132000" cy="95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939833" y="1267433"/>
            <a:ext cx="2072800" cy="10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xmlns="" val="2908780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Title + Two Columns 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>
            <a:off x="-24400" y="-54167"/>
            <a:ext cx="1025200" cy="52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3"/>
          <p:cNvSpPr/>
          <p:nvPr/>
        </p:nvSpPr>
        <p:spPr>
          <a:xfrm>
            <a:off x="504767" y="-114533"/>
            <a:ext cx="1042400" cy="626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 rot="-5400000">
            <a:off x="-1600733" y="2883533"/>
            <a:ext cx="5215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title" idx="2"/>
          </p:nvPr>
        </p:nvSpPr>
        <p:spPr>
          <a:xfrm>
            <a:off x="3075651" y="5428133"/>
            <a:ext cx="2993200" cy="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2700851" y="3679433"/>
            <a:ext cx="37428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title" idx="3"/>
          </p:nvPr>
        </p:nvSpPr>
        <p:spPr>
          <a:xfrm>
            <a:off x="7672617" y="5428133"/>
            <a:ext cx="2993200" cy="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ubTitle" idx="4"/>
          </p:nvPr>
        </p:nvSpPr>
        <p:spPr>
          <a:xfrm>
            <a:off x="7297817" y="3679433"/>
            <a:ext cx="37428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54036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-24400" y="-54167"/>
            <a:ext cx="1025200" cy="52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24"/>
          <p:cNvSpPr/>
          <p:nvPr/>
        </p:nvSpPr>
        <p:spPr>
          <a:xfrm>
            <a:off x="504767" y="-114533"/>
            <a:ext cx="1042400" cy="626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1"/>
          </p:nvPr>
        </p:nvSpPr>
        <p:spPr>
          <a:xfrm>
            <a:off x="7708267" y="2275704"/>
            <a:ext cx="3918400" cy="5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2"/>
          </p:nvPr>
        </p:nvSpPr>
        <p:spPr>
          <a:xfrm>
            <a:off x="7708267" y="2933671"/>
            <a:ext cx="3107200" cy="16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 rot="-5400000">
            <a:off x="-1600733" y="2883533"/>
            <a:ext cx="5215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17493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/>
          <p:nvPr/>
        </p:nvSpPr>
        <p:spPr>
          <a:xfrm>
            <a:off x="0" y="-100433"/>
            <a:ext cx="5475600" cy="17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939833" y="805800"/>
            <a:ext cx="5240400" cy="155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939833" y="2358600"/>
            <a:ext cx="5781200" cy="175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939833" y="4650833"/>
            <a:ext cx="4712400" cy="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600">
                <a:solidFill>
                  <a:srgbClr val="434343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600">
                <a:solidFill>
                  <a:srgbClr val="434343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600">
                <a:solidFill>
                  <a:srgbClr val="434343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endParaRPr sz="16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7576767" y="895200"/>
            <a:ext cx="4096800" cy="5067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xmlns="" val="34010304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Title + Bullet Points 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2272200" y="1177400"/>
            <a:ext cx="4214400" cy="4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26"/>
          <p:cNvSpPr/>
          <p:nvPr/>
        </p:nvSpPr>
        <p:spPr>
          <a:xfrm>
            <a:off x="-24400" y="-54167"/>
            <a:ext cx="1025200" cy="69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 rot="-5400000">
            <a:off x="-1638333" y="2920800"/>
            <a:ext cx="5290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" name="Google Shape;177;p26"/>
          <p:cNvSpPr/>
          <p:nvPr/>
        </p:nvSpPr>
        <p:spPr>
          <a:xfrm>
            <a:off x="504767" y="-114533"/>
            <a:ext cx="1042400" cy="626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xmlns="" val="34159538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2703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24400" y="-54167"/>
            <a:ext cx="1025200" cy="52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80333" y="1354600"/>
            <a:ext cx="3954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 rot="-5400000">
            <a:off x="-852333" y="2134967"/>
            <a:ext cx="371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6001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2272200" y="1177400"/>
            <a:ext cx="4214400" cy="4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7035529" y="1177400"/>
            <a:ext cx="4214400" cy="4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5"/>
          <p:cNvSpPr/>
          <p:nvPr/>
        </p:nvSpPr>
        <p:spPr>
          <a:xfrm>
            <a:off x="-24400" y="-54167"/>
            <a:ext cx="1025200" cy="69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 rot="-5400000">
            <a:off x="-1638333" y="2920800"/>
            <a:ext cx="5290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504767" y="-114533"/>
            <a:ext cx="1042400" cy="626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xmlns="" val="277715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1009500" y="784933"/>
            <a:ext cx="11182400" cy="607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8344867" y="2616267"/>
            <a:ext cx="2873200" cy="2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7"/>
          <p:cNvSpPr/>
          <p:nvPr/>
        </p:nvSpPr>
        <p:spPr>
          <a:xfrm>
            <a:off x="504767" y="-114533"/>
            <a:ext cx="1042400" cy="626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 rot="-5400000">
            <a:off x="-1141933" y="2424500"/>
            <a:ext cx="429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8451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3149800" y="3145000"/>
            <a:ext cx="5892400" cy="13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8"/>
          <p:cNvSpPr/>
          <p:nvPr/>
        </p:nvSpPr>
        <p:spPr>
          <a:xfrm>
            <a:off x="11362167" y="-21267"/>
            <a:ext cx="840400" cy="280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8"/>
          <p:cNvSpPr/>
          <p:nvPr/>
        </p:nvSpPr>
        <p:spPr>
          <a:xfrm>
            <a:off x="0" y="6059433"/>
            <a:ext cx="2330000" cy="79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xmlns="" val="48411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5418267" y="-67867"/>
            <a:ext cx="6773600" cy="706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6874767" y="951167"/>
            <a:ext cx="3918400" cy="11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874767" y="2264567"/>
            <a:ext cx="3918400" cy="38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9"/>
          <p:cNvSpPr/>
          <p:nvPr/>
        </p:nvSpPr>
        <p:spPr>
          <a:xfrm>
            <a:off x="-24400" y="-54167"/>
            <a:ext cx="1025200" cy="52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 rot="-5400000">
            <a:off x="-1600733" y="2883533"/>
            <a:ext cx="5215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6593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7907767" y="5362233"/>
            <a:ext cx="3626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10"/>
          <p:cNvSpPr/>
          <p:nvPr/>
        </p:nvSpPr>
        <p:spPr>
          <a:xfrm>
            <a:off x="-24400" y="-54167"/>
            <a:ext cx="1025200" cy="52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 rot="-5400000">
            <a:off x="-852333" y="2134967"/>
            <a:ext cx="371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>
            <a:off x="504767" y="-114533"/>
            <a:ext cx="1042400" cy="626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xmlns="" val="61255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-299600" y="449200"/>
            <a:ext cx="11837200" cy="5959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11"/>
          <p:cNvSpPr/>
          <p:nvPr/>
        </p:nvSpPr>
        <p:spPr>
          <a:xfrm>
            <a:off x="2533433" y="950200"/>
            <a:ext cx="9658800" cy="495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631600" y="1499833"/>
            <a:ext cx="65544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631600" y="4029717"/>
            <a:ext cx="6554400" cy="10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24764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ssion One"/>
              <a:buNone/>
              <a:defRPr sz="28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8320562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9181276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C473CA-1943-12AE-57F5-103E7CAC4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0599" y="695149"/>
            <a:ext cx="4556800" cy="1056798"/>
          </a:xfrm>
        </p:spPr>
        <p:txBody>
          <a:bodyPr/>
          <a:lstStyle/>
          <a:p>
            <a:r>
              <a:rPr lang="en-US" dirty="0"/>
              <a:t>HYDRA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27E123D-57F6-D602-6EDE-838F4C57E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8815" y="1287218"/>
            <a:ext cx="6308521" cy="428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4874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6BAE1E-5D40-86F7-9A6A-0F1550E1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303" y="509715"/>
            <a:ext cx="3915800" cy="7636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079C53-2919-722F-8571-20108089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054" y="3242648"/>
            <a:ext cx="2462036" cy="1083600"/>
          </a:xfrm>
        </p:spPr>
        <p:txBody>
          <a:bodyPr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TEAM MEMBERS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88AF435-1342-FC05-920A-55025EE434E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834503" y="2592973"/>
            <a:ext cx="2072800" cy="718400"/>
          </a:xfrm>
        </p:spPr>
        <p:txBody>
          <a:bodyPr/>
          <a:lstStyle/>
          <a:p>
            <a:r>
              <a:rPr lang="en-US" sz="4800" b="1" dirty="0"/>
              <a:t>01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1887DD93-3EF0-4C92-89F0-99714E8289F7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200420" y="3245025"/>
            <a:ext cx="2072800" cy="1083600"/>
          </a:xfrm>
        </p:spPr>
        <p:txBody>
          <a:bodyPr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OUR IDEA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E73988D5-EB05-8D0F-194D-873B320B6C3F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4201332" y="2592973"/>
            <a:ext cx="2072800" cy="718400"/>
          </a:xfrm>
        </p:spPr>
        <p:txBody>
          <a:bodyPr/>
          <a:lstStyle/>
          <a:p>
            <a:r>
              <a:rPr lang="en-US" sz="4800" b="1" dirty="0"/>
              <a:t>02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F09E5EC6-80D8-BB94-7A46-F0E09451868F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6213976" y="3242648"/>
            <a:ext cx="2654893" cy="1516454"/>
          </a:xfrm>
        </p:spPr>
        <p:txBody>
          <a:bodyPr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STAGES OF REALIZATION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C9D4A2F-9249-9B5A-E756-A632E9A06B25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6580793" y="2592973"/>
            <a:ext cx="2072800" cy="718400"/>
          </a:xfrm>
        </p:spPr>
        <p:txBody>
          <a:bodyPr/>
          <a:lstStyle/>
          <a:p>
            <a:r>
              <a:rPr lang="en-US" sz="4800" b="1" dirty="0"/>
              <a:t>03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2115AB0C-F923-D4AB-1B1B-E401969694A4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8675400" y="3242648"/>
            <a:ext cx="3364194" cy="1354084"/>
          </a:xfrm>
        </p:spPr>
        <p:txBody>
          <a:bodyPr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USED TECHNOLOGIES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FF971A6A-B70E-C04F-43BA-4863F96F762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9321097" y="2592973"/>
            <a:ext cx="2072800" cy="718400"/>
          </a:xfrm>
        </p:spPr>
        <p:txBody>
          <a:bodyPr/>
          <a:lstStyle/>
          <a:p>
            <a:r>
              <a:rPr lang="en-US" sz="4800" b="1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xmlns="" val="30263173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E1539D6-1268-5A25-78FB-5265F8213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752" y="1979347"/>
            <a:ext cx="1554615" cy="15546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05D8DF6-57A6-9AFD-DE28-009D6184D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812" y="1979348"/>
            <a:ext cx="1554615" cy="15546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1FC2511-8227-83B0-F9AB-05D0A6FBF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050" y="2002532"/>
            <a:ext cx="1554615" cy="15546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7860C0A-2898-B2AA-42A6-C046AC9261E4}"/>
              </a:ext>
            </a:extLst>
          </p:cNvPr>
          <p:cNvSpPr txBox="1"/>
          <p:nvPr/>
        </p:nvSpPr>
        <p:spPr>
          <a:xfrm>
            <a:off x="9808582" y="3639844"/>
            <a:ext cx="2029955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Petya Stoyanova QA engineer </a:t>
            </a:r>
          </a:p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10G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43389B9-A878-9818-50A9-310D14F11D83}"/>
              </a:ext>
            </a:extLst>
          </p:cNvPr>
          <p:cNvSpPr txBox="1"/>
          <p:nvPr/>
        </p:nvSpPr>
        <p:spPr>
          <a:xfrm>
            <a:off x="1292229" y="3653846"/>
            <a:ext cx="1880075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Pavel Yordanov Scrum Trainer 10A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FECE2CC-3D98-41F4-40DA-5219481F9F08}"/>
              </a:ext>
            </a:extLst>
          </p:cNvPr>
          <p:cNvSpPr txBox="1"/>
          <p:nvPr/>
        </p:nvSpPr>
        <p:spPr>
          <a:xfrm>
            <a:off x="3948279" y="3640333"/>
            <a:ext cx="214772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Galya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Ivanova Backend Developer 10G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3786CF7-F1B6-D01B-6667-ED6BEF0EEE59}"/>
              </a:ext>
            </a:extLst>
          </p:cNvPr>
          <p:cNvSpPr txBox="1"/>
          <p:nvPr/>
        </p:nvSpPr>
        <p:spPr>
          <a:xfrm>
            <a:off x="6952368" y="3640334"/>
            <a:ext cx="2147722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Nikola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Stoyanov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Backend Developer 10A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673C6D47-AACF-F620-7B39-6ED26BA56529}"/>
              </a:ext>
            </a:extLst>
          </p:cNvPr>
          <p:cNvSpPr txBox="1">
            <a:spLocks/>
          </p:cNvSpPr>
          <p:nvPr/>
        </p:nvSpPr>
        <p:spPr>
          <a:xfrm>
            <a:off x="3907302" y="509715"/>
            <a:ext cx="5085695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ssion One"/>
              <a:buNone/>
              <a:defRPr sz="2800" b="0" i="0" u="none" strike="noStrike" cap="none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ctr"/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TEAM MEMBERS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6DFC9A-57D0-937F-D126-6F9CB7C88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8802" y="1952388"/>
            <a:ext cx="1554615" cy="158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162720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3861F23-DDE1-8499-6C04-CBCED0243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88807" y="1645738"/>
            <a:ext cx="7014386" cy="446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27DE10B9-B824-B280-7471-15DE9DE30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303" y="509715"/>
            <a:ext cx="3915800" cy="7636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OUR IDEA</a:t>
            </a:r>
          </a:p>
        </p:txBody>
      </p:sp>
    </p:spTree>
    <p:extLst>
      <p:ext uri="{BB962C8B-B14F-4D97-AF65-F5344CB8AC3E}">
        <p14:creationId xmlns:p14="http://schemas.microsoft.com/office/powerpoint/2010/main" xmlns="" val="3470028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C798BDB-7403-95B9-167E-F9DD135D9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49" y="2950581"/>
            <a:ext cx="2589495" cy="16156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58D7EC3-C6CC-4C45-4A77-96A614D4F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252" y="2704743"/>
            <a:ext cx="2868238" cy="2107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CF1AC47-7264-678B-26B6-06BB0039A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084" y="2803692"/>
            <a:ext cx="2868237" cy="19093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19DF019A-B079-B4DB-D584-44548A647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791" y="518104"/>
            <a:ext cx="7476558" cy="7636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STAGES OF REALIZATION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5959863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DD786BA-769C-64AB-1EBA-E291F3612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93" y="2341293"/>
            <a:ext cx="1087707" cy="10877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3D9EC97-28CA-198A-C28F-217976E46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011" y="2403696"/>
            <a:ext cx="1569254" cy="9827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1DDBC7E-C1A7-8035-2E47-007754177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464" y="2393763"/>
            <a:ext cx="1052341" cy="9827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3613E46-1D0A-7738-2D78-21BCD1A4A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4004" y="2207892"/>
            <a:ext cx="2112767" cy="14085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B36F24B-935B-B698-BBE4-F9C78CC51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1190" y="4262394"/>
            <a:ext cx="1087706" cy="1004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03D4662-5E8A-AEF9-614F-E4247E8E902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06836" y="4170349"/>
            <a:ext cx="982197" cy="11041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F71ACCF-3B17-8224-09A3-DC8D1B5C4812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59007" y="4170349"/>
            <a:ext cx="1052340" cy="10523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3B91BD9-9432-9F05-1B8F-B57EA0CBFD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0701" y="4170349"/>
            <a:ext cx="982766" cy="9827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035C978E-28C8-93F1-E405-3CF5A6C1C9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2398" y="3039069"/>
            <a:ext cx="1408511" cy="140851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xmlns="" id="{AD55A6B7-4907-0812-F7A7-6102A3AC7A7F}"/>
              </a:ext>
            </a:extLst>
          </p:cNvPr>
          <p:cNvSpPr txBox="1">
            <a:spLocks/>
          </p:cNvSpPr>
          <p:nvPr/>
        </p:nvSpPr>
        <p:spPr>
          <a:xfrm>
            <a:off x="2605043" y="518104"/>
            <a:ext cx="6855772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ssion One"/>
              <a:buNone/>
              <a:defRPr sz="2800" b="0" i="0" u="none" strike="noStrike" cap="none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ctr"/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USED TECHNOLOGIES</a:t>
            </a:r>
          </a:p>
        </p:txBody>
      </p:sp>
    </p:spTree>
    <p:extLst>
      <p:ext uri="{BB962C8B-B14F-4D97-AF65-F5344CB8AC3E}">
        <p14:creationId xmlns:p14="http://schemas.microsoft.com/office/powerpoint/2010/main" xmlns="" val="409597351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CCE621-9394-BDF0-9F2A-907647E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2080470"/>
            <a:ext cx="6475169" cy="3183561"/>
          </a:xfrm>
        </p:spPr>
        <p:txBody>
          <a:bodyPr/>
          <a:lstStyle/>
          <a:p>
            <a:r>
              <a:rPr lang="en-US" sz="6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LET’S MOVE ON TO OUR GAME!</a:t>
            </a:r>
            <a:br>
              <a:rPr lang="en-US" sz="6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60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870298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ree Tour Compan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6DD6B8"/>
      </a:accent1>
      <a:accent2>
        <a:srgbClr val="434343"/>
      </a:accent2>
      <a:accent3>
        <a:srgbClr val="78909C"/>
      </a:accent3>
      <a:accent4>
        <a:srgbClr val="4C9983"/>
      </a:accent4>
      <a:accent5>
        <a:srgbClr val="FFD966"/>
      </a:accent5>
      <a:accent6>
        <a:srgbClr val="F9CB9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 Tour Company by Slidesgo</Template>
  <TotalTime>59</TotalTime>
  <Words>53</Words>
  <Application>Microsoft Office PowerPoint</Application>
  <PresentationFormat>По избор</PresentationFormat>
  <Paragraphs>20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7</vt:i4>
      </vt:variant>
    </vt:vector>
  </HeadingPairs>
  <TitlesOfParts>
    <vt:vector size="9" baseType="lpstr">
      <vt:lpstr>Free Tour Company by Slidesgo</vt:lpstr>
      <vt:lpstr>Slidesgo Final Pages</vt:lpstr>
      <vt:lpstr>HYDRA</vt:lpstr>
      <vt:lpstr>CONTENTS</vt:lpstr>
      <vt:lpstr>Слайд 3</vt:lpstr>
      <vt:lpstr>OUR IDEA</vt:lpstr>
      <vt:lpstr>STAGES OF REALIZATION</vt:lpstr>
      <vt:lpstr>Слайд 6</vt:lpstr>
      <vt:lpstr>LET’S MOVE ON TO OUR GAME!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HYDRA</dc:title>
  <dc:creator>Павел Тодоров Йорданов</dc:creator>
  <cp:lastModifiedBy>Asus</cp:lastModifiedBy>
  <cp:revision>12</cp:revision>
  <dcterms:created xsi:type="dcterms:W3CDTF">2022-11-20T14:08:19Z</dcterms:created>
  <dcterms:modified xsi:type="dcterms:W3CDTF">2022-11-20T19:33:37Z</dcterms:modified>
</cp:coreProperties>
</file>