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2" r:id="rId3"/>
    <p:sldId id="269" r:id="rId4"/>
    <p:sldId id="264" r:id="rId5"/>
    <p:sldId id="268" r:id="rId6"/>
    <p:sldId id="259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Crimson Text" panose="020B0604020202020204" charset="0"/>
      <p:regular r:id="rId10"/>
      <p:bold r:id="rId11"/>
      <p:italic r:id="rId12"/>
      <p:boldItalic r:id="rId13"/>
    </p:embeddedFont>
    <p:embeddedFont>
      <p:font typeface="Quicksand Medium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chitects Daughter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D4591CD-DD5C-4B2F-BAE0-90ED871D518B}">
          <p14:sldIdLst>
            <p14:sldId id="256"/>
            <p14:sldId id="262"/>
            <p14:sldId id="269"/>
            <p14:sldId id="264"/>
            <p14:sldId id="268"/>
            <p14:sldId id="259"/>
          </p14:sldIdLst>
        </p14:section>
        <p14:section name="Неозаглавена секция" id="{5504751D-A839-439B-AA3D-EA67E2CDE2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6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8E3311-8BBF-4A28-859F-B39DA6300D1D}">
  <a:tblStyle styleId="{CF8E3311-8BBF-4A28-859F-B39DA6300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5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32588613b_3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32588613b_3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32588613b_3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332588613b_3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1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32588613b_3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332588613b_3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32588613b_3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332588613b_3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32588613b_3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32588613b_3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73700" y="1467813"/>
            <a:ext cx="41235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1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73700" y="3339388"/>
            <a:ext cx="41235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757610">
            <a:off x="6768544" y="1047169"/>
            <a:ext cx="3235092" cy="4040683"/>
          </a:xfrm>
          <a:custGeom>
            <a:avLst/>
            <a:gdLst/>
            <a:ahLst/>
            <a:cxnLst/>
            <a:rect l="l" t="t" r="r" b="b"/>
            <a:pathLst>
              <a:path w="129401" h="161624" extrusionOk="0">
                <a:moveTo>
                  <a:pt x="6402" y="161624"/>
                </a:moveTo>
                <a:cubicBezTo>
                  <a:pt x="27146" y="145494"/>
                  <a:pt x="40732" y="115600"/>
                  <a:pt x="38117" y="89453"/>
                </a:cubicBezTo>
                <a:cubicBezTo>
                  <a:pt x="37501" y="83297"/>
                  <a:pt x="33718" y="77386"/>
                  <a:pt x="29172" y="73189"/>
                </a:cubicBezTo>
                <a:cubicBezTo>
                  <a:pt x="22087" y="66648"/>
                  <a:pt x="4102" y="62497"/>
                  <a:pt x="303" y="71359"/>
                </a:cubicBezTo>
                <a:cubicBezTo>
                  <a:pt x="-1730" y="76102"/>
                  <a:pt x="9398" y="76955"/>
                  <a:pt x="14534" y="77458"/>
                </a:cubicBezTo>
                <a:cubicBezTo>
                  <a:pt x="22362" y="78225"/>
                  <a:pt x="31225" y="80435"/>
                  <a:pt x="38117" y="76645"/>
                </a:cubicBezTo>
                <a:cubicBezTo>
                  <a:pt x="52265" y="68865"/>
                  <a:pt x="53942" y="48011"/>
                  <a:pt x="65359" y="36594"/>
                </a:cubicBezTo>
                <a:cubicBezTo>
                  <a:pt x="77584" y="24369"/>
                  <a:pt x="100074" y="37330"/>
                  <a:pt x="117201" y="34968"/>
                </a:cubicBezTo>
                <a:cubicBezTo>
                  <a:pt x="129430" y="33281"/>
                  <a:pt x="129399" y="12345"/>
                  <a:pt x="129399" y="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610831" y="2838975"/>
            <a:ext cx="2579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1610802" y="3152000"/>
            <a:ext cx="25791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954106" y="2838975"/>
            <a:ext cx="2579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954077" y="3152000"/>
            <a:ext cx="25791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148950" y="4482570"/>
            <a:ext cx="3980800" cy="1039275"/>
          </a:xfrm>
          <a:custGeom>
            <a:avLst/>
            <a:gdLst/>
            <a:ahLst/>
            <a:cxnLst/>
            <a:rect l="l" t="t" r="r" b="b"/>
            <a:pathLst>
              <a:path w="159232" h="41571" extrusionOk="0">
                <a:moveTo>
                  <a:pt x="159232" y="41571"/>
                </a:moveTo>
                <a:cubicBezTo>
                  <a:pt x="159232" y="9696"/>
                  <a:pt x="104264" y="-3654"/>
                  <a:pt x="72709" y="854"/>
                </a:cubicBezTo>
                <a:cubicBezTo>
                  <a:pt x="55046" y="3378"/>
                  <a:pt x="38028" y="11568"/>
                  <a:pt x="23509" y="21939"/>
                </a:cubicBezTo>
                <a:cubicBezTo>
                  <a:pt x="15326" y="27784"/>
                  <a:pt x="8729" y="35852"/>
                  <a:pt x="0" y="40844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" name="Google Shape;27;p5"/>
          <p:cNvSpPr/>
          <p:nvPr/>
        </p:nvSpPr>
        <p:spPr>
          <a:xfrm>
            <a:off x="4639370" y="-137350"/>
            <a:ext cx="4871350" cy="3799050"/>
          </a:xfrm>
          <a:custGeom>
            <a:avLst/>
            <a:gdLst/>
            <a:ahLst/>
            <a:cxnLst/>
            <a:rect l="l" t="t" r="r" b="b"/>
            <a:pathLst>
              <a:path w="194854" h="151962" extrusionOk="0">
                <a:moveTo>
                  <a:pt x="964" y="0"/>
                </a:moveTo>
                <a:cubicBezTo>
                  <a:pt x="-8651" y="33644"/>
                  <a:pt x="57131" y="50651"/>
                  <a:pt x="92092" y="52108"/>
                </a:cubicBezTo>
                <a:cubicBezTo>
                  <a:pt x="98713" y="52384"/>
                  <a:pt x="106102" y="54710"/>
                  <a:pt x="111966" y="51624"/>
                </a:cubicBezTo>
                <a:cubicBezTo>
                  <a:pt x="119452" y="47685"/>
                  <a:pt x="126137" y="37533"/>
                  <a:pt x="124084" y="29326"/>
                </a:cubicBezTo>
                <a:cubicBezTo>
                  <a:pt x="123083" y="25322"/>
                  <a:pt x="118240" y="19323"/>
                  <a:pt x="114632" y="21328"/>
                </a:cubicBezTo>
                <a:cubicBezTo>
                  <a:pt x="107499" y="25292"/>
                  <a:pt x="108194" y="40497"/>
                  <a:pt x="114390" y="45807"/>
                </a:cubicBezTo>
                <a:cubicBezTo>
                  <a:pt x="120378" y="50939"/>
                  <a:pt x="128429" y="53065"/>
                  <a:pt x="134990" y="57440"/>
                </a:cubicBezTo>
                <a:cubicBezTo>
                  <a:pt x="140117" y="60859"/>
                  <a:pt x="142839" y="67110"/>
                  <a:pt x="145412" y="72709"/>
                </a:cubicBezTo>
                <a:cubicBezTo>
                  <a:pt x="150580" y="83957"/>
                  <a:pt x="148711" y="97297"/>
                  <a:pt x="151713" y="109306"/>
                </a:cubicBezTo>
                <a:cubicBezTo>
                  <a:pt x="154308" y="119685"/>
                  <a:pt x="158405" y="130198"/>
                  <a:pt x="165286" y="138390"/>
                </a:cubicBezTo>
                <a:cubicBezTo>
                  <a:pt x="172262" y="146694"/>
                  <a:pt x="185156" y="147108"/>
                  <a:pt x="194854" y="151962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" name="Google Shape;28;p5"/>
          <p:cNvSpPr/>
          <p:nvPr/>
        </p:nvSpPr>
        <p:spPr>
          <a:xfrm>
            <a:off x="-292850" y="1764565"/>
            <a:ext cx="1539025" cy="2078900"/>
          </a:xfrm>
          <a:custGeom>
            <a:avLst/>
            <a:gdLst/>
            <a:ahLst/>
            <a:cxnLst/>
            <a:rect l="l" t="t" r="r" b="b"/>
            <a:pathLst>
              <a:path w="61561" h="83156" extrusionOk="0">
                <a:moveTo>
                  <a:pt x="5574" y="83156"/>
                </a:moveTo>
                <a:cubicBezTo>
                  <a:pt x="5574" y="72176"/>
                  <a:pt x="3618" y="57565"/>
                  <a:pt x="12360" y="50922"/>
                </a:cubicBezTo>
                <a:cubicBezTo>
                  <a:pt x="28531" y="38634"/>
                  <a:pt x="66245" y="33966"/>
                  <a:pt x="61075" y="14325"/>
                </a:cubicBezTo>
                <a:cubicBezTo>
                  <a:pt x="58183" y="3338"/>
                  <a:pt x="40833" y="-1998"/>
                  <a:pt x="29810" y="753"/>
                </a:cubicBezTo>
                <a:cubicBezTo>
                  <a:pt x="25354" y="1865"/>
                  <a:pt x="21664" y="5213"/>
                  <a:pt x="17208" y="6327"/>
                </a:cubicBezTo>
                <a:cubicBezTo>
                  <a:pt x="11643" y="7718"/>
                  <a:pt x="5737" y="6569"/>
                  <a:pt x="0" y="6569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781685" y="1514438"/>
            <a:ext cx="47463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781685" y="2393963"/>
            <a:ext cx="47463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4384750" y="-94925"/>
            <a:ext cx="4944200" cy="1055475"/>
          </a:xfrm>
          <a:custGeom>
            <a:avLst/>
            <a:gdLst/>
            <a:ahLst/>
            <a:cxnLst/>
            <a:rect l="l" t="t" r="r" b="b"/>
            <a:pathLst>
              <a:path w="197768" h="42219" extrusionOk="0">
                <a:moveTo>
                  <a:pt x="0" y="0"/>
                </a:moveTo>
                <a:cubicBezTo>
                  <a:pt x="6688" y="4457"/>
                  <a:pt x="9094" y="13517"/>
                  <a:pt x="15269" y="18662"/>
                </a:cubicBezTo>
                <a:cubicBezTo>
                  <a:pt x="30829" y="31627"/>
                  <a:pt x="51519" y="45010"/>
                  <a:pt x="71497" y="41686"/>
                </a:cubicBezTo>
                <a:cubicBezTo>
                  <a:pt x="76089" y="40922"/>
                  <a:pt x="79007" y="36145"/>
                  <a:pt x="82403" y="32961"/>
                </a:cubicBezTo>
                <a:cubicBezTo>
                  <a:pt x="87358" y="28315"/>
                  <a:pt x="93862" y="24748"/>
                  <a:pt x="100581" y="23752"/>
                </a:cubicBezTo>
                <a:cubicBezTo>
                  <a:pt x="116504" y="21392"/>
                  <a:pt x="132803" y="19642"/>
                  <a:pt x="148811" y="21328"/>
                </a:cubicBezTo>
                <a:cubicBezTo>
                  <a:pt x="158135" y="22310"/>
                  <a:pt x="166733" y="26896"/>
                  <a:pt x="175471" y="30295"/>
                </a:cubicBezTo>
                <a:cubicBezTo>
                  <a:pt x="182882" y="33178"/>
                  <a:pt x="194209" y="31667"/>
                  <a:pt x="197768" y="38778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690050" y="3196825"/>
            <a:ext cx="57639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690050" y="1492475"/>
            <a:ext cx="5763900" cy="15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754600" y="1686450"/>
            <a:ext cx="5950025" cy="3744500"/>
          </a:xfrm>
          <a:custGeom>
            <a:avLst/>
            <a:gdLst/>
            <a:ahLst/>
            <a:cxnLst/>
            <a:rect l="l" t="t" r="r" b="b"/>
            <a:pathLst>
              <a:path w="238001" h="149780" extrusionOk="0">
                <a:moveTo>
                  <a:pt x="238001" y="0"/>
                </a:moveTo>
                <a:cubicBezTo>
                  <a:pt x="224139" y="0"/>
                  <a:pt x="212375" y="10644"/>
                  <a:pt x="199223" y="15026"/>
                </a:cubicBezTo>
                <a:cubicBezTo>
                  <a:pt x="170007" y="24761"/>
                  <a:pt x="136643" y="37835"/>
                  <a:pt x="121182" y="64468"/>
                </a:cubicBezTo>
                <a:cubicBezTo>
                  <a:pt x="118102" y="69773"/>
                  <a:pt x="115860" y="76388"/>
                  <a:pt x="117062" y="82403"/>
                </a:cubicBezTo>
                <a:cubicBezTo>
                  <a:pt x="118805" y="91122"/>
                  <a:pt x="127508" y="97286"/>
                  <a:pt x="129664" y="105912"/>
                </a:cubicBezTo>
                <a:cubicBezTo>
                  <a:pt x="130979" y="111172"/>
                  <a:pt x="127551" y="117946"/>
                  <a:pt x="122878" y="120696"/>
                </a:cubicBezTo>
                <a:cubicBezTo>
                  <a:pt x="110182" y="128165"/>
                  <a:pt x="93418" y="129094"/>
                  <a:pt x="79011" y="126028"/>
                </a:cubicBezTo>
                <a:cubicBezTo>
                  <a:pt x="73399" y="124834"/>
                  <a:pt x="66823" y="122051"/>
                  <a:pt x="64469" y="116819"/>
                </a:cubicBezTo>
                <a:cubicBezTo>
                  <a:pt x="63745" y="115210"/>
                  <a:pt x="61437" y="112518"/>
                  <a:pt x="63015" y="111729"/>
                </a:cubicBezTo>
                <a:cubicBezTo>
                  <a:pt x="66136" y="110169"/>
                  <a:pt x="70408" y="110966"/>
                  <a:pt x="73436" y="112698"/>
                </a:cubicBezTo>
                <a:cubicBezTo>
                  <a:pt x="75411" y="113828"/>
                  <a:pt x="76161" y="118396"/>
                  <a:pt x="74163" y="119485"/>
                </a:cubicBezTo>
                <a:cubicBezTo>
                  <a:pt x="62451" y="125872"/>
                  <a:pt x="48107" y="125354"/>
                  <a:pt x="34901" y="127240"/>
                </a:cubicBezTo>
                <a:cubicBezTo>
                  <a:pt x="30006" y="127939"/>
                  <a:pt x="24625" y="126422"/>
                  <a:pt x="20116" y="128452"/>
                </a:cubicBezTo>
                <a:cubicBezTo>
                  <a:pt x="14016" y="131198"/>
                  <a:pt x="9221" y="136581"/>
                  <a:pt x="5332" y="142024"/>
                </a:cubicBezTo>
                <a:cubicBezTo>
                  <a:pt x="3508" y="144577"/>
                  <a:pt x="2806" y="148377"/>
                  <a:pt x="0" y="14978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4" name="Google Shape;74;p14"/>
          <p:cNvSpPr/>
          <p:nvPr/>
        </p:nvSpPr>
        <p:spPr>
          <a:xfrm>
            <a:off x="-638225" y="-46450"/>
            <a:ext cx="3923900" cy="3090125"/>
          </a:xfrm>
          <a:custGeom>
            <a:avLst/>
            <a:gdLst/>
            <a:ahLst/>
            <a:cxnLst/>
            <a:rect l="l" t="t" r="r" b="b"/>
            <a:pathLst>
              <a:path w="156956" h="123605" extrusionOk="0">
                <a:moveTo>
                  <a:pt x="153901" y="0"/>
                </a:moveTo>
                <a:cubicBezTo>
                  <a:pt x="159690" y="12745"/>
                  <a:pt x="157013" y="31545"/>
                  <a:pt x="147114" y="41444"/>
                </a:cubicBezTo>
                <a:cubicBezTo>
                  <a:pt x="132772" y="55786"/>
                  <a:pt x="100866" y="61360"/>
                  <a:pt x="86524" y="47018"/>
                </a:cubicBezTo>
                <a:cubicBezTo>
                  <a:pt x="84504" y="44998"/>
                  <a:pt x="82687" y="39661"/>
                  <a:pt x="85312" y="38536"/>
                </a:cubicBezTo>
                <a:cubicBezTo>
                  <a:pt x="88201" y="37297"/>
                  <a:pt x="92389" y="39845"/>
                  <a:pt x="93795" y="42656"/>
                </a:cubicBezTo>
                <a:cubicBezTo>
                  <a:pt x="96655" y="48373"/>
                  <a:pt x="92620" y="57530"/>
                  <a:pt x="87008" y="60591"/>
                </a:cubicBezTo>
                <a:cubicBezTo>
                  <a:pt x="73427" y="67998"/>
                  <a:pt x="56381" y="66786"/>
                  <a:pt x="42414" y="73436"/>
                </a:cubicBezTo>
                <a:cubicBezTo>
                  <a:pt x="22642" y="82850"/>
                  <a:pt x="6916" y="102827"/>
                  <a:pt x="0" y="123605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56901" y="2674075"/>
            <a:ext cx="193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3292574" y="2566225"/>
            <a:ext cx="2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56911" y="1710325"/>
            <a:ext cx="193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4"/>
          </p:nvPr>
        </p:nvSpPr>
        <p:spPr>
          <a:xfrm>
            <a:off x="3292586" y="1602475"/>
            <a:ext cx="2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1356911" y="3637825"/>
            <a:ext cx="193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3292586" y="3529975"/>
            <a:ext cx="2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845250" y="-94925"/>
            <a:ext cx="3120425" cy="1456775"/>
          </a:xfrm>
          <a:custGeom>
            <a:avLst/>
            <a:gdLst/>
            <a:ahLst/>
            <a:cxnLst/>
            <a:rect l="l" t="t" r="r" b="b"/>
            <a:pathLst>
              <a:path w="124817" h="58271" extrusionOk="0">
                <a:moveTo>
                  <a:pt x="124817" y="0"/>
                </a:moveTo>
                <a:cubicBezTo>
                  <a:pt x="116185" y="13810"/>
                  <a:pt x="103897" y="25277"/>
                  <a:pt x="91128" y="35385"/>
                </a:cubicBezTo>
                <a:cubicBezTo>
                  <a:pt x="75543" y="47723"/>
                  <a:pt x="54833" y="62322"/>
                  <a:pt x="35627" y="57198"/>
                </a:cubicBezTo>
                <a:cubicBezTo>
                  <a:pt x="26569" y="54781"/>
                  <a:pt x="20445" y="45701"/>
                  <a:pt x="15026" y="38051"/>
                </a:cubicBezTo>
                <a:cubicBezTo>
                  <a:pt x="7318" y="27167"/>
                  <a:pt x="0" y="14306"/>
                  <a:pt x="0" y="969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-418075" y="-290825"/>
            <a:ext cx="2775125" cy="3435475"/>
          </a:xfrm>
          <a:custGeom>
            <a:avLst/>
            <a:gdLst/>
            <a:ahLst/>
            <a:cxnLst/>
            <a:rect l="l" t="t" r="r" b="b"/>
            <a:pathLst>
              <a:path w="111005" h="137419" extrusionOk="0">
                <a:moveTo>
                  <a:pt x="110517" y="0"/>
                </a:moveTo>
                <a:cubicBezTo>
                  <a:pt x="110517" y="17017"/>
                  <a:pt x="114201" y="39351"/>
                  <a:pt x="101065" y="50169"/>
                </a:cubicBezTo>
                <a:cubicBezTo>
                  <a:pt x="87372" y="61447"/>
                  <a:pt x="53595" y="63121"/>
                  <a:pt x="47988" y="46291"/>
                </a:cubicBezTo>
                <a:cubicBezTo>
                  <a:pt x="46630" y="42217"/>
                  <a:pt x="57311" y="39618"/>
                  <a:pt x="60348" y="42655"/>
                </a:cubicBezTo>
                <a:cubicBezTo>
                  <a:pt x="66286" y="48593"/>
                  <a:pt x="68021" y="59468"/>
                  <a:pt x="65196" y="67376"/>
                </a:cubicBezTo>
                <a:cubicBezTo>
                  <a:pt x="59847" y="82350"/>
                  <a:pt x="40252" y="87239"/>
                  <a:pt x="26660" y="95491"/>
                </a:cubicBezTo>
                <a:cubicBezTo>
                  <a:pt x="12503" y="104086"/>
                  <a:pt x="0" y="120857"/>
                  <a:pt x="0" y="137419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0" name="Google Shape;170;p27"/>
          <p:cNvSpPr/>
          <p:nvPr/>
        </p:nvSpPr>
        <p:spPr>
          <a:xfrm>
            <a:off x="5919725" y="-157525"/>
            <a:ext cx="3502125" cy="1828275"/>
          </a:xfrm>
          <a:custGeom>
            <a:avLst/>
            <a:gdLst/>
            <a:ahLst/>
            <a:cxnLst/>
            <a:rect l="l" t="t" r="r" b="b"/>
            <a:pathLst>
              <a:path w="140085" h="73131" extrusionOk="0">
                <a:moveTo>
                  <a:pt x="0" y="0"/>
                </a:moveTo>
                <a:cubicBezTo>
                  <a:pt x="4994" y="14986"/>
                  <a:pt x="17693" y="26705"/>
                  <a:pt x="29810" y="36839"/>
                </a:cubicBezTo>
                <a:cubicBezTo>
                  <a:pt x="46814" y="51061"/>
                  <a:pt x="66899" y="62209"/>
                  <a:pt x="87977" y="69073"/>
                </a:cubicBezTo>
                <a:cubicBezTo>
                  <a:pt x="100915" y="73286"/>
                  <a:pt x="115241" y="74020"/>
                  <a:pt x="128694" y="71981"/>
                </a:cubicBezTo>
                <a:cubicBezTo>
                  <a:pt x="132490" y="71406"/>
                  <a:pt x="136892" y="72415"/>
                  <a:pt x="140085" y="70285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1" name="Google Shape;171;p27"/>
          <p:cNvSpPr/>
          <p:nvPr/>
        </p:nvSpPr>
        <p:spPr>
          <a:xfrm>
            <a:off x="2744750" y="3692456"/>
            <a:ext cx="3871750" cy="1615300"/>
          </a:xfrm>
          <a:custGeom>
            <a:avLst/>
            <a:gdLst/>
            <a:ahLst/>
            <a:cxnLst/>
            <a:rect l="l" t="t" r="r" b="b"/>
            <a:pathLst>
              <a:path w="154870" h="64612" extrusionOk="0">
                <a:moveTo>
                  <a:pt x="154870" y="64612"/>
                </a:moveTo>
                <a:cubicBezTo>
                  <a:pt x="152464" y="45356"/>
                  <a:pt x="134995" y="28956"/>
                  <a:pt x="118031" y="19532"/>
                </a:cubicBezTo>
                <a:cubicBezTo>
                  <a:pt x="94000" y="6181"/>
                  <a:pt x="63682" y="-5243"/>
                  <a:pt x="37324" y="2567"/>
                </a:cubicBezTo>
                <a:cubicBezTo>
                  <a:pt x="29148" y="4989"/>
                  <a:pt x="15184" y="11548"/>
                  <a:pt x="18178" y="19532"/>
                </a:cubicBezTo>
                <a:cubicBezTo>
                  <a:pt x="20722" y="26317"/>
                  <a:pt x="32149" y="23932"/>
                  <a:pt x="38294" y="27773"/>
                </a:cubicBezTo>
                <a:cubicBezTo>
                  <a:pt x="40784" y="29329"/>
                  <a:pt x="40082" y="33619"/>
                  <a:pt x="39506" y="36498"/>
                </a:cubicBezTo>
                <a:cubicBezTo>
                  <a:pt x="38025" y="43903"/>
                  <a:pt x="26246" y="43755"/>
                  <a:pt x="19389" y="46919"/>
                </a:cubicBezTo>
                <a:cubicBezTo>
                  <a:pt x="11874" y="50387"/>
                  <a:pt x="5857" y="56582"/>
                  <a:pt x="0" y="62431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733150" y="-193900"/>
            <a:ext cx="3241600" cy="849950"/>
          </a:xfrm>
          <a:custGeom>
            <a:avLst/>
            <a:gdLst/>
            <a:ahLst/>
            <a:cxnLst/>
            <a:rect l="l" t="t" r="r" b="b"/>
            <a:pathLst>
              <a:path w="129664" h="33998" extrusionOk="0">
                <a:moveTo>
                  <a:pt x="129664" y="0"/>
                </a:moveTo>
                <a:cubicBezTo>
                  <a:pt x="122407" y="5322"/>
                  <a:pt x="116567" y="12483"/>
                  <a:pt x="109063" y="17451"/>
                </a:cubicBezTo>
                <a:cubicBezTo>
                  <a:pt x="91562" y="29036"/>
                  <a:pt x="69145" y="35432"/>
                  <a:pt x="48230" y="33689"/>
                </a:cubicBezTo>
                <a:cubicBezTo>
                  <a:pt x="35178" y="32601"/>
                  <a:pt x="23826" y="23023"/>
                  <a:pt x="14057" y="14300"/>
                </a:cubicBezTo>
                <a:cubicBezTo>
                  <a:pt x="9071" y="9848"/>
                  <a:pt x="5978" y="2989"/>
                  <a:pt x="0" y="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4" name="Google Shape;174;p28"/>
          <p:cNvSpPr/>
          <p:nvPr/>
        </p:nvSpPr>
        <p:spPr>
          <a:xfrm>
            <a:off x="6369919" y="2223675"/>
            <a:ext cx="3403375" cy="3150725"/>
          </a:xfrm>
          <a:custGeom>
            <a:avLst/>
            <a:gdLst/>
            <a:ahLst/>
            <a:cxnLst/>
            <a:rect l="l" t="t" r="r" b="b"/>
            <a:pathLst>
              <a:path w="136135" h="126029" extrusionOk="0">
                <a:moveTo>
                  <a:pt x="136135" y="0"/>
                </a:moveTo>
                <a:cubicBezTo>
                  <a:pt x="117375" y="0"/>
                  <a:pt x="97577" y="2120"/>
                  <a:pt x="80876" y="10664"/>
                </a:cubicBezTo>
                <a:cubicBezTo>
                  <a:pt x="72230" y="15087"/>
                  <a:pt x="65789" y="23271"/>
                  <a:pt x="60275" y="31265"/>
                </a:cubicBezTo>
                <a:cubicBezTo>
                  <a:pt x="55104" y="38762"/>
                  <a:pt x="53566" y="48325"/>
                  <a:pt x="48641" y="55986"/>
                </a:cubicBezTo>
                <a:cubicBezTo>
                  <a:pt x="41592" y="66949"/>
                  <a:pt x="30797" y="76853"/>
                  <a:pt x="18346" y="80707"/>
                </a:cubicBezTo>
                <a:cubicBezTo>
                  <a:pt x="14706" y="81834"/>
                  <a:pt x="10126" y="83791"/>
                  <a:pt x="6955" y="81677"/>
                </a:cubicBezTo>
                <a:cubicBezTo>
                  <a:pt x="2710" y="78846"/>
                  <a:pt x="-1934" y="71865"/>
                  <a:pt x="896" y="67619"/>
                </a:cubicBezTo>
                <a:cubicBezTo>
                  <a:pt x="5020" y="61433"/>
                  <a:pt x="18486" y="61381"/>
                  <a:pt x="23193" y="67135"/>
                </a:cubicBezTo>
                <a:cubicBezTo>
                  <a:pt x="26639" y="71347"/>
                  <a:pt x="26863" y="77393"/>
                  <a:pt x="28283" y="82646"/>
                </a:cubicBezTo>
                <a:cubicBezTo>
                  <a:pt x="32065" y="96637"/>
                  <a:pt x="31191" y="111536"/>
                  <a:pt x="31191" y="126029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5" name="Google Shape;175;p28"/>
          <p:cNvSpPr/>
          <p:nvPr/>
        </p:nvSpPr>
        <p:spPr>
          <a:xfrm>
            <a:off x="-175725" y="3241240"/>
            <a:ext cx="580000" cy="1351525"/>
          </a:xfrm>
          <a:custGeom>
            <a:avLst/>
            <a:gdLst/>
            <a:ahLst/>
            <a:cxnLst/>
            <a:rect l="l" t="t" r="r" b="b"/>
            <a:pathLst>
              <a:path w="23200" h="54061" extrusionOk="0">
                <a:moveTo>
                  <a:pt x="0" y="14"/>
                </a:moveTo>
                <a:cubicBezTo>
                  <a:pt x="5468" y="14"/>
                  <a:pt x="12130" y="-216"/>
                  <a:pt x="15996" y="3650"/>
                </a:cubicBezTo>
                <a:cubicBezTo>
                  <a:pt x="22787" y="10441"/>
                  <a:pt x="24457" y="22406"/>
                  <a:pt x="22298" y="31764"/>
                </a:cubicBezTo>
                <a:cubicBezTo>
                  <a:pt x="20898" y="37834"/>
                  <a:pt x="16564" y="43173"/>
                  <a:pt x="11876" y="47275"/>
                </a:cubicBezTo>
                <a:cubicBezTo>
                  <a:pt x="9291" y="49537"/>
                  <a:pt x="5206" y="50802"/>
                  <a:pt x="4121" y="54061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-430200" y="2684175"/>
            <a:ext cx="4847275" cy="2617525"/>
          </a:xfrm>
          <a:custGeom>
            <a:avLst/>
            <a:gdLst/>
            <a:ahLst/>
            <a:cxnLst/>
            <a:rect l="l" t="t" r="r" b="b"/>
            <a:pathLst>
              <a:path w="193891" h="104701" extrusionOk="0">
                <a:moveTo>
                  <a:pt x="193891" y="104701"/>
                </a:moveTo>
                <a:cubicBezTo>
                  <a:pt x="193891" y="96163"/>
                  <a:pt x="185801" y="89207"/>
                  <a:pt x="179349" y="83615"/>
                </a:cubicBezTo>
                <a:cubicBezTo>
                  <a:pt x="168428" y="74151"/>
                  <a:pt x="154940" y="65765"/>
                  <a:pt x="140571" y="64226"/>
                </a:cubicBezTo>
                <a:cubicBezTo>
                  <a:pt x="131089" y="63210"/>
                  <a:pt x="121405" y="66350"/>
                  <a:pt x="111972" y="64953"/>
                </a:cubicBezTo>
                <a:cubicBezTo>
                  <a:pt x="102715" y="63582"/>
                  <a:pt x="93785" y="58563"/>
                  <a:pt x="87009" y="52108"/>
                </a:cubicBezTo>
                <a:cubicBezTo>
                  <a:pt x="75231" y="40887"/>
                  <a:pt x="61507" y="23188"/>
                  <a:pt x="66650" y="7755"/>
                </a:cubicBezTo>
                <a:cubicBezTo>
                  <a:pt x="68809" y="1276"/>
                  <a:pt x="81171" y="-37"/>
                  <a:pt x="86766" y="3878"/>
                </a:cubicBezTo>
                <a:cubicBezTo>
                  <a:pt x="90314" y="6360"/>
                  <a:pt x="90009" y="12594"/>
                  <a:pt x="88705" y="16723"/>
                </a:cubicBezTo>
                <a:cubicBezTo>
                  <a:pt x="87721" y="19840"/>
                  <a:pt x="84246" y="21860"/>
                  <a:pt x="81192" y="23024"/>
                </a:cubicBezTo>
                <a:cubicBezTo>
                  <a:pt x="72094" y="26490"/>
                  <a:pt x="61309" y="22231"/>
                  <a:pt x="52351" y="18419"/>
                </a:cubicBezTo>
                <a:cubicBezTo>
                  <a:pt x="35330" y="11175"/>
                  <a:pt x="18499" y="0"/>
                  <a:pt x="0" y="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8" name="Google Shape;178;p29"/>
          <p:cNvSpPr/>
          <p:nvPr/>
        </p:nvSpPr>
        <p:spPr>
          <a:xfrm>
            <a:off x="5325925" y="-206000"/>
            <a:ext cx="2163100" cy="649600"/>
          </a:xfrm>
          <a:custGeom>
            <a:avLst/>
            <a:gdLst/>
            <a:ahLst/>
            <a:cxnLst/>
            <a:rect l="l" t="t" r="r" b="b"/>
            <a:pathLst>
              <a:path w="86524" h="25984" extrusionOk="0">
                <a:moveTo>
                  <a:pt x="0" y="3877"/>
                </a:moveTo>
                <a:cubicBezTo>
                  <a:pt x="2040" y="13057"/>
                  <a:pt x="13547" y="18095"/>
                  <a:pt x="22540" y="20843"/>
                </a:cubicBezTo>
                <a:cubicBezTo>
                  <a:pt x="33676" y="24246"/>
                  <a:pt x="45780" y="27489"/>
                  <a:pt x="57198" y="25205"/>
                </a:cubicBezTo>
                <a:cubicBezTo>
                  <a:pt x="69837" y="22676"/>
                  <a:pt x="78466" y="10060"/>
                  <a:pt x="86524" y="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7426151" y="3885456"/>
            <a:ext cx="2080550" cy="1385950"/>
          </a:xfrm>
          <a:custGeom>
            <a:avLst/>
            <a:gdLst/>
            <a:ahLst/>
            <a:cxnLst/>
            <a:rect l="l" t="t" r="r" b="b"/>
            <a:pathLst>
              <a:path w="83222" h="55438" extrusionOk="0">
                <a:moveTo>
                  <a:pt x="1545" y="55438"/>
                </a:moveTo>
                <a:cubicBezTo>
                  <a:pt x="310" y="45540"/>
                  <a:pt x="-2590" y="30676"/>
                  <a:pt x="6150" y="25870"/>
                </a:cubicBezTo>
                <a:cubicBezTo>
                  <a:pt x="18375" y="19147"/>
                  <a:pt x="40626" y="28653"/>
                  <a:pt x="46867" y="16175"/>
                </a:cubicBezTo>
                <a:cubicBezTo>
                  <a:pt x="49001" y="11910"/>
                  <a:pt x="48058" y="4923"/>
                  <a:pt x="44201" y="2118"/>
                </a:cubicBezTo>
                <a:cubicBezTo>
                  <a:pt x="39496" y="-1304"/>
                  <a:pt x="25852" y="-678"/>
                  <a:pt x="26993" y="5026"/>
                </a:cubicBezTo>
                <a:cubicBezTo>
                  <a:pt x="27889" y="9503"/>
                  <a:pt x="35757" y="8177"/>
                  <a:pt x="40323" y="8177"/>
                </a:cubicBezTo>
                <a:cubicBezTo>
                  <a:pt x="54623" y="8177"/>
                  <a:pt x="68922" y="8177"/>
                  <a:pt x="83222" y="8177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tects Daughter"/>
              <a:buNone/>
              <a:defRPr sz="35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0" r:id="rId5"/>
    <p:sldLayoutId id="214748366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36"/>
          <p:cNvGrpSpPr/>
          <p:nvPr/>
        </p:nvGrpSpPr>
        <p:grpSpPr>
          <a:xfrm>
            <a:off x="1811090" y="581245"/>
            <a:ext cx="5108228" cy="3091973"/>
            <a:chOff x="3507369" y="930076"/>
            <a:chExt cx="5108228" cy="3091973"/>
          </a:xfrm>
        </p:grpSpPr>
        <p:sp>
          <p:nvSpPr>
            <p:cNvPr id="197" name="Google Shape;197;p36"/>
            <p:cNvSpPr/>
            <p:nvPr/>
          </p:nvSpPr>
          <p:spPr>
            <a:xfrm rot="85070">
              <a:off x="3547977" y="992102"/>
              <a:ext cx="5031641" cy="296791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57150" dir="324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36"/>
            <p:cNvGrpSpPr/>
            <p:nvPr/>
          </p:nvGrpSpPr>
          <p:grpSpPr>
            <a:xfrm rot="85264">
              <a:off x="3543400" y="992013"/>
              <a:ext cx="5031777" cy="2968099"/>
              <a:chOff x="3535512" y="991880"/>
              <a:chExt cx="5031738" cy="2968077"/>
            </a:xfrm>
          </p:grpSpPr>
          <p:grpSp>
            <p:nvGrpSpPr>
              <p:cNvPr id="199" name="Google Shape;199;p36"/>
              <p:cNvGrpSpPr/>
              <p:nvPr/>
            </p:nvGrpSpPr>
            <p:grpSpPr>
              <a:xfrm>
                <a:off x="3535575" y="991880"/>
                <a:ext cx="5031675" cy="2968077"/>
                <a:chOff x="3753800" y="942450"/>
                <a:chExt cx="5031675" cy="5574900"/>
              </a:xfrm>
            </p:grpSpPr>
            <p:cxnSp>
              <p:nvCxnSpPr>
                <p:cNvPr id="200" name="Google Shape;200;p36"/>
                <p:cNvCxnSpPr/>
                <p:nvPr/>
              </p:nvCxnSpPr>
              <p:spPr>
                <a:xfrm>
                  <a:off x="3753800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36"/>
                <p:cNvCxnSpPr/>
                <p:nvPr/>
              </p:nvCxnSpPr>
              <p:spPr>
                <a:xfrm>
                  <a:off x="4113205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2;p36"/>
                <p:cNvCxnSpPr/>
                <p:nvPr/>
              </p:nvCxnSpPr>
              <p:spPr>
                <a:xfrm>
                  <a:off x="4472611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3;p36"/>
                <p:cNvCxnSpPr/>
                <p:nvPr/>
              </p:nvCxnSpPr>
              <p:spPr>
                <a:xfrm>
                  <a:off x="4832016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4;p36"/>
                <p:cNvCxnSpPr/>
                <p:nvPr/>
              </p:nvCxnSpPr>
              <p:spPr>
                <a:xfrm>
                  <a:off x="5191421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36"/>
                <p:cNvCxnSpPr/>
                <p:nvPr/>
              </p:nvCxnSpPr>
              <p:spPr>
                <a:xfrm>
                  <a:off x="5550827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36"/>
                <p:cNvCxnSpPr/>
                <p:nvPr/>
              </p:nvCxnSpPr>
              <p:spPr>
                <a:xfrm>
                  <a:off x="5910232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36"/>
                <p:cNvCxnSpPr/>
                <p:nvPr/>
              </p:nvCxnSpPr>
              <p:spPr>
                <a:xfrm>
                  <a:off x="6269638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36"/>
                <p:cNvCxnSpPr/>
                <p:nvPr/>
              </p:nvCxnSpPr>
              <p:spPr>
                <a:xfrm>
                  <a:off x="6629043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36"/>
                <p:cNvCxnSpPr/>
                <p:nvPr/>
              </p:nvCxnSpPr>
              <p:spPr>
                <a:xfrm>
                  <a:off x="6988448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36"/>
                <p:cNvCxnSpPr/>
                <p:nvPr/>
              </p:nvCxnSpPr>
              <p:spPr>
                <a:xfrm>
                  <a:off x="7347854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36"/>
                <p:cNvCxnSpPr/>
                <p:nvPr/>
              </p:nvCxnSpPr>
              <p:spPr>
                <a:xfrm>
                  <a:off x="8066664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2;p36"/>
                <p:cNvCxnSpPr/>
                <p:nvPr/>
              </p:nvCxnSpPr>
              <p:spPr>
                <a:xfrm>
                  <a:off x="8426070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36"/>
                <p:cNvCxnSpPr/>
                <p:nvPr/>
              </p:nvCxnSpPr>
              <p:spPr>
                <a:xfrm>
                  <a:off x="7707259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36"/>
                <p:cNvCxnSpPr/>
                <p:nvPr/>
              </p:nvCxnSpPr>
              <p:spPr>
                <a:xfrm>
                  <a:off x="8785475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5" name="Google Shape;215;p36"/>
              <p:cNvGrpSpPr/>
              <p:nvPr/>
            </p:nvGrpSpPr>
            <p:grpSpPr>
              <a:xfrm rot="5400000">
                <a:off x="4611055" y="-37246"/>
                <a:ext cx="2875243" cy="5026330"/>
                <a:chOff x="3753800" y="942450"/>
                <a:chExt cx="2875243" cy="5574900"/>
              </a:xfrm>
            </p:grpSpPr>
            <p:cxnSp>
              <p:nvCxnSpPr>
                <p:cNvPr id="216" name="Google Shape;216;p36"/>
                <p:cNvCxnSpPr/>
                <p:nvPr/>
              </p:nvCxnSpPr>
              <p:spPr>
                <a:xfrm>
                  <a:off x="3753800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36"/>
                <p:cNvCxnSpPr/>
                <p:nvPr/>
              </p:nvCxnSpPr>
              <p:spPr>
                <a:xfrm>
                  <a:off x="4113205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36"/>
                <p:cNvCxnSpPr/>
                <p:nvPr/>
              </p:nvCxnSpPr>
              <p:spPr>
                <a:xfrm>
                  <a:off x="4472611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36"/>
                <p:cNvCxnSpPr/>
                <p:nvPr/>
              </p:nvCxnSpPr>
              <p:spPr>
                <a:xfrm>
                  <a:off x="4832016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36"/>
                <p:cNvCxnSpPr/>
                <p:nvPr/>
              </p:nvCxnSpPr>
              <p:spPr>
                <a:xfrm>
                  <a:off x="5191421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36"/>
                <p:cNvCxnSpPr/>
                <p:nvPr/>
              </p:nvCxnSpPr>
              <p:spPr>
                <a:xfrm>
                  <a:off x="5550827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36"/>
                <p:cNvCxnSpPr/>
                <p:nvPr/>
              </p:nvCxnSpPr>
              <p:spPr>
                <a:xfrm>
                  <a:off x="5910232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36"/>
                <p:cNvCxnSpPr/>
                <p:nvPr/>
              </p:nvCxnSpPr>
              <p:spPr>
                <a:xfrm>
                  <a:off x="6269638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36"/>
                <p:cNvCxnSpPr/>
                <p:nvPr/>
              </p:nvCxnSpPr>
              <p:spPr>
                <a:xfrm>
                  <a:off x="6629043" y="942450"/>
                  <a:ext cx="0" cy="557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E9D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25" name="Google Shape;225;p36"/>
          <p:cNvSpPr/>
          <p:nvPr/>
        </p:nvSpPr>
        <p:spPr>
          <a:xfrm rot="2382267">
            <a:off x="2715100" y="4014192"/>
            <a:ext cx="1066485" cy="250709"/>
          </a:xfrm>
          <a:prstGeom prst="rect">
            <a:avLst/>
          </a:prstGeom>
          <a:solidFill>
            <a:srgbClr val="E78C2E">
              <a:alpha val="42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ctrTitle"/>
          </p:nvPr>
        </p:nvSpPr>
        <p:spPr>
          <a:xfrm>
            <a:off x="2271816" y="1541799"/>
            <a:ext cx="4123500" cy="871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0" dirty="0">
                <a:latin typeface="Calibri" panose="020F0502020204030204" pitchFamily="34" charset="0"/>
                <a:cs typeface="Calibri" panose="020F0502020204030204" pitchFamily="34" charset="0"/>
              </a:rPr>
              <a:t>In the loop</a:t>
            </a:r>
            <a:br>
              <a:rPr lang="en-GB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Google Shape;230;p36"/>
          <p:cNvSpPr/>
          <p:nvPr/>
        </p:nvSpPr>
        <p:spPr>
          <a:xfrm rot="-7916626">
            <a:off x="564138" y="-793180"/>
            <a:ext cx="1290723" cy="3003995"/>
          </a:xfrm>
          <a:custGeom>
            <a:avLst/>
            <a:gdLst/>
            <a:ahLst/>
            <a:cxnLst/>
            <a:rect l="l" t="t" r="r" b="b"/>
            <a:pathLst>
              <a:path w="51629" h="120160" extrusionOk="0">
                <a:moveTo>
                  <a:pt x="51629" y="120160"/>
                </a:moveTo>
                <a:cubicBezTo>
                  <a:pt x="42761" y="120160"/>
                  <a:pt x="34175" y="116987"/>
                  <a:pt x="25403" y="115688"/>
                </a:cubicBezTo>
                <a:cubicBezTo>
                  <a:pt x="16404" y="114355"/>
                  <a:pt x="3796" y="112820"/>
                  <a:pt x="601" y="104303"/>
                </a:cubicBezTo>
                <a:cubicBezTo>
                  <a:pt x="-1634" y="98344"/>
                  <a:pt x="3020" y="88974"/>
                  <a:pt x="9139" y="87226"/>
                </a:cubicBezTo>
                <a:cubicBezTo>
                  <a:pt x="15040" y="85540"/>
                  <a:pt x="29336" y="92239"/>
                  <a:pt x="24997" y="96578"/>
                </a:cubicBezTo>
                <a:cubicBezTo>
                  <a:pt x="21187" y="100388"/>
                  <a:pt x="11755" y="91532"/>
                  <a:pt x="12595" y="86209"/>
                </a:cubicBezTo>
                <a:cubicBezTo>
                  <a:pt x="13641" y="79582"/>
                  <a:pt x="23308" y="77764"/>
                  <a:pt x="27030" y="72182"/>
                </a:cubicBezTo>
                <a:cubicBezTo>
                  <a:pt x="29069" y="69124"/>
                  <a:pt x="28046" y="64878"/>
                  <a:pt x="28046" y="61203"/>
                </a:cubicBezTo>
                <a:cubicBezTo>
                  <a:pt x="28046" y="52705"/>
                  <a:pt x="26865" y="43471"/>
                  <a:pt x="22151" y="36401"/>
                </a:cubicBezTo>
                <a:cubicBezTo>
                  <a:pt x="16176" y="27440"/>
                  <a:pt x="2597" y="20465"/>
                  <a:pt x="3854" y="9768"/>
                </a:cubicBezTo>
                <a:cubicBezTo>
                  <a:pt x="4744" y="2194"/>
                  <a:pt x="17371" y="1026"/>
                  <a:pt x="24997" y="1026"/>
                </a:cubicBezTo>
                <a:cubicBezTo>
                  <a:pt x="32795" y="1026"/>
                  <a:pt x="41403" y="-1651"/>
                  <a:pt x="48376" y="184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31" name="Google Shape;231;p36"/>
          <p:cNvGrpSpPr/>
          <p:nvPr/>
        </p:nvGrpSpPr>
        <p:grpSpPr>
          <a:xfrm>
            <a:off x="8064817" y="3410227"/>
            <a:ext cx="642543" cy="983705"/>
            <a:chOff x="4846850" y="475750"/>
            <a:chExt cx="806000" cy="1233950"/>
          </a:xfrm>
        </p:grpSpPr>
        <p:sp>
          <p:nvSpPr>
            <p:cNvPr id="232" name="Google Shape;232;p36"/>
            <p:cNvSpPr/>
            <p:nvPr/>
          </p:nvSpPr>
          <p:spPr>
            <a:xfrm>
              <a:off x="4846850" y="475750"/>
              <a:ext cx="806000" cy="1233950"/>
            </a:xfrm>
            <a:custGeom>
              <a:avLst/>
              <a:gdLst/>
              <a:ahLst/>
              <a:cxnLst/>
              <a:rect l="l" t="t" r="r" b="b"/>
              <a:pathLst>
                <a:path w="32240" h="49358" extrusionOk="0">
                  <a:moveTo>
                    <a:pt x="16090" y="1177"/>
                  </a:moveTo>
                  <a:cubicBezTo>
                    <a:pt x="24003" y="1177"/>
                    <a:pt x="30612" y="7541"/>
                    <a:pt x="30790" y="15579"/>
                  </a:cubicBezTo>
                  <a:cubicBezTo>
                    <a:pt x="30971" y="22915"/>
                    <a:pt x="19380" y="42928"/>
                    <a:pt x="16844" y="47184"/>
                  </a:cubicBezTo>
                  <a:cubicBezTo>
                    <a:pt x="14128" y="43109"/>
                    <a:pt x="1540" y="23639"/>
                    <a:pt x="1359" y="16304"/>
                  </a:cubicBezTo>
                  <a:cubicBezTo>
                    <a:pt x="1178" y="8154"/>
                    <a:pt x="7608" y="1362"/>
                    <a:pt x="15758" y="1181"/>
                  </a:cubicBezTo>
                  <a:cubicBezTo>
                    <a:pt x="15869" y="1178"/>
                    <a:pt x="15979" y="1177"/>
                    <a:pt x="16090" y="1177"/>
                  </a:cubicBezTo>
                  <a:close/>
                  <a:moveTo>
                    <a:pt x="16002" y="0"/>
                  </a:moveTo>
                  <a:cubicBezTo>
                    <a:pt x="15890" y="0"/>
                    <a:pt x="15779" y="1"/>
                    <a:pt x="15667" y="4"/>
                  </a:cubicBezTo>
                  <a:cubicBezTo>
                    <a:pt x="6883" y="275"/>
                    <a:pt x="1" y="7520"/>
                    <a:pt x="182" y="16304"/>
                  </a:cubicBezTo>
                  <a:cubicBezTo>
                    <a:pt x="363" y="24816"/>
                    <a:pt x="15758" y="47637"/>
                    <a:pt x="16392" y="48633"/>
                  </a:cubicBezTo>
                  <a:lnTo>
                    <a:pt x="16935" y="49357"/>
                  </a:lnTo>
                  <a:lnTo>
                    <a:pt x="17388" y="48633"/>
                  </a:lnTo>
                  <a:cubicBezTo>
                    <a:pt x="18022" y="47637"/>
                    <a:pt x="32239" y="24092"/>
                    <a:pt x="31968" y="15579"/>
                  </a:cubicBezTo>
                  <a:cubicBezTo>
                    <a:pt x="31789" y="6907"/>
                    <a:pt x="24637" y="0"/>
                    <a:pt x="16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4894400" y="609275"/>
              <a:ext cx="623450" cy="529175"/>
            </a:xfrm>
            <a:custGeom>
              <a:avLst/>
              <a:gdLst/>
              <a:ahLst/>
              <a:cxnLst/>
              <a:rect l="l" t="t" r="r" b="b"/>
              <a:pathLst>
                <a:path w="24938" h="21167" extrusionOk="0">
                  <a:moveTo>
                    <a:pt x="14164" y="1152"/>
                  </a:moveTo>
                  <a:cubicBezTo>
                    <a:pt x="18927" y="1152"/>
                    <a:pt x="23515" y="4775"/>
                    <a:pt x="23636" y="10329"/>
                  </a:cubicBezTo>
                  <a:cubicBezTo>
                    <a:pt x="23726" y="15581"/>
                    <a:pt x="19651" y="19928"/>
                    <a:pt x="14399" y="20019"/>
                  </a:cubicBezTo>
                  <a:cubicBezTo>
                    <a:pt x="14325" y="20020"/>
                    <a:pt x="14251" y="20021"/>
                    <a:pt x="14177" y="20021"/>
                  </a:cubicBezTo>
                  <a:cubicBezTo>
                    <a:pt x="5990" y="20021"/>
                    <a:pt x="1682" y="10094"/>
                    <a:pt x="7426" y="4081"/>
                  </a:cubicBezTo>
                  <a:cubicBezTo>
                    <a:pt x="9358" y="2058"/>
                    <a:pt x="11783" y="1152"/>
                    <a:pt x="14164" y="1152"/>
                  </a:cubicBezTo>
                  <a:close/>
                  <a:moveTo>
                    <a:pt x="14276" y="0"/>
                  </a:moveTo>
                  <a:cubicBezTo>
                    <a:pt x="14166" y="0"/>
                    <a:pt x="14056" y="2"/>
                    <a:pt x="13946" y="5"/>
                  </a:cubicBezTo>
                  <a:cubicBezTo>
                    <a:pt x="4528" y="187"/>
                    <a:pt x="0" y="11687"/>
                    <a:pt x="6883" y="18207"/>
                  </a:cubicBezTo>
                  <a:cubicBezTo>
                    <a:pt x="9013" y="20253"/>
                    <a:pt x="11589" y="21166"/>
                    <a:pt x="14116" y="21166"/>
                  </a:cubicBezTo>
                  <a:cubicBezTo>
                    <a:pt x="19645" y="21166"/>
                    <a:pt x="24937" y="16793"/>
                    <a:pt x="24813" y="10329"/>
                  </a:cubicBezTo>
                  <a:cubicBezTo>
                    <a:pt x="24636" y="4555"/>
                    <a:pt x="19926" y="0"/>
                    <a:pt x="14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6"/>
          <p:cNvSpPr/>
          <p:nvPr/>
        </p:nvSpPr>
        <p:spPr>
          <a:xfrm rot="2382267">
            <a:off x="7852848" y="1085196"/>
            <a:ext cx="1066485" cy="250709"/>
          </a:xfrm>
          <a:prstGeom prst="rect">
            <a:avLst/>
          </a:prstGeom>
          <a:solidFill>
            <a:srgbClr val="E78C2E">
              <a:alpha val="42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camo.githubusercontent.com/0c6ef6dd635d2bf62971b6f61bc0d7d91591b2709b7a8c1629551a8d96851688/68747470733a2f2f63646e2e646973636f72646170702e636f6d2f6174746163686d656e74732f313033343930323133373932383432353437322f313034323439393335313635313536353636382f696d616765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7" y="2086804"/>
            <a:ext cx="2417743" cy="10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>
            <a:spLocks noGrp="1"/>
          </p:cNvSpPr>
          <p:nvPr>
            <p:ph type="title"/>
          </p:nvPr>
        </p:nvSpPr>
        <p:spPr>
          <a:xfrm>
            <a:off x="-18519" y="1421004"/>
            <a:ext cx="210047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Yoan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Panov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  <a:endParaRPr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2" name="Google Shape;462;p42"/>
          <p:cNvSpPr txBox="1">
            <a:spLocks noGrp="1"/>
          </p:cNvSpPr>
          <p:nvPr>
            <p:ph type="subTitle" idx="1"/>
          </p:nvPr>
        </p:nvSpPr>
        <p:spPr>
          <a:xfrm>
            <a:off x="1577406" y="112556"/>
            <a:ext cx="5763900" cy="1043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Our team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3" name="Google Shape;463;p42"/>
          <p:cNvGrpSpPr/>
          <p:nvPr/>
        </p:nvGrpSpPr>
        <p:grpSpPr>
          <a:xfrm>
            <a:off x="8313242" y="1156252"/>
            <a:ext cx="642543" cy="983705"/>
            <a:chOff x="4846850" y="475750"/>
            <a:chExt cx="806000" cy="1233950"/>
          </a:xfrm>
        </p:grpSpPr>
        <p:sp>
          <p:nvSpPr>
            <p:cNvPr id="464" name="Google Shape;464;p42"/>
            <p:cNvSpPr/>
            <p:nvPr/>
          </p:nvSpPr>
          <p:spPr>
            <a:xfrm>
              <a:off x="4846850" y="475750"/>
              <a:ext cx="806000" cy="1233950"/>
            </a:xfrm>
            <a:custGeom>
              <a:avLst/>
              <a:gdLst/>
              <a:ahLst/>
              <a:cxnLst/>
              <a:rect l="l" t="t" r="r" b="b"/>
              <a:pathLst>
                <a:path w="32240" h="49358" extrusionOk="0">
                  <a:moveTo>
                    <a:pt x="16090" y="1177"/>
                  </a:moveTo>
                  <a:cubicBezTo>
                    <a:pt x="24003" y="1177"/>
                    <a:pt x="30612" y="7541"/>
                    <a:pt x="30790" y="15579"/>
                  </a:cubicBezTo>
                  <a:cubicBezTo>
                    <a:pt x="30971" y="22915"/>
                    <a:pt x="19380" y="42928"/>
                    <a:pt x="16844" y="47184"/>
                  </a:cubicBezTo>
                  <a:cubicBezTo>
                    <a:pt x="14128" y="43109"/>
                    <a:pt x="1540" y="23639"/>
                    <a:pt x="1359" y="16304"/>
                  </a:cubicBezTo>
                  <a:cubicBezTo>
                    <a:pt x="1178" y="8154"/>
                    <a:pt x="7608" y="1362"/>
                    <a:pt x="15758" y="1181"/>
                  </a:cubicBezTo>
                  <a:cubicBezTo>
                    <a:pt x="15869" y="1178"/>
                    <a:pt x="15979" y="1177"/>
                    <a:pt x="16090" y="1177"/>
                  </a:cubicBezTo>
                  <a:close/>
                  <a:moveTo>
                    <a:pt x="16002" y="0"/>
                  </a:moveTo>
                  <a:cubicBezTo>
                    <a:pt x="15890" y="0"/>
                    <a:pt x="15779" y="1"/>
                    <a:pt x="15667" y="4"/>
                  </a:cubicBezTo>
                  <a:cubicBezTo>
                    <a:pt x="6883" y="275"/>
                    <a:pt x="1" y="7520"/>
                    <a:pt x="182" y="16304"/>
                  </a:cubicBezTo>
                  <a:cubicBezTo>
                    <a:pt x="363" y="24816"/>
                    <a:pt x="15758" y="47637"/>
                    <a:pt x="16392" y="48633"/>
                  </a:cubicBezTo>
                  <a:lnTo>
                    <a:pt x="16935" y="49357"/>
                  </a:lnTo>
                  <a:lnTo>
                    <a:pt x="17388" y="48633"/>
                  </a:lnTo>
                  <a:cubicBezTo>
                    <a:pt x="18022" y="47637"/>
                    <a:pt x="32239" y="24092"/>
                    <a:pt x="31968" y="15579"/>
                  </a:cubicBezTo>
                  <a:cubicBezTo>
                    <a:pt x="31789" y="6907"/>
                    <a:pt x="24637" y="0"/>
                    <a:pt x="16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894400" y="609275"/>
              <a:ext cx="623450" cy="529175"/>
            </a:xfrm>
            <a:custGeom>
              <a:avLst/>
              <a:gdLst/>
              <a:ahLst/>
              <a:cxnLst/>
              <a:rect l="l" t="t" r="r" b="b"/>
              <a:pathLst>
                <a:path w="24938" h="21167" extrusionOk="0">
                  <a:moveTo>
                    <a:pt x="14164" y="1152"/>
                  </a:moveTo>
                  <a:cubicBezTo>
                    <a:pt x="18927" y="1152"/>
                    <a:pt x="23515" y="4775"/>
                    <a:pt x="23636" y="10329"/>
                  </a:cubicBezTo>
                  <a:cubicBezTo>
                    <a:pt x="23726" y="15581"/>
                    <a:pt x="19651" y="19928"/>
                    <a:pt x="14399" y="20019"/>
                  </a:cubicBezTo>
                  <a:cubicBezTo>
                    <a:pt x="14325" y="20020"/>
                    <a:pt x="14251" y="20021"/>
                    <a:pt x="14177" y="20021"/>
                  </a:cubicBezTo>
                  <a:cubicBezTo>
                    <a:pt x="5990" y="20021"/>
                    <a:pt x="1682" y="10094"/>
                    <a:pt x="7426" y="4081"/>
                  </a:cubicBezTo>
                  <a:cubicBezTo>
                    <a:pt x="9358" y="2058"/>
                    <a:pt x="11783" y="1152"/>
                    <a:pt x="14164" y="1152"/>
                  </a:cubicBezTo>
                  <a:close/>
                  <a:moveTo>
                    <a:pt x="14276" y="0"/>
                  </a:moveTo>
                  <a:cubicBezTo>
                    <a:pt x="14166" y="0"/>
                    <a:pt x="14056" y="2"/>
                    <a:pt x="13946" y="5"/>
                  </a:cubicBezTo>
                  <a:cubicBezTo>
                    <a:pt x="4528" y="187"/>
                    <a:pt x="0" y="11687"/>
                    <a:pt x="6883" y="18207"/>
                  </a:cubicBezTo>
                  <a:cubicBezTo>
                    <a:pt x="9013" y="20253"/>
                    <a:pt x="11589" y="21166"/>
                    <a:pt x="14116" y="21166"/>
                  </a:cubicBezTo>
                  <a:cubicBezTo>
                    <a:pt x="19645" y="21166"/>
                    <a:pt x="24937" y="16793"/>
                    <a:pt x="24813" y="10329"/>
                  </a:cubicBezTo>
                  <a:cubicBezTo>
                    <a:pt x="24636" y="4555"/>
                    <a:pt x="19926" y="0"/>
                    <a:pt x="14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42"/>
          <p:cNvSpPr/>
          <p:nvPr/>
        </p:nvSpPr>
        <p:spPr>
          <a:xfrm rot="10676933">
            <a:off x="5467301" y="4132503"/>
            <a:ext cx="645414" cy="645414"/>
          </a:xfrm>
          <a:prstGeom prst="halfFrame">
            <a:avLst>
              <a:gd name="adj1" fmla="val 24075"/>
              <a:gd name="adj2" fmla="val 222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2145913" y="3488488"/>
            <a:ext cx="160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Anton Goreshtilov</a:t>
            </a:r>
          </a:p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ScrumTrainer</a:t>
            </a:r>
            <a:endParaRPr lang="bg-B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428492" y="1473627"/>
            <a:ext cx="166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Georgi Dimov</a:t>
            </a:r>
          </a:p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BackEnd</a:t>
            </a:r>
            <a:endParaRPr lang="bg-B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439614" y="3488488"/>
            <a:ext cx="14312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Nikolay Zabirov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QA 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Engineer</a:t>
            </a:r>
          </a:p>
          <a:p>
            <a:endParaRPr lang="bg-BG" dirty="0"/>
          </a:p>
        </p:txBody>
      </p:sp>
      <p:pic>
        <p:nvPicPr>
          <p:cNvPr id="4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3082825"/>
            <a:ext cx="1447482" cy="1553383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25" y="3082825"/>
            <a:ext cx="1447482" cy="1553383"/>
          </a:xfrm>
          <a:prstGeom prst="rect">
            <a:avLst/>
          </a:prstGeom>
        </p:spPr>
      </p:pic>
      <p:sp>
        <p:nvSpPr>
          <p:cNvPr id="10" name="AutoShape 2" descr="Георги С. Димо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1" name="AutoShape 4" descr="Георги С. Димов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393" y="4121159"/>
            <a:ext cx="644026" cy="668102"/>
          </a:xfrm>
          <a:prstGeom prst="rect">
            <a:avLst/>
          </a:prstGeom>
        </p:spPr>
      </p:pic>
      <p:sp>
        <p:nvSpPr>
          <p:cNvPr id="13" name="AutoShape 6" descr="Георги С. Димов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07" y="1060364"/>
            <a:ext cx="1447243" cy="1553383"/>
          </a:xfrm>
          <a:prstGeom prst="rect">
            <a:avLst/>
          </a:prstGeom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943" y="2030993"/>
            <a:ext cx="640135" cy="664522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79" y="1010275"/>
            <a:ext cx="1443492" cy="1553383"/>
          </a:xfrm>
          <a:prstGeom prst="rect">
            <a:avLst/>
          </a:prstGeom>
        </p:spPr>
      </p:pic>
      <p:pic>
        <p:nvPicPr>
          <p:cNvPr id="17" name="Картина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659" y="2013227"/>
            <a:ext cx="646232" cy="664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title"/>
          </p:nvPr>
        </p:nvSpPr>
        <p:spPr>
          <a:xfrm>
            <a:off x="3114525" y="2211440"/>
            <a:ext cx="34916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O U R  I D E A</a:t>
            </a:r>
            <a:endParaRPr sz="4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2" name="Google Shape;522;p44"/>
          <p:cNvGrpSpPr/>
          <p:nvPr/>
        </p:nvGrpSpPr>
        <p:grpSpPr>
          <a:xfrm>
            <a:off x="254897" y="1892473"/>
            <a:ext cx="565812" cy="866233"/>
            <a:chOff x="4846850" y="475750"/>
            <a:chExt cx="806000" cy="1233950"/>
          </a:xfrm>
        </p:grpSpPr>
        <p:sp>
          <p:nvSpPr>
            <p:cNvPr id="523" name="Google Shape;523;p44"/>
            <p:cNvSpPr/>
            <p:nvPr/>
          </p:nvSpPr>
          <p:spPr>
            <a:xfrm>
              <a:off x="4846850" y="475750"/>
              <a:ext cx="806000" cy="1233950"/>
            </a:xfrm>
            <a:custGeom>
              <a:avLst/>
              <a:gdLst/>
              <a:ahLst/>
              <a:cxnLst/>
              <a:rect l="l" t="t" r="r" b="b"/>
              <a:pathLst>
                <a:path w="32240" h="49358" extrusionOk="0">
                  <a:moveTo>
                    <a:pt x="16090" y="1177"/>
                  </a:moveTo>
                  <a:cubicBezTo>
                    <a:pt x="24003" y="1177"/>
                    <a:pt x="30612" y="7541"/>
                    <a:pt x="30790" y="15579"/>
                  </a:cubicBezTo>
                  <a:cubicBezTo>
                    <a:pt x="30971" y="22915"/>
                    <a:pt x="19380" y="42928"/>
                    <a:pt x="16844" y="47184"/>
                  </a:cubicBezTo>
                  <a:cubicBezTo>
                    <a:pt x="14128" y="43109"/>
                    <a:pt x="1540" y="23639"/>
                    <a:pt x="1359" y="16304"/>
                  </a:cubicBezTo>
                  <a:cubicBezTo>
                    <a:pt x="1178" y="8154"/>
                    <a:pt x="7608" y="1362"/>
                    <a:pt x="15758" y="1181"/>
                  </a:cubicBezTo>
                  <a:cubicBezTo>
                    <a:pt x="15869" y="1178"/>
                    <a:pt x="15979" y="1177"/>
                    <a:pt x="16090" y="1177"/>
                  </a:cubicBezTo>
                  <a:close/>
                  <a:moveTo>
                    <a:pt x="16002" y="0"/>
                  </a:moveTo>
                  <a:cubicBezTo>
                    <a:pt x="15890" y="0"/>
                    <a:pt x="15779" y="1"/>
                    <a:pt x="15667" y="4"/>
                  </a:cubicBezTo>
                  <a:cubicBezTo>
                    <a:pt x="6883" y="275"/>
                    <a:pt x="1" y="7520"/>
                    <a:pt x="182" y="16304"/>
                  </a:cubicBezTo>
                  <a:cubicBezTo>
                    <a:pt x="363" y="24816"/>
                    <a:pt x="15758" y="47637"/>
                    <a:pt x="16392" y="48633"/>
                  </a:cubicBezTo>
                  <a:lnTo>
                    <a:pt x="16935" y="49357"/>
                  </a:lnTo>
                  <a:lnTo>
                    <a:pt x="17388" y="48633"/>
                  </a:lnTo>
                  <a:cubicBezTo>
                    <a:pt x="18022" y="47637"/>
                    <a:pt x="32239" y="24092"/>
                    <a:pt x="31968" y="15579"/>
                  </a:cubicBezTo>
                  <a:cubicBezTo>
                    <a:pt x="31789" y="6907"/>
                    <a:pt x="24637" y="0"/>
                    <a:pt x="16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4894400" y="609275"/>
              <a:ext cx="623450" cy="529175"/>
            </a:xfrm>
            <a:custGeom>
              <a:avLst/>
              <a:gdLst/>
              <a:ahLst/>
              <a:cxnLst/>
              <a:rect l="l" t="t" r="r" b="b"/>
              <a:pathLst>
                <a:path w="24938" h="21167" extrusionOk="0">
                  <a:moveTo>
                    <a:pt x="14164" y="1152"/>
                  </a:moveTo>
                  <a:cubicBezTo>
                    <a:pt x="18927" y="1152"/>
                    <a:pt x="23515" y="4775"/>
                    <a:pt x="23636" y="10329"/>
                  </a:cubicBezTo>
                  <a:cubicBezTo>
                    <a:pt x="23726" y="15581"/>
                    <a:pt x="19651" y="19928"/>
                    <a:pt x="14399" y="20019"/>
                  </a:cubicBezTo>
                  <a:cubicBezTo>
                    <a:pt x="14325" y="20020"/>
                    <a:pt x="14251" y="20021"/>
                    <a:pt x="14177" y="20021"/>
                  </a:cubicBezTo>
                  <a:cubicBezTo>
                    <a:pt x="5990" y="20021"/>
                    <a:pt x="1682" y="10094"/>
                    <a:pt x="7426" y="4081"/>
                  </a:cubicBezTo>
                  <a:cubicBezTo>
                    <a:pt x="9358" y="2058"/>
                    <a:pt x="11783" y="1152"/>
                    <a:pt x="14164" y="1152"/>
                  </a:cubicBezTo>
                  <a:close/>
                  <a:moveTo>
                    <a:pt x="14276" y="0"/>
                  </a:moveTo>
                  <a:cubicBezTo>
                    <a:pt x="14166" y="0"/>
                    <a:pt x="14056" y="2"/>
                    <a:pt x="13946" y="5"/>
                  </a:cubicBezTo>
                  <a:cubicBezTo>
                    <a:pt x="4528" y="187"/>
                    <a:pt x="0" y="11687"/>
                    <a:pt x="6883" y="18207"/>
                  </a:cubicBezTo>
                  <a:cubicBezTo>
                    <a:pt x="9013" y="20253"/>
                    <a:pt x="11589" y="21166"/>
                    <a:pt x="14116" y="21166"/>
                  </a:cubicBezTo>
                  <a:cubicBezTo>
                    <a:pt x="19645" y="21166"/>
                    <a:pt x="24937" y="16793"/>
                    <a:pt x="24813" y="10329"/>
                  </a:cubicBezTo>
                  <a:cubicBezTo>
                    <a:pt x="24636" y="4555"/>
                    <a:pt x="19926" y="0"/>
                    <a:pt x="14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4"/>
          <p:cNvGrpSpPr/>
          <p:nvPr/>
        </p:nvGrpSpPr>
        <p:grpSpPr>
          <a:xfrm rot="2865163">
            <a:off x="7926950" y="2050840"/>
            <a:ext cx="944721" cy="893900"/>
            <a:chOff x="2911200" y="1694400"/>
            <a:chExt cx="1903975" cy="1801550"/>
          </a:xfrm>
        </p:grpSpPr>
        <p:sp>
          <p:nvSpPr>
            <p:cNvPr id="526" name="Google Shape;526;p44"/>
            <p:cNvSpPr/>
            <p:nvPr/>
          </p:nvSpPr>
          <p:spPr>
            <a:xfrm>
              <a:off x="2911200" y="1694400"/>
              <a:ext cx="1903975" cy="1801550"/>
            </a:xfrm>
            <a:custGeom>
              <a:avLst/>
              <a:gdLst/>
              <a:ahLst/>
              <a:cxnLst/>
              <a:rect l="l" t="t" r="r" b="b"/>
              <a:pathLst>
                <a:path w="76159" h="72062" extrusionOk="0">
                  <a:moveTo>
                    <a:pt x="61217" y="1245"/>
                  </a:moveTo>
                  <a:lnTo>
                    <a:pt x="66741" y="5139"/>
                  </a:lnTo>
                  <a:lnTo>
                    <a:pt x="45732" y="24519"/>
                  </a:lnTo>
                  <a:lnTo>
                    <a:pt x="41566" y="28413"/>
                  </a:lnTo>
                  <a:lnTo>
                    <a:pt x="27711" y="18632"/>
                  </a:lnTo>
                  <a:lnTo>
                    <a:pt x="61217" y="1245"/>
                  </a:lnTo>
                  <a:close/>
                  <a:moveTo>
                    <a:pt x="71903" y="37106"/>
                  </a:moveTo>
                  <a:lnTo>
                    <a:pt x="74710" y="39098"/>
                  </a:lnTo>
                  <a:lnTo>
                    <a:pt x="65383" y="48697"/>
                  </a:lnTo>
                  <a:lnTo>
                    <a:pt x="59949" y="42539"/>
                  </a:lnTo>
                  <a:lnTo>
                    <a:pt x="71903" y="37106"/>
                  </a:lnTo>
                  <a:close/>
                  <a:moveTo>
                    <a:pt x="6285" y="7351"/>
                  </a:moveTo>
                  <a:cubicBezTo>
                    <a:pt x="8193" y="7351"/>
                    <a:pt x="10388" y="7784"/>
                    <a:pt x="12407" y="9214"/>
                  </a:cubicBezTo>
                  <a:lnTo>
                    <a:pt x="26262" y="18995"/>
                  </a:lnTo>
                  <a:lnTo>
                    <a:pt x="41294" y="29590"/>
                  </a:lnTo>
                  <a:lnTo>
                    <a:pt x="49807" y="35567"/>
                  </a:lnTo>
                  <a:cubicBezTo>
                    <a:pt x="49807" y="35567"/>
                    <a:pt x="54063" y="38736"/>
                    <a:pt x="58500" y="42721"/>
                  </a:cubicBezTo>
                  <a:lnTo>
                    <a:pt x="64930" y="49965"/>
                  </a:lnTo>
                  <a:cubicBezTo>
                    <a:pt x="66560" y="51505"/>
                    <a:pt x="67918" y="53406"/>
                    <a:pt x="68824" y="55399"/>
                  </a:cubicBezTo>
                  <a:cubicBezTo>
                    <a:pt x="66560" y="55218"/>
                    <a:pt x="64387" y="54584"/>
                    <a:pt x="62304" y="53587"/>
                  </a:cubicBezTo>
                  <a:lnTo>
                    <a:pt x="53248" y="50146"/>
                  </a:lnTo>
                  <a:cubicBezTo>
                    <a:pt x="48086" y="47339"/>
                    <a:pt x="43739" y="44441"/>
                    <a:pt x="43649" y="44441"/>
                  </a:cubicBezTo>
                  <a:lnTo>
                    <a:pt x="35046" y="38283"/>
                  </a:lnTo>
                  <a:lnTo>
                    <a:pt x="20104" y="27779"/>
                  </a:lnTo>
                  <a:lnTo>
                    <a:pt x="6158" y="17998"/>
                  </a:lnTo>
                  <a:cubicBezTo>
                    <a:pt x="1902" y="14919"/>
                    <a:pt x="1540" y="9577"/>
                    <a:pt x="1540" y="8218"/>
                  </a:cubicBezTo>
                  <a:cubicBezTo>
                    <a:pt x="2267" y="7927"/>
                    <a:pt x="4085" y="7351"/>
                    <a:pt x="6285" y="7351"/>
                  </a:cubicBezTo>
                  <a:close/>
                  <a:moveTo>
                    <a:pt x="53520" y="51595"/>
                  </a:moveTo>
                  <a:lnTo>
                    <a:pt x="61308" y="54493"/>
                  </a:lnTo>
                  <a:lnTo>
                    <a:pt x="55331" y="66537"/>
                  </a:lnTo>
                  <a:lnTo>
                    <a:pt x="52433" y="64545"/>
                  </a:lnTo>
                  <a:lnTo>
                    <a:pt x="53520" y="51595"/>
                  </a:lnTo>
                  <a:close/>
                  <a:moveTo>
                    <a:pt x="20195" y="29228"/>
                  </a:moveTo>
                  <a:lnTo>
                    <a:pt x="33959" y="39008"/>
                  </a:lnTo>
                  <a:lnTo>
                    <a:pt x="31786" y="44260"/>
                  </a:lnTo>
                  <a:lnTo>
                    <a:pt x="20647" y="70522"/>
                  </a:lnTo>
                  <a:lnTo>
                    <a:pt x="15123" y="66628"/>
                  </a:lnTo>
                  <a:lnTo>
                    <a:pt x="20195" y="29228"/>
                  </a:lnTo>
                  <a:close/>
                  <a:moveTo>
                    <a:pt x="61296" y="0"/>
                  </a:moveTo>
                  <a:cubicBezTo>
                    <a:pt x="61194" y="0"/>
                    <a:pt x="61081" y="23"/>
                    <a:pt x="60945" y="68"/>
                  </a:cubicBezTo>
                  <a:lnTo>
                    <a:pt x="26715" y="17817"/>
                  </a:lnTo>
                  <a:lnTo>
                    <a:pt x="13131" y="8218"/>
                  </a:lnTo>
                  <a:cubicBezTo>
                    <a:pt x="10884" y="6634"/>
                    <a:pt x="8471" y="6159"/>
                    <a:pt x="6382" y="6159"/>
                  </a:cubicBezTo>
                  <a:cubicBezTo>
                    <a:pt x="3336" y="6159"/>
                    <a:pt x="976" y="7168"/>
                    <a:pt x="815" y="7222"/>
                  </a:cubicBezTo>
                  <a:cubicBezTo>
                    <a:pt x="634" y="7313"/>
                    <a:pt x="453" y="7494"/>
                    <a:pt x="453" y="7765"/>
                  </a:cubicBezTo>
                  <a:cubicBezTo>
                    <a:pt x="453" y="8037"/>
                    <a:pt x="0" y="15101"/>
                    <a:pt x="5524" y="18995"/>
                  </a:cubicBezTo>
                  <a:lnTo>
                    <a:pt x="19108" y="28594"/>
                  </a:lnTo>
                  <a:lnTo>
                    <a:pt x="13946" y="66809"/>
                  </a:lnTo>
                  <a:cubicBezTo>
                    <a:pt x="13856" y="67081"/>
                    <a:pt x="13946" y="67262"/>
                    <a:pt x="14127" y="67443"/>
                  </a:cubicBezTo>
                  <a:lnTo>
                    <a:pt x="20557" y="71971"/>
                  </a:lnTo>
                  <a:cubicBezTo>
                    <a:pt x="20647" y="71971"/>
                    <a:pt x="20738" y="72061"/>
                    <a:pt x="20828" y="72061"/>
                  </a:cubicBezTo>
                  <a:lnTo>
                    <a:pt x="21100" y="72061"/>
                  </a:lnTo>
                  <a:cubicBezTo>
                    <a:pt x="21281" y="71971"/>
                    <a:pt x="21372" y="71880"/>
                    <a:pt x="21462" y="71699"/>
                  </a:cubicBezTo>
                  <a:lnTo>
                    <a:pt x="32873" y="44803"/>
                  </a:lnTo>
                  <a:lnTo>
                    <a:pt x="34955" y="39732"/>
                  </a:lnTo>
                  <a:lnTo>
                    <a:pt x="43015" y="45437"/>
                  </a:lnTo>
                  <a:cubicBezTo>
                    <a:pt x="43015" y="45437"/>
                    <a:pt x="47271" y="48245"/>
                    <a:pt x="52433" y="51052"/>
                  </a:cubicBezTo>
                  <a:lnTo>
                    <a:pt x="51256" y="64907"/>
                  </a:lnTo>
                  <a:cubicBezTo>
                    <a:pt x="51256" y="65088"/>
                    <a:pt x="51346" y="65269"/>
                    <a:pt x="51527" y="65451"/>
                  </a:cubicBezTo>
                  <a:lnTo>
                    <a:pt x="55150" y="67986"/>
                  </a:lnTo>
                  <a:cubicBezTo>
                    <a:pt x="55278" y="68050"/>
                    <a:pt x="55406" y="68114"/>
                    <a:pt x="55534" y="68114"/>
                  </a:cubicBezTo>
                  <a:cubicBezTo>
                    <a:pt x="55587" y="68114"/>
                    <a:pt x="55640" y="68103"/>
                    <a:pt x="55693" y="68077"/>
                  </a:cubicBezTo>
                  <a:cubicBezTo>
                    <a:pt x="55784" y="68077"/>
                    <a:pt x="55965" y="67896"/>
                    <a:pt x="56055" y="67805"/>
                  </a:cubicBezTo>
                  <a:lnTo>
                    <a:pt x="62394" y="54946"/>
                  </a:lnTo>
                  <a:cubicBezTo>
                    <a:pt x="65186" y="56078"/>
                    <a:pt x="67287" y="56644"/>
                    <a:pt x="68853" y="56644"/>
                  </a:cubicBezTo>
                  <a:cubicBezTo>
                    <a:pt x="69166" y="56644"/>
                    <a:pt x="69458" y="56621"/>
                    <a:pt x="69729" y="56576"/>
                  </a:cubicBezTo>
                  <a:cubicBezTo>
                    <a:pt x="69911" y="56576"/>
                    <a:pt x="70092" y="56304"/>
                    <a:pt x="70182" y="56123"/>
                  </a:cubicBezTo>
                  <a:cubicBezTo>
                    <a:pt x="70182" y="55942"/>
                    <a:pt x="70182" y="55851"/>
                    <a:pt x="70182" y="55761"/>
                  </a:cubicBezTo>
                  <a:cubicBezTo>
                    <a:pt x="69820" y="54221"/>
                    <a:pt x="68552" y="52229"/>
                    <a:pt x="66107" y="49603"/>
                  </a:cubicBezTo>
                  <a:lnTo>
                    <a:pt x="75978" y="39370"/>
                  </a:lnTo>
                  <a:cubicBezTo>
                    <a:pt x="76068" y="39279"/>
                    <a:pt x="76159" y="39098"/>
                    <a:pt x="76159" y="39008"/>
                  </a:cubicBezTo>
                  <a:cubicBezTo>
                    <a:pt x="76159" y="38827"/>
                    <a:pt x="76068" y="38646"/>
                    <a:pt x="75978" y="38555"/>
                  </a:cubicBezTo>
                  <a:lnTo>
                    <a:pt x="72265" y="35929"/>
                  </a:lnTo>
                  <a:cubicBezTo>
                    <a:pt x="72174" y="35884"/>
                    <a:pt x="72061" y="35861"/>
                    <a:pt x="71959" y="35861"/>
                  </a:cubicBezTo>
                  <a:cubicBezTo>
                    <a:pt x="71857" y="35861"/>
                    <a:pt x="71767" y="35884"/>
                    <a:pt x="71722" y="35929"/>
                  </a:cubicBezTo>
                  <a:lnTo>
                    <a:pt x="59044" y="41634"/>
                  </a:lnTo>
                  <a:cubicBezTo>
                    <a:pt x="54606" y="37740"/>
                    <a:pt x="50622" y="34661"/>
                    <a:pt x="50531" y="34661"/>
                  </a:cubicBezTo>
                  <a:lnTo>
                    <a:pt x="42562" y="29137"/>
                  </a:lnTo>
                  <a:lnTo>
                    <a:pt x="68099" y="5501"/>
                  </a:lnTo>
                  <a:cubicBezTo>
                    <a:pt x="68190" y="5411"/>
                    <a:pt x="68280" y="5230"/>
                    <a:pt x="68280" y="5049"/>
                  </a:cubicBezTo>
                  <a:cubicBezTo>
                    <a:pt x="68280" y="4868"/>
                    <a:pt x="68190" y="4686"/>
                    <a:pt x="68009" y="4596"/>
                  </a:cubicBezTo>
                  <a:lnTo>
                    <a:pt x="61579" y="68"/>
                  </a:lnTo>
                  <a:cubicBezTo>
                    <a:pt x="61489" y="23"/>
                    <a:pt x="61398" y="0"/>
                    <a:pt x="61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001750" y="1895125"/>
              <a:ext cx="212825" cy="242450"/>
            </a:xfrm>
            <a:custGeom>
              <a:avLst/>
              <a:gdLst/>
              <a:ahLst/>
              <a:cxnLst/>
              <a:rect l="l" t="t" r="r" b="b"/>
              <a:pathLst>
                <a:path w="8513" h="9698" extrusionOk="0">
                  <a:moveTo>
                    <a:pt x="5637" y="1168"/>
                  </a:moveTo>
                  <a:cubicBezTo>
                    <a:pt x="5720" y="1168"/>
                    <a:pt x="5803" y="1173"/>
                    <a:pt x="5887" y="1185"/>
                  </a:cubicBezTo>
                  <a:cubicBezTo>
                    <a:pt x="6068" y="1185"/>
                    <a:pt x="6249" y="1276"/>
                    <a:pt x="6430" y="1366"/>
                  </a:cubicBezTo>
                  <a:lnTo>
                    <a:pt x="6611" y="1457"/>
                  </a:lnTo>
                  <a:cubicBezTo>
                    <a:pt x="4257" y="2815"/>
                    <a:pt x="2627" y="5170"/>
                    <a:pt x="2083" y="7796"/>
                  </a:cubicBezTo>
                  <a:lnTo>
                    <a:pt x="1993" y="7705"/>
                  </a:lnTo>
                  <a:cubicBezTo>
                    <a:pt x="1449" y="7072"/>
                    <a:pt x="1268" y="6166"/>
                    <a:pt x="1631" y="5442"/>
                  </a:cubicBezTo>
                  <a:cubicBezTo>
                    <a:pt x="2174" y="4083"/>
                    <a:pt x="3079" y="2815"/>
                    <a:pt x="4166" y="1729"/>
                  </a:cubicBezTo>
                  <a:cubicBezTo>
                    <a:pt x="4559" y="1414"/>
                    <a:pt x="5089" y="1168"/>
                    <a:pt x="5637" y="1168"/>
                  </a:cubicBezTo>
                  <a:close/>
                  <a:moveTo>
                    <a:pt x="5616" y="1"/>
                  </a:moveTo>
                  <a:cubicBezTo>
                    <a:pt x="4807" y="1"/>
                    <a:pt x="4002" y="322"/>
                    <a:pt x="3351" y="914"/>
                  </a:cubicBezTo>
                  <a:cubicBezTo>
                    <a:pt x="2174" y="2091"/>
                    <a:pt x="1178" y="3449"/>
                    <a:pt x="544" y="5079"/>
                  </a:cubicBezTo>
                  <a:cubicBezTo>
                    <a:pt x="1" y="6257"/>
                    <a:pt x="272" y="7615"/>
                    <a:pt x="1087" y="8520"/>
                  </a:cubicBezTo>
                  <a:cubicBezTo>
                    <a:pt x="1449" y="8883"/>
                    <a:pt x="1812" y="9245"/>
                    <a:pt x="2174" y="9517"/>
                  </a:cubicBezTo>
                  <a:cubicBezTo>
                    <a:pt x="2264" y="9607"/>
                    <a:pt x="2355" y="9607"/>
                    <a:pt x="2446" y="9698"/>
                  </a:cubicBezTo>
                  <a:lnTo>
                    <a:pt x="2808" y="9698"/>
                  </a:lnTo>
                  <a:cubicBezTo>
                    <a:pt x="2989" y="9517"/>
                    <a:pt x="3079" y="9335"/>
                    <a:pt x="3079" y="9154"/>
                  </a:cubicBezTo>
                  <a:cubicBezTo>
                    <a:pt x="3351" y="6075"/>
                    <a:pt x="5253" y="3359"/>
                    <a:pt x="8060" y="2091"/>
                  </a:cubicBezTo>
                  <a:cubicBezTo>
                    <a:pt x="8332" y="2000"/>
                    <a:pt x="8422" y="1819"/>
                    <a:pt x="8422" y="1548"/>
                  </a:cubicBezTo>
                  <a:cubicBezTo>
                    <a:pt x="8513" y="1366"/>
                    <a:pt x="8422" y="1095"/>
                    <a:pt x="8151" y="914"/>
                  </a:cubicBezTo>
                  <a:cubicBezTo>
                    <a:pt x="7788" y="733"/>
                    <a:pt x="7336" y="461"/>
                    <a:pt x="6883" y="280"/>
                  </a:cubicBezTo>
                  <a:cubicBezTo>
                    <a:pt x="6475" y="91"/>
                    <a:pt x="6045" y="1"/>
                    <a:pt x="5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15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title"/>
          </p:nvPr>
        </p:nvSpPr>
        <p:spPr>
          <a:xfrm>
            <a:off x="2119198" y="25983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b="0" dirty="0">
                <a:latin typeface="Calibri" panose="020F0502020204030204" pitchFamily="34" charset="0"/>
                <a:cs typeface="Calibri" panose="020F0502020204030204" pitchFamily="34" charset="0"/>
              </a:rPr>
              <a:t>Stages of development</a:t>
            </a:r>
            <a:endParaRPr sz="3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2" name="Google Shape;522;p44"/>
          <p:cNvGrpSpPr/>
          <p:nvPr/>
        </p:nvGrpSpPr>
        <p:grpSpPr>
          <a:xfrm>
            <a:off x="254897" y="1892473"/>
            <a:ext cx="565812" cy="866233"/>
            <a:chOff x="4846850" y="475750"/>
            <a:chExt cx="806000" cy="1233950"/>
          </a:xfrm>
        </p:grpSpPr>
        <p:sp>
          <p:nvSpPr>
            <p:cNvPr id="523" name="Google Shape;523;p44"/>
            <p:cNvSpPr/>
            <p:nvPr/>
          </p:nvSpPr>
          <p:spPr>
            <a:xfrm>
              <a:off x="4846850" y="475750"/>
              <a:ext cx="806000" cy="1233950"/>
            </a:xfrm>
            <a:custGeom>
              <a:avLst/>
              <a:gdLst/>
              <a:ahLst/>
              <a:cxnLst/>
              <a:rect l="l" t="t" r="r" b="b"/>
              <a:pathLst>
                <a:path w="32240" h="49358" extrusionOk="0">
                  <a:moveTo>
                    <a:pt x="16090" y="1177"/>
                  </a:moveTo>
                  <a:cubicBezTo>
                    <a:pt x="24003" y="1177"/>
                    <a:pt x="30612" y="7541"/>
                    <a:pt x="30790" y="15579"/>
                  </a:cubicBezTo>
                  <a:cubicBezTo>
                    <a:pt x="30971" y="22915"/>
                    <a:pt x="19380" y="42928"/>
                    <a:pt x="16844" y="47184"/>
                  </a:cubicBezTo>
                  <a:cubicBezTo>
                    <a:pt x="14128" y="43109"/>
                    <a:pt x="1540" y="23639"/>
                    <a:pt x="1359" y="16304"/>
                  </a:cubicBezTo>
                  <a:cubicBezTo>
                    <a:pt x="1178" y="8154"/>
                    <a:pt x="7608" y="1362"/>
                    <a:pt x="15758" y="1181"/>
                  </a:cubicBezTo>
                  <a:cubicBezTo>
                    <a:pt x="15869" y="1178"/>
                    <a:pt x="15979" y="1177"/>
                    <a:pt x="16090" y="1177"/>
                  </a:cubicBezTo>
                  <a:close/>
                  <a:moveTo>
                    <a:pt x="16002" y="0"/>
                  </a:moveTo>
                  <a:cubicBezTo>
                    <a:pt x="15890" y="0"/>
                    <a:pt x="15779" y="1"/>
                    <a:pt x="15667" y="4"/>
                  </a:cubicBezTo>
                  <a:cubicBezTo>
                    <a:pt x="6883" y="275"/>
                    <a:pt x="1" y="7520"/>
                    <a:pt x="182" y="16304"/>
                  </a:cubicBezTo>
                  <a:cubicBezTo>
                    <a:pt x="363" y="24816"/>
                    <a:pt x="15758" y="47637"/>
                    <a:pt x="16392" y="48633"/>
                  </a:cubicBezTo>
                  <a:lnTo>
                    <a:pt x="16935" y="49357"/>
                  </a:lnTo>
                  <a:lnTo>
                    <a:pt x="17388" y="48633"/>
                  </a:lnTo>
                  <a:cubicBezTo>
                    <a:pt x="18022" y="47637"/>
                    <a:pt x="32239" y="24092"/>
                    <a:pt x="31968" y="15579"/>
                  </a:cubicBezTo>
                  <a:cubicBezTo>
                    <a:pt x="31789" y="6907"/>
                    <a:pt x="24637" y="0"/>
                    <a:pt x="16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4894400" y="609275"/>
              <a:ext cx="623450" cy="529175"/>
            </a:xfrm>
            <a:custGeom>
              <a:avLst/>
              <a:gdLst/>
              <a:ahLst/>
              <a:cxnLst/>
              <a:rect l="l" t="t" r="r" b="b"/>
              <a:pathLst>
                <a:path w="24938" h="21167" extrusionOk="0">
                  <a:moveTo>
                    <a:pt x="14164" y="1152"/>
                  </a:moveTo>
                  <a:cubicBezTo>
                    <a:pt x="18927" y="1152"/>
                    <a:pt x="23515" y="4775"/>
                    <a:pt x="23636" y="10329"/>
                  </a:cubicBezTo>
                  <a:cubicBezTo>
                    <a:pt x="23726" y="15581"/>
                    <a:pt x="19651" y="19928"/>
                    <a:pt x="14399" y="20019"/>
                  </a:cubicBezTo>
                  <a:cubicBezTo>
                    <a:pt x="14325" y="20020"/>
                    <a:pt x="14251" y="20021"/>
                    <a:pt x="14177" y="20021"/>
                  </a:cubicBezTo>
                  <a:cubicBezTo>
                    <a:pt x="5990" y="20021"/>
                    <a:pt x="1682" y="10094"/>
                    <a:pt x="7426" y="4081"/>
                  </a:cubicBezTo>
                  <a:cubicBezTo>
                    <a:pt x="9358" y="2058"/>
                    <a:pt x="11783" y="1152"/>
                    <a:pt x="14164" y="1152"/>
                  </a:cubicBezTo>
                  <a:close/>
                  <a:moveTo>
                    <a:pt x="14276" y="0"/>
                  </a:moveTo>
                  <a:cubicBezTo>
                    <a:pt x="14166" y="0"/>
                    <a:pt x="14056" y="2"/>
                    <a:pt x="13946" y="5"/>
                  </a:cubicBezTo>
                  <a:cubicBezTo>
                    <a:pt x="4528" y="187"/>
                    <a:pt x="0" y="11687"/>
                    <a:pt x="6883" y="18207"/>
                  </a:cubicBezTo>
                  <a:cubicBezTo>
                    <a:pt x="9013" y="20253"/>
                    <a:pt x="11589" y="21166"/>
                    <a:pt x="14116" y="21166"/>
                  </a:cubicBezTo>
                  <a:cubicBezTo>
                    <a:pt x="19645" y="21166"/>
                    <a:pt x="24937" y="16793"/>
                    <a:pt x="24813" y="10329"/>
                  </a:cubicBezTo>
                  <a:cubicBezTo>
                    <a:pt x="24636" y="4555"/>
                    <a:pt x="19926" y="0"/>
                    <a:pt x="14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4"/>
          <p:cNvGrpSpPr/>
          <p:nvPr/>
        </p:nvGrpSpPr>
        <p:grpSpPr>
          <a:xfrm rot="2865163">
            <a:off x="7926950" y="2050840"/>
            <a:ext cx="944721" cy="893900"/>
            <a:chOff x="2911200" y="1694400"/>
            <a:chExt cx="1903975" cy="1801550"/>
          </a:xfrm>
        </p:grpSpPr>
        <p:sp>
          <p:nvSpPr>
            <p:cNvPr id="526" name="Google Shape;526;p44"/>
            <p:cNvSpPr/>
            <p:nvPr/>
          </p:nvSpPr>
          <p:spPr>
            <a:xfrm>
              <a:off x="2911200" y="1694400"/>
              <a:ext cx="1903975" cy="1801550"/>
            </a:xfrm>
            <a:custGeom>
              <a:avLst/>
              <a:gdLst/>
              <a:ahLst/>
              <a:cxnLst/>
              <a:rect l="l" t="t" r="r" b="b"/>
              <a:pathLst>
                <a:path w="76159" h="72062" extrusionOk="0">
                  <a:moveTo>
                    <a:pt x="61217" y="1245"/>
                  </a:moveTo>
                  <a:lnTo>
                    <a:pt x="66741" y="5139"/>
                  </a:lnTo>
                  <a:lnTo>
                    <a:pt x="45732" y="24519"/>
                  </a:lnTo>
                  <a:lnTo>
                    <a:pt x="41566" y="28413"/>
                  </a:lnTo>
                  <a:lnTo>
                    <a:pt x="27711" y="18632"/>
                  </a:lnTo>
                  <a:lnTo>
                    <a:pt x="61217" y="1245"/>
                  </a:lnTo>
                  <a:close/>
                  <a:moveTo>
                    <a:pt x="71903" y="37106"/>
                  </a:moveTo>
                  <a:lnTo>
                    <a:pt x="74710" y="39098"/>
                  </a:lnTo>
                  <a:lnTo>
                    <a:pt x="65383" y="48697"/>
                  </a:lnTo>
                  <a:lnTo>
                    <a:pt x="59949" y="42539"/>
                  </a:lnTo>
                  <a:lnTo>
                    <a:pt x="71903" y="37106"/>
                  </a:lnTo>
                  <a:close/>
                  <a:moveTo>
                    <a:pt x="6285" y="7351"/>
                  </a:moveTo>
                  <a:cubicBezTo>
                    <a:pt x="8193" y="7351"/>
                    <a:pt x="10388" y="7784"/>
                    <a:pt x="12407" y="9214"/>
                  </a:cubicBezTo>
                  <a:lnTo>
                    <a:pt x="26262" y="18995"/>
                  </a:lnTo>
                  <a:lnTo>
                    <a:pt x="41294" y="29590"/>
                  </a:lnTo>
                  <a:lnTo>
                    <a:pt x="49807" y="35567"/>
                  </a:lnTo>
                  <a:cubicBezTo>
                    <a:pt x="49807" y="35567"/>
                    <a:pt x="54063" y="38736"/>
                    <a:pt x="58500" y="42721"/>
                  </a:cubicBezTo>
                  <a:lnTo>
                    <a:pt x="64930" y="49965"/>
                  </a:lnTo>
                  <a:cubicBezTo>
                    <a:pt x="66560" y="51505"/>
                    <a:pt x="67918" y="53406"/>
                    <a:pt x="68824" y="55399"/>
                  </a:cubicBezTo>
                  <a:cubicBezTo>
                    <a:pt x="66560" y="55218"/>
                    <a:pt x="64387" y="54584"/>
                    <a:pt x="62304" y="53587"/>
                  </a:cubicBezTo>
                  <a:lnTo>
                    <a:pt x="53248" y="50146"/>
                  </a:lnTo>
                  <a:cubicBezTo>
                    <a:pt x="48086" y="47339"/>
                    <a:pt x="43739" y="44441"/>
                    <a:pt x="43649" y="44441"/>
                  </a:cubicBezTo>
                  <a:lnTo>
                    <a:pt x="35046" y="38283"/>
                  </a:lnTo>
                  <a:lnTo>
                    <a:pt x="20104" y="27779"/>
                  </a:lnTo>
                  <a:lnTo>
                    <a:pt x="6158" y="17998"/>
                  </a:lnTo>
                  <a:cubicBezTo>
                    <a:pt x="1902" y="14919"/>
                    <a:pt x="1540" y="9577"/>
                    <a:pt x="1540" y="8218"/>
                  </a:cubicBezTo>
                  <a:cubicBezTo>
                    <a:pt x="2267" y="7927"/>
                    <a:pt x="4085" y="7351"/>
                    <a:pt x="6285" y="7351"/>
                  </a:cubicBezTo>
                  <a:close/>
                  <a:moveTo>
                    <a:pt x="53520" y="51595"/>
                  </a:moveTo>
                  <a:lnTo>
                    <a:pt x="61308" y="54493"/>
                  </a:lnTo>
                  <a:lnTo>
                    <a:pt x="55331" y="66537"/>
                  </a:lnTo>
                  <a:lnTo>
                    <a:pt x="52433" y="64545"/>
                  </a:lnTo>
                  <a:lnTo>
                    <a:pt x="53520" y="51595"/>
                  </a:lnTo>
                  <a:close/>
                  <a:moveTo>
                    <a:pt x="20195" y="29228"/>
                  </a:moveTo>
                  <a:lnTo>
                    <a:pt x="33959" y="39008"/>
                  </a:lnTo>
                  <a:lnTo>
                    <a:pt x="31786" y="44260"/>
                  </a:lnTo>
                  <a:lnTo>
                    <a:pt x="20647" y="70522"/>
                  </a:lnTo>
                  <a:lnTo>
                    <a:pt x="15123" y="66628"/>
                  </a:lnTo>
                  <a:lnTo>
                    <a:pt x="20195" y="29228"/>
                  </a:lnTo>
                  <a:close/>
                  <a:moveTo>
                    <a:pt x="61296" y="0"/>
                  </a:moveTo>
                  <a:cubicBezTo>
                    <a:pt x="61194" y="0"/>
                    <a:pt x="61081" y="23"/>
                    <a:pt x="60945" y="68"/>
                  </a:cubicBezTo>
                  <a:lnTo>
                    <a:pt x="26715" y="17817"/>
                  </a:lnTo>
                  <a:lnTo>
                    <a:pt x="13131" y="8218"/>
                  </a:lnTo>
                  <a:cubicBezTo>
                    <a:pt x="10884" y="6634"/>
                    <a:pt x="8471" y="6159"/>
                    <a:pt x="6382" y="6159"/>
                  </a:cubicBezTo>
                  <a:cubicBezTo>
                    <a:pt x="3336" y="6159"/>
                    <a:pt x="976" y="7168"/>
                    <a:pt x="815" y="7222"/>
                  </a:cubicBezTo>
                  <a:cubicBezTo>
                    <a:pt x="634" y="7313"/>
                    <a:pt x="453" y="7494"/>
                    <a:pt x="453" y="7765"/>
                  </a:cubicBezTo>
                  <a:cubicBezTo>
                    <a:pt x="453" y="8037"/>
                    <a:pt x="0" y="15101"/>
                    <a:pt x="5524" y="18995"/>
                  </a:cubicBezTo>
                  <a:lnTo>
                    <a:pt x="19108" y="28594"/>
                  </a:lnTo>
                  <a:lnTo>
                    <a:pt x="13946" y="66809"/>
                  </a:lnTo>
                  <a:cubicBezTo>
                    <a:pt x="13856" y="67081"/>
                    <a:pt x="13946" y="67262"/>
                    <a:pt x="14127" y="67443"/>
                  </a:cubicBezTo>
                  <a:lnTo>
                    <a:pt x="20557" y="71971"/>
                  </a:lnTo>
                  <a:cubicBezTo>
                    <a:pt x="20647" y="71971"/>
                    <a:pt x="20738" y="72061"/>
                    <a:pt x="20828" y="72061"/>
                  </a:cubicBezTo>
                  <a:lnTo>
                    <a:pt x="21100" y="72061"/>
                  </a:lnTo>
                  <a:cubicBezTo>
                    <a:pt x="21281" y="71971"/>
                    <a:pt x="21372" y="71880"/>
                    <a:pt x="21462" y="71699"/>
                  </a:cubicBezTo>
                  <a:lnTo>
                    <a:pt x="32873" y="44803"/>
                  </a:lnTo>
                  <a:lnTo>
                    <a:pt x="34955" y="39732"/>
                  </a:lnTo>
                  <a:lnTo>
                    <a:pt x="43015" y="45437"/>
                  </a:lnTo>
                  <a:cubicBezTo>
                    <a:pt x="43015" y="45437"/>
                    <a:pt x="47271" y="48245"/>
                    <a:pt x="52433" y="51052"/>
                  </a:cubicBezTo>
                  <a:lnTo>
                    <a:pt x="51256" y="64907"/>
                  </a:lnTo>
                  <a:cubicBezTo>
                    <a:pt x="51256" y="65088"/>
                    <a:pt x="51346" y="65269"/>
                    <a:pt x="51527" y="65451"/>
                  </a:cubicBezTo>
                  <a:lnTo>
                    <a:pt x="55150" y="67986"/>
                  </a:lnTo>
                  <a:cubicBezTo>
                    <a:pt x="55278" y="68050"/>
                    <a:pt x="55406" y="68114"/>
                    <a:pt x="55534" y="68114"/>
                  </a:cubicBezTo>
                  <a:cubicBezTo>
                    <a:pt x="55587" y="68114"/>
                    <a:pt x="55640" y="68103"/>
                    <a:pt x="55693" y="68077"/>
                  </a:cubicBezTo>
                  <a:cubicBezTo>
                    <a:pt x="55784" y="68077"/>
                    <a:pt x="55965" y="67896"/>
                    <a:pt x="56055" y="67805"/>
                  </a:cubicBezTo>
                  <a:lnTo>
                    <a:pt x="62394" y="54946"/>
                  </a:lnTo>
                  <a:cubicBezTo>
                    <a:pt x="65186" y="56078"/>
                    <a:pt x="67287" y="56644"/>
                    <a:pt x="68853" y="56644"/>
                  </a:cubicBezTo>
                  <a:cubicBezTo>
                    <a:pt x="69166" y="56644"/>
                    <a:pt x="69458" y="56621"/>
                    <a:pt x="69729" y="56576"/>
                  </a:cubicBezTo>
                  <a:cubicBezTo>
                    <a:pt x="69911" y="56576"/>
                    <a:pt x="70092" y="56304"/>
                    <a:pt x="70182" y="56123"/>
                  </a:cubicBezTo>
                  <a:cubicBezTo>
                    <a:pt x="70182" y="55942"/>
                    <a:pt x="70182" y="55851"/>
                    <a:pt x="70182" y="55761"/>
                  </a:cubicBezTo>
                  <a:cubicBezTo>
                    <a:pt x="69820" y="54221"/>
                    <a:pt x="68552" y="52229"/>
                    <a:pt x="66107" y="49603"/>
                  </a:cubicBezTo>
                  <a:lnTo>
                    <a:pt x="75978" y="39370"/>
                  </a:lnTo>
                  <a:cubicBezTo>
                    <a:pt x="76068" y="39279"/>
                    <a:pt x="76159" y="39098"/>
                    <a:pt x="76159" y="39008"/>
                  </a:cubicBezTo>
                  <a:cubicBezTo>
                    <a:pt x="76159" y="38827"/>
                    <a:pt x="76068" y="38646"/>
                    <a:pt x="75978" y="38555"/>
                  </a:cubicBezTo>
                  <a:lnTo>
                    <a:pt x="72265" y="35929"/>
                  </a:lnTo>
                  <a:cubicBezTo>
                    <a:pt x="72174" y="35884"/>
                    <a:pt x="72061" y="35861"/>
                    <a:pt x="71959" y="35861"/>
                  </a:cubicBezTo>
                  <a:cubicBezTo>
                    <a:pt x="71857" y="35861"/>
                    <a:pt x="71767" y="35884"/>
                    <a:pt x="71722" y="35929"/>
                  </a:cubicBezTo>
                  <a:lnTo>
                    <a:pt x="59044" y="41634"/>
                  </a:lnTo>
                  <a:cubicBezTo>
                    <a:pt x="54606" y="37740"/>
                    <a:pt x="50622" y="34661"/>
                    <a:pt x="50531" y="34661"/>
                  </a:cubicBezTo>
                  <a:lnTo>
                    <a:pt x="42562" y="29137"/>
                  </a:lnTo>
                  <a:lnTo>
                    <a:pt x="68099" y="5501"/>
                  </a:lnTo>
                  <a:cubicBezTo>
                    <a:pt x="68190" y="5411"/>
                    <a:pt x="68280" y="5230"/>
                    <a:pt x="68280" y="5049"/>
                  </a:cubicBezTo>
                  <a:cubicBezTo>
                    <a:pt x="68280" y="4868"/>
                    <a:pt x="68190" y="4686"/>
                    <a:pt x="68009" y="4596"/>
                  </a:cubicBezTo>
                  <a:lnTo>
                    <a:pt x="61579" y="68"/>
                  </a:lnTo>
                  <a:cubicBezTo>
                    <a:pt x="61489" y="23"/>
                    <a:pt x="61398" y="0"/>
                    <a:pt x="61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001750" y="1895125"/>
              <a:ext cx="212825" cy="242450"/>
            </a:xfrm>
            <a:custGeom>
              <a:avLst/>
              <a:gdLst/>
              <a:ahLst/>
              <a:cxnLst/>
              <a:rect l="l" t="t" r="r" b="b"/>
              <a:pathLst>
                <a:path w="8513" h="9698" extrusionOk="0">
                  <a:moveTo>
                    <a:pt x="5637" y="1168"/>
                  </a:moveTo>
                  <a:cubicBezTo>
                    <a:pt x="5720" y="1168"/>
                    <a:pt x="5803" y="1173"/>
                    <a:pt x="5887" y="1185"/>
                  </a:cubicBezTo>
                  <a:cubicBezTo>
                    <a:pt x="6068" y="1185"/>
                    <a:pt x="6249" y="1276"/>
                    <a:pt x="6430" y="1366"/>
                  </a:cubicBezTo>
                  <a:lnTo>
                    <a:pt x="6611" y="1457"/>
                  </a:lnTo>
                  <a:cubicBezTo>
                    <a:pt x="4257" y="2815"/>
                    <a:pt x="2627" y="5170"/>
                    <a:pt x="2083" y="7796"/>
                  </a:cubicBezTo>
                  <a:lnTo>
                    <a:pt x="1993" y="7705"/>
                  </a:lnTo>
                  <a:cubicBezTo>
                    <a:pt x="1449" y="7072"/>
                    <a:pt x="1268" y="6166"/>
                    <a:pt x="1631" y="5442"/>
                  </a:cubicBezTo>
                  <a:cubicBezTo>
                    <a:pt x="2174" y="4083"/>
                    <a:pt x="3079" y="2815"/>
                    <a:pt x="4166" y="1729"/>
                  </a:cubicBezTo>
                  <a:cubicBezTo>
                    <a:pt x="4559" y="1414"/>
                    <a:pt x="5089" y="1168"/>
                    <a:pt x="5637" y="1168"/>
                  </a:cubicBezTo>
                  <a:close/>
                  <a:moveTo>
                    <a:pt x="5616" y="1"/>
                  </a:moveTo>
                  <a:cubicBezTo>
                    <a:pt x="4807" y="1"/>
                    <a:pt x="4002" y="322"/>
                    <a:pt x="3351" y="914"/>
                  </a:cubicBezTo>
                  <a:cubicBezTo>
                    <a:pt x="2174" y="2091"/>
                    <a:pt x="1178" y="3449"/>
                    <a:pt x="544" y="5079"/>
                  </a:cubicBezTo>
                  <a:cubicBezTo>
                    <a:pt x="1" y="6257"/>
                    <a:pt x="272" y="7615"/>
                    <a:pt x="1087" y="8520"/>
                  </a:cubicBezTo>
                  <a:cubicBezTo>
                    <a:pt x="1449" y="8883"/>
                    <a:pt x="1812" y="9245"/>
                    <a:pt x="2174" y="9517"/>
                  </a:cubicBezTo>
                  <a:cubicBezTo>
                    <a:pt x="2264" y="9607"/>
                    <a:pt x="2355" y="9607"/>
                    <a:pt x="2446" y="9698"/>
                  </a:cubicBezTo>
                  <a:lnTo>
                    <a:pt x="2808" y="9698"/>
                  </a:lnTo>
                  <a:cubicBezTo>
                    <a:pt x="2989" y="9517"/>
                    <a:pt x="3079" y="9335"/>
                    <a:pt x="3079" y="9154"/>
                  </a:cubicBezTo>
                  <a:cubicBezTo>
                    <a:pt x="3351" y="6075"/>
                    <a:pt x="5253" y="3359"/>
                    <a:pt x="8060" y="2091"/>
                  </a:cubicBezTo>
                  <a:cubicBezTo>
                    <a:pt x="8332" y="2000"/>
                    <a:pt x="8422" y="1819"/>
                    <a:pt x="8422" y="1548"/>
                  </a:cubicBezTo>
                  <a:cubicBezTo>
                    <a:pt x="8513" y="1366"/>
                    <a:pt x="8422" y="1095"/>
                    <a:pt x="8151" y="914"/>
                  </a:cubicBezTo>
                  <a:cubicBezTo>
                    <a:pt x="7788" y="733"/>
                    <a:pt x="7336" y="461"/>
                    <a:pt x="6883" y="280"/>
                  </a:cubicBezTo>
                  <a:cubicBezTo>
                    <a:pt x="6475" y="91"/>
                    <a:pt x="6045" y="1"/>
                    <a:pt x="5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" descr="Training Business Organization Skill Management, Business, service, people,  team png | PNGW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30" b="89945" l="3043" r="93370">
                        <a14:foregroundMark x1="37174" y1="28950" x2="66304" y2="56354"/>
                        <a14:foregroundMark x1="59674" y1="30055" x2="46957" y2="50608"/>
                        <a14:foregroundMark x1="70000" y1="41878" x2="69783" y2="52707"/>
                        <a14:foregroundMark x1="58804" y1="26630" x2="63261" y2="27514"/>
                        <a14:foregroundMark x1="53152" y1="27845" x2="50870" y2="31602"/>
                        <a14:foregroundMark x1="58152" y1="37790" x2="58696" y2="44641"/>
                        <a14:foregroundMark x1="59891" y1="60110" x2="51522" y2="66188"/>
                        <a14:foregroundMark x1="63478" y1="67182" x2="59130" y2="71823"/>
                        <a14:foregroundMark x1="71087" y1="61768" x2="65000" y2="63867"/>
                        <a14:foregroundMark x1="58478" y1="54475" x2="53696" y2="58895"/>
                        <a14:foregroundMark x1="35217" y1="61547" x2="47174" y2="65304"/>
                        <a14:foregroundMark x1="27826" y1="42431" x2="39891" y2="54475"/>
                        <a14:foregroundMark x1="25652" y1="61326" x2="25326" y2="56133"/>
                        <a14:foregroundMark x1="24239" y1="48177" x2="24674" y2="52707"/>
                        <a14:foregroundMark x1="34565" y1="26961" x2="35109" y2="35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8" y="806570"/>
            <a:ext cx="2726418" cy="26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Website Development Auckland - Web Development Png Images Hd, Transparent  Png - kindpng">
            <a:extLst>
              <a:ext uri="{FF2B5EF4-FFF2-40B4-BE49-F238E27FC236}">
                <a16:creationId xmlns:a16="http://schemas.microsoft.com/office/drawing/2014/main" id="{118CED3B-81B9-42BF-9428-334D4ECCC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12288" r="15486" b="3469"/>
          <a:stretch/>
        </p:blipFill>
        <p:spPr bwMode="auto">
          <a:xfrm>
            <a:off x="3322779" y="2984411"/>
            <a:ext cx="2747269" cy="1894042"/>
          </a:xfrm>
          <a:prstGeom prst="roundRect">
            <a:avLst>
              <a:gd name="adj" fmla="val 16667"/>
            </a:avLst>
          </a:prstGeom>
          <a:ln w="19050">
            <a:solidFill>
              <a:srgbClr val="DCAE5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044" y="649406"/>
            <a:ext cx="2884967" cy="1668780"/>
          </a:xfrm>
          <a:prstGeom prst="rect">
            <a:avLst/>
          </a:prstGeom>
          <a:ln>
            <a:noFill/>
          </a:ln>
        </p:spPr>
      </p:pic>
      <p:sp>
        <p:nvSpPr>
          <p:cNvPr id="5" name="Текстово поле 4"/>
          <p:cNvSpPr txBox="1"/>
          <p:nvPr/>
        </p:nvSpPr>
        <p:spPr>
          <a:xfrm>
            <a:off x="1055994" y="2758706"/>
            <a:ext cx="54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55848" y="4432852"/>
            <a:ext cx="59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837925" y="1938659"/>
            <a:ext cx="58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"/>
          <p:cNvSpPr txBox="1">
            <a:spLocks noGrp="1"/>
          </p:cNvSpPr>
          <p:nvPr>
            <p:ph type="title"/>
          </p:nvPr>
        </p:nvSpPr>
        <p:spPr>
          <a:xfrm>
            <a:off x="2015874" y="356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b="0" dirty="0">
                <a:latin typeface="Calibri" panose="020F0502020204030204" pitchFamily="34" charset="0"/>
                <a:cs typeface="Calibri" panose="020F0502020204030204" pitchFamily="34" charset="0"/>
              </a:rPr>
              <a:t>The programs we used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3795983" y="2671869"/>
            <a:ext cx="5454200" cy="2613650"/>
          </a:xfrm>
          <a:custGeom>
            <a:avLst/>
            <a:gdLst/>
            <a:ahLst/>
            <a:cxnLst/>
            <a:rect l="l" t="t" r="r" b="b"/>
            <a:pathLst>
              <a:path w="218168" h="104546" extrusionOk="0">
                <a:moveTo>
                  <a:pt x="1011" y="104546"/>
                </a:moveTo>
                <a:cubicBezTo>
                  <a:pt x="-147" y="99911"/>
                  <a:pt x="-797" y="94134"/>
                  <a:pt x="1981" y="90247"/>
                </a:cubicBezTo>
                <a:cubicBezTo>
                  <a:pt x="10512" y="78309"/>
                  <a:pt x="28210" y="75842"/>
                  <a:pt x="42698" y="73524"/>
                </a:cubicBezTo>
                <a:cubicBezTo>
                  <a:pt x="72336" y="68782"/>
                  <a:pt x="103055" y="73893"/>
                  <a:pt x="132614" y="68677"/>
                </a:cubicBezTo>
                <a:cubicBezTo>
                  <a:pt x="164125" y="63117"/>
                  <a:pt x="173585" y="17115"/>
                  <a:pt x="201930" y="2269"/>
                </a:cubicBezTo>
                <a:cubicBezTo>
                  <a:pt x="206768" y="-265"/>
                  <a:pt x="212707" y="88"/>
                  <a:pt x="218168" y="88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44" name="Picture 23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9" y="1513629"/>
            <a:ext cx="838969" cy="779979"/>
          </a:xfrm>
          <a:prstGeom prst="rect">
            <a:avLst/>
          </a:prstGeom>
        </p:spPr>
      </p:pic>
      <p:pic>
        <p:nvPicPr>
          <p:cNvPr id="45" name="Picture 4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00" y="1421046"/>
            <a:ext cx="1546610" cy="96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24" y="3032631"/>
            <a:ext cx="1252551" cy="12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7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10" y="1333169"/>
            <a:ext cx="1825440" cy="1140900"/>
          </a:xfrm>
          <a:prstGeom prst="rect">
            <a:avLst/>
          </a:prstGeom>
        </p:spPr>
      </p:pic>
      <p:pic>
        <p:nvPicPr>
          <p:cNvPr id="48" name="Picture 30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6089235" y="1145947"/>
            <a:ext cx="1531198" cy="1515344"/>
          </a:xfrm>
          <a:prstGeom prst="rect">
            <a:avLst/>
          </a:prstGeom>
        </p:spPr>
      </p:pic>
      <p:pic>
        <p:nvPicPr>
          <p:cNvPr id="49" name="Picture 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5383940" y="3083579"/>
            <a:ext cx="1165568" cy="1150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8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4803" y="2977500"/>
            <a:ext cx="1362812" cy="1362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/>
          <p:nvPr/>
        </p:nvSpPr>
        <p:spPr>
          <a:xfrm>
            <a:off x="1640000" y="4130876"/>
            <a:ext cx="5022950" cy="1306125"/>
          </a:xfrm>
          <a:custGeom>
            <a:avLst/>
            <a:gdLst/>
            <a:ahLst/>
            <a:cxnLst/>
            <a:rect l="l" t="t" r="r" b="b"/>
            <a:pathLst>
              <a:path w="200918" h="52245" extrusionOk="0">
                <a:moveTo>
                  <a:pt x="200918" y="52245"/>
                </a:moveTo>
                <a:cubicBezTo>
                  <a:pt x="194737" y="41113"/>
                  <a:pt x="181788" y="35101"/>
                  <a:pt x="170623" y="28979"/>
                </a:cubicBezTo>
                <a:cubicBezTo>
                  <a:pt x="154359" y="20061"/>
                  <a:pt x="136579" y="10801"/>
                  <a:pt x="118030" y="10801"/>
                </a:cubicBezTo>
                <a:cubicBezTo>
                  <a:pt x="104167" y="10801"/>
                  <a:pt x="81218" y="12106"/>
                  <a:pt x="79252" y="25828"/>
                </a:cubicBezTo>
                <a:cubicBezTo>
                  <a:pt x="78780" y="29121"/>
                  <a:pt x="85056" y="32268"/>
                  <a:pt x="87977" y="30675"/>
                </a:cubicBezTo>
                <a:cubicBezTo>
                  <a:pt x="90220" y="29452"/>
                  <a:pt x="90085" y="25939"/>
                  <a:pt x="90401" y="23404"/>
                </a:cubicBezTo>
                <a:cubicBezTo>
                  <a:pt x="91504" y="14569"/>
                  <a:pt x="83094" y="4649"/>
                  <a:pt x="74647" y="1834"/>
                </a:cubicBezTo>
                <a:cubicBezTo>
                  <a:pt x="46332" y="-7601"/>
                  <a:pt x="0" y="21431"/>
                  <a:pt x="0" y="51276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" name="Правоъгълник 3"/>
          <p:cNvSpPr/>
          <p:nvPr/>
        </p:nvSpPr>
        <p:spPr>
          <a:xfrm>
            <a:off x="834887" y="1497496"/>
            <a:ext cx="7341704" cy="263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921025" y="2429465"/>
            <a:ext cx="7255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Abel"/>
                <a:cs typeface="Calibri" panose="020F0502020204030204" pitchFamily="34" charset="0"/>
                <a:sym typeface="Abel"/>
              </a:rPr>
              <a:t>Let’s jump to the project!</a:t>
            </a:r>
            <a:endParaRPr lang="bg-BG" sz="4400" dirty="0">
              <a:solidFill>
                <a:schemeClr val="tx1"/>
              </a:solidFill>
              <a:latin typeface="Calibri" panose="020F0502020204030204" pitchFamily="34" charset="0"/>
              <a:ea typeface="Abel"/>
              <a:cs typeface="Calibri" panose="020F0502020204030204" pitchFamily="34" charset="0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 Organization Workshop by Slidesgo">
  <a:themeElements>
    <a:clrScheme name="Simple Light">
      <a:dk1>
        <a:srgbClr val="000000"/>
      </a:dk1>
      <a:lt1>
        <a:srgbClr val="FFD2BD"/>
      </a:lt1>
      <a:dk2>
        <a:srgbClr val="E78C2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</Words>
  <Application>Microsoft Office PowerPoint</Application>
  <PresentationFormat>Презентация на цял екран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Abel</vt:lpstr>
      <vt:lpstr>Arial</vt:lpstr>
      <vt:lpstr>Crimson Text</vt:lpstr>
      <vt:lpstr>Quicksand Medium</vt:lpstr>
      <vt:lpstr>Calibri</vt:lpstr>
      <vt:lpstr>Architects Daughter</vt:lpstr>
      <vt:lpstr>Travel Organization Workshop by Slidesgo</vt:lpstr>
      <vt:lpstr>In the loop </vt:lpstr>
      <vt:lpstr>Yoan Panov BackEnd</vt:lpstr>
      <vt:lpstr>O U R  I D E A</vt:lpstr>
      <vt:lpstr>Stages of development</vt:lpstr>
      <vt:lpstr>The programs we used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loop</dc:title>
  <dc:creator>0tereon</dc:creator>
  <cp:lastModifiedBy>PC</cp:lastModifiedBy>
  <cp:revision>9</cp:revision>
  <dcterms:modified xsi:type="dcterms:W3CDTF">2022-11-20T11:23:04Z</dcterms:modified>
</cp:coreProperties>
</file>