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2" r:id="rId6"/>
    <p:sldId id="263" r:id="rId7"/>
    <p:sldId id="264" r:id="rId8"/>
    <p:sldId id="259" r:id="rId9"/>
    <p:sldId id="260" r:id="rId1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91"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BC0E-1FCE-014A-FFFB-69E3E96624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bg-BG"/>
          </a:p>
        </p:txBody>
      </p:sp>
      <p:sp>
        <p:nvSpPr>
          <p:cNvPr id="3" name="Subtitle 2">
            <a:extLst>
              <a:ext uri="{FF2B5EF4-FFF2-40B4-BE49-F238E27FC236}">
                <a16:creationId xmlns:a16="http://schemas.microsoft.com/office/drawing/2014/main" id="{E14E9E14-0782-326D-FF66-2E0B1212D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bg-BG"/>
          </a:p>
        </p:txBody>
      </p:sp>
      <p:sp>
        <p:nvSpPr>
          <p:cNvPr id="4" name="Date Placeholder 3">
            <a:extLst>
              <a:ext uri="{FF2B5EF4-FFF2-40B4-BE49-F238E27FC236}">
                <a16:creationId xmlns:a16="http://schemas.microsoft.com/office/drawing/2014/main" id="{3C6EF45A-4A8D-D177-1438-9696E296EDF9}"/>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5" name="Footer Placeholder 4">
            <a:extLst>
              <a:ext uri="{FF2B5EF4-FFF2-40B4-BE49-F238E27FC236}">
                <a16:creationId xmlns:a16="http://schemas.microsoft.com/office/drawing/2014/main" id="{FCC1E850-F365-898F-7C20-7DB7B9D7AD6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C809CC86-A2CE-4F80-856C-EAA35B5B3126}"/>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401246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2251-D405-A27A-7B18-3B75ACF86EC9}"/>
              </a:ext>
            </a:extLst>
          </p:cNvPr>
          <p:cNvSpPr>
            <a:spLocks noGrp="1"/>
          </p:cNvSpPr>
          <p:nvPr>
            <p:ph type="title"/>
          </p:nvPr>
        </p:nvSpPr>
        <p:spPr/>
        <p:txBody>
          <a:bodyPr/>
          <a:lstStyle/>
          <a:p>
            <a:r>
              <a:rPr lang="en-GB"/>
              <a:t>Click to edit Master title style</a:t>
            </a:r>
            <a:endParaRPr lang="bg-BG"/>
          </a:p>
        </p:txBody>
      </p:sp>
      <p:sp>
        <p:nvSpPr>
          <p:cNvPr id="3" name="Vertical Text Placeholder 2">
            <a:extLst>
              <a:ext uri="{FF2B5EF4-FFF2-40B4-BE49-F238E27FC236}">
                <a16:creationId xmlns:a16="http://schemas.microsoft.com/office/drawing/2014/main" id="{B8A5617C-2C93-8B5D-DB66-D9D0663F808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g-BG"/>
          </a:p>
        </p:txBody>
      </p:sp>
      <p:sp>
        <p:nvSpPr>
          <p:cNvPr id="4" name="Date Placeholder 3">
            <a:extLst>
              <a:ext uri="{FF2B5EF4-FFF2-40B4-BE49-F238E27FC236}">
                <a16:creationId xmlns:a16="http://schemas.microsoft.com/office/drawing/2014/main" id="{8A49F6E0-22EE-169C-3D0B-4FB94419CE96}"/>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5" name="Footer Placeholder 4">
            <a:extLst>
              <a:ext uri="{FF2B5EF4-FFF2-40B4-BE49-F238E27FC236}">
                <a16:creationId xmlns:a16="http://schemas.microsoft.com/office/drawing/2014/main" id="{FEBDA6F6-59DA-43B7-B99E-99AAD479AAEC}"/>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CBEA8BD-F3E4-2F45-5C08-76404CE4D635}"/>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326035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C3075-630B-6A40-EBDB-624A55B15D5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bg-BG"/>
          </a:p>
        </p:txBody>
      </p:sp>
      <p:sp>
        <p:nvSpPr>
          <p:cNvPr id="3" name="Vertical Text Placeholder 2">
            <a:extLst>
              <a:ext uri="{FF2B5EF4-FFF2-40B4-BE49-F238E27FC236}">
                <a16:creationId xmlns:a16="http://schemas.microsoft.com/office/drawing/2014/main" id="{3B5C1DFE-8A0B-BF87-8E35-37C8D6B5F3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g-BG"/>
          </a:p>
        </p:txBody>
      </p:sp>
      <p:sp>
        <p:nvSpPr>
          <p:cNvPr id="4" name="Date Placeholder 3">
            <a:extLst>
              <a:ext uri="{FF2B5EF4-FFF2-40B4-BE49-F238E27FC236}">
                <a16:creationId xmlns:a16="http://schemas.microsoft.com/office/drawing/2014/main" id="{7304093E-7A1C-479C-B9DC-2A63A916342E}"/>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5" name="Footer Placeholder 4">
            <a:extLst>
              <a:ext uri="{FF2B5EF4-FFF2-40B4-BE49-F238E27FC236}">
                <a16:creationId xmlns:a16="http://schemas.microsoft.com/office/drawing/2014/main" id="{52AF4806-4F05-750F-D175-FE136577EA9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406244A-6456-C620-8216-FDB848EC31D6}"/>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36621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B98A-0EF9-4E61-890E-84A6B228DDFB}"/>
              </a:ext>
            </a:extLst>
          </p:cNvPr>
          <p:cNvSpPr>
            <a:spLocks noGrp="1"/>
          </p:cNvSpPr>
          <p:nvPr>
            <p:ph type="title"/>
          </p:nvPr>
        </p:nvSpPr>
        <p:spPr/>
        <p:txBody>
          <a:bodyPr/>
          <a:lstStyle/>
          <a:p>
            <a:r>
              <a:rPr lang="en-GB"/>
              <a:t>Click to edit Master title style</a:t>
            </a:r>
            <a:endParaRPr lang="bg-BG"/>
          </a:p>
        </p:txBody>
      </p:sp>
      <p:sp>
        <p:nvSpPr>
          <p:cNvPr id="3" name="Content Placeholder 2">
            <a:extLst>
              <a:ext uri="{FF2B5EF4-FFF2-40B4-BE49-F238E27FC236}">
                <a16:creationId xmlns:a16="http://schemas.microsoft.com/office/drawing/2014/main" id="{E96DC988-2DF4-2831-7098-09FDBB83FE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g-BG"/>
          </a:p>
        </p:txBody>
      </p:sp>
      <p:sp>
        <p:nvSpPr>
          <p:cNvPr id="4" name="Date Placeholder 3">
            <a:extLst>
              <a:ext uri="{FF2B5EF4-FFF2-40B4-BE49-F238E27FC236}">
                <a16:creationId xmlns:a16="http://schemas.microsoft.com/office/drawing/2014/main" id="{C18A9A53-3E36-C63F-E683-355F40AAD87B}"/>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5" name="Footer Placeholder 4">
            <a:extLst>
              <a:ext uri="{FF2B5EF4-FFF2-40B4-BE49-F238E27FC236}">
                <a16:creationId xmlns:a16="http://schemas.microsoft.com/office/drawing/2014/main" id="{36F08101-D03E-145A-0933-551281DA3874}"/>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908D789-EEBF-DEAF-FC8C-893159978884}"/>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149853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9FE7-29FA-B554-ED67-126911D6C8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bg-BG"/>
          </a:p>
        </p:txBody>
      </p:sp>
      <p:sp>
        <p:nvSpPr>
          <p:cNvPr id="3" name="Text Placeholder 2">
            <a:extLst>
              <a:ext uri="{FF2B5EF4-FFF2-40B4-BE49-F238E27FC236}">
                <a16:creationId xmlns:a16="http://schemas.microsoft.com/office/drawing/2014/main" id="{1CF73F3E-206E-817C-7BB0-8F8A96818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27FA047-4D1E-2E20-3A42-224DB74524E6}"/>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5" name="Footer Placeholder 4">
            <a:extLst>
              <a:ext uri="{FF2B5EF4-FFF2-40B4-BE49-F238E27FC236}">
                <a16:creationId xmlns:a16="http://schemas.microsoft.com/office/drawing/2014/main" id="{3D68924E-26D6-2D8B-8F72-BE8FAD49709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67A65DD3-CA07-B8F4-8701-09C2A09F07E4}"/>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298487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ECBD-3519-E3D2-91D3-4A492DD172D3}"/>
              </a:ext>
            </a:extLst>
          </p:cNvPr>
          <p:cNvSpPr>
            <a:spLocks noGrp="1"/>
          </p:cNvSpPr>
          <p:nvPr>
            <p:ph type="title"/>
          </p:nvPr>
        </p:nvSpPr>
        <p:spPr/>
        <p:txBody>
          <a:bodyPr/>
          <a:lstStyle/>
          <a:p>
            <a:r>
              <a:rPr lang="en-GB"/>
              <a:t>Click to edit Master title style</a:t>
            </a:r>
            <a:endParaRPr lang="bg-BG"/>
          </a:p>
        </p:txBody>
      </p:sp>
      <p:sp>
        <p:nvSpPr>
          <p:cNvPr id="3" name="Content Placeholder 2">
            <a:extLst>
              <a:ext uri="{FF2B5EF4-FFF2-40B4-BE49-F238E27FC236}">
                <a16:creationId xmlns:a16="http://schemas.microsoft.com/office/drawing/2014/main" id="{FA97F5AF-3409-D590-BDC0-13AE67CD8D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g-BG"/>
          </a:p>
        </p:txBody>
      </p:sp>
      <p:sp>
        <p:nvSpPr>
          <p:cNvPr id="4" name="Content Placeholder 3">
            <a:extLst>
              <a:ext uri="{FF2B5EF4-FFF2-40B4-BE49-F238E27FC236}">
                <a16:creationId xmlns:a16="http://schemas.microsoft.com/office/drawing/2014/main" id="{79F6BAA1-0423-8376-0290-05F55DD3364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g-BG"/>
          </a:p>
        </p:txBody>
      </p:sp>
      <p:sp>
        <p:nvSpPr>
          <p:cNvPr id="5" name="Date Placeholder 4">
            <a:extLst>
              <a:ext uri="{FF2B5EF4-FFF2-40B4-BE49-F238E27FC236}">
                <a16:creationId xmlns:a16="http://schemas.microsoft.com/office/drawing/2014/main" id="{C7C00AC6-E093-AB20-5434-47F288F9D658}"/>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6" name="Footer Placeholder 5">
            <a:extLst>
              <a:ext uri="{FF2B5EF4-FFF2-40B4-BE49-F238E27FC236}">
                <a16:creationId xmlns:a16="http://schemas.microsoft.com/office/drawing/2014/main" id="{3BE56B93-19D4-A9C4-DBC6-1A6C3B757486}"/>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8EE9104E-11C6-021C-E9A1-1C634584311D}"/>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137456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2AFD-0954-1415-67F2-6CADF6E04E20}"/>
              </a:ext>
            </a:extLst>
          </p:cNvPr>
          <p:cNvSpPr>
            <a:spLocks noGrp="1"/>
          </p:cNvSpPr>
          <p:nvPr>
            <p:ph type="title"/>
          </p:nvPr>
        </p:nvSpPr>
        <p:spPr>
          <a:xfrm>
            <a:off x="839788" y="365125"/>
            <a:ext cx="10515600" cy="1325563"/>
          </a:xfrm>
        </p:spPr>
        <p:txBody>
          <a:bodyPr/>
          <a:lstStyle/>
          <a:p>
            <a:r>
              <a:rPr lang="en-GB"/>
              <a:t>Click to edit Master title style</a:t>
            </a:r>
            <a:endParaRPr lang="bg-BG"/>
          </a:p>
        </p:txBody>
      </p:sp>
      <p:sp>
        <p:nvSpPr>
          <p:cNvPr id="3" name="Text Placeholder 2">
            <a:extLst>
              <a:ext uri="{FF2B5EF4-FFF2-40B4-BE49-F238E27FC236}">
                <a16:creationId xmlns:a16="http://schemas.microsoft.com/office/drawing/2014/main" id="{070644AB-51A4-25ED-CB28-D9A1308141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9BD1A5-2146-3537-5463-BFDCF7D5C2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g-BG"/>
          </a:p>
        </p:txBody>
      </p:sp>
      <p:sp>
        <p:nvSpPr>
          <p:cNvPr id="5" name="Text Placeholder 4">
            <a:extLst>
              <a:ext uri="{FF2B5EF4-FFF2-40B4-BE49-F238E27FC236}">
                <a16:creationId xmlns:a16="http://schemas.microsoft.com/office/drawing/2014/main" id="{C50FDABA-70F4-1394-CF94-4067D7FC39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6B93E8-5906-52E7-735F-5B1F4D7133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g-BG"/>
          </a:p>
        </p:txBody>
      </p:sp>
      <p:sp>
        <p:nvSpPr>
          <p:cNvPr id="7" name="Date Placeholder 6">
            <a:extLst>
              <a:ext uri="{FF2B5EF4-FFF2-40B4-BE49-F238E27FC236}">
                <a16:creationId xmlns:a16="http://schemas.microsoft.com/office/drawing/2014/main" id="{6B8D933B-5443-1F77-1E06-8A9856ED4794}"/>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8" name="Footer Placeholder 7">
            <a:extLst>
              <a:ext uri="{FF2B5EF4-FFF2-40B4-BE49-F238E27FC236}">
                <a16:creationId xmlns:a16="http://schemas.microsoft.com/office/drawing/2014/main" id="{E804E760-8294-EB71-4971-B6D1D4635A36}"/>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7C8276CE-E2B7-AF57-DF9D-36187C2BDB6D}"/>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364253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1B01-503A-A401-C9FB-446AE2399333}"/>
              </a:ext>
            </a:extLst>
          </p:cNvPr>
          <p:cNvSpPr>
            <a:spLocks noGrp="1"/>
          </p:cNvSpPr>
          <p:nvPr>
            <p:ph type="title"/>
          </p:nvPr>
        </p:nvSpPr>
        <p:spPr/>
        <p:txBody>
          <a:bodyPr/>
          <a:lstStyle/>
          <a:p>
            <a:r>
              <a:rPr lang="en-GB"/>
              <a:t>Click to edit Master title style</a:t>
            </a:r>
            <a:endParaRPr lang="bg-BG"/>
          </a:p>
        </p:txBody>
      </p:sp>
      <p:sp>
        <p:nvSpPr>
          <p:cNvPr id="3" name="Date Placeholder 2">
            <a:extLst>
              <a:ext uri="{FF2B5EF4-FFF2-40B4-BE49-F238E27FC236}">
                <a16:creationId xmlns:a16="http://schemas.microsoft.com/office/drawing/2014/main" id="{4AF5FAC8-9A23-960F-B05D-D885815B6F40}"/>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4" name="Footer Placeholder 3">
            <a:extLst>
              <a:ext uri="{FF2B5EF4-FFF2-40B4-BE49-F238E27FC236}">
                <a16:creationId xmlns:a16="http://schemas.microsoft.com/office/drawing/2014/main" id="{E2A67911-0D88-20A8-3D57-7A1C5027E904}"/>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294D6C2C-DD37-2851-FDAA-C55903258D8B}"/>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96009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154CD-6D27-FC48-8F10-41CAD0BEEB1F}"/>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3" name="Footer Placeholder 2">
            <a:extLst>
              <a:ext uri="{FF2B5EF4-FFF2-40B4-BE49-F238E27FC236}">
                <a16:creationId xmlns:a16="http://schemas.microsoft.com/office/drawing/2014/main" id="{1E4ECC52-1556-1DC1-1D59-A32D7655320C}"/>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672139E4-E9A4-436E-3D88-05E5185D894A}"/>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6029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6BE9-5F69-4965-2EBD-052D9EE43C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bg-BG"/>
          </a:p>
        </p:txBody>
      </p:sp>
      <p:sp>
        <p:nvSpPr>
          <p:cNvPr id="3" name="Content Placeholder 2">
            <a:extLst>
              <a:ext uri="{FF2B5EF4-FFF2-40B4-BE49-F238E27FC236}">
                <a16:creationId xmlns:a16="http://schemas.microsoft.com/office/drawing/2014/main" id="{C0607CBE-95BE-786F-E500-CF5613061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g-BG"/>
          </a:p>
        </p:txBody>
      </p:sp>
      <p:sp>
        <p:nvSpPr>
          <p:cNvPr id="4" name="Text Placeholder 3">
            <a:extLst>
              <a:ext uri="{FF2B5EF4-FFF2-40B4-BE49-F238E27FC236}">
                <a16:creationId xmlns:a16="http://schemas.microsoft.com/office/drawing/2014/main" id="{D839B0BD-4745-1E9D-83F4-04D6760CB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D7D190-B147-77BF-0235-FF530C9F87F7}"/>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6" name="Footer Placeholder 5">
            <a:extLst>
              <a:ext uri="{FF2B5EF4-FFF2-40B4-BE49-F238E27FC236}">
                <a16:creationId xmlns:a16="http://schemas.microsoft.com/office/drawing/2014/main" id="{C976222C-1BB0-74D5-E6A1-02BEACC3A4F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02791D1-06DA-4B40-0CFD-BEA723166F79}"/>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236903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3A39-4905-18EA-0F7A-74ABD217EF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bg-BG"/>
          </a:p>
        </p:txBody>
      </p:sp>
      <p:sp>
        <p:nvSpPr>
          <p:cNvPr id="3" name="Picture Placeholder 2">
            <a:extLst>
              <a:ext uri="{FF2B5EF4-FFF2-40B4-BE49-F238E27FC236}">
                <a16:creationId xmlns:a16="http://schemas.microsoft.com/office/drawing/2014/main" id="{FE4FA1FC-AA37-CB7E-336F-0B4606F40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2CA97D12-32C0-5DD0-2DA7-8B2A362F1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060761-AED3-ECAB-27B2-7B91F2DA7D17}"/>
              </a:ext>
            </a:extLst>
          </p:cNvPr>
          <p:cNvSpPr>
            <a:spLocks noGrp="1"/>
          </p:cNvSpPr>
          <p:nvPr>
            <p:ph type="dt" sz="half" idx="10"/>
          </p:nvPr>
        </p:nvSpPr>
        <p:spPr/>
        <p:txBody>
          <a:bodyPr/>
          <a:lstStyle/>
          <a:p>
            <a:fld id="{25E42DAB-BC7F-4178-9B48-A17B2C88C761}" type="datetimeFigureOut">
              <a:rPr lang="bg-BG" smtClean="0"/>
              <a:t>17.10.2022 г.</a:t>
            </a:fld>
            <a:endParaRPr lang="bg-BG"/>
          </a:p>
        </p:txBody>
      </p:sp>
      <p:sp>
        <p:nvSpPr>
          <p:cNvPr id="6" name="Footer Placeholder 5">
            <a:extLst>
              <a:ext uri="{FF2B5EF4-FFF2-40B4-BE49-F238E27FC236}">
                <a16:creationId xmlns:a16="http://schemas.microsoft.com/office/drawing/2014/main" id="{AE98E0FE-7F12-F427-8248-052830563DE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93A2533-A3BC-3911-3034-10D03BCC961A}"/>
              </a:ext>
            </a:extLst>
          </p:cNvPr>
          <p:cNvSpPr>
            <a:spLocks noGrp="1"/>
          </p:cNvSpPr>
          <p:nvPr>
            <p:ph type="sldNum" sz="quarter" idx="12"/>
          </p:nvPr>
        </p:nvSpPr>
        <p:spPr/>
        <p:txBody>
          <a:bodyPr/>
          <a:lstStyle/>
          <a:p>
            <a:fld id="{BF282296-7713-4B6A-B37B-5FBF55A525C2}" type="slidenum">
              <a:rPr lang="bg-BG" smtClean="0"/>
              <a:t>‹#›</a:t>
            </a:fld>
            <a:endParaRPr lang="bg-BG"/>
          </a:p>
        </p:txBody>
      </p:sp>
    </p:spTree>
    <p:extLst>
      <p:ext uri="{BB962C8B-B14F-4D97-AF65-F5344CB8AC3E}">
        <p14:creationId xmlns:p14="http://schemas.microsoft.com/office/powerpoint/2010/main" val="322822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F7F47-1000-F644-D24A-E95DA5352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bg-BG"/>
          </a:p>
        </p:txBody>
      </p:sp>
      <p:sp>
        <p:nvSpPr>
          <p:cNvPr id="3" name="Text Placeholder 2">
            <a:extLst>
              <a:ext uri="{FF2B5EF4-FFF2-40B4-BE49-F238E27FC236}">
                <a16:creationId xmlns:a16="http://schemas.microsoft.com/office/drawing/2014/main" id="{E28FBFB6-9951-C3B4-1E09-8CEA23922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g-BG"/>
          </a:p>
        </p:txBody>
      </p:sp>
      <p:sp>
        <p:nvSpPr>
          <p:cNvPr id="4" name="Date Placeholder 3">
            <a:extLst>
              <a:ext uri="{FF2B5EF4-FFF2-40B4-BE49-F238E27FC236}">
                <a16:creationId xmlns:a16="http://schemas.microsoft.com/office/drawing/2014/main" id="{0A0A1ED8-9E7D-E2A7-5A1E-D31D076AC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42DAB-BC7F-4178-9B48-A17B2C88C761}" type="datetimeFigureOut">
              <a:rPr lang="bg-BG" smtClean="0"/>
              <a:t>17.10.2022 г.</a:t>
            </a:fld>
            <a:endParaRPr lang="bg-BG"/>
          </a:p>
        </p:txBody>
      </p:sp>
      <p:sp>
        <p:nvSpPr>
          <p:cNvPr id="5" name="Footer Placeholder 4">
            <a:extLst>
              <a:ext uri="{FF2B5EF4-FFF2-40B4-BE49-F238E27FC236}">
                <a16:creationId xmlns:a16="http://schemas.microsoft.com/office/drawing/2014/main" id="{3F4C43E3-16DD-4993-4C76-FC7C32DE6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AFE9F735-2A1B-67CD-1B98-3CC0A8268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2296-7713-4B6A-B37B-5FBF55A525C2}" type="slidenum">
              <a:rPr lang="bg-BG" smtClean="0"/>
              <a:t>‹#›</a:t>
            </a:fld>
            <a:endParaRPr lang="bg-BG"/>
          </a:p>
        </p:txBody>
      </p:sp>
    </p:spTree>
    <p:extLst>
      <p:ext uri="{BB962C8B-B14F-4D97-AF65-F5344CB8AC3E}">
        <p14:creationId xmlns:p14="http://schemas.microsoft.com/office/powerpoint/2010/main" val="2422843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7CF3-63D3-C4CD-D456-1B5A20A372A6}"/>
              </a:ext>
            </a:extLst>
          </p:cNvPr>
          <p:cNvSpPr>
            <a:spLocks noGrp="1"/>
          </p:cNvSpPr>
          <p:nvPr>
            <p:ph type="ctrTitle"/>
          </p:nvPr>
        </p:nvSpPr>
        <p:spPr/>
        <p:txBody>
          <a:bodyPr/>
          <a:lstStyle/>
          <a:p>
            <a:r>
              <a:rPr lang="en-US" dirty="0"/>
              <a:t>Game ideas</a:t>
            </a:r>
            <a:endParaRPr lang="bg-BG" dirty="0"/>
          </a:p>
        </p:txBody>
      </p:sp>
      <p:sp>
        <p:nvSpPr>
          <p:cNvPr id="3" name="Subtitle 2">
            <a:extLst>
              <a:ext uri="{FF2B5EF4-FFF2-40B4-BE49-F238E27FC236}">
                <a16:creationId xmlns:a16="http://schemas.microsoft.com/office/drawing/2014/main" id="{3B07D5F7-5CB3-A2A3-D7F6-C69B4C95BA54}"/>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213444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3066-484A-5580-EED5-0672B8B8A04D}"/>
              </a:ext>
            </a:extLst>
          </p:cNvPr>
          <p:cNvSpPr>
            <a:spLocks noGrp="1"/>
          </p:cNvSpPr>
          <p:nvPr>
            <p:ph type="title"/>
          </p:nvPr>
        </p:nvSpPr>
        <p:spPr>
          <a:xfrm>
            <a:off x="831850" y="1709738"/>
            <a:ext cx="9047646" cy="2852737"/>
          </a:xfrm>
        </p:spPr>
        <p:txBody>
          <a:bodyPr/>
          <a:lstStyle/>
          <a:p>
            <a:r>
              <a:rPr lang="en-US" dirty="0"/>
              <a:t>The plot :DD</a:t>
            </a:r>
            <a:endParaRPr lang="bg-BG" dirty="0"/>
          </a:p>
        </p:txBody>
      </p:sp>
      <p:sp>
        <p:nvSpPr>
          <p:cNvPr id="3" name="Text Placeholder 2">
            <a:extLst>
              <a:ext uri="{FF2B5EF4-FFF2-40B4-BE49-F238E27FC236}">
                <a16:creationId xmlns:a16="http://schemas.microsoft.com/office/drawing/2014/main" id="{645B7BA1-A4FA-39CE-C9D3-9DE6834BDEF5}"/>
              </a:ext>
            </a:extLst>
          </p:cNvPr>
          <p:cNvSpPr>
            <a:spLocks noGrp="1"/>
          </p:cNvSpPr>
          <p:nvPr>
            <p:ph type="body" idx="1"/>
          </p:nvPr>
        </p:nvSpPr>
        <p:spPr/>
        <p:txBody>
          <a:bodyPr/>
          <a:lstStyle/>
          <a:p>
            <a:endParaRPr lang="bg-BG" dirty="0"/>
          </a:p>
        </p:txBody>
      </p:sp>
      <p:pic>
        <p:nvPicPr>
          <p:cNvPr id="4" name="Picture 3">
            <a:extLst>
              <a:ext uri="{FF2B5EF4-FFF2-40B4-BE49-F238E27FC236}">
                <a16:creationId xmlns:a16="http://schemas.microsoft.com/office/drawing/2014/main" id="{2A475DCA-26E3-381C-A42B-1F6C1C3E9C75}"/>
              </a:ext>
            </a:extLst>
          </p:cNvPr>
          <p:cNvPicPr>
            <a:picLocks noChangeAspect="1"/>
          </p:cNvPicPr>
          <p:nvPr/>
        </p:nvPicPr>
        <p:blipFill>
          <a:blip r:embed="rId2"/>
          <a:stretch>
            <a:fillRect/>
          </a:stretch>
        </p:blipFill>
        <p:spPr>
          <a:xfrm>
            <a:off x="7265504" y="-1"/>
            <a:ext cx="4926496" cy="6864251"/>
          </a:xfrm>
          <a:prstGeom prst="rect">
            <a:avLst/>
          </a:prstGeom>
        </p:spPr>
      </p:pic>
      <p:pic>
        <p:nvPicPr>
          <p:cNvPr id="5" name="Picture 4">
            <a:extLst>
              <a:ext uri="{FF2B5EF4-FFF2-40B4-BE49-F238E27FC236}">
                <a16:creationId xmlns:a16="http://schemas.microsoft.com/office/drawing/2014/main" id="{491832CB-9F6F-4E92-C258-13A42A2B7604}"/>
              </a:ext>
            </a:extLst>
          </p:cNvPr>
          <p:cNvPicPr>
            <a:picLocks noChangeAspect="1"/>
          </p:cNvPicPr>
          <p:nvPr/>
        </p:nvPicPr>
        <p:blipFill>
          <a:blip r:embed="rId3"/>
          <a:stretch>
            <a:fillRect/>
          </a:stretch>
        </p:blipFill>
        <p:spPr>
          <a:xfrm rot="19833467">
            <a:off x="7795582" y="1415233"/>
            <a:ext cx="929161" cy="929161"/>
          </a:xfrm>
          <a:prstGeom prst="rect">
            <a:avLst/>
          </a:prstGeom>
        </p:spPr>
      </p:pic>
      <p:pic>
        <p:nvPicPr>
          <p:cNvPr id="7" name="Picture 6">
            <a:extLst>
              <a:ext uri="{FF2B5EF4-FFF2-40B4-BE49-F238E27FC236}">
                <a16:creationId xmlns:a16="http://schemas.microsoft.com/office/drawing/2014/main" id="{7A03286D-F3BA-BC4D-3504-F87FF4513CD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944" b="99062" l="10000" r="90000">
                        <a14:foregroundMark x1="63250" y1="37899" x2="54750" y2="84428"/>
                        <a14:foregroundMark x1="55000" y1="54409" x2="45875" y2="93433"/>
                        <a14:foregroundMark x1="50875" y1="63602" x2="42375" y2="97749"/>
                        <a14:foregroundMark x1="62875" y1="60225" x2="52375" y2="93433"/>
                        <a14:foregroundMark x1="52375" y1="93433" x2="48500" y2="96811"/>
                        <a14:foregroundMark x1="63875" y1="61163" x2="56375" y2="92871"/>
                        <a14:foregroundMark x1="56375" y1="92871" x2="55125" y2="93996"/>
                        <a14:foregroundMark x1="54125" y1="87617" x2="33000" y2="94934"/>
                        <a14:foregroundMark x1="33000" y1="94934" x2="31625" y2="94934"/>
                        <a14:foregroundMark x1="31625" y1="96248" x2="23375" y2="98311"/>
                        <a14:foregroundMark x1="23500" y1="97561" x2="21125" y2="99062"/>
                        <a14:foregroundMark x1="67375" y1="58349" x2="56250" y2="88743"/>
                        <a14:foregroundMark x1="56250" y1="88743" x2="53500" y2="92871"/>
                        <a14:backgroundMark x1="30750" y1="42214" x2="17750" y2="58724"/>
                        <a14:backgroundMark x1="30125" y1="41088" x2="20250" y2="48780"/>
                      </a14:backgroundRemoval>
                    </a14:imgEffect>
                  </a14:imgLayer>
                </a14:imgProps>
              </a:ext>
            </a:extLst>
          </a:blip>
          <a:srcRect l="30086" b="-7893"/>
          <a:stretch/>
        </p:blipFill>
        <p:spPr>
          <a:xfrm rot="19003383" flipH="1">
            <a:off x="8468138" y="3180858"/>
            <a:ext cx="1328377" cy="1365810"/>
          </a:xfrm>
          <a:prstGeom prst="rect">
            <a:avLst/>
          </a:prstGeom>
        </p:spPr>
      </p:pic>
      <p:pic>
        <p:nvPicPr>
          <p:cNvPr id="8" name="Picture 7">
            <a:extLst>
              <a:ext uri="{FF2B5EF4-FFF2-40B4-BE49-F238E27FC236}">
                <a16:creationId xmlns:a16="http://schemas.microsoft.com/office/drawing/2014/main" id="{3C74DED2-6964-5B86-95E4-268BCBE4932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rot="21114595">
            <a:off x="6813184" y="3415809"/>
            <a:ext cx="2622509" cy="1747912"/>
          </a:xfrm>
          <a:prstGeom prst="rect">
            <a:avLst/>
          </a:prstGeom>
        </p:spPr>
      </p:pic>
    </p:spTree>
    <p:extLst>
      <p:ext uri="{BB962C8B-B14F-4D97-AF65-F5344CB8AC3E}">
        <p14:creationId xmlns:p14="http://schemas.microsoft.com/office/powerpoint/2010/main" val="403603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A214-F177-ACEE-75FD-B60D700E002B}"/>
              </a:ext>
            </a:extLst>
          </p:cNvPr>
          <p:cNvSpPr>
            <a:spLocks noGrp="1"/>
          </p:cNvSpPr>
          <p:nvPr>
            <p:ph type="title"/>
          </p:nvPr>
        </p:nvSpPr>
        <p:spPr/>
        <p:txBody>
          <a:bodyPr/>
          <a:lstStyle/>
          <a:p>
            <a:endParaRPr lang="bg-BG"/>
          </a:p>
        </p:txBody>
      </p:sp>
      <p:sp>
        <p:nvSpPr>
          <p:cNvPr id="3" name="Picture Placeholder 2">
            <a:extLst>
              <a:ext uri="{FF2B5EF4-FFF2-40B4-BE49-F238E27FC236}">
                <a16:creationId xmlns:a16="http://schemas.microsoft.com/office/drawing/2014/main" id="{4BAD78FB-4868-2432-D38D-83B1ED90BB70}"/>
              </a:ext>
            </a:extLst>
          </p:cNvPr>
          <p:cNvSpPr>
            <a:spLocks noGrp="1"/>
          </p:cNvSpPr>
          <p:nvPr>
            <p:ph type="pic" idx="1"/>
          </p:nvPr>
        </p:nvSpPr>
        <p:spPr/>
      </p:sp>
      <p:sp>
        <p:nvSpPr>
          <p:cNvPr id="4" name="Text Placeholder 3">
            <a:extLst>
              <a:ext uri="{FF2B5EF4-FFF2-40B4-BE49-F238E27FC236}">
                <a16:creationId xmlns:a16="http://schemas.microsoft.com/office/drawing/2014/main" id="{B7E6ED79-E3FE-099C-E93B-F5EBB995C666}"/>
              </a:ext>
            </a:extLst>
          </p:cNvPr>
          <p:cNvSpPr>
            <a:spLocks noGrp="1"/>
          </p:cNvSpPr>
          <p:nvPr>
            <p:ph type="body" sz="half" idx="2"/>
          </p:nvPr>
        </p:nvSpPr>
        <p:spPr/>
        <p:txBody>
          <a:bodyPr/>
          <a:lstStyle/>
          <a:p>
            <a:pPr marL="285750" indent="-285750">
              <a:buFont typeface="Calibri" panose="020F0502020204030204" pitchFamily="34" charset="0"/>
              <a:buChar char="×"/>
            </a:pPr>
            <a:r>
              <a:rPr lang="en-US" dirty="0"/>
              <a:t>old people win the lottery and decide to go around the world (Mr. and Mrs. Worldwide)</a:t>
            </a:r>
          </a:p>
          <a:p>
            <a:pPr marL="285750" indent="-285750">
              <a:buFont typeface="Calibri" panose="020F0502020204030204" pitchFamily="34" charset="0"/>
              <a:buChar char="×"/>
            </a:pPr>
            <a:r>
              <a:rPr lang="en-US" dirty="0"/>
              <a:t>You have travel blog and travel and update the blog and live :D (</a:t>
            </a:r>
            <a:r>
              <a:rPr lang="en-US" u="sng" dirty="0" err="1"/>
              <a:t>http.world</a:t>
            </a:r>
            <a:r>
              <a:rPr lang="en-US" dirty="0"/>
              <a:t>)</a:t>
            </a:r>
          </a:p>
          <a:p>
            <a:pPr marL="285750" indent="-285750">
              <a:buFont typeface="Calibri" panose="020F0502020204030204" pitchFamily="34" charset="0"/>
              <a:buChar char="×"/>
            </a:pPr>
            <a:r>
              <a:rPr lang="en-US" dirty="0"/>
              <a:t>Traveling circus </a:t>
            </a:r>
            <a:r>
              <a:rPr lang="en-US" dirty="0">
                <a:sym typeface="Wingdings" panose="05000000000000000000" pitchFamily="2" charset="2"/>
              </a:rPr>
              <a:t></a:t>
            </a:r>
            <a:endParaRPr lang="en-US" dirty="0"/>
          </a:p>
          <a:p>
            <a:pPr marL="285750" indent="-285750">
              <a:buFont typeface="Calibri" panose="020F0502020204030204" pitchFamily="34" charset="0"/>
              <a:buChar char="×"/>
            </a:pPr>
            <a:r>
              <a:rPr lang="en-US" dirty="0"/>
              <a:t>The hunt (omg u are so evil, that the whole world is hunting u down and looking for u, good luck :D) </a:t>
            </a:r>
          </a:p>
          <a:p>
            <a:pPr marL="285750" indent="-285750">
              <a:buFont typeface="Calibri" panose="020F0502020204030204" pitchFamily="34" charset="0"/>
              <a:buChar char="×"/>
            </a:pPr>
            <a:endParaRPr lang="en-US" dirty="0"/>
          </a:p>
          <a:p>
            <a:pPr marL="285750" indent="-285750">
              <a:buFont typeface="Calibri" panose="020F0502020204030204" pitchFamily="34" charset="0"/>
              <a:buChar char="×"/>
            </a:pPr>
            <a:endParaRPr lang="en-US" dirty="0"/>
          </a:p>
          <a:p>
            <a:endParaRPr lang="bg-BG" dirty="0"/>
          </a:p>
        </p:txBody>
      </p:sp>
    </p:spTree>
    <p:extLst>
      <p:ext uri="{BB962C8B-B14F-4D97-AF65-F5344CB8AC3E}">
        <p14:creationId xmlns:p14="http://schemas.microsoft.com/office/powerpoint/2010/main" val="96301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5BCC-E2D4-6ECB-A167-85D6E528BBE3}"/>
              </a:ext>
            </a:extLst>
          </p:cNvPr>
          <p:cNvSpPr>
            <a:spLocks noGrp="1"/>
          </p:cNvSpPr>
          <p:nvPr>
            <p:ph type="title"/>
          </p:nvPr>
        </p:nvSpPr>
        <p:spPr/>
        <p:txBody>
          <a:bodyPr/>
          <a:lstStyle/>
          <a:p>
            <a:r>
              <a:rPr lang="en-US" dirty="0"/>
              <a:t>Mr. and Mrs. Worldwide</a:t>
            </a:r>
            <a:endParaRPr lang="bg-BG" dirty="0"/>
          </a:p>
        </p:txBody>
      </p:sp>
      <p:sp>
        <p:nvSpPr>
          <p:cNvPr id="3" name="Content Placeholder 2">
            <a:extLst>
              <a:ext uri="{FF2B5EF4-FFF2-40B4-BE49-F238E27FC236}">
                <a16:creationId xmlns:a16="http://schemas.microsoft.com/office/drawing/2014/main" id="{7D9F998B-8160-0A67-E520-7AF432424CB7}"/>
              </a:ext>
            </a:extLst>
          </p:cNvPr>
          <p:cNvSpPr>
            <a:spLocks noGrp="1"/>
          </p:cNvSpPr>
          <p:nvPr>
            <p:ph sz="half" idx="1"/>
          </p:nvPr>
        </p:nvSpPr>
        <p:spPr>
          <a:xfrm>
            <a:off x="838200" y="1825625"/>
            <a:ext cx="10515600" cy="4351338"/>
          </a:xfrm>
        </p:spPr>
        <p:txBody>
          <a:bodyPr/>
          <a:lstStyle/>
          <a:p>
            <a:r>
              <a:rPr lang="en-US" dirty="0"/>
              <a:t>They travel around with the limited money they have (visit places from with they can buy souvenirs and other things like food pillows(which would give them bonuses))</a:t>
            </a:r>
            <a:endParaRPr lang="bg-BG" dirty="0"/>
          </a:p>
        </p:txBody>
      </p:sp>
      <p:pic>
        <p:nvPicPr>
          <p:cNvPr id="10" name="Picture 9">
            <a:extLst>
              <a:ext uri="{FF2B5EF4-FFF2-40B4-BE49-F238E27FC236}">
                <a16:creationId xmlns:a16="http://schemas.microsoft.com/office/drawing/2014/main" id="{F6C0E790-7F98-3A32-5A71-6DC1D4662536}"/>
              </a:ext>
            </a:extLst>
          </p:cNvPr>
          <p:cNvPicPr>
            <a:picLocks noChangeAspect="1"/>
          </p:cNvPicPr>
          <p:nvPr/>
        </p:nvPicPr>
        <p:blipFill>
          <a:blip r:embed="rId2"/>
          <a:stretch>
            <a:fillRect/>
          </a:stretch>
        </p:blipFill>
        <p:spPr>
          <a:xfrm>
            <a:off x="5528879" y="3573150"/>
            <a:ext cx="6663121" cy="3189314"/>
          </a:xfrm>
          <a:prstGeom prst="rect">
            <a:avLst/>
          </a:prstGeom>
        </p:spPr>
      </p:pic>
      <p:pic>
        <p:nvPicPr>
          <p:cNvPr id="1026" name="Picture 2" descr="Глобус бар - 87 см 80028509">
            <a:extLst>
              <a:ext uri="{FF2B5EF4-FFF2-40B4-BE49-F238E27FC236}">
                <a16:creationId xmlns:a16="http://schemas.microsoft.com/office/drawing/2014/main" id="{3328D8A3-108D-E8AF-6D9D-6515BAD97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5876" y="4421876"/>
            <a:ext cx="2436124" cy="243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7DDB-BC6E-DAEB-3D33-80969E1E656C}"/>
              </a:ext>
            </a:extLst>
          </p:cNvPr>
          <p:cNvSpPr>
            <a:spLocks noGrp="1"/>
          </p:cNvSpPr>
          <p:nvPr>
            <p:ph type="title"/>
          </p:nvPr>
        </p:nvSpPr>
        <p:spPr/>
        <p:txBody>
          <a:bodyPr/>
          <a:lstStyle/>
          <a:p>
            <a:r>
              <a:rPr lang="en-US" dirty="0">
                <a:solidFill>
                  <a:schemeClr val="bg1"/>
                </a:solidFill>
              </a:rPr>
              <a:t>THE HUNT</a:t>
            </a:r>
            <a:endParaRPr lang="bg-BG" dirty="0">
              <a:solidFill>
                <a:schemeClr val="bg1"/>
              </a:solidFill>
            </a:endParaRPr>
          </a:p>
        </p:txBody>
      </p:sp>
      <p:sp>
        <p:nvSpPr>
          <p:cNvPr id="3" name="Content Placeholder 2">
            <a:extLst>
              <a:ext uri="{FF2B5EF4-FFF2-40B4-BE49-F238E27FC236}">
                <a16:creationId xmlns:a16="http://schemas.microsoft.com/office/drawing/2014/main" id="{1EBAB7A7-416F-41F3-67D8-3E0594DFA46C}"/>
              </a:ext>
            </a:extLst>
          </p:cNvPr>
          <p:cNvSpPr>
            <a:spLocks noGrp="1"/>
          </p:cNvSpPr>
          <p:nvPr>
            <p:ph sz="half" idx="1"/>
          </p:nvPr>
        </p:nvSpPr>
        <p:spPr/>
        <p:txBody>
          <a:bodyPr/>
          <a:lstStyle/>
          <a:p>
            <a:r>
              <a:rPr lang="en-US" dirty="0">
                <a:solidFill>
                  <a:schemeClr val="bg1"/>
                </a:solidFill>
              </a:rPr>
              <a:t>You have limited money(yes again), (and time??) and u have to get to your old friend, who lives in another Poland. So to get there you have to change your identity, hide when needed and have common knowledge of geography </a:t>
            </a:r>
            <a:r>
              <a:rPr lang="en-US" dirty="0" err="1">
                <a:solidFill>
                  <a:schemeClr val="bg1"/>
                </a:solidFill>
              </a:rPr>
              <a:t>abd</a:t>
            </a:r>
            <a:r>
              <a:rPr lang="en-US" dirty="0">
                <a:solidFill>
                  <a:schemeClr val="bg1"/>
                </a:solidFill>
              </a:rPr>
              <a:t> </a:t>
            </a:r>
            <a:endParaRPr lang="bg-BG" dirty="0">
              <a:solidFill>
                <a:schemeClr val="bg1"/>
              </a:solidFill>
            </a:endParaRPr>
          </a:p>
        </p:txBody>
      </p:sp>
      <p:sp>
        <p:nvSpPr>
          <p:cNvPr id="4" name="Content Placeholder 3">
            <a:extLst>
              <a:ext uri="{FF2B5EF4-FFF2-40B4-BE49-F238E27FC236}">
                <a16:creationId xmlns:a16="http://schemas.microsoft.com/office/drawing/2014/main" id="{B623E012-1D39-BAB3-E773-DF068F8D408D}"/>
              </a:ext>
            </a:extLst>
          </p:cNvPr>
          <p:cNvSpPr>
            <a:spLocks noGrp="1"/>
          </p:cNvSpPr>
          <p:nvPr>
            <p:ph sz="half" idx="2"/>
          </p:nvPr>
        </p:nvSpPr>
        <p:spPr/>
        <p:txBody>
          <a:bodyPr/>
          <a:lstStyle/>
          <a:p>
            <a:endParaRPr lang="bg-BG"/>
          </a:p>
        </p:txBody>
      </p:sp>
      <p:pic>
        <p:nvPicPr>
          <p:cNvPr id="6" name="Picture 5">
            <a:extLst>
              <a:ext uri="{FF2B5EF4-FFF2-40B4-BE49-F238E27FC236}">
                <a16:creationId xmlns:a16="http://schemas.microsoft.com/office/drawing/2014/main" id="{C0DAF5A6-8062-093A-91D3-0B553DF6917E}"/>
              </a:ext>
            </a:extLst>
          </p:cNvPr>
          <p:cNvPicPr>
            <a:picLocks noChangeAspect="1"/>
          </p:cNvPicPr>
          <p:nvPr/>
        </p:nvPicPr>
        <p:blipFill rotWithShape="1">
          <a:blip r:embed="rId2"/>
          <a:srcRect b="3076"/>
          <a:stretch/>
        </p:blipFill>
        <p:spPr>
          <a:xfrm>
            <a:off x="5895833" y="0"/>
            <a:ext cx="8311487" cy="6858000"/>
          </a:xfrm>
          <a:prstGeom prst="rect">
            <a:avLst/>
          </a:prstGeom>
        </p:spPr>
      </p:pic>
    </p:spTree>
    <p:extLst>
      <p:ext uri="{BB962C8B-B14F-4D97-AF65-F5344CB8AC3E}">
        <p14:creationId xmlns:p14="http://schemas.microsoft.com/office/powerpoint/2010/main" val="82707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CF02-F3B1-AAA2-24F4-21301B8484C1}"/>
              </a:ext>
            </a:extLst>
          </p:cNvPr>
          <p:cNvSpPr>
            <a:spLocks noGrp="1"/>
          </p:cNvSpPr>
          <p:nvPr>
            <p:ph type="ctrTitle"/>
          </p:nvPr>
        </p:nvSpPr>
        <p:spPr/>
        <p:txBody>
          <a:bodyPr/>
          <a:lstStyle/>
          <a:p>
            <a:r>
              <a:rPr lang="en-US" dirty="0"/>
              <a:t>Travel blog</a:t>
            </a:r>
            <a:endParaRPr lang="bg-BG" dirty="0"/>
          </a:p>
        </p:txBody>
      </p:sp>
      <p:sp>
        <p:nvSpPr>
          <p:cNvPr id="3" name="Subtitle 2">
            <a:extLst>
              <a:ext uri="{FF2B5EF4-FFF2-40B4-BE49-F238E27FC236}">
                <a16:creationId xmlns:a16="http://schemas.microsoft.com/office/drawing/2014/main" id="{95CD4809-00E6-669E-3CEF-53E2601FA74E}"/>
              </a:ext>
            </a:extLst>
          </p:cNvPr>
          <p:cNvSpPr>
            <a:spLocks noGrp="1"/>
          </p:cNvSpPr>
          <p:nvPr>
            <p:ph type="subTitle" idx="1"/>
          </p:nvPr>
        </p:nvSpPr>
        <p:spPr/>
        <p:txBody>
          <a:bodyPr/>
          <a:lstStyle/>
          <a:p>
            <a:r>
              <a:rPr lang="en-US" dirty="0"/>
              <a:t>We need ideas if we </a:t>
            </a:r>
            <a:r>
              <a:rPr lang="en-US" dirty="0" err="1"/>
              <a:t>gonna</a:t>
            </a:r>
            <a:r>
              <a:rPr lang="en-US" dirty="0"/>
              <a:t> use that one</a:t>
            </a:r>
            <a:endParaRPr lang="bg-BG" dirty="0"/>
          </a:p>
        </p:txBody>
      </p:sp>
    </p:spTree>
    <p:extLst>
      <p:ext uri="{BB962C8B-B14F-4D97-AF65-F5344CB8AC3E}">
        <p14:creationId xmlns:p14="http://schemas.microsoft.com/office/powerpoint/2010/main" val="41056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CF02-F3B1-AAA2-24F4-21301B8484C1}"/>
              </a:ext>
            </a:extLst>
          </p:cNvPr>
          <p:cNvSpPr>
            <a:spLocks noGrp="1"/>
          </p:cNvSpPr>
          <p:nvPr>
            <p:ph type="ctrTitle"/>
          </p:nvPr>
        </p:nvSpPr>
        <p:spPr/>
        <p:txBody>
          <a:bodyPr/>
          <a:lstStyle/>
          <a:p>
            <a:r>
              <a:rPr lang="en-US" dirty="0"/>
              <a:t>Traveling circus </a:t>
            </a:r>
            <a:r>
              <a:rPr lang="en-US" dirty="0">
                <a:sym typeface="Wingdings" panose="05000000000000000000" pitchFamily="2" charset="2"/>
              </a:rPr>
              <a:t></a:t>
            </a:r>
            <a:endParaRPr lang="en-US" dirty="0"/>
          </a:p>
        </p:txBody>
      </p:sp>
      <p:sp>
        <p:nvSpPr>
          <p:cNvPr id="3" name="Subtitle 2">
            <a:extLst>
              <a:ext uri="{FF2B5EF4-FFF2-40B4-BE49-F238E27FC236}">
                <a16:creationId xmlns:a16="http://schemas.microsoft.com/office/drawing/2014/main" id="{95CD4809-00E6-669E-3CEF-53E2601FA74E}"/>
              </a:ext>
            </a:extLst>
          </p:cNvPr>
          <p:cNvSpPr>
            <a:spLocks noGrp="1"/>
          </p:cNvSpPr>
          <p:nvPr>
            <p:ph type="subTitle" idx="1"/>
          </p:nvPr>
        </p:nvSpPr>
        <p:spPr/>
        <p:txBody>
          <a:bodyPr/>
          <a:lstStyle/>
          <a:p>
            <a:r>
              <a:rPr lang="en-US" dirty="0"/>
              <a:t>We need ideas if we </a:t>
            </a:r>
            <a:r>
              <a:rPr lang="en-US" dirty="0" err="1"/>
              <a:t>gonna</a:t>
            </a:r>
            <a:r>
              <a:rPr lang="en-US" dirty="0"/>
              <a:t> use that one, but it’s </a:t>
            </a:r>
            <a:r>
              <a:rPr lang="en-US" dirty="0" err="1"/>
              <a:t>kinda</a:t>
            </a:r>
            <a:r>
              <a:rPr lang="en-US" dirty="0"/>
              <a:t> </a:t>
            </a:r>
            <a:r>
              <a:rPr lang="en-US" dirty="0" err="1"/>
              <a:t>mehhh</a:t>
            </a:r>
            <a:r>
              <a:rPr lang="en-US" dirty="0"/>
              <a:t> so u know</a:t>
            </a:r>
            <a:endParaRPr lang="bg-BG" dirty="0"/>
          </a:p>
        </p:txBody>
      </p:sp>
    </p:spTree>
    <p:extLst>
      <p:ext uri="{BB962C8B-B14F-4D97-AF65-F5344CB8AC3E}">
        <p14:creationId xmlns:p14="http://schemas.microsoft.com/office/powerpoint/2010/main" val="92591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5A6F-D5A7-0328-89EB-8218A9D195D8}"/>
              </a:ext>
            </a:extLst>
          </p:cNvPr>
          <p:cNvSpPr>
            <a:spLocks noGrp="1"/>
          </p:cNvSpPr>
          <p:nvPr>
            <p:ph type="ctrTitle"/>
          </p:nvPr>
        </p:nvSpPr>
        <p:spPr/>
        <p:txBody>
          <a:bodyPr/>
          <a:lstStyle/>
          <a:p>
            <a:r>
              <a:rPr lang="en-US" dirty="0"/>
              <a:t>G</a:t>
            </a:r>
            <a:endParaRPr lang="bg-BG" dirty="0"/>
          </a:p>
        </p:txBody>
      </p:sp>
      <p:pic>
        <p:nvPicPr>
          <p:cNvPr id="7" name="Picture 6">
            <a:extLst>
              <a:ext uri="{FF2B5EF4-FFF2-40B4-BE49-F238E27FC236}">
                <a16:creationId xmlns:a16="http://schemas.microsoft.com/office/drawing/2014/main" id="{3BD15877-933C-5168-FD3C-08C28B56ABF4}"/>
              </a:ext>
            </a:extLst>
          </p:cNvPr>
          <p:cNvPicPr>
            <a:picLocks noChangeAspect="1"/>
          </p:cNvPicPr>
          <p:nvPr/>
        </p:nvPicPr>
        <p:blipFill>
          <a:blip r:embed="rId2"/>
          <a:stretch>
            <a:fillRect/>
          </a:stretch>
        </p:blipFill>
        <p:spPr>
          <a:xfrm>
            <a:off x="1148686" y="1263744"/>
            <a:ext cx="9894627" cy="4330512"/>
          </a:xfrm>
          <a:prstGeom prst="rect">
            <a:avLst/>
          </a:prstGeom>
        </p:spPr>
      </p:pic>
    </p:spTree>
    <p:extLst>
      <p:ext uri="{BB962C8B-B14F-4D97-AF65-F5344CB8AC3E}">
        <p14:creationId xmlns:p14="http://schemas.microsoft.com/office/powerpoint/2010/main" val="205339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9C1A-ED6D-FE1C-1AD8-0D7161195B06}"/>
              </a:ext>
            </a:extLst>
          </p:cNvPr>
          <p:cNvSpPr>
            <a:spLocks noGrp="1"/>
          </p:cNvSpPr>
          <p:nvPr>
            <p:ph type="title"/>
          </p:nvPr>
        </p:nvSpPr>
        <p:spPr/>
        <p:txBody>
          <a:bodyPr/>
          <a:lstStyle/>
          <a:p>
            <a:r>
              <a:rPr lang="en-US" dirty="0"/>
              <a:t>How the game is </a:t>
            </a:r>
            <a:r>
              <a:rPr lang="en-US" dirty="0" err="1"/>
              <a:t>gonna</a:t>
            </a:r>
            <a:r>
              <a:rPr lang="en-US" dirty="0"/>
              <a:t> be played</a:t>
            </a:r>
            <a:endParaRPr lang="bg-BG" dirty="0"/>
          </a:p>
        </p:txBody>
      </p:sp>
      <p:sp>
        <p:nvSpPr>
          <p:cNvPr id="3" name="Content Placeholder 2">
            <a:extLst>
              <a:ext uri="{FF2B5EF4-FFF2-40B4-BE49-F238E27FC236}">
                <a16:creationId xmlns:a16="http://schemas.microsoft.com/office/drawing/2014/main" id="{3A2BB11F-420A-B24B-429E-9AC739E610C7}"/>
              </a:ext>
            </a:extLst>
          </p:cNvPr>
          <p:cNvSpPr>
            <a:spLocks noGrp="1"/>
          </p:cNvSpPr>
          <p:nvPr>
            <p:ph idx="1"/>
          </p:nvPr>
        </p:nvSpPr>
        <p:spPr/>
        <p:txBody>
          <a:bodyPr/>
          <a:lstStyle/>
          <a:p>
            <a:pPr>
              <a:buFont typeface="Calibri" panose="020F0502020204030204" pitchFamily="34" charset="0"/>
              <a:buChar char="⁺"/>
            </a:pPr>
            <a:r>
              <a:rPr lang="en-US" dirty="0"/>
              <a:t>You are asked some random questions about the country you are in</a:t>
            </a:r>
          </a:p>
          <a:p>
            <a:pPr>
              <a:buFont typeface="Calibri" panose="020F0502020204030204" pitchFamily="34" charset="0"/>
              <a:buChar char="⁺"/>
            </a:pPr>
            <a:r>
              <a:rPr lang="en-US" dirty="0"/>
              <a:t>Some kind of subway game</a:t>
            </a:r>
          </a:p>
          <a:p>
            <a:pPr>
              <a:buFont typeface="Calibri" panose="020F0502020204030204" pitchFamily="34" charset="0"/>
              <a:buChar char="⁺"/>
            </a:pPr>
            <a:endParaRPr lang="bg-BG" dirty="0"/>
          </a:p>
        </p:txBody>
      </p:sp>
      <p:pic>
        <p:nvPicPr>
          <p:cNvPr id="4" name="Picture 3">
            <a:extLst>
              <a:ext uri="{FF2B5EF4-FFF2-40B4-BE49-F238E27FC236}">
                <a16:creationId xmlns:a16="http://schemas.microsoft.com/office/drawing/2014/main" id="{1BA66C94-5803-1BBC-1F2A-B0B9BCECFA4B}"/>
              </a:ext>
            </a:extLst>
          </p:cNvPr>
          <p:cNvPicPr>
            <a:picLocks noChangeAspect="1"/>
          </p:cNvPicPr>
          <p:nvPr/>
        </p:nvPicPr>
        <p:blipFill>
          <a:blip r:embed="rId2"/>
          <a:stretch>
            <a:fillRect/>
          </a:stretch>
        </p:blipFill>
        <p:spPr>
          <a:xfrm>
            <a:off x="5203800" y="2377655"/>
            <a:ext cx="1784399" cy="1321777"/>
          </a:xfrm>
          <a:prstGeom prst="rect">
            <a:avLst/>
          </a:prstGeom>
        </p:spPr>
      </p:pic>
    </p:spTree>
    <p:extLst>
      <p:ext uri="{BB962C8B-B14F-4D97-AF65-F5344CB8AC3E}">
        <p14:creationId xmlns:p14="http://schemas.microsoft.com/office/powerpoint/2010/main" val="244555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219</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Game ideas</vt:lpstr>
      <vt:lpstr>The plot :DD</vt:lpstr>
      <vt:lpstr>PowerPoint Presentation</vt:lpstr>
      <vt:lpstr>Mr. and Mrs. Worldwide</vt:lpstr>
      <vt:lpstr>THE HUNT</vt:lpstr>
      <vt:lpstr>Travel blog</vt:lpstr>
      <vt:lpstr>Traveling circus </vt:lpstr>
      <vt:lpstr>G</vt:lpstr>
      <vt:lpstr>How the game is gonna be played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ideas</dc:title>
  <dc:creator>Елена Р. Кесерджиева</dc:creator>
  <cp:lastModifiedBy>Елена Р. Кесерджиева</cp:lastModifiedBy>
  <cp:revision>1</cp:revision>
  <dcterms:created xsi:type="dcterms:W3CDTF">2022-10-17T13:27:46Z</dcterms:created>
  <dcterms:modified xsi:type="dcterms:W3CDTF">2022-10-17T17:41:56Z</dcterms:modified>
</cp:coreProperties>
</file>