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60" r:id="rId3"/>
    <p:sldId id="257" r:id="rId4"/>
    <p:sldId id="261" r:id="rId5"/>
    <p:sldId id="272" r:id="rId6"/>
    <p:sldId id="266" r:id="rId7"/>
    <p:sldId id="273" r:id="rId8"/>
    <p:sldId id="274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erriweather" panose="00000500000000000000" pitchFamily="2" charset="0"/>
      <p:regular r:id="rId15"/>
      <p:bold r:id="rId16"/>
      <p:italic r:id="rId17"/>
      <p:boldItalic r:id="rId18"/>
    </p:embeddedFont>
    <p:embeddedFont>
      <p:font typeface="Merriweather Black" panose="00000A00000000000000" pitchFamily="2" charset="0"/>
      <p:bold r:id="rId19"/>
      <p:boldItalic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B97903-1136-445E-BB43-2F06F3C9DEB7}">
  <a:tblStyle styleId="{D3B97903-1136-445E-BB43-2F06F3C9DE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0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f55d7b4b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f55d7b4b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6" name="Google Shape;3536;gf54514e9b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7" name="Google Shape;3537;gf54514e9b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f54514e9b7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f54514e9b7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f54514e9b7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f54514e9b7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51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f54514e9b7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f54514e9b7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827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78050" y="-88725"/>
            <a:ext cx="9500099" cy="53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39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100" y="993563"/>
            <a:ext cx="5060400" cy="26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100" y="3730650"/>
            <a:ext cx="4836000" cy="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29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 rot="10800000">
            <a:off x="-178050" y="-88725"/>
            <a:ext cx="9500099" cy="53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" y="22706"/>
            <a:ext cx="9143997" cy="51390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2" name="Google Shape;452;p29"/>
          <p:cNvGrpSpPr/>
          <p:nvPr/>
        </p:nvGrpSpPr>
        <p:grpSpPr>
          <a:xfrm>
            <a:off x="813747" y="4138272"/>
            <a:ext cx="7516757" cy="446863"/>
            <a:chOff x="500210" y="4475281"/>
            <a:chExt cx="4478525" cy="266259"/>
          </a:xfrm>
        </p:grpSpPr>
        <p:sp>
          <p:nvSpPr>
            <p:cNvPr id="453" name="Google Shape;453;p29"/>
            <p:cNvSpPr/>
            <p:nvPr/>
          </p:nvSpPr>
          <p:spPr>
            <a:xfrm>
              <a:off x="4817033" y="4614523"/>
              <a:ext cx="13207" cy="421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67907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43" y="1"/>
                    <a:pt x="622" y="12"/>
                    <a:pt x="590" y="22"/>
                  </a:cubicBezTo>
                  <a:cubicBezTo>
                    <a:pt x="569" y="33"/>
                    <a:pt x="536" y="44"/>
                    <a:pt x="515" y="65"/>
                  </a:cubicBezTo>
                  <a:cubicBezTo>
                    <a:pt x="493" y="76"/>
                    <a:pt x="462" y="98"/>
                    <a:pt x="440" y="119"/>
                  </a:cubicBezTo>
                  <a:cubicBezTo>
                    <a:pt x="419" y="129"/>
                    <a:pt x="386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47" y="226"/>
                  </a:cubicBezTo>
                  <a:lnTo>
                    <a:pt x="129" y="226"/>
                  </a:lnTo>
                  <a:cubicBezTo>
                    <a:pt x="108" y="226"/>
                    <a:pt x="86" y="215"/>
                    <a:pt x="65" y="205"/>
                  </a:cubicBezTo>
                  <a:cubicBezTo>
                    <a:pt x="55" y="194"/>
                    <a:pt x="33" y="183"/>
                    <a:pt x="22" y="172"/>
                  </a:cubicBezTo>
                  <a:cubicBezTo>
                    <a:pt x="12" y="162"/>
                    <a:pt x="12" y="140"/>
                    <a:pt x="22" y="129"/>
                  </a:cubicBezTo>
                  <a:cubicBezTo>
                    <a:pt x="22" y="122"/>
                    <a:pt x="28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4" y="119"/>
                  </a:lnTo>
                  <a:cubicBezTo>
                    <a:pt x="44" y="119"/>
                    <a:pt x="44" y="108"/>
                    <a:pt x="33" y="108"/>
                  </a:cubicBezTo>
                  <a:cubicBezTo>
                    <a:pt x="33" y="108"/>
                    <a:pt x="12" y="108"/>
                    <a:pt x="1" y="129"/>
                  </a:cubicBezTo>
                  <a:lnTo>
                    <a:pt x="1" y="183"/>
                  </a:lnTo>
                  <a:cubicBezTo>
                    <a:pt x="12" y="205"/>
                    <a:pt x="33" y="226"/>
                    <a:pt x="55" y="236"/>
                  </a:cubicBezTo>
                  <a:cubicBezTo>
                    <a:pt x="65" y="248"/>
                    <a:pt x="97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0" y="279"/>
                    <a:pt x="312" y="269"/>
                  </a:cubicBezTo>
                  <a:cubicBezTo>
                    <a:pt x="343" y="258"/>
                    <a:pt x="376" y="236"/>
                    <a:pt x="397" y="226"/>
                  </a:cubicBezTo>
                  <a:cubicBezTo>
                    <a:pt x="429" y="205"/>
                    <a:pt x="450" y="183"/>
                    <a:pt x="472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1" y="65"/>
                  </a:cubicBezTo>
                  <a:lnTo>
                    <a:pt x="676" y="33"/>
                  </a:lnTo>
                  <a:cubicBezTo>
                    <a:pt x="697" y="33"/>
                    <a:pt x="719" y="22"/>
                    <a:pt x="740" y="22"/>
                  </a:cubicBezTo>
                  <a:cubicBezTo>
                    <a:pt x="750" y="33"/>
                    <a:pt x="772" y="33"/>
                    <a:pt x="783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778439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793" y="33"/>
                  </a:moveTo>
                  <a:cubicBezTo>
                    <a:pt x="803" y="44"/>
                    <a:pt x="803" y="55"/>
                    <a:pt x="803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3" y="33"/>
                  </a:lnTo>
                  <a:close/>
                  <a:moveTo>
                    <a:pt x="674" y="1"/>
                  </a:moveTo>
                  <a:cubicBezTo>
                    <a:pt x="653" y="1"/>
                    <a:pt x="631" y="12"/>
                    <a:pt x="600" y="22"/>
                  </a:cubicBezTo>
                  <a:cubicBezTo>
                    <a:pt x="578" y="33"/>
                    <a:pt x="546" y="44"/>
                    <a:pt x="524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17" y="129"/>
                    <a:pt x="396" y="151"/>
                    <a:pt x="374" y="172"/>
                  </a:cubicBezTo>
                  <a:cubicBezTo>
                    <a:pt x="353" y="183"/>
                    <a:pt x="321" y="205"/>
                    <a:pt x="300" y="215"/>
                  </a:cubicBezTo>
                  <a:cubicBezTo>
                    <a:pt x="289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17" y="226"/>
                    <a:pt x="9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1" y="114"/>
                    <a:pt x="35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3" y="119"/>
                  </a:lnTo>
                  <a:cubicBezTo>
                    <a:pt x="53" y="119"/>
                    <a:pt x="53" y="108"/>
                    <a:pt x="43" y="108"/>
                  </a:cubicBezTo>
                  <a:cubicBezTo>
                    <a:pt x="43" y="108"/>
                    <a:pt x="22" y="108"/>
                    <a:pt x="10" y="129"/>
                  </a:cubicBezTo>
                  <a:cubicBezTo>
                    <a:pt x="10" y="140"/>
                    <a:pt x="0" y="162"/>
                    <a:pt x="10" y="183"/>
                  </a:cubicBezTo>
                  <a:cubicBezTo>
                    <a:pt x="22" y="205"/>
                    <a:pt x="32" y="226"/>
                    <a:pt x="53" y="236"/>
                  </a:cubicBezTo>
                  <a:cubicBezTo>
                    <a:pt x="75" y="248"/>
                    <a:pt x="107" y="269"/>
                    <a:pt x="129" y="269"/>
                  </a:cubicBezTo>
                  <a:cubicBezTo>
                    <a:pt x="160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67" y="279"/>
                  </a:cubicBezTo>
                  <a:cubicBezTo>
                    <a:pt x="289" y="279"/>
                    <a:pt x="300" y="279"/>
                    <a:pt x="321" y="269"/>
                  </a:cubicBezTo>
                  <a:cubicBezTo>
                    <a:pt x="353" y="258"/>
                    <a:pt x="386" y="236"/>
                    <a:pt x="407" y="226"/>
                  </a:cubicBezTo>
                  <a:cubicBezTo>
                    <a:pt x="439" y="205"/>
                    <a:pt x="460" y="183"/>
                    <a:pt x="482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50" y="22"/>
                  </a:cubicBezTo>
                  <a:cubicBezTo>
                    <a:pt x="760" y="33"/>
                    <a:pt x="781" y="33"/>
                    <a:pt x="792" y="33"/>
                  </a:cubicBezTo>
                  <a:cubicBezTo>
                    <a:pt x="781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879838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803" y="55"/>
                  </a:moveTo>
                  <a:lnTo>
                    <a:pt x="803" y="65"/>
                  </a:lnTo>
                  <a:cubicBezTo>
                    <a:pt x="803" y="65"/>
                    <a:pt x="815" y="65"/>
                    <a:pt x="803" y="55"/>
                  </a:cubicBezTo>
                  <a:close/>
                  <a:moveTo>
                    <a:pt x="675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8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51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43" y="183"/>
                    <a:pt x="322" y="205"/>
                    <a:pt x="301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4" y="258"/>
                    <a:pt x="375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58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39" y="22"/>
                  </a:cubicBezTo>
                  <a:cubicBezTo>
                    <a:pt x="761" y="33"/>
                    <a:pt x="772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981464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15" y="65"/>
                  </a:cubicBezTo>
                  <a:cubicBezTo>
                    <a:pt x="493" y="76"/>
                    <a:pt x="472" y="98"/>
                    <a:pt x="439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lnTo>
                    <a:pt x="43" y="108"/>
                  </a:lnTo>
                  <a:cubicBezTo>
                    <a:pt x="32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22" y="269"/>
                  </a:cubicBezTo>
                  <a:cubicBezTo>
                    <a:pt x="353" y="258"/>
                    <a:pt x="375" y="236"/>
                    <a:pt x="407" y="226"/>
                  </a:cubicBezTo>
                  <a:cubicBezTo>
                    <a:pt x="429" y="205"/>
                    <a:pt x="461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8" y="86"/>
                    <a:pt x="589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18" y="22"/>
                    <a:pt x="739" y="22"/>
                  </a:cubicBezTo>
                  <a:cubicBezTo>
                    <a:pt x="760" y="33"/>
                    <a:pt x="772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1083089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43" y="1"/>
                    <a:pt x="621" y="12"/>
                    <a:pt x="589" y="22"/>
                  </a:cubicBezTo>
                  <a:cubicBezTo>
                    <a:pt x="567" y="33"/>
                    <a:pt x="536" y="44"/>
                    <a:pt x="514" y="65"/>
                  </a:cubicBezTo>
                  <a:cubicBezTo>
                    <a:pt x="493" y="76"/>
                    <a:pt x="460" y="98"/>
                    <a:pt x="439" y="119"/>
                  </a:cubicBezTo>
                  <a:cubicBezTo>
                    <a:pt x="417" y="129"/>
                    <a:pt x="396" y="151"/>
                    <a:pt x="364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07" y="226"/>
                    <a:pt x="86" y="215"/>
                    <a:pt x="75" y="205"/>
                  </a:cubicBezTo>
                  <a:cubicBezTo>
                    <a:pt x="53" y="194"/>
                    <a:pt x="32" y="183"/>
                    <a:pt x="3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1" y="114"/>
                    <a:pt x="32" y="116"/>
                    <a:pt x="32" y="119"/>
                  </a:cubicBezTo>
                  <a:lnTo>
                    <a:pt x="53" y="119"/>
                  </a:lnTo>
                  <a:cubicBezTo>
                    <a:pt x="43" y="119"/>
                    <a:pt x="43" y="108"/>
                    <a:pt x="43" y="108"/>
                  </a:cubicBezTo>
                  <a:cubicBezTo>
                    <a:pt x="32" y="108"/>
                    <a:pt x="11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11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50" y="279"/>
                    <a:pt x="182" y="290"/>
                    <a:pt x="214" y="290"/>
                  </a:cubicBezTo>
                  <a:cubicBezTo>
                    <a:pt x="225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10" y="269"/>
                  </a:cubicBezTo>
                  <a:cubicBezTo>
                    <a:pt x="343" y="258"/>
                    <a:pt x="375" y="236"/>
                    <a:pt x="407" y="226"/>
                  </a:cubicBezTo>
                  <a:cubicBezTo>
                    <a:pt x="429" y="205"/>
                    <a:pt x="45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lnTo>
                    <a:pt x="674" y="33"/>
                  </a:lnTo>
                  <a:cubicBezTo>
                    <a:pt x="696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cubicBezTo>
                    <a:pt x="793" y="44"/>
                    <a:pt x="793" y="55"/>
                    <a:pt x="803" y="55"/>
                  </a:cubicBez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1182005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cubicBezTo>
                    <a:pt x="804" y="44"/>
                    <a:pt x="804" y="55"/>
                    <a:pt x="815" y="55"/>
                  </a:cubicBezTo>
                  <a:cubicBezTo>
                    <a:pt x="815" y="55"/>
                    <a:pt x="815" y="44"/>
                    <a:pt x="793" y="33"/>
                  </a:cubicBezTo>
                  <a:close/>
                  <a:moveTo>
                    <a:pt x="68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505" y="76"/>
                    <a:pt x="472" y="98"/>
                    <a:pt x="451" y="119"/>
                  </a:cubicBezTo>
                  <a:cubicBezTo>
                    <a:pt x="429" y="129"/>
                    <a:pt x="397" y="151"/>
                    <a:pt x="376" y="172"/>
                  </a:cubicBezTo>
                  <a:cubicBezTo>
                    <a:pt x="355" y="183"/>
                    <a:pt x="322" y="205"/>
                    <a:pt x="301" y="215"/>
                  </a:cubicBezTo>
                  <a:cubicBezTo>
                    <a:pt x="290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8" y="215"/>
                    <a:pt x="76" y="205"/>
                  </a:cubicBezTo>
                  <a:cubicBezTo>
                    <a:pt x="6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33" y="129"/>
                  </a:cubicBezTo>
                  <a:cubicBezTo>
                    <a:pt x="33" y="122"/>
                    <a:pt x="39" y="114"/>
                    <a:pt x="42" y="114"/>
                  </a:cubicBezTo>
                  <a:cubicBezTo>
                    <a:pt x="43" y="114"/>
                    <a:pt x="44" y="116"/>
                    <a:pt x="44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4" y="108"/>
                  </a:cubicBezTo>
                  <a:cubicBezTo>
                    <a:pt x="44" y="108"/>
                    <a:pt x="22" y="108"/>
                    <a:pt x="12" y="129"/>
                  </a:cubicBezTo>
                  <a:cubicBezTo>
                    <a:pt x="12" y="140"/>
                    <a:pt x="1" y="162"/>
                    <a:pt x="12" y="183"/>
                  </a:cubicBezTo>
                  <a:cubicBezTo>
                    <a:pt x="22" y="205"/>
                    <a:pt x="44" y="226"/>
                    <a:pt x="6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4" y="290"/>
                    <a:pt x="226" y="290"/>
                  </a:cubicBezTo>
                  <a:cubicBezTo>
                    <a:pt x="236" y="290"/>
                    <a:pt x="258" y="279"/>
                    <a:pt x="279" y="279"/>
                  </a:cubicBezTo>
                  <a:cubicBezTo>
                    <a:pt x="290" y="279"/>
                    <a:pt x="312" y="279"/>
                    <a:pt x="322" y="269"/>
                  </a:cubicBezTo>
                  <a:cubicBezTo>
                    <a:pt x="355" y="258"/>
                    <a:pt x="386" y="236"/>
                    <a:pt x="408" y="226"/>
                  </a:cubicBezTo>
                  <a:cubicBezTo>
                    <a:pt x="440" y="205"/>
                    <a:pt x="462" y="183"/>
                    <a:pt x="483" y="162"/>
                  </a:cubicBezTo>
                  <a:cubicBezTo>
                    <a:pt x="515" y="140"/>
                    <a:pt x="536" y="119"/>
                    <a:pt x="558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50" y="22"/>
                  </a:cubicBezTo>
                  <a:cubicBezTo>
                    <a:pt x="762" y="33"/>
                    <a:pt x="783" y="33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1283630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5" y="35"/>
                    <a:pt x="794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4" y="55"/>
                    <a:pt x="804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5" y="36"/>
                  </a:lnTo>
                  <a:close/>
                  <a:moveTo>
                    <a:pt x="67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9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3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2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3" y="290"/>
                    <a:pt x="226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15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40" y="22"/>
                  </a:cubicBezTo>
                  <a:cubicBezTo>
                    <a:pt x="761" y="33"/>
                    <a:pt x="783" y="33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1385256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804" y="55"/>
                  </a:moveTo>
                  <a:lnTo>
                    <a:pt x="804" y="65"/>
                  </a:lnTo>
                  <a:cubicBezTo>
                    <a:pt x="804" y="65"/>
                    <a:pt x="814" y="65"/>
                    <a:pt x="804" y="55"/>
                  </a:cubicBezTo>
                  <a:close/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14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18" y="129"/>
                    <a:pt x="397" y="151"/>
                    <a:pt x="376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61" y="279"/>
                    <a:pt x="183" y="290"/>
                    <a:pt x="226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7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8" y="22"/>
                    <a:pt x="740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1486881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14" y="65"/>
                  </a:cubicBezTo>
                  <a:cubicBezTo>
                    <a:pt x="493" y="76"/>
                    <a:pt x="471" y="98"/>
                    <a:pt x="439" y="119"/>
                  </a:cubicBezTo>
                  <a:cubicBezTo>
                    <a:pt x="418" y="129"/>
                    <a:pt x="397" y="151"/>
                    <a:pt x="364" y="172"/>
                  </a:cubicBezTo>
                  <a:cubicBezTo>
                    <a:pt x="343" y="183"/>
                    <a:pt x="321" y="205"/>
                    <a:pt x="290" y="215"/>
                  </a:cubicBezTo>
                  <a:cubicBezTo>
                    <a:pt x="278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86" y="215"/>
                    <a:pt x="75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1" y="162"/>
                    <a:pt x="21" y="140"/>
                    <a:pt x="21" y="129"/>
                  </a:cubicBezTo>
                  <a:cubicBezTo>
                    <a:pt x="21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lnTo>
                    <a:pt x="43" y="108"/>
                  </a:lnTo>
                  <a:cubicBezTo>
                    <a:pt x="33" y="108"/>
                    <a:pt x="21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1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14" y="290"/>
                  </a:cubicBezTo>
                  <a:cubicBezTo>
                    <a:pt x="236" y="290"/>
                    <a:pt x="247" y="279"/>
                    <a:pt x="268" y="279"/>
                  </a:cubicBezTo>
                  <a:cubicBezTo>
                    <a:pt x="278" y="279"/>
                    <a:pt x="300" y="279"/>
                    <a:pt x="311" y="269"/>
                  </a:cubicBezTo>
                  <a:cubicBezTo>
                    <a:pt x="343" y="258"/>
                    <a:pt x="375" y="236"/>
                    <a:pt x="407" y="226"/>
                  </a:cubicBezTo>
                  <a:cubicBezTo>
                    <a:pt x="428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cubicBezTo>
                    <a:pt x="642" y="55"/>
                    <a:pt x="664" y="44"/>
                    <a:pt x="685" y="33"/>
                  </a:cubicBezTo>
                  <a:cubicBezTo>
                    <a:pt x="707" y="33"/>
                    <a:pt x="718" y="22"/>
                    <a:pt x="739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2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158828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43" y="1"/>
                    <a:pt x="622" y="12"/>
                    <a:pt x="590" y="22"/>
                  </a:cubicBezTo>
                  <a:cubicBezTo>
                    <a:pt x="569" y="33"/>
                    <a:pt x="536" y="44"/>
                    <a:pt x="515" y="65"/>
                  </a:cubicBezTo>
                  <a:cubicBezTo>
                    <a:pt x="493" y="76"/>
                    <a:pt x="462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6" y="215"/>
                    <a:pt x="76" y="205"/>
                  </a:cubicBezTo>
                  <a:cubicBezTo>
                    <a:pt x="55" y="194"/>
                    <a:pt x="33" y="183"/>
                    <a:pt x="33" y="172"/>
                  </a:cubicBezTo>
                  <a:cubicBezTo>
                    <a:pt x="22" y="162"/>
                    <a:pt x="12" y="140"/>
                    <a:pt x="22" y="129"/>
                  </a:cubicBezTo>
                  <a:cubicBezTo>
                    <a:pt x="22" y="122"/>
                    <a:pt x="28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4" y="119"/>
                  </a:lnTo>
                  <a:lnTo>
                    <a:pt x="44" y="108"/>
                  </a:lnTo>
                  <a:cubicBezTo>
                    <a:pt x="33" y="108"/>
                    <a:pt x="1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5" y="236"/>
                  </a:cubicBezTo>
                  <a:cubicBezTo>
                    <a:pt x="76" y="248"/>
                    <a:pt x="98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1" y="279"/>
                    <a:pt x="312" y="269"/>
                  </a:cubicBezTo>
                  <a:cubicBezTo>
                    <a:pt x="343" y="258"/>
                    <a:pt x="376" y="236"/>
                    <a:pt x="408" y="226"/>
                  </a:cubicBezTo>
                  <a:cubicBezTo>
                    <a:pt x="429" y="205"/>
                    <a:pt x="450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2" y="65"/>
                  </a:cubicBezTo>
                  <a:lnTo>
                    <a:pt x="676" y="33"/>
                  </a:lnTo>
                  <a:cubicBezTo>
                    <a:pt x="697" y="33"/>
                    <a:pt x="719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1687648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793" y="33"/>
                  </a:moveTo>
                  <a:cubicBezTo>
                    <a:pt x="803" y="44"/>
                    <a:pt x="803" y="55"/>
                    <a:pt x="814" y="55"/>
                  </a:cubicBezTo>
                  <a:lnTo>
                    <a:pt x="793" y="33"/>
                  </a:lnTo>
                  <a:close/>
                  <a:moveTo>
                    <a:pt x="685" y="1"/>
                  </a:moveTo>
                  <a:cubicBezTo>
                    <a:pt x="653" y="1"/>
                    <a:pt x="632" y="12"/>
                    <a:pt x="600" y="22"/>
                  </a:cubicBezTo>
                  <a:cubicBezTo>
                    <a:pt x="578" y="33"/>
                    <a:pt x="546" y="44"/>
                    <a:pt x="524" y="65"/>
                  </a:cubicBezTo>
                  <a:cubicBezTo>
                    <a:pt x="503" y="76"/>
                    <a:pt x="471" y="98"/>
                    <a:pt x="450" y="119"/>
                  </a:cubicBezTo>
                  <a:cubicBezTo>
                    <a:pt x="428" y="129"/>
                    <a:pt x="396" y="151"/>
                    <a:pt x="375" y="172"/>
                  </a:cubicBezTo>
                  <a:cubicBezTo>
                    <a:pt x="353" y="183"/>
                    <a:pt x="321" y="205"/>
                    <a:pt x="300" y="215"/>
                  </a:cubicBezTo>
                  <a:cubicBezTo>
                    <a:pt x="289" y="215"/>
                    <a:pt x="279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6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7" y="114"/>
                    <a:pt x="40" y="114"/>
                  </a:cubicBezTo>
                  <a:cubicBezTo>
                    <a:pt x="42" y="114"/>
                    <a:pt x="43" y="116"/>
                    <a:pt x="43" y="119"/>
                  </a:cubicBezTo>
                  <a:lnTo>
                    <a:pt x="53" y="119"/>
                  </a:lnTo>
                  <a:cubicBezTo>
                    <a:pt x="53" y="119"/>
                    <a:pt x="53" y="108"/>
                    <a:pt x="43" y="108"/>
                  </a:cubicBezTo>
                  <a:cubicBezTo>
                    <a:pt x="43" y="108"/>
                    <a:pt x="22" y="108"/>
                    <a:pt x="10" y="129"/>
                  </a:cubicBezTo>
                  <a:cubicBezTo>
                    <a:pt x="10" y="140"/>
                    <a:pt x="0" y="162"/>
                    <a:pt x="10" y="183"/>
                  </a:cubicBezTo>
                  <a:cubicBezTo>
                    <a:pt x="22" y="205"/>
                    <a:pt x="43" y="226"/>
                    <a:pt x="53" y="236"/>
                  </a:cubicBezTo>
                  <a:cubicBezTo>
                    <a:pt x="75" y="248"/>
                    <a:pt x="107" y="269"/>
                    <a:pt x="129" y="269"/>
                  </a:cubicBezTo>
                  <a:cubicBezTo>
                    <a:pt x="160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79" y="279"/>
                  </a:cubicBezTo>
                  <a:cubicBezTo>
                    <a:pt x="289" y="279"/>
                    <a:pt x="310" y="279"/>
                    <a:pt x="321" y="269"/>
                  </a:cubicBezTo>
                  <a:cubicBezTo>
                    <a:pt x="353" y="258"/>
                    <a:pt x="386" y="236"/>
                    <a:pt x="407" y="226"/>
                  </a:cubicBezTo>
                  <a:cubicBezTo>
                    <a:pt x="439" y="205"/>
                    <a:pt x="460" y="183"/>
                    <a:pt x="482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50" y="22"/>
                  </a:cubicBezTo>
                  <a:cubicBezTo>
                    <a:pt x="760" y="33"/>
                    <a:pt x="781" y="33"/>
                    <a:pt x="793" y="33"/>
                  </a:cubicBezTo>
                  <a:cubicBezTo>
                    <a:pt x="781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789048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cubicBezTo>
                    <a:pt x="793" y="44"/>
                    <a:pt x="804" y="55"/>
                    <a:pt x="804" y="55"/>
                  </a:cubicBezTo>
                  <a:lnTo>
                    <a:pt x="815" y="65"/>
                  </a:lnTo>
                  <a:lnTo>
                    <a:pt x="815" y="55"/>
                  </a:lnTo>
                  <a:lnTo>
                    <a:pt x="793" y="33"/>
                  </a:lnTo>
                  <a:close/>
                  <a:moveTo>
                    <a:pt x="675" y="1"/>
                  </a:moveTo>
                  <a:cubicBezTo>
                    <a:pt x="654" y="1"/>
                    <a:pt x="622" y="12"/>
                    <a:pt x="601" y="22"/>
                  </a:cubicBezTo>
                  <a:cubicBezTo>
                    <a:pt x="579" y="33"/>
                    <a:pt x="547" y="44"/>
                    <a:pt x="525" y="65"/>
                  </a:cubicBezTo>
                  <a:cubicBezTo>
                    <a:pt x="493" y="76"/>
                    <a:pt x="472" y="98"/>
                    <a:pt x="451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90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11" y="140"/>
                    <a:pt x="1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4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04" y="140"/>
                    <a:pt x="536" y="119"/>
                    <a:pt x="558" y="108"/>
                  </a:cubicBezTo>
                  <a:cubicBezTo>
                    <a:pt x="57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39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1890674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803" y="55"/>
                  </a:moveTo>
                  <a:lnTo>
                    <a:pt x="803" y="65"/>
                  </a:lnTo>
                  <a:cubicBezTo>
                    <a:pt x="803" y="65"/>
                    <a:pt x="814" y="65"/>
                    <a:pt x="803" y="55"/>
                  </a:cubicBezTo>
                  <a:close/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15" y="65"/>
                  </a:cubicBezTo>
                  <a:cubicBezTo>
                    <a:pt x="493" y="76"/>
                    <a:pt x="472" y="98"/>
                    <a:pt x="439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89" y="279"/>
                    <a:pt x="300" y="279"/>
                    <a:pt x="322" y="269"/>
                  </a:cubicBezTo>
                  <a:cubicBezTo>
                    <a:pt x="354" y="258"/>
                    <a:pt x="375" y="236"/>
                    <a:pt x="408" y="226"/>
                  </a:cubicBezTo>
                  <a:cubicBezTo>
                    <a:pt x="429" y="205"/>
                    <a:pt x="461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0" y="33"/>
                    <a:pt x="772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1992299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5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71" y="98"/>
                    <a:pt x="439" y="119"/>
                  </a:cubicBezTo>
                  <a:cubicBezTo>
                    <a:pt x="418" y="129"/>
                    <a:pt x="396" y="151"/>
                    <a:pt x="364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8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3" y="119"/>
                  </a:lnTo>
                  <a:lnTo>
                    <a:pt x="43" y="108"/>
                  </a:lnTo>
                  <a:cubicBezTo>
                    <a:pt x="32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10" y="269"/>
                  </a:cubicBezTo>
                  <a:cubicBezTo>
                    <a:pt x="343" y="258"/>
                    <a:pt x="375" y="236"/>
                    <a:pt x="407" y="226"/>
                  </a:cubicBezTo>
                  <a:cubicBezTo>
                    <a:pt x="429" y="205"/>
                    <a:pt x="46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cubicBezTo>
                    <a:pt x="643" y="55"/>
                    <a:pt x="664" y="44"/>
                    <a:pt x="686" y="33"/>
                  </a:cubicBezTo>
                  <a:cubicBezTo>
                    <a:pt x="707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093925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43" y="1"/>
                    <a:pt x="621" y="12"/>
                    <a:pt x="589" y="22"/>
                  </a:cubicBezTo>
                  <a:cubicBezTo>
                    <a:pt x="567" y="33"/>
                    <a:pt x="535" y="44"/>
                    <a:pt x="514" y="65"/>
                  </a:cubicBezTo>
                  <a:cubicBezTo>
                    <a:pt x="493" y="76"/>
                    <a:pt x="460" y="98"/>
                    <a:pt x="439" y="119"/>
                  </a:cubicBezTo>
                  <a:cubicBezTo>
                    <a:pt x="417" y="129"/>
                    <a:pt x="396" y="151"/>
                    <a:pt x="364" y="172"/>
                  </a:cubicBezTo>
                  <a:cubicBezTo>
                    <a:pt x="343" y="183"/>
                    <a:pt x="321" y="205"/>
                    <a:pt x="289" y="215"/>
                  </a:cubicBezTo>
                  <a:cubicBezTo>
                    <a:pt x="278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07" y="226"/>
                    <a:pt x="86" y="215"/>
                    <a:pt x="75" y="205"/>
                  </a:cubicBezTo>
                  <a:cubicBezTo>
                    <a:pt x="53" y="194"/>
                    <a:pt x="32" y="183"/>
                    <a:pt x="21" y="172"/>
                  </a:cubicBezTo>
                  <a:cubicBezTo>
                    <a:pt x="21" y="162"/>
                    <a:pt x="10" y="140"/>
                    <a:pt x="21" y="129"/>
                  </a:cubicBezTo>
                  <a:cubicBezTo>
                    <a:pt x="21" y="122"/>
                    <a:pt x="27" y="114"/>
                    <a:pt x="30" y="114"/>
                  </a:cubicBezTo>
                  <a:cubicBezTo>
                    <a:pt x="31" y="114"/>
                    <a:pt x="32" y="116"/>
                    <a:pt x="32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2" y="108"/>
                  </a:cubicBezTo>
                  <a:cubicBezTo>
                    <a:pt x="32" y="108"/>
                    <a:pt x="10" y="108"/>
                    <a:pt x="10" y="129"/>
                  </a:cubicBezTo>
                  <a:cubicBezTo>
                    <a:pt x="0" y="140"/>
                    <a:pt x="0" y="162"/>
                    <a:pt x="10" y="183"/>
                  </a:cubicBezTo>
                  <a:cubicBezTo>
                    <a:pt x="10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50" y="279"/>
                    <a:pt x="182" y="290"/>
                    <a:pt x="214" y="290"/>
                  </a:cubicBezTo>
                  <a:cubicBezTo>
                    <a:pt x="225" y="290"/>
                    <a:pt x="246" y="279"/>
                    <a:pt x="267" y="279"/>
                  </a:cubicBezTo>
                  <a:cubicBezTo>
                    <a:pt x="278" y="279"/>
                    <a:pt x="300" y="279"/>
                    <a:pt x="310" y="269"/>
                  </a:cubicBezTo>
                  <a:cubicBezTo>
                    <a:pt x="343" y="258"/>
                    <a:pt x="374" y="236"/>
                    <a:pt x="407" y="226"/>
                  </a:cubicBezTo>
                  <a:cubicBezTo>
                    <a:pt x="428" y="205"/>
                    <a:pt x="450" y="183"/>
                    <a:pt x="481" y="162"/>
                  </a:cubicBezTo>
                  <a:cubicBezTo>
                    <a:pt x="503" y="140"/>
                    <a:pt x="524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lnTo>
                    <a:pt x="674" y="33"/>
                  </a:lnTo>
                  <a:cubicBezTo>
                    <a:pt x="696" y="33"/>
                    <a:pt x="717" y="22"/>
                    <a:pt x="738" y="22"/>
                  </a:cubicBezTo>
                  <a:cubicBezTo>
                    <a:pt x="750" y="33"/>
                    <a:pt x="771" y="33"/>
                    <a:pt x="781" y="33"/>
                  </a:cubicBezTo>
                  <a:cubicBezTo>
                    <a:pt x="792" y="44"/>
                    <a:pt x="792" y="55"/>
                    <a:pt x="803" y="55"/>
                  </a:cubicBezTo>
                  <a:cubicBezTo>
                    <a:pt x="803" y="55"/>
                    <a:pt x="803" y="44"/>
                    <a:pt x="792" y="33"/>
                  </a:cubicBezTo>
                  <a:cubicBezTo>
                    <a:pt x="781" y="22"/>
                    <a:pt x="760" y="12"/>
                    <a:pt x="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192840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5" y="35"/>
                    <a:pt x="794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5" y="55"/>
                    <a:pt x="814" y="55"/>
                  </a:cubicBezTo>
                  <a:lnTo>
                    <a:pt x="795" y="36"/>
                  </a:lnTo>
                  <a:close/>
                  <a:moveTo>
                    <a:pt x="68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29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6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7" y="114"/>
                    <a:pt x="41" y="114"/>
                  </a:cubicBezTo>
                  <a:cubicBezTo>
                    <a:pt x="43" y="114"/>
                    <a:pt x="43" y="116"/>
                    <a:pt x="43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3" y="108"/>
                  </a:cubicBezTo>
                  <a:cubicBezTo>
                    <a:pt x="43" y="108"/>
                    <a:pt x="22" y="108"/>
                    <a:pt x="12" y="129"/>
                  </a:cubicBezTo>
                  <a:cubicBezTo>
                    <a:pt x="12" y="140"/>
                    <a:pt x="1" y="162"/>
                    <a:pt x="12" y="183"/>
                  </a:cubicBezTo>
                  <a:cubicBezTo>
                    <a:pt x="22" y="205"/>
                    <a:pt x="43" y="226"/>
                    <a:pt x="5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3" y="290"/>
                    <a:pt x="226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12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40" y="205"/>
                    <a:pt x="462" y="183"/>
                    <a:pt x="483" y="162"/>
                  </a:cubicBezTo>
                  <a:cubicBezTo>
                    <a:pt x="515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50" y="22"/>
                  </a:cubicBezTo>
                  <a:cubicBezTo>
                    <a:pt x="761" y="33"/>
                    <a:pt x="783" y="33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294466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8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2" y="140"/>
                    <a:pt x="0" y="162"/>
                    <a:pt x="12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7" y="269"/>
                    <a:pt x="129" y="269"/>
                  </a:cubicBezTo>
                  <a:cubicBezTo>
                    <a:pt x="161" y="279"/>
                    <a:pt x="193" y="290"/>
                    <a:pt x="226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04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8" y="22"/>
                    <a:pt x="740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lnTo>
                    <a:pt x="814" y="65"/>
                  </a:lnTo>
                  <a:lnTo>
                    <a:pt x="814" y="55"/>
                  </a:lnTo>
                  <a:lnTo>
                    <a:pt x="793" y="33"/>
                  </a:ln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396091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14" y="65"/>
                  </a:cubicBezTo>
                  <a:cubicBezTo>
                    <a:pt x="493" y="76"/>
                    <a:pt x="471" y="98"/>
                    <a:pt x="440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43" y="183"/>
                    <a:pt x="321" y="205"/>
                    <a:pt x="300" y="215"/>
                  </a:cubicBezTo>
                  <a:cubicBezTo>
                    <a:pt x="278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3" y="290"/>
                    <a:pt x="214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1" y="269"/>
                  </a:cubicBezTo>
                  <a:cubicBezTo>
                    <a:pt x="354" y="258"/>
                    <a:pt x="375" y="236"/>
                    <a:pt x="407" y="226"/>
                  </a:cubicBezTo>
                  <a:cubicBezTo>
                    <a:pt x="428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39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2" y="33"/>
                  </a:cubicBezTo>
                  <a:cubicBezTo>
                    <a:pt x="782" y="22"/>
                    <a:pt x="76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49749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86" y="215"/>
                    <a:pt x="76" y="205"/>
                  </a:cubicBezTo>
                  <a:cubicBezTo>
                    <a:pt x="5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5" y="114"/>
                  </a:cubicBezTo>
                  <a:cubicBezTo>
                    <a:pt x="37" y="114"/>
                    <a:pt x="41" y="116"/>
                    <a:pt x="44" y="119"/>
                  </a:cubicBezTo>
                  <a:lnTo>
                    <a:pt x="55" y="119"/>
                  </a:lnTo>
                  <a:lnTo>
                    <a:pt x="44" y="108"/>
                  </a:ln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5" y="236"/>
                  </a:cubicBezTo>
                  <a:cubicBezTo>
                    <a:pt x="76" y="248"/>
                    <a:pt x="98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36" y="290"/>
                    <a:pt x="248" y="279"/>
                    <a:pt x="269" y="279"/>
                  </a:cubicBezTo>
                  <a:cubicBezTo>
                    <a:pt x="279" y="279"/>
                    <a:pt x="301" y="279"/>
                    <a:pt x="312" y="269"/>
                  </a:cubicBezTo>
                  <a:cubicBezTo>
                    <a:pt x="343" y="258"/>
                    <a:pt x="376" y="236"/>
                    <a:pt x="408" y="226"/>
                  </a:cubicBezTo>
                  <a:cubicBezTo>
                    <a:pt x="429" y="205"/>
                    <a:pt x="462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2" y="65"/>
                  </a:cubicBezTo>
                  <a:cubicBezTo>
                    <a:pt x="643" y="55"/>
                    <a:pt x="665" y="44"/>
                    <a:pt x="686" y="33"/>
                  </a:cubicBezTo>
                  <a:cubicBezTo>
                    <a:pt x="708" y="33"/>
                    <a:pt x="719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2599117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43" y="1"/>
                    <a:pt x="622" y="12"/>
                    <a:pt x="590" y="22"/>
                  </a:cubicBezTo>
                  <a:cubicBezTo>
                    <a:pt x="568" y="33"/>
                    <a:pt x="536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6" y="215"/>
                    <a:pt x="76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22" y="162"/>
                    <a:pt x="12" y="140"/>
                    <a:pt x="22" y="129"/>
                  </a:cubicBezTo>
                  <a:cubicBezTo>
                    <a:pt x="22" y="122"/>
                    <a:pt x="27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3" y="108"/>
                  </a:cubicBezTo>
                  <a:cubicBezTo>
                    <a:pt x="33" y="108"/>
                    <a:pt x="1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50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8" y="86"/>
                    <a:pt x="590" y="76"/>
                    <a:pt x="611" y="65"/>
                  </a:cubicBezTo>
                  <a:lnTo>
                    <a:pt x="676" y="33"/>
                  </a:lnTo>
                  <a:cubicBezTo>
                    <a:pt x="697" y="33"/>
                    <a:pt x="718" y="22"/>
                    <a:pt x="740" y="22"/>
                  </a:cubicBezTo>
                  <a:cubicBezTo>
                    <a:pt x="750" y="33"/>
                    <a:pt x="771" y="33"/>
                    <a:pt x="783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2698258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3" y="33"/>
                  </a:lnTo>
                  <a:cubicBezTo>
                    <a:pt x="804" y="44"/>
                    <a:pt x="804" y="55"/>
                    <a:pt x="804" y="55"/>
                  </a:cubicBezTo>
                  <a:lnTo>
                    <a:pt x="815" y="65"/>
                  </a:lnTo>
                  <a:lnTo>
                    <a:pt x="815" y="55"/>
                  </a:lnTo>
                  <a:lnTo>
                    <a:pt x="793" y="33"/>
                  </a:lnTo>
                  <a:close/>
                  <a:moveTo>
                    <a:pt x="686" y="1"/>
                  </a:moveTo>
                  <a:cubicBezTo>
                    <a:pt x="654" y="1"/>
                    <a:pt x="632" y="12"/>
                    <a:pt x="601" y="22"/>
                  </a:cubicBezTo>
                  <a:cubicBezTo>
                    <a:pt x="579" y="33"/>
                    <a:pt x="547" y="44"/>
                    <a:pt x="525" y="65"/>
                  </a:cubicBezTo>
                  <a:cubicBezTo>
                    <a:pt x="494" y="76"/>
                    <a:pt x="472" y="98"/>
                    <a:pt x="451" y="119"/>
                  </a:cubicBezTo>
                  <a:cubicBezTo>
                    <a:pt x="429" y="129"/>
                    <a:pt x="397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90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6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7" y="114"/>
                    <a:pt x="41" y="114"/>
                  </a:cubicBezTo>
                  <a:cubicBezTo>
                    <a:pt x="43" y="114"/>
                    <a:pt x="44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44" y="108"/>
                    <a:pt x="22" y="108"/>
                    <a:pt x="11" y="129"/>
                  </a:cubicBezTo>
                  <a:cubicBezTo>
                    <a:pt x="11" y="140"/>
                    <a:pt x="1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4" y="290"/>
                    <a:pt x="225" y="290"/>
                  </a:cubicBezTo>
                  <a:cubicBezTo>
                    <a:pt x="237" y="290"/>
                    <a:pt x="258" y="279"/>
                    <a:pt x="268" y="279"/>
                  </a:cubicBezTo>
                  <a:cubicBezTo>
                    <a:pt x="290" y="279"/>
                    <a:pt x="31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40" y="205"/>
                    <a:pt x="461" y="183"/>
                    <a:pt x="482" y="162"/>
                  </a:cubicBezTo>
                  <a:cubicBezTo>
                    <a:pt x="515" y="140"/>
                    <a:pt x="536" y="119"/>
                    <a:pt x="558" y="108"/>
                  </a:cubicBezTo>
                  <a:cubicBezTo>
                    <a:pt x="57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51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2" y="12"/>
                    <a:pt x="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2799884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8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4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1" y="114"/>
                    <a:pt x="36" y="114"/>
                  </a:cubicBezTo>
                  <a:cubicBezTo>
                    <a:pt x="38" y="114"/>
                    <a:pt x="40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89" y="279"/>
                    <a:pt x="30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04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1" y="33"/>
                    <a:pt x="772" y="33"/>
                    <a:pt x="782" y="33"/>
                  </a:cubicBezTo>
                  <a:lnTo>
                    <a:pt x="803" y="55"/>
                  </a:lnTo>
                  <a:lnTo>
                    <a:pt x="814" y="65"/>
                  </a:lnTo>
                  <a:lnTo>
                    <a:pt x="814" y="55"/>
                  </a:lnTo>
                  <a:lnTo>
                    <a:pt x="793" y="33"/>
                  </a:ln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2901509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72" y="98"/>
                    <a:pt x="439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89" y="279"/>
                    <a:pt x="300" y="279"/>
                    <a:pt x="322" y="269"/>
                  </a:cubicBezTo>
                  <a:cubicBezTo>
                    <a:pt x="353" y="258"/>
                    <a:pt x="375" y="236"/>
                    <a:pt x="407" y="226"/>
                  </a:cubicBezTo>
                  <a:cubicBezTo>
                    <a:pt x="429" y="205"/>
                    <a:pt x="46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3003135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60" y="98"/>
                    <a:pt x="439" y="119"/>
                  </a:cubicBezTo>
                  <a:cubicBezTo>
                    <a:pt x="417" y="129"/>
                    <a:pt x="396" y="151"/>
                    <a:pt x="364" y="172"/>
                  </a:cubicBezTo>
                  <a:cubicBezTo>
                    <a:pt x="343" y="183"/>
                    <a:pt x="321" y="205"/>
                    <a:pt x="289" y="215"/>
                  </a:cubicBezTo>
                  <a:cubicBezTo>
                    <a:pt x="279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17" y="226"/>
                    <a:pt x="8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6" y="114"/>
                    <a:pt x="40" y="116"/>
                    <a:pt x="43" y="119"/>
                  </a:cubicBezTo>
                  <a:lnTo>
                    <a:pt x="53" y="119"/>
                  </a:lnTo>
                  <a:lnTo>
                    <a:pt x="43" y="108"/>
                  </a:lnTo>
                  <a:cubicBezTo>
                    <a:pt x="32" y="108"/>
                    <a:pt x="22" y="108"/>
                    <a:pt x="10" y="129"/>
                  </a:cubicBezTo>
                  <a:cubicBezTo>
                    <a:pt x="0" y="140"/>
                    <a:pt x="0" y="162"/>
                    <a:pt x="10" y="183"/>
                  </a:cubicBezTo>
                  <a:cubicBezTo>
                    <a:pt x="10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50" y="279"/>
                    <a:pt x="182" y="290"/>
                    <a:pt x="214" y="290"/>
                  </a:cubicBezTo>
                  <a:cubicBezTo>
                    <a:pt x="236" y="290"/>
                    <a:pt x="246" y="279"/>
                    <a:pt x="267" y="279"/>
                  </a:cubicBezTo>
                  <a:cubicBezTo>
                    <a:pt x="279" y="279"/>
                    <a:pt x="300" y="279"/>
                    <a:pt x="310" y="269"/>
                  </a:cubicBezTo>
                  <a:cubicBezTo>
                    <a:pt x="343" y="258"/>
                    <a:pt x="374" y="236"/>
                    <a:pt x="407" y="226"/>
                  </a:cubicBezTo>
                  <a:cubicBezTo>
                    <a:pt x="428" y="205"/>
                    <a:pt x="460" y="183"/>
                    <a:pt x="482" y="162"/>
                  </a:cubicBezTo>
                  <a:cubicBezTo>
                    <a:pt x="503" y="140"/>
                    <a:pt x="524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cubicBezTo>
                    <a:pt x="631" y="55"/>
                    <a:pt x="664" y="44"/>
                    <a:pt x="685" y="33"/>
                  </a:cubicBezTo>
                  <a:cubicBezTo>
                    <a:pt x="707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1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2" y="33"/>
                  </a:cubicBezTo>
                  <a:cubicBezTo>
                    <a:pt x="781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3104534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2" y="12"/>
                    <a:pt x="589" y="22"/>
                  </a:cubicBezTo>
                  <a:cubicBezTo>
                    <a:pt x="568" y="33"/>
                    <a:pt x="536" y="44"/>
                    <a:pt x="515" y="65"/>
                  </a:cubicBezTo>
                  <a:cubicBezTo>
                    <a:pt x="493" y="76"/>
                    <a:pt x="461" y="98"/>
                    <a:pt x="439" y="119"/>
                  </a:cubicBezTo>
                  <a:cubicBezTo>
                    <a:pt x="418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7" y="215"/>
                    <a:pt x="65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4" y="119"/>
                  </a:lnTo>
                  <a:cubicBezTo>
                    <a:pt x="44" y="119"/>
                    <a:pt x="44" y="108"/>
                    <a:pt x="33" y="108"/>
                  </a:cubicBezTo>
                  <a:cubicBezTo>
                    <a:pt x="33" y="108"/>
                    <a:pt x="11" y="108"/>
                    <a:pt x="11" y="129"/>
                  </a:cubicBezTo>
                  <a:cubicBezTo>
                    <a:pt x="1" y="140"/>
                    <a:pt x="1" y="162"/>
                    <a:pt x="1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51" y="279"/>
                    <a:pt x="182" y="290"/>
                    <a:pt x="215" y="290"/>
                  </a:cubicBezTo>
                  <a:cubicBezTo>
                    <a:pt x="225" y="290"/>
                    <a:pt x="247" y="279"/>
                    <a:pt x="268" y="279"/>
                  </a:cubicBezTo>
                  <a:cubicBezTo>
                    <a:pt x="279" y="279"/>
                    <a:pt x="301" y="279"/>
                    <a:pt x="311" y="269"/>
                  </a:cubicBezTo>
                  <a:cubicBezTo>
                    <a:pt x="343" y="258"/>
                    <a:pt x="375" y="236"/>
                    <a:pt x="408" y="226"/>
                  </a:cubicBezTo>
                  <a:cubicBezTo>
                    <a:pt x="429" y="205"/>
                    <a:pt x="45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696" y="33"/>
                    <a:pt x="718" y="22"/>
                    <a:pt x="739" y="22"/>
                  </a:cubicBezTo>
                  <a:cubicBezTo>
                    <a:pt x="750" y="33"/>
                    <a:pt x="772" y="33"/>
                    <a:pt x="782" y="33"/>
                  </a:cubicBezTo>
                  <a:cubicBezTo>
                    <a:pt x="793" y="44"/>
                    <a:pt x="793" y="55"/>
                    <a:pt x="803" y="55"/>
                  </a:cubicBez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3203676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4" y="35"/>
                    <a:pt x="794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4" y="55"/>
                    <a:pt x="804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5" y="36"/>
                  </a:lnTo>
                  <a:close/>
                  <a:moveTo>
                    <a:pt x="68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29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79" y="226"/>
                    <a:pt x="257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6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7" y="114"/>
                    <a:pt x="41" y="114"/>
                  </a:cubicBezTo>
                  <a:cubicBezTo>
                    <a:pt x="42" y="114"/>
                    <a:pt x="43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43" y="108"/>
                    <a:pt x="22" y="108"/>
                    <a:pt x="12" y="129"/>
                  </a:cubicBezTo>
                  <a:cubicBezTo>
                    <a:pt x="12" y="140"/>
                    <a:pt x="0" y="162"/>
                    <a:pt x="12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6" y="290"/>
                  </a:cubicBezTo>
                  <a:cubicBezTo>
                    <a:pt x="236" y="290"/>
                    <a:pt x="257" y="279"/>
                    <a:pt x="269" y="279"/>
                  </a:cubicBezTo>
                  <a:cubicBezTo>
                    <a:pt x="290" y="279"/>
                    <a:pt x="311" y="279"/>
                    <a:pt x="322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50" y="22"/>
                  </a:cubicBezTo>
                  <a:cubicBezTo>
                    <a:pt x="761" y="33"/>
                    <a:pt x="783" y="33"/>
                    <a:pt x="793" y="33"/>
                  </a:cubicBezTo>
                  <a:cubicBezTo>
                    <a:pt x="783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3305301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25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54" y="183"/>
                    <a:pt x="321" y="205"/>
                    <a:pt x="300" y="215"/>
                  </a:cubicBezTo>
                  <a:cubicBezTo>
                    <a:pt x="290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7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1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39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lnTo>
                    <a:pt x="814" y="65"/>
                  </a:lnTo>
                  <a:lnTo>
                    <a:pt x="81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340670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1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40" y="119"/>
                  </a:cubicBezTo>
                  <a:cubicBezTo>
                    <a:pt x="419" y="129"/>
                    <a:pt x="397" y="151"/>
                    <a:pt x="376" y="172"/>
                  </a:cubicBezTo>
                  <a:cubicBezTo>
                    <a:pt x="344" y="183"/>
                    <a:pt x="322" y="205"/>
                    <a:pt x="301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1" y="226"/>
                  </a:lnTo>
                  <a:cubicBezTo>
                    <a:pt x="119" y="226"/>
                    <a:pt x="98" y="215"/>
                    <a:pt x="76" y="205"/>
                  </a:cubicBezTo>
                  <a:cubicBezTo>
                    <a:pt x="5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5" y="114"/>
                  </a:cubicBezTo>
                  <a:cubicBezTo>
                    <a:pt x="38" y="114"/>
                    <a:pt x="41" y="116"/>
                    <a:pt x="44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4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98" y="269"/>
                    <a:pt x="129" y="269"/>
                  </a:cubicBezTo>
                  <a:cubicBezTo>
                    <a:pt x="162" y="279"/>
                    <a:pt x="183" y="290"/>
                    <a:pt x="215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5" y="258"/>
                    <a:pt x="376" y="236"/>
                    <a:pt x="408" y="226"/>
                  </a:cubicBezTo>
                  <a:cubicBezTo>
                    <a:pt x="429" y="205"/>
                    <a:pt x="462" y="183"/>
                    <a:pt x="483" y="162"/>
                  </a:cubicBezTo>
                  <a:cubicBezTo>
                    <a:pt x="505" y="140"/>
                    <a:pt x="526" y="119"/>
                    <a:pt x="547" y="108"/>
                  </a:cubicBezTo>
                  <a:cubicBezTo>
                    <a:pt x="56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19" y="22"/>
                    <a:pt x="740" y="22"/>
                  </a:cubicBezTo>
                  <a:cubicBezTo>
                    <a:pt x="762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3508327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6" y="215"/>
                    <a:pt x="76" y="205"/>
                  </a:cubicBezTo>
                  <a:cubicBezTo>
                    <a:pt x="5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5" y="119"/>
                  </a:lnTo>
                  <a:lnTo>
                    <a:pt x="43" y="108"/>
                  </a:lnTo>
                  <a:cubicBezTo>
                    <a:pt x="33" y="108"/>
                    <a:pt x="1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5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0" y="279"/>
                    <a:pt x="312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61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1" y="65"/>
                  </a:cubicBezTo>
                  <a:cubicBezTo>
                    <a:pt x="633" y="55"/>
                    <a:pt x="664" y="44"/>
                    <a:pt x="676" y="33"/>
                  </a:cubicBezTo>
                  <a:cubicBezTo>
                    <a:pt x="707" y="33"/>
                    <a:pt x="718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609952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1" y="12"/>
                    <a:pt x="590" y="22"/>
                  </a:cubicBezTo>
                  <a:cubicBezTo>
                    <a:pt x="568" y="33"/>
                    <a:pt x="536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8" y="129"/>
                    <a:pt x="386" y="151"/>
                    <a:pt x="364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07" y="226"/>
                    <a:pt x="86" y="215"/>
                    <a:pt x="65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3" y="108"/>
                  </a:cubicBezTo>
                  <a:cubicBezTo>
                    <a:pt x="33" y="108"/>
                    <a:pt x="11" y="108"/>
                    <a:pt x="11" y="129"/>
                  </a:cubicBezTo>
                  <a:cubicBezTo>
                    <a:pt x="0" y="140"/>
                    <a:pt x="0" y="162"/>
                    <a:pt x="0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4" y="290"/>
                  </a:cubicBezTo>
                  <a:cubicBezTo>
                    <a:pt x="226" y="290"/>
                    <a:pt x="247" y="279"/>
                    <a:pt x="268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50" y="183"/>
                    <a:pt x="483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90" y="76"/>
                    <a:pt x="611" y="65"/>
                  </a:cubicBezTo>
                  <a:lnTo>
                    <a:pt x="675" y="33"/>
                  </a:lnTo>
                  <a:cubicBezTo>
                    <a:pt x="697" y="33"/>
                    <a:pt x="718" y="22"/>
                    <a:pt x="740" y="22"/>
                  </a:cubicBezTo>
                  <a:cubicBezTo>
                    <a:pt x="750" y="33"/>
                    <a:pt x="771" y="33"/>
                    <a:pt x="782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709093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cubicBezTo>
                    <a:pt x="803" y="44"/>
                    <a:pt x="803" y="55"/>
                    <a:pt x="803" y="55"/>
                  </a:cubicBezTo>
                  <a:lnTo>
                    <a:pt x="815" y="65"/>
                  </a:lnTo>
                  <a:lnTo>
                    <a:pt x="815" y="55"/>
                  </a:lnTo>
                  <a:lnTo>
                    <a:pt x="793" y="33"/>
                  </a:lnTo>
                  <a:close/>
                  <a:moveTo>
                    <a:pt x="686" y="1"/>
                  </a:moveTo>
                  <a:cubicBezTo>
                    <a:pt x="653" y="1"/>
                    <a:pt x="632" y="12"/>
                    <a:pt x="600" y="22"/>
                  </a:cubicBezTo>
                  <a:cubicBezTo>
                    <a:pt x="579" y="33"/>
                    <a:pt x="546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29" y="129"/>
                    <a:pt x="397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89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65" y="194"/>
                    <a:pt x="44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7" y="114"/>
                    <a:pt x="41" y="114"/>
                  </a:cubicBezTo>
                  <a:cubicBezTo>
                    <a:pt x="43" y="114"/>
                    <a:pt x="44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44" y="108"/>
                    <a:pt x="22" y="108"/>
                    <a:pt x="11" y="129"/>
                  </a:cubicBezTo>
                  <a:cubicBezTo>
                    <a:pt x="1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89" y="279"/>
                    <a:pt x="31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15" y="140"/>
                    <a:pt x="536" y="119"/>
                    <a:pt x="558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50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3810719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53" y="183"/>
                    <a:pt x="322" y="205"/>
                    <a:pt x="300" y="215"/>
                  </a:cubicBezTo>
                  <a:cubicBezTo>
                    <a:pt x="28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89" y="279"/>
                    <a:pt x="300" y="279"/>
                    <a:pt x="322" y="269"/>
                  </a:cubicBezTo>
                  <a:cubicBezTo>
                    <a:pt x="353" y="258"/>
                    <a:pt x="386" y="236"/>
                    <a:pt x="407" y="226"/>
                  </a:cubicBezTo>
                  <a:cubicBezTo>
                    <a:pt x="439" y="205"/>
                    <a:pt x="460" y="183"/>
                    <a:pt x="482" y="162"/>
                  </a:cubicBezTo>
                  <a:cubicBezTo>
                    <a:pt x="503" y="140"/>
                    <a:pt x="525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lnTo>
                    <a:pt x="803" y="55"/>
                  </a:lnTo>
                  <a:cubicBezTo>
                    <a:pt x="803" y="65"/>
                    <a:pt x="814" y="65"/>
                    <a:pt x="814" y="65"/>
                  </a:cubicBezTo>
                  <a:lnTo>
                    <a:pt x="814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3912345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71" y="98"/>
                    <a:pt x="439" y="119"/>
                  </a:cubicBezTo>
                  <a:cubicBezTo>
                    <a:pt x="417" y="129"/>
                    <a:pt x="396" y="151"/>
                    <a:pt x="375" y="172"/>
                  </a:cubicBezTo>
                  <a:cubicBezTo>
                    <a:pt x="343" y="183"/>
                    <a:pt x="321" y="205"/>
                    <a:pt x="300" y="215"/>
                  </a:cubicBezTo>
                  <a:cubicBezTo>
                    <a:pt x="279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3" y="119"/>
                  </a:lnTo>
                  <a:cubicBezTo>
                    <a:pt x="53" y="119"/>
                    <a:pt x="53" y="108"/>
                    <a:pt x="43" y="108"/>
                  </a:cubicBezTo>
                  <a:cubicBezTo>
                    <a:pt x="32" y="108"/>
                    <a:pt x="22" y="108"/>
                    <a:pt x="10" y="129"/>
                  </a:cubicBezTo>
                  <a:cubicBezTo>
                    <a:pt x="0" y="140"/>
                    <a:pt x="0" y="162"/>
                    <a:pt x="10" y="183"/>
                  </a:cubicBezTo>
                  <a:cubicBezTo>
                    <a:pt x="22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60" y="279"/>
                    <a:pt x="182" y="290"/>
                    <a:pt x="214" y="290"/>
                  </a:cubicBezTo>
                  <a:cubicBezTo>
                    <a:pt x="236" y="290"/>
                    <a:pt x="257" y="279"/>
                    <a:pt x="267" y="279"/>
                  </a:cubicBezTo>
                  <a:cubicBezTo>
                    <a:pt x="289" y="279"/>
                    <a:pt x="300" y="279"/>
                    <a:pt x="321" y="269"/>
                  </a:cubicBezTo>
                  <a:cubicBezTo>
                    <a:pt x="353" y="258"/>
                    <a:pt x="375" y="236"/>
                    <a:pt x="407" y="226"/>
                  </a:cubicBezTo>
                  <a:cubicBezTo>
                    <a:pt x="428" y="205"/>
                    <a:pt x="460" y="183"/>
                    <a:pt x="482" y="162"/>
                  </a:cubicBezTo>
                  <a:cubicBezTo>
                    <a:pt x="503" y="140"/>
                    <a:pt x="524" y="119"/>
                    <a:pt x="546" y="108"/>
                  </a:cubicBezTo>
                  <a:cubicBezTo>
                    <a:pt x="567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1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1" y="22"/>
                    <a:pt x="760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4013744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2" y="12"/>
                    <a:pt x="601" y="22"/>
                  </a:cubicBezTo>
                  <a:cubicBezTo>
                    <a:pt x="568" y="33"/>
                    <a:pt x="547" y="44"/>
                    <a:pt x="515" y="65"/>
                  </a:cubicBezTo>
                  <a:cubicBezTo>
                    <a:pt x="493" y="76"/>
                    <a:pt x="461" y="98"/>
                    <a:pt x="439" y="119"/>
                  </a:cubicBezTo>
                  <a:cubicBezTo>
                    <a:pt x="418" y="129"/>
                    <a:pt x="397" y="151"/>
                    <a:pt x="365" y="172"/>
                  </a:cubicBezTo>
                  <a:cubicBezTo>
                    <a:pt x="344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7" y="215"/>
                    <a:pt x="75" y="205"/>
                  </a:cubicBezTo>
                  <a:cubicBezTo>
                    <a:pt x="54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4" y="119"/>
                  </a:cubicBezTo>
                  <a:lnTo>
                    <a:pt x="54" y="119"/>
                  </a:lnTo>
                  <a:lnTo>
                    <a:pt x="44" y="108"/>
                  </a:lnTo>
                  <a:cubicBezTo>
                    <a:pt x="33" y="108"/>
                    <a:pt x="11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5" y="290"/>
                    <a:pt x="247" y="279"/>
                    <a:pt x="268" y="279"/>
                  </a:cubicBezTo>
                  <a:cubicBezTo>
                    <a:pt x="279" y="279"/>
                    <a:pt x="301" y="279"/>
                    <a:pt x="311" y="269"/>
                  </a:cubicBezTo>
                  <a:cubicBezTo>
                    <a:pt x="344" y="258"/>
                    <a:pt x="375" y="236"/>
                    <a:pt x="408" y="226"/>
                  </a:cubicBezTo>
                  <a:cubicBezTo>
                    <a:pt x="429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708" y="33"/>
                    <a:pt x="718" y="22"/>
                    <a:pt x="739" y="22"/>
                  </a:cubicBezTo>
                  <a:cubicBezTo>
                    <a:pt x="761" y="33"/>
                    <a:pt x="772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4115370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2" y="12"/>
                    <a:pt x="589" y="22"/>
                  </a:cubicBezTo>
                  <a:cubicBezTo>
                    <a:pt x="568" y="33"/>
                    <a:pt x="536" y="44"/>
                    <a:pt x="515" y="65"/>
                  </a:cubicBezTo>
                  <a:cubicBezTo>
                    <a:pt x="493" y="76"/>
                    <a:pt x="461" y="98"/>
                    <a:pt x="439" y="119"/>
                  </a:cubicBezTo>
                  <a:cubicBezTo>
                    <a:pt x="418" y="129"/>
                    <a:pt x="386" y="151"/>
                    <a:pt x="365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08" y="226"/>
                    <a:pt x="86" y="215"/>
                    <a:pt x="65" y="205"/>
                  </a:cubicBezTo>
                  <a:cubicBezTo>
                    <a:pt x="54" y="194"/>
                    <a:pt x="32" y="183"/>
                    <a:pt x="2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1" y="114"/>
                    <a:pt x="32" y="116"/>
                    <a:pt x="32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2" y="108"/>
                  </a:cubicBezTo>
                  <a:cubicBezTo>
                    <a:pt x="32" y="108"/>
                    <a:pt x="11" y="108"/>
                    <a:pt x="11" y="129"/>
                  </a:cubicBezTo>
                  <a:cubicBezTo>
                    <a:pt x="1" y="140"/>
                    <a:pt x="1" y="162"/>
                    <a:pt x="1" y="183"/>
                  </a:cubicBezTo>
                  <a:cubicBezTo>
                    <a:pt x="11" y="205"/>
                    <a:pt x="32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51" y="279"/>
                    <a:pt x="182" y="290"/>
                    <a:pt x="215" y="290"/>
                  </a:cubicBezTo>
                  <a:cubicBezTo>
                    <a:pt x="225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5" y="236"/>
                    <a:pt x="396" y="226"/>
                  </a:cubicBezTo>
                  <a:cubicBezTo>
                    <a:pt x="429" y="205"/>
                    <a:pt x="45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696" y="33"/>
                    <a:pt x="718" y="22"/>
                    <a:pt x="739" y="22"/>
                  </a:cubicBezTo>
                  <a:cubicBezTo>
                    <a:pt x="750" y="33"/>
                    <a:pt x="772" y="33"/>
                    <a:pt x="782" y="33"/>
                  </a:cubicBezTo>
                  <a:cubicBezTo>
                    <a:pt x="793" y="44"/>
                    <a:pt x="793" y="55"/>
                    <a:pt x="803" y="55"/>
                  </a:cubicBez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4214511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4" y="35"/>
                    <a:pt x="793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4" y="55"/>
                    <a:pt x="804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5" y="36"/>
                  </a:lnTo>
                  <a:close/>
                  <a:moveTo>
                    <a:pt x="675" y="1"/>
                  </a:moveTo>
                  <a:cubicBezTo>
                    <a:pt x="654" y="1"/>
                    <a:pt x="632" y="12"/>
                    <a:pt x="600" y="22"/>
                  </a:cubicBezTo>
                  <a:cubicBezTo>
                    <a:pt x="578" y="33"/>
                    <a:pt x="547" y="44"/>
                    <a:pt x="525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29" y="129"/>
                    <a:pt x="397" y="151"/>
                    <a:pt x="375" y="172"/>
                  </a:cubicBezTo>
                  <a:cubicBezTo>
                    <a:pt x="354" y="183"/>
                    <a:pt x="321" y="205"/>
                    <a:pt x="300" y="215"/>
                  </a:cubicBezTo>
                  <a:cubicBezTo>
                    <a:pt x="290" y="215"/>
                    <a:pt x="279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43" y="108"/>
                    <a:pt x="22" y="108"/>
                    <a:pt x="11" y="129"/>
                  </a:cubicBezTo>
                  <a:cubicBezTo>
                    <a:pt x="11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7" y="269"/>
                    <a:pt x="129" y="269"/>
                  </a:cubicBezTo>
                  <a:cubicBezTo>
                    <a:pt x="161" y="279"/>
                    <a:pt x="193" y="290"/>
                    <a:pt x="226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1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2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8" y="22"/>
                    <a:pt x="750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4315911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6" y="1"/>
                  </a:moveTo>
                  <a:cubicBezTo>
                    <a:pt x="655" y="1"/>
                    <a:pt x="622" y="12"/>
                    <a:pt x="601" y="22"/>
                  </a:cubicBezTo>
                  <a:cubicBezTo>
                    <a:pt x="56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1" y="119"/>
                  </a:cubicBezTo>
                  <a:cubicBezTo>
                    <a:pt x="419" y="129"/>
                    <a:pt x="398" y="151"/>
                    <a:pt x="376" y="172"/>
                  </a:cubicBezTo>
                  <a:cubicBezTo>
                    <a:pt x="344" y="183"/>
                    <a:pt x="322" y="205"/>
                    <a:pt x="301" y="215"/>
                  </a:cubicBezTo>
                  <a:cubicBezTo>
                    <a:pt x="290" y="215"/>
                    <a:pt x="269" y="226"/>
                    <a:pt x="258" y="226"/>
                  </a:cubicBezTo>
                  <a:lnTo>
                    <a:pt x="141" y="226"/>
                  </a:lnTo>
                  <a:cubicBezTo>
                    <a:pt x="119" y="226"/>
                    <a:pt x="98" y="215"/>
                    <a:pt x="76" y="205"/>
                  </a:cubicBezTo>
                  <a:cubicBezTo>
                    <a:pt x="5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5" y="114"/>
                  </a:cubicBezTo>
                  <a:cubicBezTo>
                    <a:pt x="38" y="114"/>
                    <a:pt x="41" y="116"/>
                    <a:pt x="44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4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4" y="290"/>
                    <a:pt x="226" y="290"/>
                  </a:cubicBezTo>
                  <a:cubicBezTo>
                    <a:pt x="237" y="290"/>
                    <a:pt x="258" y="279"/>
                    <a:pt x="269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5" y="258"/>
                    <a:pt x="386" y="236"/>
                    <a:pt x="408" y="226"/>
                  </a:cubicBezTo>
                  <a:cubicBezTo>
                    <a:pt x="440" y="205"/>
                    <a:pt x="462" y="183"/>
                    <a:pt x="483" y="162"/>
                  </a:cubicBezTo>
                  <a:cubicBezTo>
                    <a:pt x="505" y="140"/>
                    <a:pt x="526" y="119"/>
                    <a:pt x="558" y="108"/>
                  </a:cubicBezTo>
                  <a:cubicBezTo>
                    <a:pt x="57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40" y="22"/>
                  </a:cubicBezTo>
                  <a:cubicBezTo>
                    <a:pt x="762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65"/>
                    <a:pt x="815" y="65"/>
                    <a:pt x="815" y="65"/>
                  </a:cubicBezTo>
                  <a:lnTo>
                    <a:pt x="815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4417536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40" y="119"/>
                  </a:cubicBezTo>
                  <a:cubicBezTo>
                    <a:pt x="419" y="129"/>
                    <a:pt x="397" y="151"/>
                    <a:pt x="376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3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62" y="279"/>
                    <a:pt x="183" y="290"/>
                    <a:pt x="215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76" y="236"/>
                    <a:pt x="408" y="226"/>
                  </a:cubicBezTo>
                  <a:cubicBezTo>
                    <a:pt x="429" y="205"/>
                    <a:pt x="462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18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4519162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1" y="12"/>
                    <a:pt x="590" y="22"/>
                  </a:cubicBezTo>
                  <a:cubicBezTo>
                    <a:pt x="568" y="33"/>
                    <a:pt x="536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8" y="129"/>
                    <a:pt x="397" y="151"/>
                    <a:pt x="364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07" y="226"/>
                    <a:pt x="86" y="215"/>
                    <a:pt x="76" y="205"/>
                  </a:cubicBezTo>
                  <a:cubicBezTo>
                    <a:pt x="54" y="194"/>
                    <a:pt x="33" y="183"/>
                    <a:pt x="33" y="172"/>
                  </a:cubicBezTo>
                  <a:cubicBezTo>
                    <a:pt x="22" y="162"/>
                    <a:pt x="1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lnTo>
                    <a:pt x="43" y="108"/>
                  </a:lnTo>
                  <a:cubicBezTo>
                    <a:pt x="33" y="108"/>
                    <a:pt x="12" y="108"/>
                    <a:pt x="12" y="129"/>
                  </a:cubicBezTo>
                  <a:cubicBezTo>
                    <a:pt x="0" y="140"/>
                    <a:pt x="0" y="162"/>
                    <a:pt x="12" y="183"/>
                  </a:cubicBezTo>
                  <a:cubicBezTo>
                    <a:pt x="12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8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61" y="183"/>
                    <a:pt x="483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90" y="76"/>
                    <a:pt x="611" y="65"/>
                  </a:cubicBezTo>
                  <a:lnTo>
                    <a:pt x="675" y="33"/>
                  </a:lnTo>
                  <a:cubicBezTo>
                    <a:pt x="697" y="33"/>
                    <a:pt x="718" y="22"/>
                    <a:pt x="740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4620788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1" y="12"/>
                    <a:pt x="589" y="22"/>
                  </a:cubicBezTo>
                  <a:cubicBezTo>
                    <a:pt x="568" y="33"/>
                    <a:pt x="535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8" y="129"/>
                    <a:pt x="386" y="151"/>
                    <a:pt x="364" y="172"/>
                  </a:cubicBezTo>
                  <a:cubicBezTo>
                    <a:pt x="343" y="183"/>
                    <a:pt x="321" y="205"/>
                    <a:pt x="290" y="215"/>
                  </a:cubicBezTo>
                  <a:cubicBezTo>
                    <a:pt x="278" y="215"/>
                    <a:pt x="268" y="226"/>
                    <a:pt x="247" y="226"/>
                  </a:cubicBezTo>
                  <a:lnTo>
                    <a:pt x="140" y="226"/>
                  </a:lnTo>
                  <a:cubicBezTo>
                    <a:pt x="107" y="226"/>
                    <a:pt x="86" y="215"/>
                    <a:pt x="64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11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3" y="108"/>
                  </a:cubicBezTo>
                  <a:cubicBezTo>
                    <a:pt x="33" y="108"/>
                    <a:pt x="11" y="108"/>
                    <a:pt x="11" y="129"/>
                  </a:cubicBezTo>
                  <a:cubicBezTo>
                    <a:pt x="0" y="140"/>
                    <a:pt x="0" y="162"/>
                    <a:pt x="0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64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4" y="290"/>
                  </a:cubicBezTo>
                  <a:cubicBezTo>
                    <a:pt x="225" y="290"/>
                    <a:pt x="247" y="279"/>
                    <a:pt x="268" y="279"/>
                  </a:cubicBezTo>
                  <a:cubicBezTo>
                    <a:pt x="278" y="279"/>
                    <a:pt x="300" y="279"/>
                    <a:pt x="311" y="269"/>
                  </a:cubicBezTo>
                  <a:cubicBezTo>
                    <a:pt x="343" y="258"/>
                    <a:pt x="375" y="236"/>
                    <a:pt x="397" y="226"/>
                  </a:cubicBezTo>
                  <a:cubicBezTo>
                    <a:pt x="428" y="205"/>
                    <a:pt x="450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697" y="33"/>
                    <a:pt x="718" y="22"/>
                    <a:pt x="739" y="22"/>
                  </a:cubicBezTo>
                  <a:cubicBezTo>
                    <a:pt x="750" y="33"/>
                    <a:pt x="771" y="33"/>
                    <a:pt x="782" y="33"/>
                  </a:cubicBezTo>
                  <a:cubicBezTo>
                    <a:pt x="792" y="44"/>
                    <a:pt x="792" y="55"/>
                    <a:pt x="804" y="55"/>
                  </a:cubicBezTo>
                  <a:cubicBezTo>
                    <a:pt x="804" y="55"/>
                    <a:pt x="804" y="44"/>
                    <a:pt x="792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611321" y="4594522"/>
              <a:ext cx="152664" cy="142276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633227" y="4681017"/>
              <a:ext cx="96883" cy="38844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500210" y="4475281"/>
              <a:ext cx="142954" cy="151309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519406" y="4509157"/>
              <a:ext cx="36811" cy="97109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654907" y="4636076"/>
              <a:ext cx="14679" cy="15583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584898" y="4568551"/>
              <a:ext cx="17163" cy="15357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4836008" y="4475281"/>
              <a:ext cx="142728" cy="151309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4922954" y="4506898"/>
              <a:ext cx="39069" cy="96883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4717445" y="4594522"/>
              <a:ext cx="152664" cy="147019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4751320" y="4681017"/>
              <a:ext cx="96883" cy="38844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4879594" y="4567874"/>
              <a:ext cx="14679" cy="16034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4811844" y="4636076"/>
              <a:ext cx="14679" cy="15583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29"/>
          <p:cNvGrpSpPr/>
          <p:nvPr/>
        </p:nvGrpSpPr>
        <p:grpSpPr>
          <a:xfrm rot="10800000" flipH="1">
            <a:off x="813747" y="559472"/>
            <a:ext cx="7516757" cy="446863"/>
            <a:chOff x="500210" y="4475281"/>
            <a:chExt cx="4478525" cy="266259"/>
          </a:xfrm>
        </p:grpSpPr>
        <p:sp>
          <p:nvSpPr>
            <p:cNvPr id="507" name="Google Shape;507;p29"/>
            <p:cNvSpPr/>
            <p:nvPr/>
          </p:nvSpPr>
          <p:spPr>
            <a:xfrm>
              <a:off x="4817033" y="4614523"/>
              <a:ext cx="13207" cy="421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67907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43" y="1"/>
                    <a:pt x="622" y="12"/>
                    <a:pt x="590" y="22"/>
                  </a:cubicBezTo>
                  <a:cubicBezTo>
                    <a:pt x="569" y="33"/>
                    <a:pt x="536" y="44"/>
                    <a:pt x="515" y="65"/>
                  </a:cubicBezTo>
                  <a:cubicBezTo>
                    <a:pt x="493" y="76"/>
                    <a:pt x="462" y="98"/>
                    <a:pt x="440" y="119"/>
                  </a:cubicBezTo>
                  <a:cubicBezTo>
                    <a:pt x="419" y="129"/>
                    <a:pt x="386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47" y="226"/>
                  </a:cubicBezTo>
                  <a:lnTo>
                    <a:pt x="129" y="226"/>
                  </a:lnTo>
                  <a:cubicBezTo>
                    <a:pt x="108" y="226"/>
                    <a:pt x="86" y="215"/>
                    <a:pt x="65" y="205"/>
                  </a:cubicBezTo>
                  <a:cubicBezTo>
                    <a:pt x="55" y="194"/>
                    <a:pt x="33" y="183"/>
                    <a:pt x="22" y="172"/>
                  </a:cubicBezTo>
                  <a:cubicBezTo>
                    <a:pt x="12" y="162"/>
                    <a:pt x="12" y="140"/>
                    <a:pt x="22" y="129"/>
                  </a:cubicBezTo>
                  <a:cubicBezTo>
                    <a:pt x="22" y="122"/>
                    <a:pt x="28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4" y="119"/>
                  </a:lnTo>
                  <a:cubicBezTo>
                    <a:pt x="44" y="119"/>
                    <a:pt x="44" y="108"/>
                    <a:pt x="33" y="108"/>
                  </a:cubicBezTo>
                  <a:cubicBezTo>
                    <a:pt x="33" y="108"/>
                    <a:pt x="12" y="108"/>
                    <a:pt x="1" y="129"/>
                  </a:cubicBezTo>
                  <a:lnTo>
                    <a:pt x="1" y="183"/>
                  </a:lnTo>
                  <a:cubicBezTo>
                    <a:pt x="12" y="205"/>
                    <a:pt x="33" y="226"/>
                    <a:pt x="55" y="236"/>
                  </a:cubicBezTo>
                  <a:cubicBezTo>
                    <a:pt x="65" y="248"/>
                    <a:pt x="97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0" y="279"/>
                    <a:pt x="312" y="269"/>
                  </a:cubicBezTo>
                  <a:cubicBezTo>
                    <a:pt x="343" y="258"/>
                    <a:pt x="376" y="236"/>
                    <a:pt x="397" y="226"/>
                  </a:cubicBezTo>
                  <a:cubicBezTo>
                    <a:pt x="429" y="205"/>
                    <a:pt x="450" y="183"/>
                    <a:pt x="472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1" y="65"/>
                  </a:cubicBezTo>
                  <a:lnTo>
                    <a:pt x="676" y="33"/>
                  </a:lnTo>
                  <a:cubicBezTo>
                    <a:pt x="697" y="33"/>
                    <a:pt x="719" y="22"/>
                    <a:pt x="740" y="22"/>
                  </a:cubicBezTo>
                  <a:cubicBezTo>
                    <a:pt x="750" y="33"/>
                    <a:pt x="772" y="33"/>
                    <a:pt x="783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778439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793" y="33"/>
                  </a:moveTo>
                  <a:cubicBezTo>
                    <a:pt x="803" y="44"/>
                    <a:pt x="803" y="55"/>
                    <a:pt x="803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3" y="33"/>
                  </a:lnTo>
                  <a:close/>
                  <a:moveTo>
                    <a:pt x="674" y="1"/>
                  </a:moveTo>
                  <a:cubicBezTo>
                    <a:pt x="653" y="1"/>
                    <a:pt x="631" y="12"/>
                    <a:pt x="600" y="22"/>
                  </a:cubicBezTo>
                  <a:cubicBezTo>
                    <a:pt x="578" y="33"/>
                    <a:pt x="546" y="44"/>
                    <a:pt x="524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17" y="129"/>
                    <a:pt x="396" y="151"/>
                    <a:pt x="374" y="172"/>
                  </a:cubicBezTo>
                  <a:cubicBezTo>
                    <a:pt x="353" y="183"/>
                    <a:pt x="321" y="205"/>
                    <a:pt x="300" y="215"/>
                  </a:cubicBezTo>
                  <a:cubicBezTo>
                    <a:pt x="289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17" y="226"/>
                    <a:pt x="9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1" y="114"/>
                    <a:pt x="35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3" y="119"/>
                  </a:lnTo>
                  <a:cubicBezTo>
                    <a:pt x="53" y="119"/>
                    <a:pt x="53" y="108"/>
                    <a:pt x="43" y="108"/>
                  </a:cubicBezTo>
                  <a:cubicBezTo>
                    <a:pt x="43" y="108"/>
                    <a:pt x="22" y="108"/>
                    <a:pt x="10" y="129"/>
                  </a:cubicBezTo>
                  <a:cubicBezTo>
                    <a:pt x="10" y="140"/>
                    <a:pt x="0" y="162"/>
                    <a:pt x="10" y="183"/>
                  </a:cubicBezTo>
                  <a:cubicBezTo>
                    <a:pt x="22" y="205"/>
                    <a:pt x="32" y="226"/>
                    <a:pt x="53" y="236"/>
                  </a:cubicBezTo>
                  <a:cubicBezTo>
                    <a:pt x="75" y="248"/>
                    <a:pt x="107" y="269"/>
                    <a:pt x="129" y="269"/>
                  </a:cubicBezTo>
                  <a:cubicBezTo>
                    <a:pt x="160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67" y="279"/>
                  </a:cubicBezTo>
                  <a:cubicBezTo>
                    <a:pt x="289" y="279"/>
                    <a:pt x="300" y="279"/>
                    <a:pt x="321" y="269"/>
                  </a:cubicBezTo>
                  <a:cubicBezTo>
                    <a:pt x="353" y="258"/>
                    <a:pt x="386" y="236"/>
                    <a:pt x="407" y="226"/>
                  </a:cubicBezTo>
                  <a:cubicBezTo>
                    <a:pt x="439" y="205"/>
                    <a:pt x="460" y="183"/>
                    <a:pt x="482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50" y="22"/>
                  </a:cubicBezTo>
                  <a:cubicBezTo>
                    <a:pt x="760" y="33"/>
                    <a:pt x="781" y="33"/>
                    <a:pt x="792" y="33"/>
                  </a:cubicBezTo>
                  <a:cubicBezTo>
                    <a:pt x="781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879838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803" y="55"/>
                  </a:moveTo>
                  <a:lnTo>
                    <a:pt x="803" y="65"/>
                  </a:lnTo>
                  <a:cubicBezTo>
                    <a:pt x="803" y="65"/>
                    <a:pt x="815" y="65"/>
                    <a:pt x="803" y="55"/>
                  </a:cubicBezTo>
                  <a:close/>
                  <a:moveTo>
                    <a:pt x="675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8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51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43" y="183"/>
                    <a:pt x="322" y="205"/>
                    <a:pt x="301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4" y="258"/>
                    <a:pt x="375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58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39" y="22"/>
                  </a:cubicBezTo>
                  <a:cubicBezTo>
                    <a:pt x="761" y="33"/>
                    <a:pt x="772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981464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15" y="65"/>
                  </a:cubicBezTo>
                  <a:cubicBezTo>
                    <a:pt x="493" y="76"/>
                    <a:pt x="472" y="98"/>
                    <a:pt x="439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lnTo>
                    <a:pt x="43" y="108"/>
                  </a:lnTo>
                  <a:cubicBezTo>
                    <a:pt x="32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22" y="269"/>
                  </a:cubicBezTo>
                  <a:cubicBezTo>
                    <a:pt x="353" y="258"/>
                    <a:pt x="375" y="236"/>
                    <a:pt x="407" y="226"/>
                  </a:cubicBezTo>
                  <a:cubicBezTo>
                    <a:pt x="429" y="205"/>
                    <a:pt x="461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8" y="86"/>
                    <a:pt x="589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18" y="22"/>
                    <a:pt x="739" y="22"/>
                  </a:cubicBezTo>
                  <a:cubicBezTo>
                    <a:pt x="760" y="33"/>
                    <a:pt x="772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1083089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43" y="1"/>
                    <a:pt x="621" y="12"/>
                    <a:pt x="589" y="22"/>
                  </a:cubicBezTo>
                  <a:cubicBezTo>
                    <a:pt x="567" y="33"/>
                    <a:pt x="536" y="44"/>
                    <a:pt x="514" y="65"/>
                  </a:cubicBezTo>
                  <a:cubicBezTo>
                    <a:pt x="493" y="76"/>
                    <a:pt x="460" y="98"/>
                    <a:pt x="439" y="119"/>
                  </a:cubicBezTo>
                  <a:cubicBezTo>
                    <a:pt x="417" y="129"/>
                    <a:pt x="396" y="151"/>
                    <a:pt x="364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07" y="226"/>
                    <a:pt x="86" y="215"/>
                    <a:pt x="75" y="205"/>
                  </a:cubicBezTo>
                  <a:cubicBezTo>
                    <a:pt x="53" y="194"/>
                    <a:pt x="32" y="183"/>
                    <a:pt x="3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1" y="114"/>
                    <a:pt x="32" y="116"/>
                    <a:pt x="32" y="119"/>
                  </a:cubicBezTo>
                  <a:lnTo>
                    <a:pt x="53" y="119"/>
                  </a:lnTo>
                  <a:cubicBezTo>
                    <a:pt x="43" y="119"/>
                    <a:pt x="43" y="108"/>
                    <a:pt x="43" y="108"/>
                  </a:cubicBezTo>
                  <a:cubicBezTo>
                    <a:pt x="32" y="108"/>
                    <a:pt x="11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11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50" y="279"/>
                    <a:pt x="182" y="290"/>
                    <a:pt x="214" y="290"/>
                  </a:cubicBezTo>
                  <a:cubicBezTo>
                    <a:pt x="225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10" y="269"/>
                  </a:cubicBezTo>
                  <a:cubicBezTo>
                    <a:pt x="343" y="258"/>
                    <a:pt x="375" y="236"/>
                    <a:pt x="407" y="226"/>
                  </a:cubicBezTo>
                  <a:cubicBezTo>
                    <a:pt x="429" y="205"/>
                    <a:pt x="45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lnTo>
                    <a:pt x="674" y="33"/>
                  </a:lnTo>
                  <a:cubicBezTo>
                    <a:pt x="696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cubicBezTo>
                    <a:pt x="793" y="44"/>
                    <a:pt x="793" y="55"/>
                    <a:pt x="803" y="55"/>
                  </a:cubicBez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1182005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cubicBezTo>
                    <a:pt x="804" y="44"/>
                    <a:pt x="804" y="55"/>
                    <a:pt x="815" y="55"/>
                  </a:cubicBezTo>
                  <a:cubicBezTo>
                    <a:pt x="815" y="55"/>
                    <a:pt x="815" y="44"/>
                    <a:pt x="793" y="33"/>
                  </a:cubicBezTo>
                  <a:close/>
                  <a:moveTo>
                    <a:pt x="68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505" y="76"/>
                    <a:pt x="472" y="98"/>
                    <a:pt x="451" y="119"/>
                  </a:cubicBezTo>
                  <a:cubicBezTo>
                    <a:pt x="429" y="129"/>
                    <a:pt x="397" y="151"/>
                    <a:pt x="376" y="172"/>
                  </a:cubicBezTo>
                  <a:cubicBezTo>
                    <a:pt x="355" y="183"/>
                    <a:pt x="322" y="205"/>
                    <a:pt x="301" y="215"/>
                  </a:cubicBezTo>
                  <a:cubicBezTo>
                    <a:pt x="290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8" y="215"/>
                    <a:pt x="76" y="205"/>
                  </a:cubicBezTo>
                  <a:cubicBezTo>
                    <a:pt x="6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33" y="129"/>
                  </a:cubicBezTo>
                  <a:cubicBezTo>
                    <a:pt x="33" y="122"/>
                    <a:pt x="39" y="114"/>
                    <a:pt x="42" y="114"/>
                  </a:cubicBezTo>
                  <a:cubicBezTo>
                    <a:pt x="43" y="114"/>
                    <a:pt x="44" y="116"/>
                    <a:pt x="44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4" y="108"/>
                  </a:cubicBezTo>
                  <a:cubicBezTo>
                    <a:pt x="44" y="108"/>
                    <a:pt x="22" y="108"/>
                    <a:pt x="12" y="129"/>
                  </a:cubicBezTo>
                  <a:cubicBezTo>
                    <a:pt x="12" y="140"/>
                    <a:pt x="1" y="162"/>
                    <a:pt x="12" y="183"/>
                  </a:cubicBezTo>
                  <a:cubicBezTo>
                    <a:pt x="22" y="205"/>
                    <a:pt x="44" y="226"/>
                    <a:pt x="6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4" y="290"/>
                    <a:pt x="226" y="290"/>
                  </a:cubicBezTo>
                  <a:cubicBezTo>
                    <a:pt x="236" y="290"/>
                    <a:pt x="258" y="279"/>
                    <a:pt x="279" y="279"/>
                  </a:cubicBezTo>
                  <a:cubicBezTo>
                    <a:pt x="290" y="279"/>
                    <a:pt x="312" y="279"/>
                    <a:pt x="322" y="269"/>
                  </a:cubicBezTo>
                  <a:cubicBezTo>
                    <a:pt x="355" y="258"/>
                    <a:pt x="386" y="236"/>
                    <a:pt x="408" y="226"/>
                  </a:cubicBezTo>
                  <a:cubicBezTo>
                    <a:pt x="440" y="205"/>
                    <a:pt x="462" y="183"/>
                    <a:pt x="483" y="162"/>
                  </a:cubicBezTo>
                  <a:cubicBezTo>
                    <a:pt x="515" y="140"/>
                    <a:pt x="536" y="119"/>
                    <a:pt x="558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50" y="22"/>
                  </a:cubicBezTo>
                  <a:cubicBezTo>
                    <a:pt x="762" y="33"/>
                    <a:pt x="783" y="33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1283630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5" y="35"/>
                    <a:pt x="794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4" y="55"/>
                    <a:pt x="804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5" y="36"/>
                  </a:lnTo>
                  <a:close/>
                  <a:moveTo>
                    <a:pt x="67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9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3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2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3" y="290"/>
                    <a:pt x="226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15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40" y="22"/>
                  </a:cubicBezTo>
                  <a:cubicBezTo>
                    <a:pt x="761" y="33"/>
                    <a:pt x="783" y="33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1385256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804" y="55"/>
                  </a:moveTo>
                  <a:lnTo>
                    <a:pt x="804" y="65"/>
                  </a:lnTo>
                  <a:cubicBezTo>
                    <a:pt x="804" y="65"/>
                    <a:pt x="814" y="65"/>
                    <a:pt x="804" y="55"/>
                  </a:cubicBezTo>
                  <a:close/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14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18" y="129"/>
                    <a:pt x="397" y="151"/>
                    <a:pt x="376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61" y="279"/>
                    <a:pt x="183" y="290"/>
                    <a:pt x="226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7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8" y="22"/>
                    <a:pt x="740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1486881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14" y="65"/>
                  </a:cubicBezTo>
                  <a:cubicBezTo>
                    <a:pt x="493" y="76"/>
                    <a:pt x="471" y="98"/>
                    <a:pt x="439" y="119"/>
                  </a:cubicBezTo>
                  <a:cubicBezTo>
                    <a:pt x="418" y="129"/>
                    <a:pt x="397" y="151"/>
                    <a:pt x="364" y="172"/>
                  </a:cubicBezTo>
                  <a:cubicBezTo>
                    <a:pt x="343" y="183"/>
                    <a:pt x="321" y="205"/>
                    <a:pt x="290" y="215"/>
                  </a:cubicBezTo>
                  <a:cubicBezTo>
                    <a:pt x="278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86" y="215"/>
                    <a:pt x="75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1" y="162"/>
                    <a:pt x="21" y="140"/>
                    <a:pt x="21" y="129"/>
                  </a:cubicBezTo>
                  <a:cubicBezTo>
                    <a:pt x="21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lnTo>
                    <a:pt x="43" y="108"/>
                  </a:lnTo>
                  <a:cubicBezTo>
                    <a:pt x="33" y="108"/>
                    <a:pt x="21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1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14" y="290"/>
                  </a:cubicBezTo>
                  <a:cubicBezTo>
                    <a:pt x="236" y="290"/>
                    <a:pt x="247" y="279"/>
                    <a:pt x="268" y="279"/>
                  </a:cubicBezTo>
                  <a:cubicBezTo>
                    <a:pt x="278" y="279"/>
                    <a:pt x="300" y="279"/>
                    <a:pt x="311" y="269"/>
                  </a:cubicBezTo>
                  <a:cubicBezTo>
                    <a:pt x="343" y="258"/>
                    <a:pt x="375" y="236"/>
                    <a:pt x="407" y="226"/>
                  </a:cubicBezTo>
                  <a:cubicBezTo>
                    <a:pt x="428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cubicBezTo>
                    <a:pt x="642" y="55"/>
                    <a:pt x="664" y="44"/>
                    <a:pt x="685" y="33"/>
                  </a:cubicBezTo>
                  <a:cubicBezTo>
                    <a:pt x="707" y="33"/>
                    <a:pt x="718" y="22"/>
                    <a:pt x="739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2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158828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43" y="1"/>
                    <a:pt x="622" y="12"/>
                    <a:pt x="590" y="22"/>
                  </a:cubicBezTo>
                  <a:cubicBezTo>
                    <a:pt x="569" y="33"/>
                    <a:pt x="536" y="44"/>
                    <a:pt x="515" y="65"/>
                  </a:cubicBezTo>
                  <a:cubicBezTo>
                    <a:pt x="493" y="76"/>
                    <a:pt x="462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6" y="215"/>
                    <a:pt x="76" y="205"/>
                  </a:cubicBezTo>
                  <a:cubicBezTo>
                    <a:pt x="55" y="194"/>
                    <a:pt x="33" y="183"/>
                    <a:pt x="33" y="172"/>
                  </a:cubicBezTo>
                  <a:cubicBezTo>
                    <a:pt x="22" y="162"/>
                    <a:pt x="12" y="140"/>
                    <a:pt x="22" y="129"/>
                  </a:cubicBezTo>
                  <a:cubicBezTo>
                    <a:pt x="22" y="122"/>
                    <a:pt x="28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4" y="119"/>
                  </a:lnTo>
                  <a:lnTo>
                    <a:pt x="44" y="108"/>
                  </a:lnTo>
                  <a:cubicBezTo>
                    <a:pt x="33" y="108"/>
                    <a:pt x="1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5" y="236"/>
                  </a:cubicBezTo>
                  <a:cubicBezTo>
                    <a:pt x="76" y="248"/>
                    <a:pt x="98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1" y="279"/>
                    <a:pt x="312" y="269"/>
                  </a:cubicBezTo>
                  <a:cubicBezTo>
                    <a:pt x="343" y="258"/>
                    <a:pt x="376" y="236"/>
                    <a:pt x="408" y="226"/>
                  </a:cubicBezTo>
                  <a:cubicBezTo>
                    <a:pt x="429" y="205"/>
                    <a:pt x="450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2" y="65"/>
                  </a:cubicBezTo>
                  <a:lnTo>
                    <a:pt x="676" y="33"/>
                  </a:lnTo>
                  <a:cubicBezTo>
                    <a:pt x="697" y="33"/>
                    <a:pt x="719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1687648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793" y="33"/>
                  </a:moveTo>
                  <a:cubicBezTo>
                    <a:pt x="803" y="44"/>
                    <a:pt x="803" y="55"/>
                    <a:pt x="814" y="55"/>
                  </a:cubicBezTo>
                  <a:lnTo>
                    <a:pt x="793" y="33"/>
                  </a:lnTo>
                  <a:close/>
                  <a:moveTo>
                    <a:pt x="685" y="1"/>
                  </a:moveTo>
                  <a:cubicBezTo>
                    <a:pt x="653" y="1"/>
                    <a:pt x="632" y="12"/>
                    <a:pt x="600" y="22"/>
                  </a:cubicBezTo>
                  <a:cubicBezTo>
                    <a:pt x="578" y="33"/>
                    <a:pt x="546" y="44"/>
                    <a:pt x="524" y="65"/>
                  </a:cubicBezTo>
                  <a:cubicBezTo>
                    <a:pt x="503" y="76"/>
                    <a:pt x="471" y="98"/>
                    <a:pt x="450" y="119"/>
                  </a:cubicBezTo>
                  <a:cubicBezTo>
                    <a:pt x="428" y="129"/>
                    <a:pt x="396" y="151"/>
                    <a:pt x="375" y="172"/>
                  </a:cubicBezTo>
                  <a:cubicBezTo>
                    <a:pt x="353" y="183"/>
                    <a:pt x="321" y="205"/>
                    <a:pt x="300" y="215"/>
                  </a:cubicBezTo>
                  <a:cubicBezTo>
                    <a:pt x="289" y="215"/>
                    <a:pt x="279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6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7" y="114"/>
                    <a:pt x="40" y="114"/>
                  </a:cubicBezTo>
                  <a:cubicBezTo>
                    <a:pt x="42" y="114"/>
                    <a:pt x="43" y="116"/>
                    <a:pt x="43" y="119"/>
                  </a:cubicBezTo>
                  <a:lnTo>
                    <a:pt x="53" y="119"/>
                  </a:lnTo>
                  <a:cubicBezTo>
                    <a:pt x="53" y="119"/>
                    <a:pt x="53" y="108"/>
                    <a:pt x="43" y="108"/>
                  </a:cubicBezTo>
                  <a:cubicBezTo>
                    <a:pt x="43" y="108"/>
                    <a:pt x="22" y="108"/>
                    <a:pt x="10" y="129"/>
                  </a:cubicBezTo>
                  <a:cubicBezTo>
                    <a:pt x="10" y="140"/>
                    <a:pt x="0" y="162"/>
                    <a:pt x="10" y="183"/>
                  </a:cubicBezTo>
                  <a:cubicBezTo>
                    <a:pt x="22" y="205"/>
                    <a:pt x="43" y="226"/>
                    <a:pt x="53" y="236"/>
                  </a:cubicBezTo>
                  <a:cubicBezTo>
                    <a:pt x="75" y="248"/>
                    <a:pt x="107" y="269"/>
                    <a:pt x="129" y="269"/>
                  </a:cubicBezTo>
                  <a:cubicBezTo>
                    <a:pt x="160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79" y="279"/>
                  </a:cubicBezTo>
                  <a:cubicBezTo>
                    <a:pt x="289" y="279"/>
                    <a:pt x="310" y="279"/>
                    <a:pt x="321" y="269"/>
                  </a:cubicBezTo>
                  <a:cubicBezTo>
                    <a:pt x="353" y="258"/>
                    <a:pt x="386" y="236"/>
                    <a:pt x="407" y="226"/>
                  </a:cubicBezTo>
                  <a:cubicBezTo>
                    <a:pt x="439" y="205"/>
                    <a:pt x="460" y="183"/>
                    <a:pt x="482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50" y="22"/>
                  </a:cubicBezTo>
                  <a:cubicBezTo>
                    <a:pt x="760" y="33"/>
                    <a:pt x="781" y="33"/>
                    <a:pt x="793" y="33"/>
                  </a:cubicBezTo>
                  <a:cubicBezTo>
                    <a:pt x="781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1789048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cubicBezTo>
                    <a:pt x="793" y="44"/>
                    <a:pt x="804" y="55"/>
                    <a:pt x="804" y="55"/>
                  </a:cubicBezTo>
                  <a:lnTo>
                    <a:pt x="815" y="65"/>
                  </a:lnTo>
                  <a:lnTo>
                    <a:pt x="815" y="55"/>
                  </a:lnTo>
                  <a:lnTo>
                    <a:pt x="793" y="33"/>
                  </a:lnTo>
                  <a:close/>
                  <a:moveTo>
                    <a:pt x="675" y="1"/>
                  </a:moveTo>
                  <a:cubicBezTo>
                    <a:pt x="654" y="1"/>
                    <a:pt x="622" y="12"/>
                    <a:pt x="601" y="22"/>
                  </a:cubicBezTo>
                  <a:cubicBezTo>
                    <a:pt x="579" y="33"/>
                    <a:pt x="547" y="44"/>
                    <a:pt x="525" y="65"/>
                  </a:cubicBezTo>
                  <a:cubicBezTo>
                    <a:pt x="493" y="76"/>
                    <a:pt x="472" y="98"/>
                    <a:pt x="451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90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11" y="140"/>
                    <a:pt x="1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4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04" y="140"/>
                    <a:pt x="536" y="119"/>
                    <a:pt x="558" y="108"/>
                  </a:cubicBezTo>
                  <a:cubicBezTo>
                    <a:pt x="57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39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1890674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803" y="55"/>
                  </a:moveTo>
                  <a:lnTo>
                    <a:pt x="803" y="65"/>
                  </a:lnTo>
                  <a:cubicBezTo>
                    <a:pt x="803" y="65"/>
                    <a:pt x="814" y="65"/>
                    <a:pt x="803" y="55"/>
                  </a:cubicBezTo>
                  <a:close/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15" y="65"/>
                  </a:cubicBezTo>
                  <a:cubicBezTo>
                    <a:pt x="493" y="76"/>
                    <a:pt x="472" y="98"/>
                    <a:pt x="439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89" y="279"/>
                    <a:pt x="300" y="279"/>
                    <a:pt x="322" y="269"/>
                  </a:cubicBezTo>
                  <a:cubicBezTo>
                    <a:pt x="354" y="258"/>
                    <a:pt x="375" y="236"/>
                    <a:pt x="408" y="226"/>
                  </a:cubicBezTo>
                  <a:cubicBezTo>
                    <a:pt x="429" y="205"/>
                    <a:pt x="461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0" y="33"/>
                    <a:pt x="772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1992299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5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71" y="98"/>
                    <a:pt x="439" y="119"/>
                  </a:cubicBezTo>
                  <a:cubicBezTo>
                    <a:pt x="418" y="129"/>
                    <a:pt x="396" y="151"/>
                    <a:pt x="364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8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3" y="119"/>
                  </a:lnTo>
                  <a:lnTo>
                    <a:pt x="43" y="108"/>
                  </a:lnTo>
                  <a:cubicBezTo>
                    <a:pt x="32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10" y="269"/>
                  </a:cubicBezTo>
                  <a:cubicBezTo>
                    <a:pt x="343" y="258"/>
                    <a:pt x="375" y="236"/>
                    <a:pt x="407" y="226"/>
                  </a:cubicBezTo>
                  <a:cubicBezTo>
                    <a:pt x="429" y="205"/>
                    <a:pt x="46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cubicBezTo>
                    <a:pt x="643" y="55"/>
                    <a:pt x="664" y="44"/>
                    <a:pt x="686" y="33"/>
                  </a:cubicBezTo>
                  <a:cubicBezTo>
                    <a:pt x="707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093925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43" y="1"/>
                    <a:pt x="621" y="12"/>
                    <a:pt x="589" y="22"/>
                  </a:cubicBezTo>
                  <a:cubicBezTo>
                    <a:pt x="567" y="33"/>
                    <a:pt x="535" y="44"/>
                    <a:pt x="514" y="65"/>
                  </a:cubicBezTo>
                  <a:cubicBezTo>
                    <a:pt x="493" y="76"/>
                    <a:pt x="460" y="98"/>
                    <a:pt x="439" y="119"/>
                  </a:cubicBezTo>
                  <a:cubicBezTo>
                    <a:pt x="417" y="129"/>
                    <a:pt x="396" y="151"/>
                    <a:pt x="364" y="172"/>
                  </a:cubicBezTo>
                  <a:cubicBezTo>
                    <a:pt x="343" y="183"/>
                    <a:pt x="321" y="205"/>
                    <a:pt x="289" y="215"/>
                  </a:cubicBezTo>
                  <a:cubicBezTo>
                    <a:pt x="278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07" y="226"/>
                    <a:pt x="86" y="215"/>
                    <a:pt x="75" y="205"/>
                  </a:cubicBezTo>
                  <a:cubicBezTo>
                    <a:pt x="53" y="194"/>
                    <a:pt x="32" y="183"/>
                    <a:pt x="21" y="172"/>
                  </a:cubicBezTo>
                  <a:cubicBezTo>
                    <a:pt x="21" y="162"/>
                    <a:pt x="10" y="140"/>
                    <a:pt x="21" y="129"/>
                  </a:cubicBezTo>
                  <a:cubicBezTo>
                    <a:pt x="21" y="122"/>
                    <a:pt x="27" y="114"/>
                    <a:pt x="30" y="114"/>
                  </a:cubicBezTo>
                  <a:cubicBezTo>
                    <a:pt x="31" y="114"/>
                    <a:pt x="32" y="116"/>
                    <a:pt x="32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2" y="108"/>
                  </a:cubicBezTo>
                  <a:cubicBezTo>
                    <a:pt x="32" y="108"/>
                    <a:pt x="10" y="108"/>
                    <a:pt x="10" y="129"/>
                  </a:cubicBezTo>
                  <a:cubicBezTo>
                    <a:pt x="0" y="140"/>
                    <a:pt x="0" y="162"/>
                    <a:pt x="10" y="183"/>
                  </a:cubicBezTo>
                  <a:cubicBezTo>
                    <a:pt x="10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50" y="279"/>
                    <a:pt x="182" y="290"/>
                    <a:pt x="214" y="290"/>
                  </a:cubicBezTo>
                  <a:cubicBezTo>
                    <a:pt x="225" y="290"/>
                    <a:pt x="246" y="279"/>
                    <a:pt x="267" y="279"/>
                  </a:cubicBezTo>
                  <a:cubicBezTo>
                    <a:pt x="278" y="279"/>
                    <a:pt x="300" y="279"/>
                    <a:pt x="310" y="269"/>
                  </a:cubicBezTo>
                  <a:cubicBezTo>
                    <a:pt x="343" y="258"/>
                    <a:pt x="374" y="236"/>
                    <a:pt x="407" y="226"/>
                  </a:cubicBezTo>
                  <a:cubicBezTo>
                    <a:pt x="428" y="205"/>
                    <a:pt x="450" y="183"/>
                    <a:pt x="481" y="162"/>
                  </a:cubicBezTo>
                  <a:cubicBezTo>
                    <a:pt x="503" y="140"/>
                    <a:pt x="524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lnTo>
                    <a:pt x="674" y="33"/>
                  </a:lnTo>
                  <a:cubicBezTo>
                    <a:pt x="696" y="33"/>
                    <a:pt x="717" y="22"/>
                    <a:pt x="738" y="22"/>
                  </a:cubicBezTo>
                  <a:cubicBezTo>
                    <a:pt x="750" y="33"/>
                    <a:pt x="771" y="33"/>
                    <a:pt x="781" y="33"/>
                  </a:cubicBezTo>
                  <a:cubicBezTo>
                    <a:pt x="792" y="44"/>
                    <a:pt x="792" y="55"/>
                    <a:pt x="803" y="55"/>
                  </a:cubicBezTo>
                  <a:cubicBezTo>
                    <a:pt x="803" y="55"/>
                    <a:pt x="803" y="44"/>
                    <a:pt x="792" y="33"/>
                  </a:cubicBezTo>
                  <a:cubicBezTo>
                    <a:pt x="781" y="22"/>
                    <a:pt x="760" y="12"/>
                    <a:pt x="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92840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5" y="35"/>
                    <a:pt x="794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5" y="55"/>
                    <a:pt x="814" y="55"/>
                  </a:cubicBezTo>
                  <a:lnTo>
                    <a:pt x="795" y="36"/>
                  </a:lnTo>
                  <a:close/>
                  <a:moveTo>
                    <a:pt x="68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29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6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7" y="114"/>
                    <a:pt x="41" y="114"/>
                  </a:cubicBezTo>
                  <a:cubicBezTo>
                    <a:pt x="43" y="114"/>
                    <a:pt x="43" y="116"/>
                    <a:pt x="43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3" y="108"/>
                  </a:cubicBezTo>
                  <a:cubicBezTo>
                    <a:pt x="43" y="108"/>
                    <a:pt x="22" y="108"/>
                    <a:pt x="12" y="129"/>
                  </a:cubicBezTo>
                  <a:cubicBezTo>
                    <a:pt x="12" y="140"/>
                    <a:pt x="1" y="162"/>
                    <a:pt x="12" y="183"/>
                  </a:cubicBezTo>
                  <a:cubicBezTo>
                    <a:pt x="22" y="205"/>
                    <a:pt x="43" y="226"/>
                    <a:pt x="5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3" y="290"/>
                    <a:pt x="226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12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40" y="205"/>
                    <a:pt x="462" y="183"/>
                    <a:pt x="483" y="162"/>
                  </a:cubicBezTo>
                  <a:cubicBezTo>
                    <a:pt x="515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50" y="22"/>
                  </a:cubicBezTo>
                  <a:cubicBezTo>
                    <a:pt x="761" y="33"/>
                    <a:pt x="783" y="33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294466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8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2" y="140"/>
                    <a:pt x="0" y="162"/>
                    <a:pt x="12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7" y="269"/>
                    <a:pt x="129" y="269"/>
                  </a:cubicBezTo>
                  <a:cubicBezTo>
                    <a:pt x="161" y="279"/>
                    <a:pt x="193" y="290"/>
                    <a:pt x="226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04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8" y="22"/>
                    <a:pt x="740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lnTo>
                    <a:pt x="814" y="65"/>
                  </a:lnTo>
                  <a:lnTo>
                    <a:pt x="814" y="55"/>
                  </a:lnTo>
                  <a:lnTo>
                    <a:pt x="793" y="33"/>
                  </a:ln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2396091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14" y="65"/>
                  </a:cubicBezTo>
                  <a:cubicBezTo>
                    <a:pt x="493" y="76"/>
                    <a:pt x="471" y="98"/>
                    <a:pt x="440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43" y="183"/>
                    <a:pt x="321" y="205"/>
                    <a:pt x="300" y="215"/>
                  </a:cubicBezTo>
                  <a:cubicBezTo>
                    <a:pt x="278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3" y="290"/>
                    <a:pt x="214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1" y="269"/>
                  </a:cubicBezTo>
                  <a:cubicBezTo>
                    <a:pt x="354" y="258"/>
                    <a:pt x="375" y="236"/>
                    <a:pt x="407" y="226"/>
                  </a:cubicBezTo>
                  <a:cubicBezTo>
                    <a:pt x="428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39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2" y="33"/>
                  </a:cubicBezTo>
                  <a:cubicBezTo>
                    <a:pt x="782" y="22"/>
                    <a:pt x="76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249749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86" y="215"/>
                    <a:pt x="76" y="205"/>
                  </a:cubicBezTo>
                  <a:cubicBezTo>
                    <a:pt x="5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5" y="114"/>
                  </a:cubicBezTo>
                  <a:cubicBezTo>
                    <a:pt x="37" y="114"/>
                    <a:pt x="41" y="116"/>
                    <a:pt x="44" y="119"/>
                  </a:cubicBezTo>
                  <a:lnTo>
                    <a:pt x="55" y="119"/>
                  </a:lnTo>
                  <a:lnTo>
                    <a:pt x="44" y="108"/>
                  </a:ln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5" y="236"/>
                  </a:cubicBezTo>
                  <a:cubicBezTo>
                    <a:pt x="76" y="248"/>
                    <a:pt x="98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36" y="290"/>
                    <a:pt x="248" y="279"/>
                    <a:pt x="269" y="279"/>
                  </a:cubicBezTo>
                  <a:cubicBezTo>
                    <a:pt x="279" y="279"/>
                    <a:pt x="301" y="279"/>
                    <a:pt x="312" y="269"/>
                  </a:cubicBezTo>
                  <a:cubicBezTo>
                    <a:pt x="343" y="258"/>
                    <a:pt x="376" y="236"/>
                    <a:pt x="408" y="226"/>
                  </a:cubicBezTo>
                  <a:cubicBezTo>
                    <a:pt x="429" y="205"/>
                    <a:pt x="462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2" y="65"/>
                  </a:cubicBezTo>
                  <a:cubicBezTo>
                    <a:pt x="643" y="55"/>
                    <a:pt x="665" y="44"/>
                    <a:pt x="686" y="33"/>
                  </a:cubicBezTo>
                  <a:cubicBezTo>
                    <a:pt x="708" y="33"/>
                    <a:pt x="719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2599117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43" y="1"/>
                    <a:pt x="622" y="12"/>
                    <a:pt x="590" y="22"/>
                  </a:cubicBezTo>
                  <a:cubicBezTo>
                    <a:pt x="568" y="33"/>
                    <a:pt x="536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6" y="215"/>
                    <a:pt x="76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22" y="162"/>
                    <a:pt x="12" y="140"/>
                    <a:pt x="22" y="129"/>
                  </a:cubicBezTo>
                  <a:cubicBezTo>
                    <a:pt x="22" y="122"/>
                    <a:pt x="27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3" y="108"/>
                  </a:cubicBezTo>
                  <a:cubicBezTo>
                    <a:pt x="33" y="108"/>
                    <a:pt x="1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50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8" y="86"/>
                    <a:pt x="590" y="76"/>
                    <a:pt x="611" y="65"/>
                  </a:cubicBezTo>
                  <a:lnTo>
                    <a:pt x="676" y="33"/>
                  </a:lnTo>
                  <a:cubicBezTo>
                    <a:pt x="697" y="33"/>
                    <a:pt x="718" y="22"/>
                    <a:pt x="740" y="22"/>
                  </a:cubicBezTo>
                  <a:cubicBezTo>
                    <a:pt x="750" y="33"/>
                    <a:pt x="771" y="33"/>
                    <a:pt x="783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2698258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3" y="33"/>
                  </a:lnTo>
                  <a:cubicBezTo>
                    <a:pt x="804" y="44"/>
                    <a:pt x="804" y="55"/>
                    <a:pt x="804" y="55"/>
                  </a:cubicBezTo>
                  <a:lnTo>
                    <a:pt x="815" y="65"/>
                  </a:lnTo>
                  <a:lnTo>
                    <a:pt x="815" y="55"/>
                  </a:lnTo>
                  <a:lnTo>
                    <a:pt x="793" y="33"/>
                  </a:lnTo>
                  <a:close/>
                  <a:moveTo>
                    <a:pt x="686" y="1"/>
                  </a:moveTo>
                  <a:cubicBezTo>
                    <a:pt x="654" y="1"/>
                    <a:pt x="632" y="12"/>
                    <a:pt x="601" y="22"/>
                  </a:cubicBezTo>
                  <a:cubicBezTo>
                    <a:pt x="579" y="33"/>
                    <a:pt x="547" y="44"/>
                    <a:pt x="525" y="65"/>
                  </a:cubicBezTo>
                  <a:cubicBezTo>
                    <a:pt x="494" y="76"/>
                    <a:pt x="472" y="98"/>
                    <a:pt x="451" y="119"/>
                  </a:cubicBezTo>
                  <a:cubicBezTo>
                    <a:pt x="429" y="129"/>
                    <a:pt x="397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90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6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7" y="114"/>
                    <a:pt x="41" y="114"/>
                  </a:cubicBezTo>
                  <a:cubicBezTo>
                    <a:pt x="43" y="114"/>
                    <a:pt x="44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44" y="108"/>
                    <a:pt x="22" y="108"/>
                    <a:pt x="11" y="129"/>
                  </a:cubicBezTo>
                  <a:cubicBezTo>
                    <a:pt x="11" y="140"/>
                    <a:pt x="1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4" y="290"/>
                    <a:pt x="225" y="290"/>
                  </a:cubicBezTo>
                  <a:cubicBezTo>
                    <a:pt x="237" y="290"/>
                    <a:pt x="258" y="279"/>
                    <a:pt x="268" y="279"/>
                  </a:cubicBezTo>
                  <a:cubicBezTo>
                    <a:pt x="290" y="279"/>
                    <a:pt x="31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40" y="205"/>
                    <a:pt x="461" y="183"/>
                    <a:pt x="482" y="162"/>
                  </a:cubicBezTo>
                  <a:cubicBezTo>
                    <a:pt x="515" y="140"/>
                    <a:pt x="536" y="119"/>
                    <a:pt x="558" y="108"/>
                  </a:cubicBezTo>
                  <a:cubicBezTo>
                    <a:pt x="57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51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2" y="12"/>
                    <a:pt x="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2799884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8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4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1" y="114"/>
                    <a:pt x="36" y="114"/>
                  </a:cubicBezTo>
                  <a:cubicBezTo>
                    <a:pt x="38" y="114"/>
                    <a:pt x="40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89" y="279"/>
                    <a:pt x="30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04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1" y="33"/>
                    <a:pt x="772" y="33"/>
                    <a:pt x="782" y="33"/>
                  </a:cubicBezTo>
                  <a:lnTo>
                    <a:pt x="803" y="55"/>
                  </a:lnTo>
                  <a:lnTo>
                    <a:pt x="814" y="65"/>
                  </a:lnTo>
                  <a:lnTo>
                    <a:pt x="814" y="55"/>
                  </a:lnTo>
                  <a:lnTo>
                    <a:pt x="793" y="33"/>
                  </a:ln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2901509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72" y="98"/>
                    <a:pt x="439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89" y="279"/>
                    <a:pt x="300" y="279"/>
                    <a:pt x="322" y="269"/>
                  </a:cubicBezTo>
                  <a:cubicBezTo>
                    <a:pt x="353" y="258"/>
                    <a:pt x="375" y="236"/>
                    <a:pt x="407" y="226"/>
                  </a:cubicBezTo>
                  <a:cubicBezTo>
                    <a:pt x="429" y="205"/>
                    <a:pt x="46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3003135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60" y="98"/>
                    <a:pt x="439" y="119"/>
                  </a:cubicBezTo>
                  <a:cubicBezTo>
                    <a:pt x="417" y="129"/>
                    <a:pt x="396" y="151"/>
                    <a:pt x="364" y="172"/>
                  </a:cubicBezTo>
                  <a:cubicBezTo>
                    <a:pt x="343" y="183"/>
                    <a:pt x="321" y="205"/>
                    <a:pt x="289" y="215"/>
                  </a:cubicBezTo>
                  <a:cubicBezTo>
                    <a:pt x="279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17" y="226"/>
                    <a:pt x="8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6" y="114"/>
                    <a:pt x="40" y="116"/>
                    <a:pt x="43" y="119"/>
                  </a:cubicBezTo>
                  <a:lnTo>
                    <a:pt x="53" y="119"/>
                  </a:lnTo>
                  <a:lnTo>
                    <a:pt x="43" y="108"/>
                  </a:lnTo>
                  <a:cubicBezTo>
                    <a:pt x="32" y="108"/>
                    <a:pt x="22" y="108"/>
                    <a:pt x="10" y="129"/>
                  </a:cubicBezTo>
                  <a:cubicBezTo>
                    <a:pt x="0" y="140"/>
                    <a:pt x="0" y="162"/>
                    <a:pt x="10" y="183"/>
                  </a:cubicBezTo>
                  <a:cubicBezTo>
                    <a:pt x="10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50" y="279"/>
                    <a:pt x="182" y="290"/>
                    <a:pt x="214" y="290"/>
                  </a:cubicBezTo>
                  <a:cubicBezTo>
                    <a:pt x="236" y="290"/>
                    <a:pt x="246" y="279"/>
                    <a:pt x="267" y="279"/>
                  </a:cubicBezTo>
                  <a:cubicBezTo>
                    <a:pt x="279" y="279"/>
                    <a:pt x="300" y="279"/>
                    <a:pt x="310" y="269"/>
                  </a:cubicBezTo>
                  <a:cubicBezTo>
                    <a:pt x="343" y="258"/>
                    <a:pt x="374" y="236"/>
                    <a:pt x="407" y="226"/>
                  </a:cubicBezTo>
                  <a:cubicBezTo>
                    <a:pt x="428" y="205"/>
                    <a:pt x="460" y="183"/>
                    <a:pt x="482" y="162"/>
                  </a:cubicBezTo>
                  <a:cubicBezTo>
                    <a:pt x="503" y="140"/>
                    <a:pt x="524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cubicBezTo>
                    <a:pt x="631" y="55"/>
                    <a:pt x="664" y="44"/>
                    <a:pt x="685" y="33"/>
                  </a:cubicBezTo>
                  <a:cubicBezTo>
                    <a:pt x="707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1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2" y="33"/>
                  </a:cubicBezTo>
                  <a:cubicBezTo>
                    <a:pt x="781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3104534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2" y="12"/>
                    <a:pt x="589" y="22"/>
                  </a:cubicBezTo>
                  <a:cubicBezTo>
                    <a:pt x="568" y="33"/>
                    <a:pt x="536" y="44"/>
                    <a:pt x="515" y="65"/>
                  </a:cubicBezTo>
                  <a:cubicBezTo>
                    <a:pt x="493" y="76"/>
                    <a:pt x="461" y="98"/>
                    <a:pt x="439" y="119"/>
                  </a:cubicBezTo>
                  <a:cubicBezTo>
                    <a:pt x="418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7" y="215"/>
                    <a:pt x="65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4" y="119"/>
                  </a:lnTo>
                  <a:cubicBezTo>
                    <a:pt x="44" y="119"/>
                    <a:pt x="44" y="108"/>
                    <a:pt x="33" y="108"/>
                  </a:cubicBezTo>
                  <a:cubicBezTo>
                    <a:pt x="33" y="108"/>
                    <a:pt x="11" y="108"/>
                    <a:pt x="11" y="129"/>
                  </a:cubicBezTo>
                  <a:cubicBezTo>
                    <a:pt x="1" y="140"/>
                    <a:pt x="1" y="162"/>
                    <a:pt x="1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51" y="279"/>
                    <a:pt x="182" y="290"/>
                    <a:pt x="215" y="290"/>
                  </a:cubicBezTo>
                  <a:cubicBezTo>
                    <a:pt x="225" y="290"/>
                    <a:pt x="247" y="279"/>
                    <a:pt x="268" y="279"/>
                  </a:cubicBezTo>
                  <a:cubicBezTo>
                    <a:pt x="279" y="279"/>
                    <a:pt x="301" y="279"/>
                    <a:pt x="311" y="269"/>
                  </a:cubicBezTo>
                  <a:cubicBezTo>
                    <a:pt x="343" y="258"/>
                    <a:pt x="375" y="236"/>
                    <a:pt x="408" y="226"/>
                  </a:cubicBezTo>
                  <a:cubicBezTo>
                    <a:pt x="429" y="205"/>
                    <a:pt x="45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696" y="33"/>
                    <a:pt x="718" y="22"/>
                    <a:pt x="739" y="22"/>
                  </a:cubicBezTo>
                  <a:cubicBezTo>
                    <a:pt x="750" y="33"/>
                    <a:pt x="772" y="33"/>
                    <a:pt x="782" y="33"/>
                  </a:cubicBezTo>
                  <a:cubicBezTo>
                    <a:pt x="793" y="44"/>
                    <a:pt x="793" y="55"/>
                    <a:pt x="803" y="55"/>
                  </a:cubicBez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3203676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4" y="35"/>
                    <a:pt x="794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4" y="55"/>
                    <a:pt x="804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5" y="36"/>
                  </a:lnTo>
                  <a:close/>
                  <a:moveTo>
                    <a:pt x="68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29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79" y="226"/>
                    <a:pt x="257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6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7" y="114"/>
                    <a:pt x="41" y="114"/>
                  </a:cubicBezTo>
                  <a:cubicBezTo>
                    <a:pt x="42" y="114"/>
                    <a:pt x="43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43" y="108"/>
                    <a:pt x="22" y="108"/>
                    <a:pt x="12" y="129"/>
                  </a:cubicBezTo>
                  <a:cubicBezTo>
                    <a:pt x="12" y="140"/>
                    <a:pt x="0" y="162"/>
                    <a:pt x="12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6" y="290"/>
                  </a:cubicBezTo>
                  <a:cubicBezTo>
                    <a:pt x="236" y="290"/>
                    <a:pt x="257" y="279"/>
                    <a:pt x="269" y="279"/>
                  </a:cubicBezTo>
                  <a:cubicBezTo>
                    <a:pt x="290" y="279"/>
                    <a:pt x="311" y="279"/>
                    <a:pt x="322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50" y="22"/>
                  </a:cubicBezTo>
                  <a:cubicBezTo>
                    <a:pt x="761" y="33"/>
                    <a:pt x="783" y="33"/>
                    <a:pt x="793" y="33"/>
                  </a:cubicBezTo>
                  <a:cubicBezTo>
                    <a:pt x="783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3305301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25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54" y="183"/>
                    <a:pt x="321" y="205"/>
                    <a:pt x="300" y="215"/>
                  </a:cubicBezTo>
                  <a:cubicBezTo>
                    <a:pt x="290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7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1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39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lnTo>
                    <a:pt x="814" y="65"/>
                  </a:lnTo>
                  <a:lnTo>
                    <a:pt x="81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340670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1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40" y="119"/>
                  </a:cubicBezTo>
                  <a:cubicBezTo>
                    <a:pt x="419" y="129"/>
                    <a:pt x="397" y="151"/>
                    <a:pt x="376" y="172"/>
                  </a:cubicBezTo>
                  <a:cubicBezTo>
                    <a:pt x="344" y="183"/>
                    <a:pt x="322" y="205"/>
                    <a:pt x="301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1" y="226"/>
                  </a:lnTo>
                  <a:cubicBezTo>
                    <a:pt x="119" y="226"/>
                    <a:pt x="98" y="215"/>
                    <a:pt x="76" y="205"/>
                  </a:cubicBezTo>
                  <a:cubicBezTo>
                    <a:pt x="5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5" y="114"/>
                  </a:cubicBezTo>
                  <a:cubicBezTo>
                    <a:pt x="38" y="114"/>
                    <a:pt x="41" y="116"/>
                    <a:pt x="44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4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98" y="269"/>
                    <a:pt x="129" y="269"/>
                  </a:cubicBezTo>
                  <a:cubicBezTo>
                    <a:pt x="162" y="279"/>
                    <a:pt x="183" y="290"/>
                    <a:pt x="215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5" y="258"/>
                    <a:pt x="376" y="236"/>
                    <a:pt x="408" y="226"/>
                  </a:cubicBezTo>
                  <a:cubicBezTo>
                    <a:pt x="429" y="205"/>
                    <a:pt x="462" y="183"/>
                    <a:pt x="483" y="162"/>
                  </a:cubicBezTo>
                  <a:cubicBezTo>
                    <a:pt x="505" y="140"/>
                    <a:pt x="526" y="119"/>
                    <a:pt x="547" y="108"/>
                  </a:cubicBezTo>
                  <a:cubicBezTo>
                    <a:pt x="56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19" y="22"/>
                    <a:pt x="740" y="22"/>
                  </a:cubicBezTo>
                  <a:cubicBezTo>
                    <a:pt x="762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3508327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6" y="215"/>
                    <a:pt x="76" y="205"/>
                  </a:cubicBezTo>
                  <a:cubicBezTo>
                    <a:pt x="5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5" y="119"/>
                  </a:lnTo>
                  <a:lnTo>
                    <a:pt x="43" y="108"/>
                  </a:lnTo>
                  <a:cubicBezTo>
                    <a:pt x="33" y="108"/>
                    <a:pt x="1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5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0" y="279"/>
                    <a:pt x="312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61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1" y="65"/>
                  </a:cubicBezTo>
                  <a:cubicBezTo>
                    <a:pt x="633" y="55"/>
                    <a:pt x="664" y="44"/>
                    <a:pt x="676" y="33"/>
                  </a:cubicBezTo>
                  <a:cubicBezTo>
                    <a:pt x="707" y="33"/>
                    <a:pt x="718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3609952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1" y="12"/>
                    <a:pt x="590" y="22"/>
                  </a:cubicBezTo>
                  <a:cubicBezTo>
                    <a:pt x="568" y="33"/>
                    <a:pt x="536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8" y="129"/>
                    <a:pt x="386" y="151"/>
                    <a:pt x="364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07" y="226"/>
                    <a:pt x="86" y="215"/>
                    <a:pt x="65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3" y="108"/>
                  </a:cubicBezTo>
                  <a:cubicBezTo>
                    <a:pt x="33" y="108"/>
                    <a:pt x="11" y="108"/>
                    <a:pt x="11" y="129"/>
                  </a:cubicBezTo>
                  <a:cubicBezTo>
                    <a:pt x="0" y="140"/>
                    <a:pt x="0" y="162"/>
                    <a:pt x="0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4" y="290"/>
                  </a:cubicBezTo>
                  <a:cubicBezTo>
                    <a:pt x="226" y="290"/>
                    <a:pt x="247" y="279"/>
                    <a:pt x="268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50" y="183"/>
                    <a:pt x="483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90" y="76"/>
                    <a:pt x="611" y="65"/>
                  </a:cubicBezTo>
                  <a:lnTo>
                    <a:pt x="675" y="33"/>
                  </a:lnTo>
                  <a:cubicBezTo>
                    <a:pt x="697" y="33"/>
                    <a:pt x="718" y="22"/>
                    <a:pt x="740" y="22"/>
                  </a:cubicBezTo>
                  <a:cubicBezTo>
                    <a:pt x="750" y="33"/>
                    <a:pt x="771" y="33"/>
                    <a:pt x="782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3709093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cubicBezTo>
                    <a:pt x="803" y="44"/>
                    <a:pt x="803" y="55"/>
                    <a:pt x="803" y="55"/>
                  </a:cubicBezTo>
                  <a:lnTo>
                    <a:pt x="815" y="65"/>
                  </a:lnTo>
                  <a:lnTo>
                    <a:pt x="815" y="55"/>
                  </a:lnTo>
                  <a:lnTo>
                    <a:pt x="793" y="33"/>
                  </a:lnTo>
                  <a:close/>
                  <a:moveTo>
                    <a:pt x="686" y="1"/>
                  </a:moveTo>
                  <a:cubicBezTo>
                    <a:pt x="653" y="1"/>
                    <a:pt x="632" y="12"/>
                    <a:pt x="600" y="22"/>
                  </a:cubicBezTo>
                  <a:cubicBezTo>
                    <a:pt x="579" y="33"/>
                    <a:pt x="546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29" y="129"/>
                    <a:pt x="397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89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65" y="194"/>
                    <a:pt x="44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7" y="114"/>
                    <a:pt x="41" y="114"/>
                  </a:cubicBezTo>
                  <a:cubicBezTo>
                    <a:pt x="43" y="114"/>
                    <a:pt x="44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44" y="108"/>
                    <a:pt x="22" y="108"/>
                    <a:pt x="11" y="129"/>
                  </a:cubicBezTo>
                  <a:cubicBezTo>
                    <a:pt x="1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89" y="279"/>
                    <a:pt x="31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15" y="140"/>
                    <a:pt x="536" y="119"/>
                    <a:pt x="558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50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3810719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53" y="183"/>
                    <a:pt x="322" y="205"/>
                    <a:pt x="300" y="215"/>
                  </a:cubicBezTo>
                  <a:cubicBezTo>
                    <a:pt x="28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89" y="279"/>
                    <a:pt x="300" y="279"/>
                    <a:pt x="322" y="269"/>
                  </a:cubicBezTo>
                  <a:cubicBezTo>
                    <a:pt x="353" y="258"/>
                    <a:pt x="386" y="236"/>
                    <a:pt x="407" y="226"/>
                  </a:cubicBezTo>
                  <a:cubicBezTo>
                    <a:pt x="439" y="205"/>
                    <a:pt x="460" y="183"/>
                    <a:pt x="482" y="162"/>
                  </a:cubicBezTo>
                  <a:cubicBezTo>
                    <a:pt x="503" y="140"/>
                    <a:pt x="525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lnTo>
                    <a:pt x="803" y="55"/>
                  </a:lnTo>
                  <a:cubicBezTo>
                    <a:pt x="803" y="65"/>
                    <a:pt x="814" y="65"/>
                    <a:pt x="814" y="65"/>
                  </a:cubicBezTo>
                  <a:lnTo>
                    <a:pt x="814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3912345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71" y="98"/>
                    <a:pt x="439" y="119"/>
                  </a:cubicBezTo>
                  <a:cubicBezTo>
                    <a:pt x="417" y="129"/>
                    <a:pt x="396" y="151"/>
                    <a:pt x="375" y="172"/>
                  </a:cubicBezTo>
                  <a:cubicBezTo>
                    <a:pt x="343" y="183"/>
                    <a:pt x="321" y="205"/>
                    <a:pt x="300" y="215"/>
                  </a:cubicBezTo>
                  <a:cubicBezTo>
                    <a:pt x="279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3" y="119"/>
                  </a:lnTo>
                  <a:cubicBezTo>
                    <a:pt x="53" y="119"/>
                    <a:pt x="53" y="108"/>
                    <a:pt x="43" y="108"/>
                  </a:cubicBezTo>
                  <a:cubicBezTo>
                    <a:pt x="32" y="108"/>
                    <a:pt x="22" y="108"/>
                    <a:pt x="10" y="129"/>
                  </a:cubicBezTo>
                  <a:cubicBezTo>
                    <a:pt x="0" y="140"/>
                    <a:pt x="0" y="162"/>
                    <a:pt x="10" y="183"/>
                  </a:cubicBezTo>
                  <a:cubicBezTo>
                    <a:pt x="22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60" y="279"/>
                    <a:pt x="182" y="290"/>
                    <a:pt x="214" y="290"/>
                  </a:cubicBezTo>
                  <a:cubicBezTo>
                    <a:pt x="236" y="290"/>
                    <a:pt x="257" y="279"/>
                    <a:pt x="267" y="279"/>
                  </a:cubicBezTo>
                  <a:cubicBezTo>
                    <a:pt x="289" y="279"/>
                    <a:pt x="300" y="279"/>
                    <a:pt x="321" y="269"/>
                  </a:cubicBezTo>
                  <a:cubicBezTo>
                    <a:pt x="353" y="258"/>
                    <a:pt x="375" y="236"/>
                    <a:pt x="407" y="226"/>
                  </a:cubicBezTo>
                  <a:cubicBezTo>
                    <a:pt x="428" y="205"/>
                    <a:pt x="460" y="183"/>
                    <a:pt x="482" y="162"/>
                  </a:cubicBezTo>
                  <a:cubicBezTo>
                    <a:pt x="503" y="140"/>
                    <a:pt x="524" y="119"/>
                    <a:pt x="546" y="108"/>
                  </a:cubicBezTo>
                  <a:cubicBezTo>
                    <a:pt x="567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1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1" y="22"/>
                    <a:pt x="760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4013744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2" y="12"/>
                    <a:pt x="601" y="22"/>
                  </a:cubicBezTo>
                  <a:cubicBezTo>
                    <a:pt x="568" y="33"/>
                    <a:pt x="547" y="44"/>
                    <a:pt x="515" y="65"/>
                  </a:cubicBezTo>
                  <a:cubicBezTo>
                    <a:pt x="493" y="76"/>
                    <a:pt x="461" y="98"/>
                    <a:pt x="439" y="119"/>
                  </a:cubicBezTo>
                  <a:cubicBezTo>
                    <a:pt x="418" y="129"/>
                    <a:pt x="397" y="151"/>
                    <a:pt x="365" y="172"/>
                  </a:cubicBezTo>
                  <a:cubicBezTo>
                    <a:pt x="344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7" y="215"/>
                    <a:pt x="75" y="205"/>
                  </a:cubicBezTo>
                  <a:cubicBezTo>
                    <a:pt x="54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4" y="119"/>
                  </a:cubicBezTo>
                  <a:lnTo>
                    <a:pt x="54" y="119"/>
                  </a:lnTo>
                  <a:lnTo>
                    <a:pt x="44" y="108"/>
                  </a:lnTo>
                  <a:cubicBezTo>
                    <a:pt x="33" y="108"/>
                    <a:pt x="11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5" y="290"/>
                    <a:pt x="247" y="279"/>
                    <a:pt x="268" y="279"/>
                  </a:cubicBezTo>
                  <a:cubicBezTo>
                    <a:pt x="279" y="279"/>
                    <a:pt x="301" y="279"/>
                    <a:pt x="311" y="269"/>
                  </a:cubicBezTo>
                  <a:cubicBezTo>
                    <a:pt x="344" y="258"/>
                    <a:pt x="375" y="236"/>
                    <a:pt x="408" y="226"/>
                  </a:cubicBezTo>
                  <a:cubicBezTo>
                    <a:pt x="429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708" y="33"/>
                    <a:pt x="718" y="22"/>
                    <a:pt x="739" y="22"/>
                  </a:cubicBezTo>
                  <a:cubicBezTo>
                    <a:pt x="761" y="33"/>
                    <a:pt x="772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4115370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2" y="12"/>
                    <a:pt x="589" y="22"/>
                  </a:cubicBezTo>
                  <a:cubicBezTo>
                    <a:pt x="568" y="33"/>
                    <a:pt x="536" y="44"/>
                    <a:pt x="515" y="65"/>
                  </a:cubicBezTo>
                  <a:cubicBezTo>
                    <a:pt x="493" y="76"/>
                    <a:pt x="461" y="98"/>
                    <a:pt x="439" y="119"/>
                  </a:cubicBezTo>
                  <a:cubicBezTo>
                    <a:pt x="418" y="129"/>
                    <a:pt x="386" y="151"/>
                    <a:pt x="365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08" y="226"/>
                    <a:pt x="86" y="215"/>
                    <a:pt x="65" y="205"/>
                  </a:cubicBezTo>
                  <a:cubicBezTo>
                    <a:pt x="54" y="194"/>
                    <a:pt x="32" y="183"/>
                    <a:pt x="2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1" y="114"/>
                    <a:pt x="32" y="116"/>
                    <a:pt x="32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2" y="108"/>
                  </a:cubicBezTo>
                  <a:cubicBezTo>
                    <a:pt x="32" y="108"/>
                    <a:pt x="11" y="108"/>
                    <a:pt x="11" y="129"/>
                  </a:cubicBezTo>
                  <a:cubicBezTo>
                    <a:pt x="1" y="140"/>
                    <a:pt x="1" y="162"/>
                    <a:pt x="1" y="183"/>
                  </a:cubicBezTo>
                  <a:cubicBezTo>
                    <a:pt x="11" y="205"/>
                    <a:pt x="32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51" y="279"/>
                    <a:pt x="182" y="290"/>
                    <a:pt x="215" y="290"/>
                  </a:cubicBezTo>
                  <a:cubicBezTo>
                    <a:pt x="225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5" y="236"/>
                    <a:pt x="396" y="226"/>
                  </a:cubicBezTo>
                  <a:cubicBezTo>
                    <a:pt x="429" y="205"/>
                    <a:pt x="45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696" y="33"/>
                    <a:pt x="718" y="22"/>
                    <a:pt x="739" y="22"/>
                  </a:cubicBezTo>
                  <a:cubicBezTo>
                    <a:pt x="750" y="33"/>
                    <a:pt x="772" y="33"/>
                    <a:pt x="782" y="33"/>
                  </a:cubicBezTo>
                  <a:cubicBezTo>
                    <a:pt x="793" y="44"/>
                    <a:pt x="793" y="55"/>
                    <a:pt x="803" y="55"/>
                  </a:cubicBez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4214511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4" y="35"/>
                    <a:pt x="793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4" y="55"/>
                    <a:pt x="804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5" y="36"/>
                  </a:lnTo>
                  <a:close/>
                  <a:moveTo>
                    <a:pt x="675" y="1"/>
                  </a:moveTo>
                  <a:cubicBezTo>
                    <a:pt x="654" y="1"/>
                    <a:pt x="632" y="12"/>
                    <a:pt x="600" y="22"/>
                  </a:cubicBezTo>
                  <a:cubicBezTo>
                    <a:pt x="578" y="33"/>
                    <a:pt x="547" y="44"/>
                    <a:pt x="525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29" y="129"/>
                    <a:pt x="397" y="151"/>
                    <a:pt x="375" y="172"/>
                  </a:cubicBezTo>
                  <a:cubicBezTo>
                    <a:pt x="354" y="183"/>
                    <a:pt x="321" y="205"/>
                    <a:pt x="300" y="215"/>
                  </a:cubicBezTo>
                  <a:cubicBezTo>
                    <a:pt x="290" y="215"/>
                    <a:pt x="279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43" y="108"/>
                    <a:pt x="22" y="108"/>
                    <a:pt x="11" y="129"/>
                  </a:cubicBezTo>
                  <a:cubicBezTo>
                    <a:pt x="11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7" y="269"/>
                    <a:pt x="129" y="269"/>
                  </a:cubicBezTo>
                  <a:cubicBezTo>
                    <a:pt x="161" y="279"/>
                    <a:pt x="193" y="290"/>
                    <a:pt x="226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1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2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8" y="22"/>
                    <a:pt x="750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4315911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6" y="1"/>
                  </a:moveTo>
                  <a:cubicBezTo>
                    <a:pt x="655" y="1"/>
                    <a:pt x="622" y="12"/>
                    <a:pt x="601" y="22"/>
                  </a:cubicBezTo>
                  <a:cubicBezTo>
                    <a:pt x="56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1" y="119"/>
                  </a:cubicBezTo>
                  <a:cubicBezTo>
                    <a:pt x="419" y="129"/>
                    <a:pt x="398" y="151"/>
                    <a:pt x="376" y="172"/>
                  </a:cubicBezTo>
                  <a:cubicBezTo>
                    <a:pt x="344" y="183"/>
                    <a:pt x="322" y="205"/>
                    <a:pt x="301" y="215"/>
                  </a:cubicBezTo>
                  <a:cubicBezTo>
                    <a:pt x="290" y="215"/>
                    <a:pt x="269" y="226"/>
                    <a:pt x="258" y="226"/>
                  </a:cubicBezTo>
                  <a:lnTo>
                    <a:pt x="141" y="226"/>
                  </a:lnTo>
                  <a:cubicBezTo>
                    <a:pt x="119" y="226"/>
                    <a:pt x="98" y="215"/>
                    <a:pt x="76" y="205"/>
                  </a:cubicBezTo>
                  <a:cubicBezTo>
                    <a:pt x="5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5" y="114"/>
                  </a:cubicBezTo>
                  <a:cubicBezTo>
                    <a:pt x="38" y="114"/>
                    <a:pt x="41" y="116"/>
                    <a:pt x="44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4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4" y="290"/>
                    <a:pt x="226" y="290"/>
                  </a:cubicBezTo>
                  <a:cubicBezTo>
                    <a:pt x="237" y="290"/>
                    <a:pt x="258" y="279"/>
                    <a:pt x="269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5" y="258"/>
                    <a:pt x="386" y="236"/>
                    <a:pt x="408" y="226"/>
                  </a:cubicBezTo>
                  <a:cubicBezTo>
                    <a:pt x="440" y="205"/>
                    <a:pt x="462" y="183"/>
                    <a:pt x="483" y="162"/>
                  </a:cubicBezTo>
                  <a:cubicBezTo>
                    <a:pt x="505" y="140"/>
                    <a:pt x="526" y="119"/>
                    <a:pt x="558" y="108"/>
                  </a:cubicBezTo>
                  <a:cubicBezTo>
                    <a:pt x="57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40" y="22"/>
                  </a:cubicBezTo>
                  <a:cubicBezTo>
                    <a:pt x="762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65"/>
                    <a:pt x="815" y="65"/>
                    <a:pt x="815" y="65"/>
                  </a:cubicBezTo>
                  <a:lnTo>
                    <a:pt x="815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4417536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40" y="119"/>
                  </a:cubicBezTo>
                  <a:cubicBezTo>
                    <a:pt x="419" y="129"/>
                    <a:pt x="397" y="151"/>
                    <a:pt x="376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3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62" y="279"/>
                    <a:pt x="183" y="290"/>
                    <a:pt x="215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76" y="236"/>
                    <a:pt x="408" y="226"/>
                  </a:cubicBezTo>
                  <a:cubicBezTo>
                    <a:pt x="429" y="205"/>
                    <a:pt x="462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18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4519162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1" y="12"/>
                    <a:pt x="590" y="22"/>
                  </a:cubicBezTo>
                  <a:cubicBezTo>
                    <a:pt x="568" y="33"/>
                    <a:pt x="536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8" y="129"/>
                    <a:pt x="397" y="151"/>
                    <a:pt x="364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07" y="226"/>
                    <a:pt x="86" y="215"/>
                    <a:pt x="76" y="205"/>
                  </a:cubicBezTo>
                  <a:cubicBezTo>
                    <a:pt x="54" y="194"/>
                    <a:pt x="33" y="183"/>
                    <a:pt x="33" y="172"/>
                  </a:cubicBezTo>
                  <a:cubicBezTo>
                    <a:pt x="22" y="162"/>
                    <a:pt x="1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lnTo>
                    <a:pt x="43" y="108"/>
                  </a:lnTo>
                  <a:cubicBezTo>
                    <a:pt x="33" y="108"/>
                    <a:pt x="12" y="108"/>
                    <a:pt x="12" y="129"/>
                  </a:cubicBezTo>
                  <a:cubicBezTo>
                    <a:pt x="0" y="140"/>
                    <a:pt x="0" y="162"/>
                    <a:pt x="12" y="183"/>
                  </a:cubicBezTo>
                  <a:cubicBezTo>
                    <a:pt x="12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8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61" y="183"/>
                    <a:pt x="483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90" y="76"/>
                    <a:pt x="611" y="65"/>
                  </a:cubicBezTo>
                  <a:lnTo>
                    <a:pt x="675" y="33"/>
                  </a:lnTo>
                  <a:cubicBezTo>
                    <a:pt x="697" y="33"/>
                    <a:pt x="718" y="22"/>
                    <a:pt x="740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4620788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1" y="12"/>
                    <a:pt x="589" y="22"/>
                  </a:cubicBezTo>
                  <a:cubicBezTo>
                    <a:pt x="568" y="33"/>
                    <a:pt x="535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8" y="129"/>
                    <a:pt x="386" y="151"/>
                    <a:pt x="364" y="172"/>
                  </a:cubicBezTo>
                  <a:cubicBezTo>
                    <a:pt x="343" y="183"/>
                    <a:pt x="321" y="205"/>
                    <a:pt x="290" y="215"/>
                  </a:cubicBezTo>
                  <a:cubicBezTo>
                    <a:pt x="278" y="215"/>
                    <a:pt x="268" y="226"/>
                    <a:pt x="247" y="226"/>
                  </a:cubicBezTo>
                  <a:lnTo>
                    <a:pt x="140" y="226"/>
                  </a:lnTo>
                  <a:cubicBezTo>
                    <a:pt x="107" y="226"/>
                    <a:pt x="86" y="215"/>
                    <a:pt x="64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11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3" y="108"/>
                  </a:cubicBezTo>
                  <a:cubicBezTo>
                    <a:pt x="33" y="108"/>
                    <a:pt x="11" y="108"/>
                    <a:pt x="11" y="129"/>
                  </a:cubicBezTo>
                  <a:cubicBezTo>
                    <a:pt x="0" y="140"/>
                    <a:pt x="0" y="162"/>
                    <a:pt x="0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64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4" y="290"/>
                  </a:cubicBezTo>
                  <a:cubicBezTo>
                    <a:pt x="225" y="290"/>
                    <a:pt x="247" y="279"/>
                    <a:pt x="268" y="279"/>
                  </a:cubicBezTo>
                  <a:cubicBezTo>
                    <a:pt x="278" y="279"/>
                    <a:pt x="300" y="279"/>
                    <a:pt x="311" y="269"/>
                  </a:cubicBezTo>
                  <a:cubicBezTo>
                    <a:pt x="343" y="258"/>
                    <a:pt x="375" y="236"/>
                    <a:pt x="397" y="226"/>
                  </a:cubicBezTo>
                  <a:cubicBezTo>
                    <a:pt x="428" y="205"/>
                    <a:pt x="450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697" y="33"/>
                    <a:pt x="718" y="22"/>
                    <a:pt x="739" y="22"/>
                  </a:cubicBezTo>
                  <a:cubicBezTo>
                    <a:pt x="750" y="33"/>
                    <a:pt x="771" y="33"/>
                    <a:pt x="782" y="33"/>
                  </a:cubicBezTo>
                  <a:cubicBezTo>
                    <a:pt x="792" y="44"/>
                    <a:pt x="792" y="55"/>
                    <a:pt x="804" y="55"/>
                  </a:cubicBezTo>
                  <a:cubicBezTo>
                    <a:pt x="804" y="55"/>
                    <a:pt x="804" y="44"/>
                    <a:pt x="792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611321" y="4594522"/>
              <a:ext cx="152664" cy="142276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633227" y="4681017"/>
              <a:ext cx="96883" cy="38844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500210" y="4475281"/>
              <a:ext cx="142954" cy="151309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519406" y="4509157"/>
              <a:ext cx="36811" cy="97109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654907" y="4636076"/>
              <a:ext cx="14679" cy="15583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584898" y="4568551"/>
              <a:ext cx="17163" cy="15357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4836008" y="4475281"/>
              <a:ext cx="142728" cy="151309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4922954" y="4506898"/>
              <a:ext cx="39069" cy="96883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4717445" y="4594522"/>
              <a:ext cx="152664" cy="147019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4751320" y="4681017"/>
              <a:ext cx="96883" cy="38844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4879594" y="4567874"/>
              <a:ext cx="14679" cy="16034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4811844" y="4636076"/>
              <a:ext cx="14679" cy="15583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9"/>
          <p:cNvSpPr/>
          <p:nvPr/>
        </p:nvSpPr>
        <p:spPr>
          <a:xfrm>
            <a:off x="8186387" y="559463"/>
            <a:ext cx="144101" cy="144101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9"/>
          <p:cNvSpPr/>
          <p:nvPr/>
        </p:nvSpPr>
        <p:spPr>
          <a:xfrm>
            <a:off x="813762" y="559463"/>
            <a:ext cx="144101" cy="144101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9"/>
          <p:cNvSpPr/>
          <p:nvPr/>
        </p:nvSpPr>
        <p:spPr>
          <a:xfrm>
            <a:off x="8186387" y="4441013"/>
            <a:ext cx="144101" cy="144101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9"/>
          <p:cNvSpPr/>
          <p:nvPr/>
        </p:nvSpPr>
        <p:spPr>
          <a:xfrm>
            <a:off x="813762" y="4441013"/>
            <a:ext cx="144101" cy="144101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78050" y="-88725"/>
            <a:ext cx="9500099" cy="53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3901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44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❖"/>
              <a:defRPr sz="11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➢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◆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➢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◆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9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78050" y="-88725"/>
            <a:ext cx="9500099" cy="53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3901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720000" y="1240186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>
            <a:off x="2288100" y="2081975"/>
            <a:ext cx="45678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713100" y="3930399"/>
            <a:ext cx="7717801" cy="654727"/>
            <a:chOff x="713100" y="3930399"/>
            <a:chExt cx="7717801" cy="654727"/>
          </a:xfrm>
        </p:grpSpPr>
        <p:sp>
          <p:nvSpPr>
            <p:cNvPr id="101" name="Google Shape;101;p9"/>
            <p:cNvSpPr/>
            <p:nvPr/>
          </p:nvSpPr>
          <p:spPr>
            <a:xfrm>
              <a:off x="8033246" y="4272790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986339" y="4223609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40209" y="4436297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713100" y="3930399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760306" y="4013697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93524" y="4325788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921362" y="4159747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8079908" y="3930399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8293723" y="4008144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7788342" y="422360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7871647" y="4436297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8187094" y="4158081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8020484" y="4325788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8219742" y="4373963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713122" y="4373963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9"/>
          <p:cNvGrpSpPr/>
          <p:nvPr/>
        </p:nvGrpSpPr>
        <p:grpSpPr>
          <a:xfrm>
            <a:off x="713100" y="539399"/>
            <a:ext cx="7717801" cy="654727"/>
            <a:chOff x="713100" y="539399"/>
            <a:chExt cx="7717801" cy="654727"/>
          </a:xfrm>
        </p:grpSpPr>
        <p:sp>
          <p:nvSpPr>
            <p:cNvPr id="117" name="Google Shape;117;p9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 rot="10800000" flipH="1">
              <a:off x="986339" y="551061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 rot="10800000" flipH="1">
              <a:off x="1040209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 rot="10800000" flipH="1">
              <a:off x="713100" y="822058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 rot="10800000" flipH="1">
              <a:off x="760306" y="872038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9"/>
            <p:cNvSpPr/>
            <p:nvPr/>
          </p:nvSpPr>
          <p:spPr>
            <a:xfrm rot="10800000" flipH="1">
              <a:off x="109352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rot="10800000" flipH="1">
              <a:off x="921362" y="927016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10800000" flipH="1">
              <a:off x="71312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3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78050" y="-88725"/>
            <a:ext cx="9500099" cy="53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3901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2"/>
          </p:nvPr>
        </p:nvSpPr>
        <p:spPr>
          <a:xfrm>
            <a:off x="624225" y="1842125"/>
            <a:ext cx="24972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1"/>
          </p:nvPr>
        </p:nvSpPr>
        <p:spPr>
          <a:xfrm>
            <a:off x="720000" y="2193175"/>
            <a:ext cx="23055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3"/>
          </p:nvPr>
        </p:nvSpPr>
        <p:spPr>
          <a:xfrm>
            <a:off x="3323425" y="1842125"/>
            <a:ext cx="24972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4"/>
          </p:nvPr>
        </p:nvSpPr>
        <p:spPr>
          <a:xfrm>
            <a:off x="3419271" y="2193175"/>
            <a:ext cx="23055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5"/>
          </p:nvPr>
        </p:nvSpPr>
        <p:spPr>
          <a:xfrm>
            <a:off x="624225" y="3506100"/>
            <a:ext cx="24972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6"/>
          </p:nvPr>
        </p:nvSpPr>
        <p:spPr>
          <a:xfrm>
            <a:off x="720000" y="3855300"/>
            <a:ext cx="23055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7"/>
          </p:nvPr>
        </p:nvSpPr>
        <p:spPr>
          <a:xfrm>
            <a:off x="3323425" y="3506100"/>
            <a:ext cx="24972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8"/>
          </p:nvPr>
        </p:nvSpPr>
        <p:spPr>
          <a:xfrm>
            <a:off x="3419271" y="3855300"/>
            <a:ext cx="23055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9"/>
          </p:nvPr>
        </p:nvSpPr>
        <p:spPr>
          <a:xfrm>
            <a:off x="6022700" y="1842125"/>
            <a:ext cx="24972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3"/>
          </p:nvPr>
        </p:nvSpPr>
        <p:spPr>
          <a:xfrm>
            <a:off x="6118549" y="2193175"/>
            <a:ext cx="23055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4"/>
          </p:nvPr>
        </p:nvSpPr>
        <p:spPr>
          <a:xfrm>
            <a:off x="6022700" y="3506100"/>
            <a:ext cx="24972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5"/>
          </p:nvPr>
        </p:nvSpPr>
        <p:spPr>
          <a:xfrm>
            <a:off x="6118549" y="3855300"/>
            <a:ext cx="23055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6" hasCustomPrompt="1"/>
          </p:nvPr>
        </p:nvSpPr>
        <p:spPr>
          <a:xfrm>
            <a:off x="1336350" y="1368988"/>
            <a:ext cx="10728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17" hasCustomPrompt="1"/>
          </p:nvPr>
        </p:nvSpPr>
        <p:spPr>
          <a:xfrm>
            <a:off x="4035621" y="1374113"/>
            <a:ext cx="10728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8" hasCustomPrompt="1"/>
          </p:nvPr>
        </p:nvSpPr>
        <p:spPr>
          <a:xfrm>
            <a:off x="6734899" y="1374113"/>
            <a:ext cx="10728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9" hasCustomPrompt="1"/>
          </p:nvPr>
        </p:nvSpPr>
        <p:spPr>
          <a:xfrm>
            <a:off x="1336350" y="3038100"/>
            <a:ext cx="10728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20" hasCustomPrompt="1"/>
          </p:nvPr>
        </p:nvSpPr>
        <p:spPr>
          <a:xfrm>
            <a:off x="4035621" y="3038100"/>
            <a:ext cx="10728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21" hasCustomPrompt="1"/>
          </p:nvPr>
        </p:nvSpPr>
        <p:spPr>
          <a:xfrm>
            <a:off x="6734899" y="3038100"/>
            <a:ext cx="10728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0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78050" y="-88725"/>
            <a:ext cx="9500099" cy="53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3901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2"/>
          </p:nvPr>
        </p:nvSpPr>
        <p:spPr>
          <a:xfrm>
            <a:off x="720000" y="2336625"/>
            <a:ext cx="1808100" cy="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1"/>
          </p:nvPr>
        </p:nvSpPr>
        <p:spPr>
          <a:xfrm>
            <a:off x="720000" y="2693025"/>
            <a:ext cx="1808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3"/>
          </p:nvPr>
        </p:nvSpPr>
        <p:spPr>
          <a:xfrm>
            <a:off x="4650600" y="2336625"/>
            <a:ext cx="1808100" cy="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4"/>
          </p:nvPr>
        </p:nvSpPr>
        <p:spPr>
          <a:xfrm>
            <a:off x="4650600" y="2693025"/>
            <a:ext cx="1808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title" idx="5"/>
          </p:nvPr>
        </p:nvSpPr>
        <p:spPr>
          <a:xfrm>
            <a:off x="2685300" y="2336625"/>
            <a:ext cx="1808100" cy="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subTitle" idx="6"/>
          </p:nvPr>
        </p:nvSpPr>
        <p:spPr>
          <a:xfrm>
            <a:off x="2685300" y="2693025"/>
            <a:ext cx="1808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title" idx="7"/>
          </p:nvPr>
        </p:nvSpPr>
        <p:spPr>
          <a:xfrm>
            <a:off x="6615900" y="2336625"/>
            <a:ext cx="1808100" cy="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8"/>
          </p:nvPr>
        </p:nvSpPr>
        <p:spPr>
          <a:xfrm>
            <a:off x="6615900" y="2693025"/>
            <a:ext cx="1808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2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78050" y="-88725"/>
            <a:ext cx="9500099" cy="53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3901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2"/>
          <p:cNvSpPr/>
          <p:nvPr/>
        </p:nvSpPr>
        <p:spPr>
          <a:xfrm rot="10800000" flipH="1">
            <a:off x="986339" y="551061"/>
            <a:ext cx="375428" cy="349855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2"/>
          <p:cNvSpPr/>
          <p:nvPr/>
        </p:nvSpPr>
        <p:spPr>
          <a:xfrm rot="10800000" flipH="1">
            <a:off x="1040209" y="592711"/>
            <a:ext cx="238253" cy="95516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2"/>
          <p:cNvSpPr/>
          <p:nvPr/>
        </p:nvSpPr>
        <p:spPr>
          <a:xfrm rot="10800000" flipH="1">
            <a:off x="713100" y="822058"/>
            <a:ext cx="351548" cy="372068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2"/>
          <p:cNvSpPr/>
          <p:nvPr/>
        </p:nvSpPr>
        <p:spPr>
          <a:xfrm rot="10800000" flipH="1">
            <a:off x="760306" y="872038"/>
            <a:ext cx="90525" cy="238790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2"/>
          <p:cNvSpPr/>
          <p:nvPr/>
        </p:nvSpPr>
        <p:spPr>
          <a:xfrm rot="10800000" flipH="1">
            <a:off x="1093524" y="760419"/>
            <a:ext cx="36099" cy="38317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2"/>
          <p:cNvSpPr/>
          <p:nvPr/>
        </p:nvSpPr>
        <p:spPr>
          <a:xfrm rot="10800000" flipH="1">
            <a:off x="921362" y="927016"/>
            <a:ext cx="42208" cy="37762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2"/>
          <p:cNvSpPr/>
          <p:nvPr/>
        </p:nvSpPr>
        <p:spPr>
          <a:xfrm rot="10800000" flipH="1">
            <a:off x="713122" y="539428"/>
            <a:ext cx="211134" cy="211134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986339" y="4242613"/>
            <a:ext cx="375428" cy="349855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1040209" y="4455301"/>
            <a:ext cx="238253" cy="95516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2"/>
          <p:cNvSpPr/>
          <p:nvPr/>
        </p:nvSpPr>
        <p:spPr>
          <a:xfrm>
            <a:off x="713100" y="3949403"/>
            <a:ext cx="351548" cy="372068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760306" y="4032701"/>
            <a:ext cx="90525" cy="238790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1093524" y="4344792"/>
            <a:ext cx="36099" cy="38317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2"/>
          <p:cNvSpPr/>
          <p:nvPr/>
        </p:nvSpPr>
        <p:spPr>
          <a:xfrm>
            <a:off x="921362" y="4178751"/>
            <a:ext cx="42208" cy="37762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2"/>
          <p:cNvSpPr/>
          <p:nvPr/>
        </p:nvSpPr>
        <p:spPr>
          <a:xfrm>
            <a:off x="713122" y="4392966"/>
            <a:ext cx="211134" cy="211134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2"/>
          <p:cNvSpPr/>
          <p:nvPr/>
        </p:nvSpPr>
        <p:spPr>
          <a:xfrm rot="10800000">
            <a:off x="7782225" y="551061"/>
            <a:ext cx="375428" cy="349855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2"/>
          <p:cNvSpPr/>
          <p:nvPr/>
        </p:nvSpPr>
        <p:spPr>
          <a:xfrm rot="10800000">
            <a:off x="7865530" y="592711"/>
            <a:ext cx="238253" cy="95516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2"/>
          <p:cNvSpPr/>
          <p:nvPr/>
        </p:nvSpPr>
        <p:spPr>
          <a:xfrm rot="10800000">
            <a:off x="8079345" y="822058"/>
            <a:ext cx="351548" cy="372068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2"/>
          <p:cNvSpPr/>
          <p:nvPr/>
        </p:nvSpPr>
        <p:spPr>
          <a:xfrm rot="10800000">
            <a:off x="8293162" y="872038"/>
            <a:ext cx="90525" cy="238790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2"/>
          <p:cNvSpPr/>
          <p:nvPr/>
        </p:nvSpPr>
        <p:spPr>
          <a:xfrm rot="10800000">
            <a:off x="8014369" y="760419"/>
            <a:ext cx="36099" cy="38317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2"/>
          <p:cNvSpPr/>
          <p:nvPr/>
        </p:nvSpPr>
        <p:spPr>
          <a:xfrm rot="10800000">
            <a:off x="8180423" y="927016"/>
            <a:ext cx="42208" cy="37762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2"/>
          <p:cNvSpPr/>
          <p:nvPr/>
        </p:nvSpPr>
        <p:spPr>
          <a:xfrm rot="10800000">
            <a:off x="8219736" y="539428"/>
            <a:ext cx="211134" cy="211134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2"/>
          <p:cNvSpPr/>
          <p:nvPr/>
        </p:nvSpPr>
        <p:spPr>
          <a:xfrm flipH="1">
            <a:off x="7782225" y="4242613"/>
            <a:ext cx="375428" cy="349855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2"/>
          <p:cNvSpPr/>
          <p:nvPr/>
        </p:nvSpPr>
        <p:spPr>
          <a:xfrm flipH="1">
            <a:off x="7865530" y="4455301"/>
            <a:ext cx="238253" cy="95516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2"/>
          <p:cNvSpPr/>
          <p:nvPr/>
        </p:nvSpPr>
        <p:spPr>
          <a:xfrm flipH="1">
            <a:off x="8079345" y="3949403"/>
            <a:ext cx="351548" cy="372068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2"/>
          <p:cNvSpPr/>
          <p:nvPr/>
        </p:nvSpPr>
        <p:spPr>
          <a:xfrm flipH="1">
            <a:off x="8293162" y="4032701"/>
            <a:ext cx="90525" cy="238790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2"/>
          <p:cNvSpPr/>
          <p:nvPr/>
        </p:nvSpPr>
        <p:spPr>
          <a:xfrm flipH="1">
            <a:off x="8014369" y="4344792"/>
            <a:ext cx="36099" cy="38317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2"/>
          <p:cNvSpPr/>
          <p:nvPr/>
        </p:nvSpPr>
        <p:spPr>
          <a:xfrm flipH="1">
            <a:off x="8180423" y="4178751"/>
            <a:ext cx="42208" cy="37762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"/>
          <p:cNvSpPr/>
          <p:nvPr/>
        </p:nvSpPr>
        <p:spPr>
          <a:xfrm flipH="1">
            <a:off x="8219736" y="4392966"/>
            <a:ext cx="211134" cy="211134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3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78050" y="-88725"/>
            <a:ext cx="9500099" cy="53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3901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3"/>
          <p:cNvSpPr/>
          <p:nvPr/>
        </p:nvSpPr>
        <p:spPr>
          <a:xfrm rot="10800000" flipH="1">
            <a:off x="986339" y="551061"/>
            <a:ext cx="375428" cy="349855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3"/>
          <p:cNvSpPr/>
          <p:nvPr/>
        </p:nvSpPr>
        <p:spPr>
          <a:xfrm rot="10800000" flipH="1">
            <a:off x="1040209" y="592711"/>
            <a:ext cx="238253" cy="95516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3"/>
          <p:cNvSpPr/>
          <p:nvPr/>
        </p:nvSpPr>
        <p:spPr>
          <a:xfrm rot="10800000" flipH="1">
            <a:off x="713100" y="822058"/>
            <a:ext cx="351548" cy="372068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3"/>
          <p:cNvSpPr/>
          <p:nvPr/>
        </p:nvSpPr>
        <p:spPr>
          <a:xfrm rot="10800000" flipH="1">
            <a:off x="760306" y="872038"/>
            <a:ext cx="90525" cy="238790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3"/>
          <p:cNvSpPr/>
          <p:nvPr/>
        </p:nvSpPr>
        <p:spPr>
          <a:xfrm rot="10800000" flipH="1">
            <a:off x="1093524" y="760419"/>
            <a:ext cx="36099" cy="38317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3"/>
          <p:cNvSpPr/>
          <p:nvPr/>
        </p:nvSpPr>
        <p:spPr>
          <a:xfrm rot="10800000" flipH="1">
            <a:off x="921362" y="927016"/>
            <a:ext cx="42208" cy="37762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3"/>
          <p:cNvSpPr/>
          <p:nvPr/>
        </p:nvSpPr>
        <p:spPr>
          <a:xfrm rot="10800000" flipH="1">
            <a:off x="713122" y="539428"/>
            <a:ext cx="211134" cy="211134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3"/>
          <p:cNvSpPr/>
          <p:nvPr/>
        </p:nvSpPr>
        <p:spPr>
          <a:xfrm rot="10800000">
            <a:off x="7782225" y="551061"/>
            <a:ext cx="375428" cy="349855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3"/>
          <p:cNvSpPr/>
          <p:nvPr/>
        </p:nvSpPr>
        <p:spPr>
          <a:xfrm rot="10800000">
            <a:off x="7865530" y="592711"/>
            <a:ext cx="238253" cy="95516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3"/>
          <p:cNvSpPr/>
          <p:nvPr/>
        </p:nvSpPr>
        <p:spPr>
          <a:xfrm rot="10800000">
            <a:off x="8079345" y="822058"/>
            <a:ext cx="351548" cy="372068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3"/>
          <p:cNvSpPr/>
          <p:nvPr/>
        </p:nvSpPr>
        <p:spPr>
          <a:xfrm rot="10800000">
            <a:off x="8293162" y="872038"/>
            <a:ext cx="90525" cy="238790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3"/>
          <p:cNvSpPr/>
          <p:nvPr/>
        </p:nvSpPr>
        <p:spPr>
          <a:xfrm rot="10800000">
            <a:off x="8014369" y="760419"/>
            <a:ext cx="36099" cy="38317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3"/>
          <p:cNvSpPr/>
          <p:nvPr/>
        </p:nvSpPr>
        <p:spPr>
          <a:xfrm rot="10800000">
            <a:off x="8180423" y="927016"/>
            <a:ext cx="42208" cy="37762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3"/>
          <p:cNvSpPr/>
          <p:nvPr/>
        </p:nvSpPr>
        <p:spPr>
          <a:xfrm rot="10800000">
            <a:off x="8219736" y="539428"/>
            <a:ext cx="211134" cy="211134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28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 rot="10800000" flipH="1">
            <a:off x="-178050" y="-99870"/>
            <a:ext cx="9500099" cy="53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0" y="2231"/>
            <a:ext cx="9143997" cy="51390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oogle Shape;417;p28"/>
          <p:cNvGrpSpPr/>
          <p:nvPr/>
        </p:nvGrpSpPr>
        <p:grpSpPr>
          <a:xfrm>
            <a:off x="713100" y="3930399"/>
            <a:ext cx="7717801" cy="654727"/>
            <a:chOff x="713100" y="3930399"/>
            <a:chExt cx="7717801" cy="654727"/>
          </a:xfrm>
        </p:grpSpPr>
        <p:sp>
          <p:nvSpPr>
            <p:cNvPr id="418" name="Google Shape;418;p28"/>
            <p:cNvSpPr/>
            <p:nvPr/>
          </p:nvSpPr>
          <p:spPr>
            <a:xfrm>
              <a:off x="8033246" y="4272790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986339" y="4223609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1040209" y="4436297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713100" y="3930399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760306" y="4013697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1093524" y="4325788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921362" y="4159747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8079908" y="3930399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8293723" y="4008144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7788342" y="422360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7871647" y="4436297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8187094" y="4158081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8020484" y="4325788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8219742" y="4373963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713122" y="4373963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28"/>
          <p:cNvGrpSpPr/>
          <p:nvPr/>
        </p:nvGrpSpPr>
        <p:grpSpPr>
          <a:xfrm>
            <a:off x="713100" y="539399"/>
            <a:ext cx="7717801" cy="654727"/>
            <a:chOff x="713100" y="539399"/>
            <a:chExt cx="7717801" cy="654727"/>
          </a:xfrm>
        </p:grpSpPr>
        <p:sp>
          <p:nvSpPr>
            <p:cNvPr id="434" name="Google Shape;434;p28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 rot="10800000" flipH="1">
              <a:off x="986339" y="551061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 rot="10800000" flipH="1">
              <a:off x="1040209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 rot="10800000" flipH="1">
              <a:off x="713100" y="822058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 rot="10800000" flipH="1">
              <a:off x="760306" y="872038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 rot="10800000" flipH="1">
              <a:off x="109352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 rot="10800000" flipH="1">
              <a:off x="921362" y="927016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 rot="10800000" flipH="1">
              <a:off x="71312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6" r:id="rId6"/>
    <p:sldLayoutId id="2147483668" r:id="rId7"/>
    <p:sldLayoutId id="2147483669" r:id="rId8"/>
    <p:sldLayoutId id="2147483674" r:id="rId9"/>
    <p:sldLayoutId id="2147483675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microsoft.com/office/2007/relationships/hdphoto" Target="../media/hdphoto2.wdp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microsoft.com/office/2007/relationships/hdphoto" Target="../media/hdphoto1.wdp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3"/>
          <p:cNvSpPr txBox="1">
            <a:spLocks noGrp="1"/>
          </p:cNvSpPr>
          <p:nvPr>
            <p:ph type="ctrTitle"/>
          </p:nvPr>
        </p:nvSpPr>
        <p:spPr>
          <a:xfrm>
            <a:off x="581914" y="1305309"/>
            <a:ext cx="5060400" cy="26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EDUCATIONAL TRAVELING Projects</a:t>
            </a:r>
          </a:p>
        </p:txBody>
      </p:sp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974C1B41-9E1B-EB13-B67E-D26D591E0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112" y="913598"/>
            <a:ext cx="2092581" cy="3316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37"/>
          <p:cNvSpPr txBox="1">
            <a:spLocks noGrp="1"/>
          </p:cNvSpPr>
          <p:nvPr>
            <p:ph type="title"/>
          </p:nvPr>
        </p:nvSpPr>
        <p:spPr>
          <a:xfrm>
            <a:off x="720000" y="4661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1363" name="Google Shape;1363;p37"/>
          <p:cNvSpPr txBox="1">
            <a:spLocks noGrp="1"/>
          </p:cNvSpPr>
          <p:nvPr>
            <p:ph type="title" idx="2"/>
          </p:nvPr>
        </p:nvSpPr>
        <p:spPr>
          <a:xfrm>
            <a:off x="2044270" y="2265544"/>
            <a:ext cx="24972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MEMBERS</a:t>
            </a:r>
          </a:p>
        </p:txBody>
      </p:sp>
      <p:sp>
        <p:nvSpPr>
          <p:cNvPr id="1365" name="Google Shape;1365;p37"/>
          <p:cNvSpPr txBox="1">
            <a:spLocks noGrp="1"/>
          </p:cNvSpPr>
          <p:nvPr>
            <p:ph type="title" idx="3"/>
          </p:nvPr>
        </p:nvSpPr>
        <p:spPr>
          <a:xfrm>
            <a:off x="4743545" y="2222550"/>
            <a:ext cx="24972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TOPIC</a:t>
            </a:r>
          </a:p>
        </p:txBody>
      </p:sp>
      <p:sp>
        <p:nvSpPr>
          <p:cNvPr id="1367" name="Google Shape;1367;p37"/>
          <p:cNvSpPr txBox="1">
            <a:spLocks noGrp="1"/>
          </p:cNvSpPr>
          <p:nvPr>
            <p:ph type="title" idx="5"/>
          </p:nvPr>
        </p:nvSpPr>
        <p:spPr>
          <a:xfrm>
            <a:off x="2074800" y="3923546"/>
            <a:ext cx="24972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REALIZATION</a:t>
            </a:r>
          </a:p>
        </p:txBody>
      </p:sp>
      <p:sp>
        <p:nvSpPr>
          <p:cNvPr id="1371" name="Google Shape;1371;p37"/>
          <p:cNvSpPr txBox="1">
            <a:spLocks noGrp="1"/>
          </p:cNvSpPr>
          <p:nvPr>
            <p:ph type="title" idx="9"/>
          </p:nvPr>
        </p:nvSpPr>
        <p:spPr>
          <a:xfrm>
            <a:off x="4743545" y="3909842"/>
            <a:ext cx="24972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TECHNOLOGY  </a:t>
            </a:r>
          </a:p>
        </p:txBody>
      </p:sp>
      <p:sp>
        <p:nvSpPr>
          <p:cNvPr id="1375" name="Google Shape;1375;p37"/>
          <p:cNvSpPr txBox="1">
            <a:spLocks noGrp="1"/>
          </p:cNvSpPr>
          <p:nvPr>
            <p:ph type="title" idx="16"/>
          </p:nvPr>
        </p:nvSpPr>
        <p:spPr>
          <a:xfrm>
            <a:off x="2756470" y="1617807"/>
            <a:ext cx="10728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76" name="Google Shape;1376;p37"/>
          <p:cNvSpPr txBox="1">
            <a:spLocks noGrp="1"/>
          </p:cNvSpPr>
          <p:nvPr>
            <p:ph type="title" idx="17"/>
          </p:nvPr>
        </p:nvSpPr>
        <p:spPr>
          <a:xfrm>
            <a:off x="5395590" y="1588707"/>
            <a:ext cx="10728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7" name="Google Shape;1377;p37"/>
          <p:cNvSpPr txBox="1">
            <a:spLocks noGrp="1"/>
          </p:cNvSpPr>
          <p:nvPr>
            <p:ph type="title" idx="18"/>
          </p:nvPr>
        </p:nvSpPr>
        <p:spPr>
          <a:xfrm>
            <a:off x="5455744" y="3103147"/>
            <a:ext cx="10728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78" name="Google Shape;1378;p37"/>
          <p:cNvSpPr txBox="1">
            <a:spLocks noGrp="1"/>
          </p:cNvSpPr>
          <p:nvPr>
            <p:ph type="title" idx="19"/>
          </p:nvPr>
        </p:nvSpPr>
        <p:spPr>
          <a:xfrm>
            <a:off x="2756470" y="3103159"/>
            <a:ext cx="10728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384" name="Google Shape;1384;p37"/>
          <p:cNvGrpSpPr/>
          <p:nvPr/>
        </p:nvGrpSpPr>
        <p:grpSpPr>
          <a:xfrm>
            <a:off x="5515892" y="1763119"/>
            <a:ext cx="952498" cy="111448"/>
            <a:chOff x="4095775" y="1514300"/>
            <a:chExt cx="952498" cy="111448"/>
          </a:xfrm>
        </p:grpSpPr>
        <p:sp>
          <p:nvSpPr>
            <p:cNvPr id="1385" name="Google Shape;1385;p37"/>
            <p:cNvSpPr/>
            <p:nvPr/>
          </p:nvSpPr>
          <p:spPr>
            <a:xfrm>
              <a:off x="4095775" y="1514300"/>
              <a:ext cx="111448" cy="111448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4936825" y="1514300"/>
              <a:ext cx="111448" cy="111448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7" name="Google Shape;1387;p37"/>
          <p:cNvGrpSpPr/>
          <p:nvPr/>
        </p:nvGrpSpPr>
        <p:grpSpPr>
          <a:xfrm>
            <a:off x="2816617" y="3268809"/>
            <a:ext cx="952498" cy="111448"/>
            <a:chOff x="4095775" y="3203750"/>
            <a:chExt cx="952498" cy="111448"/>
          </a:xfrm>
        </p:grpSpPr>
        <p:sp>
          <p:nvSpPr>
            <p:cNvPr id="1388" name="Google Shape;1388;p37"/>
            <p:cNvSpPr/>
            <p:nvPr/>
          </p:nvSpPr>
          <p:spPr>
            <a:xfrm>
              <a:off x="4095775" y="3203750"/>
              <a:ext cx="111448" cy="111448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936825" y="3203750"/>
              <a:ext cx="111448" cy="111448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37"/>
          <p:cNvGrpSpPr/>
          <p:nvPr/>
        </p:nvGrpSpPr>
        <p:grpSpPr>
          <a:xfrm>
            <a:off x="2816617" y="1763119"/>
            <a:ext cx="952498" cy="111448"/>
            <a:chOff x="4095775" y="1514300"/>
            <a:chExt cx="952498" cy="111448"/>
          </a:xfrm>
        </p:grpSpPr>
        <p:sp>
          <p:nvSpPr>
            <p:cNvPr id="1391" name="Google Shape;1391;p37"/>
            <p:cNvSpPr/>
            <p:nvPr/>
          </p:nvSpPr>
          <p:spPr>
            <a:xfrm>
              <a:off x="4095775" y="1514300"/>
              <a:ext cx="111448" cy="111448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4936825" y="1514300"/>
              <a:ext cx="111448" cy="111448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37"/>
          <p:cNvGrpSpPr/>
          <p:nvPr/>
        </p:nvGrpSpPr>
        <p:grpSpPr>
          <a:xfrm>
            <a:off x="5547245" y="3239155"/>
            <a:ext cx="952498" cy="111448"/>
            <a:chOff x="4095775" y="1514300"/>
            <a:chExt cx="952498" cy="111448"/>
          </a:xfrm>
        </p:grpSpPr>
        <p:sp>
          <p:nvSpPr>
            <p:cNvPr id="1397" name="Google Shape;1397;p37"/>
            <p:cNvSpPr/>
            <p:nvPr/>
          </p:nvSpPr>
          <p:spPr>
            <a:xfrm>
              <a:off x="4095775" y="1514300"/>
              <a:ext cx="111448" cy="111448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936825" y="1514300"/>
              <a:ext cx="111448" cy="111448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34"/>
          <p:cNvSpPr txBox="1">
            <a:spLocks noGrp="1"/>
          </p:cNvSpPr>
          <p:nvPr>
            <p:ph type="title"/>
          </p:nvPr>
        </p:nvSpPr>
        <p:spPr>
          <a:xfrm>
            <a:off x="1851600" y="445025"/>
            <a:ext cx="544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4" name="Google Shape;1367;p37">
            <a:extLst>
              <a:ext uri="{FF2B5EF4-FFF2-40B4-BE49-F238E27FC236}">
                <a16:creationId xmlns:a16="http://schemas.microsoft.com/office/drawing/2014/main" id="{FB1D00F8-C6C5-1850-911C-ACFF7DF229EE}"/>
              </a:ext>
            </a:extLst>
          </p:cNvPr>
          <p:cNvSpPr txBox="1">
            <a:spLocks/>
          </p:cNvSpPr>
          <p:nvPr/>
        </p:nvSpPr>
        <p:spPr>
          <a:xfrm>
            <a:off x="288168" y="3273403"/>
            <a:ext cx="2189634" cy="7640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solidFill>
                  <a:schemeClr val="dk1"/>
                </a:solidFill>
                <a:latin typeface="Merriweather"/>
                <a:sym typeface="Merriweather"/>
              </a:rPr>
              <a:t>Zhasmina Mihaleva</a:t>
            </a:r>
          </a:p>
          <a:p>
            <a:pPr algn="ctr"/>
            <a:endParaRPr lang="en-US" sz="1600" b="1" dirty="0">
              <a:solidFill>
                <a:schemeClr val="dk1"/>
              </a:solidFill>
              <a:latin typeface="Merriweather"/>
              <a:sym typeface="Merriweather"/>
            </a:endParaRPr>
          </a:p>
          <a:p>
            <a:pPr algn="ctr"/>
            <a:r>
              <a:rPr lang="en-US" sz="1600" b="1" dirty="0">
                <a:solidFill>
                  <a:schemeClr val="dk1"/>
                </a:solidFill>
                <a:latin typeface="Merriweather"/>
                <a:sym typeface="Merriweather"/>
              </a:rPr>
              <a:t>Scrum Trainer</a:t>
            </a:r>
          </a:p>
          <a:p>
            <a:pPr algn="ctr"/>
            <a:endParaRPr lang="en-US" sz="1600" b="1" dirty="0">
              <a:solidFill>
                <a:schemeClr val="dk1"/>
              </a:solidFill>
              <a:latin typeface="Merriweather"/>
              <a:sym typeface="Merriweather"/>
            </a:endParaRPr>
          </a:p>
          <a:p>
            <a:pPr algn="ctr"/>
            <a:r>
              <a:rPr lang="en-US" sz="1600" b="1" dirty="0">
                <a:solidFill>
                  <a:schemeClr val="dk1"/>
                </a:solidFill>
                <a:latin typeface="Merriweather"/>
                <a:sym typeface="Merriweather"/>
              </a:rPr>
              <a:t>10G</a:t>
            </a:r>
            <a:endParaRPr lang="en-US" sz="1600" b="1" dirty="0">
              <a:solidFill>
                <a:schemeClr val="dk1"/>
              </a:solidFill>
              <a:latin typeface="Merriweather"/>
            </a:endParaRPr>
          </a:p>
        </p:txBody>
      </p:sp>
      <p:sp>
        <p:nvSpPr>
          <p:cNvPr id="5" name="Google Shape;1367;p37">
            <a:extLst>
              <a:ext uri="{FF2B5EF4-FFF2-40B4-BE49-F238E27FC236}">
                <a16:creationId xmlns:a16="http://schemas.microsoft.com/office/drawing/2014/main" id="{BD6E66FD-94A3-F80B-67AE-680441F76FD9}"/>
              </a:ext>
            </a:extLst>
          </p:cNvPr>
          <p:cNvSpPr txBox="1">
            <a:spLocks/>
          </p:cNvSpPr>
          <p:nvPr/>
        </p:nvSpPr>
        <p:spPr>
          <a:xfrm>
            <a:off x="2428594" y="3316477"/>
            <a:ext cx="2194558" cy="677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 err="1">
                <a:solidFill>
                  <a:schemeClr val="dk1"/>
                </a:solidFill>
                <a:latin typeface="Merriweather"/>
                <a:sym typeface="Merriweather"/>
              </a:rPr>
              <a:t>Zafir</a:t>
            </a:r>
            <a:r>
              <a:rPr lang="en-US" sz="1600" b="1" dirty="0">
                <a:solidFill>
                  <a:schemeClr val="dk1"/>
                </a:solidFill>
                <a:latin typeface="Merriweather"/>
                <a:sym typeface="Merriweather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Merriweather"/>
                <a:sym typeface="Merriweather"/>
              </a:rPr>
              <a:t>Stoyanov</a:t>
            </a:r>
            <a:endParaRPr lang="en-US" sz="1600" b="1" dirty="0">
              <a:solidFill>
                <a:schemeClr val="dk1"/>
              </a:solidFill>
              <a:latin typeface="Merriweather"/>
              <a:sym typeface="Merriweather"/>
            </a:endParaRPr>
          </a:p>
          <a:p>
            <a:pPr algn="ctr"/>
            <a:endParaRPr lang="en-US" sz="1600" b="1" dirty="0">
              <a:solidFill>
                <a:schemeClr val="dk1"/>
              </a:solidFill>
              <a:latin typeface="Merriweather"/>
              <a:sym typeface="Merriweather"/>
            </a:endParaRPr>
          </a:p>
          <a:p>
            <a:pPr algn="ctr"/>
            <a:r>
              <a:rPr lang="en-US" sz="1600" b="1" dirty="0">
                <a:solidFill>
                  <a:schemeClr val="dk1"/>
                </a:solidFill>
                <a:latin typeface="Merriweather"/>
                <a:sym typeface="Merriweather"/>
              </a:rPr>
              <a:t>Backend Developer</a:t>
            </a:r>
          </a:p>
          <a:p>
            <a:pPr algn="ctr"/>
            <a:endParaRPr lang="en-US" sz="1600" b="1" dirty="0">
              <a:solidFill>
                <a:schemeClr val="dk1"/>
              </a:solidFill>
              <a:latin typeface="Merriweather"/>
              <a:sym typeface="Merriweather"/>
            </a:endParaRPr>
          </a:p>
          <a:p>
            <a:pPr algn="ctr"/>
            <a:r>
              <a:rPr lang="en-US" sz="1600" b="1" dirty="0">
                <a:solidFill>
                  <a:schemeClr val="dk1"/>
                </a:solidFill>
                <a:latin typeface="Merriweather"/>
                <a:sym typeface="Merriweather"/>
              </a:rPr>
              <a:t>10G</a:t>
            </a:r>
            <a:endParaRPr lang="en-US" sz="1600" b="1" dirty="0">
              <a:solidFill>
                <a:schemeClr val="dk1"/>
              </a:solidFill>
              <a:latin typeface="Merriweather"/>
            </a:endParaRPr>
          </a:p>
        </p:txBody>
      </p:sp>
      <p:sp>
        <p:nvSpPr>
          <p:cNvPr id="6" name="Google Shape;1367;p37">
            <a:extLst>
              <a:ext uri="{FF2B5EF4-FFF2-40B4-BE49-F238E27FC236}">
                <a16:creationId xmlns:a16="http://schemas.microsoft.com/office/drawing/2014/main" id="{FEB72A74-E094-9AA6-3C84-97467C38319A}"/>
              </a:ext>
            </a:extLst>
          </p:cNvPr>
          <p:cNvSpPr txBox="1">
            <a:spLocks/>
          </p:cNvSpPr>
          <p:nvPr/>
        </p:nvSpPr>
        <p:spPr>
          <a:xfrm>
            <a:off x="4557684" y="3316477"/>
            <a:ext cx="2325144" cy="677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 err="1">
                <a:solidFill>
                  <a:schemeClr val="dk1"/>
                </a:solidFill>
                <a:latin typeface="Merriweather"/>
                <a:sym typeface="Merriweather"/>
              </a:rPr>
              <a:t>Danail</a:t>
            </a:r>
            <a:r>
              <a:rPr lang="en-US" sz="1600" b="1" dirty="0">
                <a:solidFill>
                  <a:schemeClr val="dk1"/>
                </a:solidFill>
                <a:latin typeface="Merriweather"/>
                <a:sym typeface="Merriweather"/>
              </a:rPr>
              <a:t> Todorov</a:t>
            </a:r>
          </a:p>
          <a:p>
            <a:pPr algn="ctr"/>
            <a:endParaRPr lang="en-US" sz="1600" b="1" dirty="0">
              <a:solidFill>
                <a:schemeClr val="dk1"/>
              </a:solidFill>
              <a:latin typeface="Merriweather"/>
              <a:sym typeface="Merriweather"/>
            </a:endParaRPr>
          </a:p>
          <a:p>
            <a:pPr algn="ctr"/>
            <a:r>
              <a:rPr lang="en-US" sz="1600" b="1" dirty="0">
                <a:solidFill>
                  <a:schemeClr val="dk1"/>
                </a:solidFill>
                <a:latin typeface="Merriweather"/>
                <a:sym typeface="Merriweather"/>
              </a:rPr>
              <a:t>Backend Developer</a:t>
            </a:r>
          </a:p>
          <a:p>
            <a:pPr algn="ctr"/>
            <a:endParaRPr lang="en-US" sz="1600" b="1" dirty="0">
              <a:solidFill>
                <a:schemeClr val="dk1"/>
              </a:solidFill>
              <a:latin typeface="Merriweather"/>
              <a:sym typeface="Merriweather"/>
            </a:endParaRPr>
          </a:p>
          <a:p>
            <a:pPr algn="ctr"/>
            <a:r>
              <a:rPr lang="en-US" sz="1600" b="1" dirty="0">
                <a:solidFill>
                  <a:schemeClr val="dk1"/>
                </a:solidFill>
                <a:latin typeface="Merriweather"/>
                <a:sym typeface="Merriweather"/>
              </a:rPr>
              <a:t>10G</a:t>
            </a:r>
            <a:endParaRPr lang="en-US" sz="1600" b="1" dirty="0">
              <a:solidFill>
                <a:schemeClr val="dk1"/>
              </a:solidFill>
              <a:latin typeface="Merriweather"/>
            </a:endParaRPr>
          </a:p>
        </p:txBody>
      </p:sp>
      <p:sp>
        <p:nvSpPr>
          <p:cNvPr id="7" name="Google Shape;1367;p37">
            <a:extLst>
              <a:ext uri="{FF2B5EF4-FFF2-40B4-BE49-F238E27FC236}">
                <a16:creationId xmlns:a16="http://schemas.microsoft.com/office/drawing/2014/main" id="{57AD10CF-DB0F-D26F-B8A6-6EED301CF03A}"/>
              </a:ext>
            </a:extLst>
          </p:cNvPr>
          <p:cNvSpPr txBox="1">
            <a:spLocks/>
          </p:cNvSpPr>
          <p:nvPr/>
        </p:nvSpPr>
        <p:spPr>
          <a:xfrm>
            <a:off x="6703034" y="3316477"/>
            <a:ext cx="2325144" cy="677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solidFill>
                  <a:schemeClr val="dk1"/>
                </a:solidFill>
                <a:latin typeface="Merriweather"/>
                <a:sym typeface="Merriweather"/>
              </a:rPr>
              <a:t>Aleksandra Petrova</a:t>
            </a:r>
          </a:p>
          <a:p>
            <a:pPr algn="ctr"/>
            <a:endParaRPr lang="en-US" sz="1600" b="1" dirty="0">
              <a:solidFill>
                <a:schemeClr val="dk1"/>
              </a:solidFill>
              <a:latin typeface="Merriweather"/>
              <a:sym typeface="Merriweather"/>
            </a:endParaRPr>
          </a:p>
          <a:p>
            <a:pPr algn="ctr"/>
            <a:r>
              <a:rPr lang="en-US" sz="1600" b="1" dirty="0">
                <a:solidFill>
                  <a:schemeClr val="dk1"/>
                </a:solidFill>
                <a:latin typeface="Merriweather"/>
                <a:sym typeface="Merriweather"/>
              </a:rPr>
              <a:t>QA engineer</a:t>
            </a:r>
          </a:p>
          <a:p>
            <a:pPr algn="ctr"/>
            <a:endParaRPr lang="en-US" sz="1600" b="1" dirty="0">
              <a:solidFill>
                <a:schemeClr val="dk1"/>
              </a:solidFill>
              <a:latin typeface="Merriweather"/>
              <a:sym typeface="Merriweather"/>
            </a:endParaRPr>
          </a:p>
          <a:p>
            <a:pPr algn="ctr"/>
            <a:r>
              <a:rPr lang="en-US" sz="1600" b="1" dirty="0">
                <a:solidFill>
                  <a:schemeClr val="dk1"/>
                </a:solidFill>
                <a:latin typeface="Merriweather"/>
                <a:sym typeface="Merriweather"/>
              </a:rPr>
              <a:t>10G</a:t>
            </a:r>
            <a:endParaRPr lang="en-US" sz="1600" b="1" dirty="0">
              <a:solidFill>
                <a:schemeClr val="dk1"/>
              </a:solidFill>
              <a:latin typeface="Merriweather"/>
            </a:endParaRPr>
          </a:p>
        </p:txBody>
      </p:sp>
      <p:pic>
        <p:nvPicPr>
          <p:cNvPr id="8" name="Picture 17" descr="https://avatars.githubusercontent.com/u/85336802?v=4">
            <a:extLst>
              <a:ext uri="{FF2B5EF4-FFF2-40B4-BE49-F238E27FC236}">
                <a16:creationId xmlns:a16="http://schemas.microsoft.com/office/drawing/2014/main" id="{8393A1DD-C0CB-3C70-76C3-1CDA5F7AC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785" y="1260040"/>
            <a:ext cx="1600098" cy="16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32405C-6E91-FD59-6BEC-4709B4E4F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23" y="1260041"/>
            <a:ext cx="1555324" cy="1555324"/>
          </a:xfrm>
          <a:prstGeom prst="rect">
            <a:avLst/>
          </a:prstGeom>
        </p:spPr>
      </p:pic>
      <p:pic>
        <p:nvPicPr>
          <p:cNvPr id="10" name="Picture 2" descr="Avatar">
            <a:extLst>
              <a:ext uri="{FF2B5EF4-FFF2-40B4-BE49-F238E27FC236}">
                <a16:creationId xmlns:a16="http://schemas.microsoft.com/office/drawing/2014/main" id="{61CAAC28-C3B7-066C-3766-BF4AC0DBF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48" y="1237653"/>
            <a:ext cx="1600098" cy="16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avatars.githubusercontent.com/u/85337118?v=4">
            <a:extLst>
              <a:ext uri="{FF2B5EF4-FFF2-40B4-BE49-F238E27FC236}">
                <a16:creationId xmlns:a16="http://schemas.microsoft.com/office/drawing/2014/main" id="{52006DA1-5EE7-73EB-6753-EF441C180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509" y="1260041"/>
            <a:ext cx="1600098" cy="16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8"/>
          <p:cNvSpPr txBox="1">
            <a:spLocks noGrp="1"/>
          </p:cNvSpPr>
          <p:nvPr>
            <p:ph type="title"/>
          </p:nvPr>
        </p:nvSpPr>
        <p:spPr>
          <a:xfrm>
            <a:off x="720000" y="1240186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</a:t>
            </a:r>
            <a:endParaRPr dirty="0"/>
          </a:p>
        </p:txBody>
      </p:sp>
      <p:sp>
        <p:nvSpPr>
          <p:cNvPr id="1404" name="Google Shape;1404;p38"/>
          <p:cNvSpPr txBox="1">
            <a:spLocks noGrp="1"/>
          </p:cNvSpPr>
          <p:nvPr>
            <p:ph type="subTitle" idx="1"/>
          </p:nvPr>
        </p:nvSpPr>
        <p:spPr>
          <a:xfrm>
            <a:off x="2288100" y="2217650"/>
            <a:ext cx="45678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topic of the project was to create a C++ game or software for a traveler making his way through Europe. The idea is to accumulate points from history and geography questions, learning new information.</a:t>
            </a:r>
          </a:p>
        </p:txBody>
      </p:sp>
      <p:cxnSp>
        <p:nvCxnSpPr>
          <p:cNvPr id="1456" name="Google Shape;1456;p38"/>
          <p:cNvCxnSpPr/>
          <p:nvPr/>
        </p:nvCxnSpPr>
        <p:spPr>
          <a:xfrm>
            <a:off x="2288100" y="4005648"/>
            <a:ext cx="4567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1457" name="Google Shape;1457;p38"/>
          <p:cNvCxnSpPr/>
          <p:nvPr/>
        </p:nvCxnSpPr>
        <p:spPr>
          <a:xfrm>
            <a:off x="2288100" y="2081975"/>
            <a:ext cx="4567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p49"/>
          <p:cNvSpPr txBox="1">
            <a:spLocks noGrp="1"/>
          </p:cNvSpPr>
          <p:nvPr>
            <p:ph type="title"/>
          </p:nvPr>
        </p:nvSpPr>
        <p:spPr>
          <a:xfrm>
            <a:off x="720600" y="443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STAGES OF REALIZATION</a:t>
            </a:r>
            <a:endParaRPr dirty="0"/>
          </a:p>
        </p:txBody>
      </p:sp>
      <p:cxnSp>
        <p:nvCxnSpPr>
          <p:cNvPr id="3540" name="Google Shape;3540;p49"/>
          <p:cNvCxnSpPr/>
          <p:nvPr/>
        </p:nvCxnSpPr>
        <p:spPr>
          <a:xfrm>
            <a:off x="720100" y="2534347"/>
            <a:ext cx="7710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Dot"/>
            <a:round/>
            <a:headEnd type="diamond" w="med" len="med"/>
            <a:tailEnd type="diamond" w="med" len="med"/>
          </a:ln>
        </p:spPr>
      </p:cxnSp>
      <p:sp>
        <p:nvSpPr>
          <p:cNvPr id="3542" name="Google Shape;3542;p49"/>
          <p:cNvSpPr txBox="1"/>
          <p:nvPr/>
        </p:nvSpPr>
        <p:spPr>
          <a:xfrm>
            <a:off x="720600" y="1563535"/>
            <a:ext cx="1808100" cy="66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Idea</a:t>
            </a:r>
          </a:p>
        </p:txBody>
      </p:sp>
      <p:sp>
        <p:nvSpPr>
          <p:cNvPr id="3546" name="Google Shape;3546;p49"/>
          <p:cNvSpPr txBox="1"/>
          <p:nvPr/>
        </p:nvSpPr>
        <p:spPr>
          <a:xfrm>
            <a:off x="2685900" y="1563535"/>
            <a:ext cx="1808100" cy="66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Organization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8" name="Google Shape;3548;p49"/>
          <p:cNvSpPr txBox="1"/>
          <p:nvPr/>
        </p:nvSpPr>
        <p:spPr>
          <a:xfrm>
            <a:off x="6617100" y="2911801"/>
            <a:ext cx="1808100" cy="66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Present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9" name="Google Shape;3549;p49"/>
          <p:cNvSpPr/>
          <p:nvPr/>
        </p:nvSpPr>
        <p:spPr>
          <a:xfrm>
            <a:off x="1234800" y="2916647"/>
            <a:ext cx="779700" cy="77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1st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3550" name="Google Shape;3550;p49"/>
          <p:cNvSpPr/>
          <p:nvPr/>
        </p:nvSpPr>
        <p:spPr>
          <a:xfrm>
            <a:off x="3200100" y="2916647"/>
            <a:ext cx="779700" cy="77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2nd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3551" name="Google Shape;3551;p49"/>
          <p:cNvSpPr/>
          <p:nvPr/>
        </p:nvSpPr>
        <p:spPr>
          <a:xfrm>
            <a:off x="5165400" y="1449251"/>
            <a:ext cx="779700" cy="77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3rd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3552" name="Google Shape;3552;p49"/>
          <p:cNvSpPr/>
          <p:nvPr/>
        </p:nvSpPr>
        <p:spPr>
          <a:xfrm>
            <a:off x="7130700" y="1449251"/>
            <a:ext cx="779700" cy="77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4th</a:t>
            </a:r>
            <a:endParaRPr sz="2100">
              <a:solidFill>
                <a:schemeClr val="lt1"/>
              </a:solidFill>
            </a:endParaRPr>
          </a:p>
        </p:txBody>
      </p:sp>
      <p:cxnSp>
        <p:nvCxnSpPr>
          <p:cNvPr id="3553" name="Google Shape;3553;p49"/>
          <p:cNvCxnSpPr>
            <a:cxnSpLocks/>
            <a:stCxn id="3542" idx="2"/>
            <a:endCxn id="3549" idx="0"/>
          </p:cNvCxnSpPr>
          <p:nvPr/>
        </p:nvCxnSpPr>
        <p:spPr>
          <a:xfrm rot="-5400000" flipH="1">
            <a:off x="1281150" y="2572435"/>
            <a:ext cx="687600" cy="6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4" name="Google Shape;3554;p49"/>
          <p:cNvCxnSpPr>
            <a:stCxn id="3546" idx="2"/>
            <a:endCxn id="3550" idx="0"/>
          </p:cNvCxnSpPr>
          <p:nvPr/>
        </p:nvCxnSpPr>
        <p:spPr>
          <a:xfrm rot="-5400000" flipH="1">
            <a:off x="3246450" y="2572435"/>
            <a:ext cx="687600" cy="6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5" name="Google Shape;3555;p49"/>
          <p:cNvCxnSpPr>
            <a:cxnSpLocks/>
            <a:stCxn id="3551" idx="4"/>
          </p:cNvCxnSpPr>
          <p:nvPr/>
        </p:nvCxnSpPr>
        <p:spPr>
          <a:xfrm rot="-5400000" flipH="1">
            <a:off x="5211750" y="2572451"/>
            <a:ext cx="6876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6" name="Google Shape;3556;p49"/>
          <p:cNvCxnSpPr>
            <a:cxnSpLocks/>
            <a:stCxn id="3552" idx="4"/>
          </p:cNvCxnSpPr>
          <p:nvPr/>
        </p:nvCxnSpPr>
        <p:spPr>
          <a:xfrm rot="-5400000" flipH="1">
            <a:off x="7177050" y="2572451"/>
            <a:ext cx="6876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7" name="Google Shape;3557;p49"/>
          <p:cNvSpPr/>
          <p:nvPr/>
        </p:nvSpPr>
        <p:spPr>
          <a:xfrm>
            <a:off x="3518199" y="2462304"/>
            <a:ext cx="144101" cy="144101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8" name="Google Shape;3558;p49"/>
          <p:cNvSpPr/>
          <p:nvPr/>
        </p:nvSpPr>
        <p:spPr>
          <a:xfrm>
            <a:off x="5483499" y="2462304"/>
            <a:ext cx="144101" cy="144101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9" name="Google Shape;3559;p49"/>
          <p:cNvSpPr/>
          <p:nvPr/>
        </p:nvSpPr>
        <p:spPr>
          <a:xfrm>
            <a:off x="7448799" y="2462304"/>
            <a:ext cx="144101" cy="144101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0" name="Google Shape;3560;p49"/>
          <p:cNvSpPr/>
          <p:nvPr/>
        </p:nvSpPr>
        <p:spPr>
          <a:xfrm>
            <a:off x="1552899" y="2462304"/>
            <a:ext cx="144101" cy="144101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546;p49">
            <a:extLst>
              <a:ext uri="{FF2B5EF4-FFF2-40B4-BE49-F238E27FC236}">
                <a16:creationId xmlns:a16="http://schemas.microsoft.com/office/drawing/2014/main" id="{78D1B808-6BBE-C7D1-7738-7D06DF251175}"/>
              </a:ext>
            </a:extLst>
          </p:cNvPr>
          <p:cNvSpPr txBox="1"/>
          <p:nvPr/>
        </p:nvSpPr>
        <p:spPr>
          <a:xfrm>
            <a:off x="4613475" y="2889247"/>
            <a:ext cx="1808100" cy="66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Realization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USED TECHNOLOGY</a:t>
            </a:r>
            <a:endParaRPr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FAAF32-1C80-7423-C62F-CF03EFCF0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71" y="1313947"/>
            <a:ext cx="1257803" cy="12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F6F3EA0C-7A19-3A10-D28E-FE6EB000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049" y="3155587"/>
            <a:ext cx="786443" cy="117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F1A05C14-84F1-98A2-DD17-A4FB1B196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806" y="1411586"/>
            <a:ext cx="944244" cy="106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7C1240AB-F094-1412-A6E1-7E60FFCC7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17" y="3277548"/>
            <a:ext cx="1100061" cy="110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3E4A5DC8-45E3-A9F4-E758-E20B2CBC9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862" y="3155587"/>
            <a:ext cx="1257803" cy="12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B214543D-C11E-146B-9BC6-196204563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01" y="3200054"/>
            <a:ext cx="1130137" cy="11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>
            <a:extLst>
              <a:ext uri="{FF2B5EF4-FFF2-40B4-BE49-F238E27FC236}">
                <a16:creationId xmlns:a16="http://schemas.microsoft.com/office/drawing/2014/main" id="{2C3F64EF-A3AE-6B2B-EAEB-4B2FD2DBE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96"/>
          <a:stretch/>
        </p:blipFill>
        <p:spPr bwMode="auto">
          <a:xfrm>
            <a:off x="4228482" y="3424667"/>
            <a:ext cx="877891" cy="84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>
            <a:extLst>
              <a:ext uri="{FF2B5EF4-FFF2-40B4-BE49-F238E27FC236}">
                <a16:creationId xmlns:a16="http://schemas.microsoft.com/office/drawing/2014/main" id="{C30B2619-DE5C-2EA9-C588-A3E9BCC6A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666"/>
          <a:stretch/>
        </p:blipFill>
        <p:spPr bwMode="auto">
          <a:xfrm>
            <a:off x="5032875" y="3424667"/>
            <a:ext cx="1096436" cy="84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 Teams - Wikipedia">
            <a:extLst>
              <a:ext uri="{FF2B5EF4-FFF2-40B4-BE49-F238E27FC236}">
                <a16:creationId xmlns:a16="http://schemas.microsoft.com/office/drawing/2014/main" id="{6D4698E1-EE73-7CFB-28FA-AA7300995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975" y="1475517"/>
            <a:ext cx="1178788" cy="109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scord - Комуникация | Jotform">
            <a:extLst>
              <a:ext uri="{FF2B5EF4-FFF2-40B4-BE49-F238E27FC236}">
                <a16:creationId xmlns:a16="http://schemas.microsoft.com/office/drawing/2014/main" id="{F6B91EA0-61E6-6800-AAA9-665C3E28F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696" y="1475516"/>
            <a:ext cx="1073795" cy="107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D13D27A-A7B1-9365-1EC4-41DFD465E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033" y="3327513"/>
            <a:ext cx="1021556" cy="100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imple DirectMedia Layer - Wikipedia">
            <a:extLst>
              <a:ext uri="{FF2B5EF4-FFF2-40B4-BE49-F238E27FC236}">
                <a16:creationId xmlns:a16="http://schemas.microsoft.com/office/drawing/2014/main" id="{09BB0AC1-E1A0-4A38-B0A5-0724F023D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811" y="1516471"/>
            <a:ext cx="2046378" cy="102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p43"/>
          <p:cNvSpPr txBox="1">
            <a:spLocks noGrp="1"/>
          </p:cNvSpPr>
          <p:nvPr>
            <p:ph type="title"/>
          </p:nvPr>
        </p:nvSpPr>
        <p:spPr>
          <a:xfrm>
            <a:off x="1628501" y="1288632"/>
            <a:ext cx="6076057" cy="1944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LET’S MOVE ON TO OUR PROJECT!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3434586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p43"/>
          <p:cNvSpPr txBox="1">
            <a:spLocks noGrp="1"/>
          </p:cNvSpPr>
          <p:nvPr>
            <p:ph type="title"/>
          </p:nvPr>
        </p:nvSpPr>
        <p:spPr>
          <a:xfrm>
            <a:off x="1628501" y="1288632"/>
            <a:ext cx="6076057" cy="1944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THANKS FOR YOUR ATTENTION!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1070931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nalyzing Historical Texts by Slidesgo">
  <a:themeElements>
    <a:clrScheme name="Simple Light">
      <a:dk1>
        <a:srgbClr val="635445"/>
      </a:dk1>
      <a:lt1>
        <a:srgbClr val="D7BD8E"/>
      </a:lt1>
      <a:dk2>
        <a:srgbClr val="E6E0CD"/>
      </a:dk2>
      <a:lt2>
        <a:srgbClr val="E5D7B4"/>
      </a:lt2>
      <a:accent1>
        <a:srgbClr val="988279"/>
      </a:accent1>
      <a:accent2>
        <a:srgbClr val="D4B67F"/>
      </a:accent2>
      <a:accent3>
        <a:srgbClr val="9C5656"/>
      </a:accent3>
      <a:accent4>
        <a:srgbClr val="78909C"/>
      </a:accent4>
      <a:accent5>
        <a:srgbClr val="6A9986"/>
      </a:accent5>
      <a:accent6>
        <a:srgbClr val="52443D"/>
      </a:accent6>
      <a:hlink>
        <a:srgbClr val="6354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Lato</vt:lpstr>
      <vt:lpstr>Roboto Condensed Light</vt:lpstr>
      <vt:lpstr>Merriweather Black</vt:lpstr>
      <vt:lpstr>Arial</vt:lpstr>
      <vt:lpstr>Merriweather</vt:lpstr>
      <vt:lpstr>Analyzing Historical Texts by Slidesgo</vt:lpstr>
      <vt:lpstr>EDUCATIONAL TRAVELING Projects</vt:lpstr>
      <vt:lpstr>CONTENTS</vt:lpstr>
      <vt:lpstr>TEAM MEMBERS</vt:lpstr>
      <vt:lpstr>Topic</vt:lpstr>
      <vt:lpstr>STAGES OF REALIZATION</vt:lpstr>
      <vt:lpstr>USED TECHNOLOGY</vt:lpstr>
      <vt:lpstr>LET’S MOVE ON TO OUR PROJECT!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TRAVELING Projects</dc:title>
  <dc:creator>User</dc:creator>
  <cp:lastModifiedBy>Zhasmina Mihaleva</cp:lastModifiedBy>
  <cp:revision>1</cp:revision>
  <dcterms:modified xsi:type="dcterms:W3CDTF">2022-11-20T03:05:30Z</dcterms:modified>
</cp:coreProperties>
</file>