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</p:sldIdLst>
  <p:sldSz cx="9144000" cy="5143500" type="screen16x9"/>
  <p:notesSz cx="6858000" cy="9144000"/>
  <p:embeddedFontLst>
    <p:embeddedFont>
      <p:font typeface="Barlow Semi Condensed" panose="020B0604020202020204" charset="0"/>
      <p:regular r:id="rId10"/>
      <p:bold r:id="rId11"/>
      <p:italic r:id="rId12"/>
      <p:boldItalic r:id="rId13"/>
    </p:embeddedFont>
    <p:embeddedFont>
      <p:font typeface="Rubik Medium" panose="020B0604020202020204" charset="-79"/>
      <p:regular r:id="rId14"/>
      <p:bold r:id="rId15"/>
      <p:italic r:id="rId16"/>
      <p:boldItalic r:id="rId17"/>
    </p:embeddedFont>
    <p:embeddedFont>
      <p:font typeface="Abel" panose="020B0604020202020204" charset="0"/>
      <p:regular r:id="rId18"/>
    </p:embeddedFont>
    <p:embeddedFont>
      <p:font typeface="Montserrat" panose="00000500000000000000" pitchFamily="2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E1A31D-AAF6-4DC9-AD1E-3A9216483682}">
  <a:tblStyle styleId="{C5E1A31D-AAF6-4DC9-AD1E-3A9216483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4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83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5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375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S.W.A.G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EDUCATIONAL TRAVELLING</a:t>
            </a:r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112" y="235743"/>
            <a:ext cx="5139681" cy="799450"/>
          </a:xfrm>
        </p:spPr>
        <p:txBody>
          <a:bodyPr/>
          <a:lstStyle/>
          <a:p>
            <a:r>
              <a:rPr lang="en-GB" sz="4000" b="1" dirty="0" smtClean="0"/>
              <a:t>OUR TEAM</a:t>
            </a:r>
            <a:endParaRPr lang="en-GB" sz="4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40445" y="1521618"/>
            <a:ext cx="1961858" cy="2792840"/>
            <a:chOff x="263445" y="1521618"/>
            <a:chExt cx="1961858" cy="2792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7492" b="28869"/>
            <a:stretch/>
          </p:blipFill>
          <p:spPr>
            <a:xfrm>
              <a:off x="574311" y="1521618"/>
              <a:ext cx="1327475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13" name="Group 12"/>
            <p:cNvGrpSpPr/>
            <p:nvPr/>
          </p:nvGrpSpPr>
          <p:grpSpPr>
            <a:xfrm>
              <a:off x="263445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15" name="Group 14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16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18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Konstantin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Dinev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Scrum Trainer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290969" y="1521618"/>
            <a:ext cx="1961858" cy="2792840"/>
            <a:chOff x="2254031" y="1521618"/>
            <a:chExt cx="1961858" cy="27928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1221" t="1042" r="3437" b="457"/>
            <a:stretch/>
          </p:blipFill>
          <p:spPr>
            <a:xfrm>
              <a:off x="2588490" y="1521618"/>
              <a:ext cx="1347660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0" name="Group 19"/>
            <p:cNvGrpSpPr/>
            <p:nvPr/>
          </p:nvGrpSpPr>
          <p:grpSpPr>
            <a:xfrm>
              <a:off x="2254031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21" name="Group 2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Kaloqn</a:t>
                </a: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Dimov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379265" y="1521618"/>
            <a:ext cx="2373930" cy="2788856"/>
            <a:chOff x="4299465" y="1521618"/>
            <a:chExt cx="2373930" cy="27888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3"/>
            <a:stretch/>
          </p:blipFill>
          <p:spPr>
            <a:xfrm>
              <a:off x="4822693" y="1521618"/>
              <a:ext cx="1327474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4299465" y="3055196"/>
              <a:ext cx="2373930" cy="1255278"/>
              <a:chOff x="-108963" y="3540621"/>
              <a:chExt cx="2685567" cy="1375101"/>
            </a:xfrm>
          </p:grpSpPr>
          <p:grpSp>
            <p:nvGrpSpPr>
              <p:cNvPr id="26" name="Group 25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8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7" name="Google Shape;2695;p49"/>
              <p:cNvSpPr txBox="1"/>
              <p:nvPr/>
            </p:nvSpPr>
            <p:spPr>
              <a:xfrm>
                <a:off x="-108963" y="4280022"/>
                <a:ext cx="2685567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Victoria Bolashikova</a:t>
                </a:r>
                <a:endParaRPr lang="en"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856346" y="1521618"/>
            <a:ext cx="1961858" cy="2776550"/>
            <a:chOff x="6720220" y="1521618"/>
            <a:chExt cx="1961858" cy="2776550"/>
          </a:xfrm>
        </p:grpSpPr>
        <p:grpSp>
          <p:nvGrpSpPr>
            <p:cNvPr id="30" name="Group 29"/>
            <p:cNvGrpSpPr/>
            <p:nvPr/>
          </p:nvGrpSpPr>
          <p:grpSpPr>
            <a:xfrm>
              <a:off x="6720220" y="3042889"/>
              <a:ext cx="1961858" cy="1255279"/>
              <a:chOff x="124121" y="3540621"/>
              <a:chExt cx="2219400" cy="1375102"/>
            </a:xfrm>
          </p:grpSpPr>
          <p:grpSp>
            <p:nvGrpSpPr>
              <p:cNvPr id="31" name="Group 3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3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3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Gergana</a:t>
                </a:r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Bineva</a:t>
                </a:r>
                <a:endParaRPr lang="en-GB" sz="1600" dirty="0" smtClean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lvl="0" algn="ctr"/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QA Engineer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t="26379" b="29954"/>
            <a:stretch/>
          </p:blipFill>
          <p:spPr>
            <a:xfrm rot="16200000">
              <a:off x="6941298" y="1617731"/>
              <a:ext cx="1519701" cy="1327475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835723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256" y="228600"/>
            <a:ext cx="5139681" cy="79945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995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/>
              <a:t>STAGES OF DEVELOPMENT</a:t>
            </a:r>
            <a:endParaRPr lang="en-GB" sz="4000" b="1" dirty="0"/>
          </a:p>
        </p:txBody>
      </p:sp>
      <p:grpSp>
        <p:nvGrpSpPr>
          <p:cNvPr id="3" name="Google Shape;2739;p51"/>
          <p:cNvGrpSpPr/>
          <p:nvPr/>
        </p:nvGrpSpPr>
        <p:grpSpPr>
          <a:xfrm>
            <a:off x="3172735" y="2898815"/>
            <a:ext cx="2686595" cy="1894451"/>
            <a:chOff x="277900" y="402635"/>
            <a:chExt cx="6852525" cy="4699915"/>
          </a:xfrm>
        </p:grpSpPr>
        <p:sp>
          <p:nvSpPr>
            <p:cNvPr id="4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1;p51"/>
            <p:cNvSpPr/>
            <p:nvPr/>
          </p:nvSpPr>
          <p:spPr>
            <a:xfrm>
              <a:off x="585659" y="402635"/>
              <a:ext cx="6424600" cy="4609347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4241;p64"/>
          <p:cNvGrpSpPr/>
          <p:nvPr/>
        </p:nvGrpSpPr>
        <p:grpSpPr>
          <a:xfrm>
            <a:off x="1021871" y="1199145"/>
            <a:ext cx="2164196" cy="1837718"/>
            <a:chOff x="1338075" y="463925"/>
            <a:chExt cx="5022575" cy="4585450"/>
          </a:xfrm>
        </p:grpSpPr>
        <p:sp>
          <p:nvSpPr>
            <p:cNvPr id="196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019;p64"/>
          <p:cNvGrpSpPr/>
          <p:nvPr/>
        </p:nvGrpSpPr>
        <p:grpSpPr>
          <a:xfrm>
            <a:off x="6306966" y="1066155"/>
            <a:ext cx="1942868" cy="2116917"/>
            <a:chOff x="1744400" y="429725"/>
            <a:chExt cx="4623925" cy="4948200"/>
          </a:xfrm>
        </p:grpSpPr>
        <p:sp>
          <p:nvSpPr>
            <p:cNvPr id="461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843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 smtClean="0"/>
              <a:t>USED PROGRAMS</a:t>
            </a:r>
            <a:endParaRPr lang="en-GB" sz="4000" b="1" dirty="0"/>
          </a:p>
        </p:txBody>
      </p:sp>
      <p:pic>
        <p:nvPicPr>
          <p:cNvPr id="682" name="Picture 681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1" y="3212898"/>
            <a:ext cx="1161681" cy="1080000"/>
          </a:xfrm>
          <a:prstGeom prst="rect">
            <a:avLst/>
          </a:prstGeom>
        </p:spPr>
      </p:pic>
      <p:pic>
        <p:nvPicPr>
          <p:cNvPr id="683" name="Picture 682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1" y="1765439"/>
            <a:ext cx="17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" name="Picture 683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5" y="176543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" name="Picture 684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0" y="3199290"/>
            <a:ext cx="1771546" cy="1107216"/>
          </a:xfrm>
          <a:prstGeom prst="rect">
            <a:avLst/>
          </a:prstGeom>
        </p:spPr>
      </p:pic>
      <p:pic>
        <p:nvPicPr>
          <p:cNvPr id="686" name="Picture 685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199" y="1765439"/>
            <a:ext cx="1080000" cy="1080000"/>
          </a:xfrm>
          <a:prstGeom prst="rect">
            <a:avLst/>
          </a:prstGeom>
        </p:spPr>
      </p:pic>
      <p:pic>
        <p:nvPicPr>
          <p:cNvPr id="687" name="Picture 686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357247" y="1765439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" name="Picture 687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3834246" y="2963084"/>
            <a:ext cx="1496234" cy="1480742"/>
          </a:xfrm>
          <a:prstGeom prst="rect">
            <a:avLst/>
          </a:prstGeom>
        </p:spPr>
      </p:pic>
      <p:pic>
        <p:nvPicPr>
          <p:cNvPr id="689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99" y="2954012"/>
            <a:ext cx="2392529" cy="15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" name="Picture 68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backgroundMark x1="29688" y1="91406" x2="25195" y2="88477"/>
                        <a14:backgroundMark x1="25195" y1="88477" x2="48242" y2="82227"/>
                        <a14:backgroundMark x1="46680" y1="82813" x2="60742" y2="82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446" y="3011721"/>
            <a:ext cx="1479600" cy="1479600"/>
          </a:xfrm>
          <a:prstGeom prst="rect">
            <a:avLst/>
          </a:prstGeom>
        </p:spPr>
      </p:pic>
      <p:pic>
        <p:nvPicPr>
          <p:cNvPr id="691" name="Picture 6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38533" y="1856061"/>
            <a:ext cx="887661" cy="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85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069137" y="1778239"/>
            <a:ext cx="6975746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/>
              <a:t>LET’S JUMP TO THE PROJECT!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3133545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295399" y="1759526"/>
            <a:ext cx="6511637" cy="181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 smtClean="0"/>
              <a:t>THANK YOU FOR YOUR ATTENTION!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6627187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</Words>
  <Application>Microsoft Office PowerPoint</Application>
  <PresentationFormat>On-screen Show (16:9)</PresentationFormat>
  <Paragraphs>16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Barlow Semi Condensed</vt:lpstr>
      <vt:lpstr>Arial</vt:lpstr>
      <vt:lpstr>Rubik Medium</vt:lpstr>
      <vt:lpstr>Abel</vt:lpstr>
      <vt:lpstr>Montserrat</vt:lpstr>
      <vt:lpstr>Custal Project Proposal by Slidesgo</vt:lpstr>
      <vt:lpstr>S.W.A.G</vt:lpstr>
      <vt:lpstr>OUR TEAM</vt:lpstr>
      <vt:lpstr>OUR IDEA</vt:lpstr>
      <vt:lpstr>STAGES OF DEVELOPMENT</vt:lpstr>
      <vt:lpstr>USED PROGRAMS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S.W.A.G</dc:title>
  <dc:creator>NITRO 5</dc:creator>
  <cp:lastModifiedBy>Константин Каменов Динев</cp:lastModifiedBy>
  <cp:revision>25</cp:revision>
  <dcterms:modified xsi:type="dcterms:W3CDTF">2022-11-12T18:58:28Z</dcterms:modified>
</cp:coreProperties>
</file>