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10"/>
  </p:notesMasterIdLst>
  <p:sldIdLst>
    <p:sldId id="256" r:id="rId2"/>
    <p:sldId id="341" r:id="rId3"/>
    <p:sldId id="342" r:id="rId4"/>
    <p:sldId id="347" r:id="rId5"/>
    <p:sldId id="343" r:id="rId6"/>
    <p:sldId id="344" r:id="rId7"/>
    <p:sldId id="345" r:id="rId8"/>
    <p:sldId id="346" r:id="rId9"/>
  </p:sldIdLst>
  <p:sldSz cx="9144000" cy="5143500" type="screen16x9"/>
  <p:notesSz cx="6858000" cy="9144000"/>
  <p:embeddedFontLst>
    <p:embeddedFont>
      <p:font typeface="Montserrat" panose="00000500000000000000" pitchFamily="2" charset="-52"/>
      <p:regular r:id="rId11"/>
      <p:bold r:id="rId12"/>
      <p:italic r:id="rId13"/>
      <p:boldItalic r:id="rId14"/>
    </p:embeddedFont>
    <p:embeddedFont>
      <p:font typeface="Barlow Semi Condensed" panose="020B0604020202020204" charset="0"/>
      <p:regular r:id="rId15"/>
      <p:bold r:id="rId16"/>
      <p:italic r:id="rId17"/>
      <p:boldItalic r:id="rId18"/>
    </p:embeddedFont>
    <p:embeddedFont>
      <p:font typeface="Rubik Medium" panose="020B0604020202020204" charset="-79"/>
      <p:regular r:id="rId19"/>
      <p:bold r:id="rId20"/>
      <p:italic r:id="rId21"/>
      <p:boldItalic r:id="rId22"/>
    </p:embeddedFont>
    <p:embeddedFont>
      <p:font typeface="Abel" panose="020B0604020202020204" charset="0"/>
      <p:regular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5E1A31D-AAF6-4DC9-AD1E-3A9216483682}">
  <a:tblStyle styleId="{C5E1A31D-AAF6-4DC9-AD1E-3A921648368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42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167350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853472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866625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048320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502596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2896958" y="-2537327"/>
            <a:ext cx="13462914" cy="9678220"/>
            <a:chOff x="-2896958" y="-2537327"/>
            <a:chExt cx="13462914" cy="9678220"/>
          </a:xfrm>
        </p:grpSpPr>
        <p:sp>
          <p:nvSpPr>
            <p:cNvPr id="11" name="Google Shape;11;p2"/>
            <p:cNvSpPr/>
            <p:nvPr/>
          </p:nvSpPr>
          <p:spPr>
            <a:xfrm rot="1514338">
              <a:off x="5806126" y="-1910385"/>
              <a:ext cx="3844152" cy="40355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rot="1514338">
              <a:off x="-2275832" y="2912408"/>
              <a:ext cx="3410358" cy="3676910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514338">
              <a:off x="-1152704" y="2271963"/>
              <a:ext cx="3325502" cy="4032164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514338">
              <a:off x="-1644474" y="2160965"/>
              <a:ext cx="3844152" cy="40355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430265">
              <a:off x="6184762" y="-1321502"/>
              <a:ext cx="3378707" cy="3642785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 rot="1430265">
              <a:off x="6604611" y="-1035768"/>
              <a:ext cx="3294638" cy="3994742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75476" y="1244155"/>
              <a:ext cx="4003500" cy="2662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rot="5400000">
              <a:off x="3228495" y="568429"/>
              <a:ext cx="2687009" cy="4013952"/>
            </a:xfrm>
            <a:custGeom>
              <a:avLst/>
              <a:gdLst/>
              <a:ahLst/>
              <a:cxnLst/>
              <a:rect l="l" t="t" r="r" b="b"/>
              <a:pathLst>
                <a:path w="47852" h="71534" extrusionOk="0">
                  <a:moveTo>
                    <a:pt x="47852" y="71533"/>
                  </a:moveTo>
                  <a:lnTo>
                    <a:pt x="0" y="71533"/>
                  </a:lnTo>
                  <a:lnTo>
                    <a:pt x="0" y="0"/>
                  </a:lnTo>
                  <a:lnTo>
                    <a:pt x="47852" y="0"/>
                  </a:lnTo>
                  <a:close/>
                  <a:moveTo>
                    <a:pt x="441" y="71093"/>
                  </a:moveTo>
                  <a:lnTo>
                    <a:pt x="47411" y="71093"/>
                  </a:lnTo>
                  <a:lnTo>
                    <a:pt x="47411" y="453"/>
                  </a:lnTo>
                  <a:lnTo>
                    <a:pt x="441" y="453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" name="Google Shape;19;p2"/>
          <p:cNvSpPr txBox="1">
            <a:spLocks noGrp="1"/>
          </p:cNvSpPr>
          <p:nvPr>
            <p:ph type="ctrTitle"/>
          </p:nvPr>
        </p:nvSpPr>
        <p:spPr>
          <a:xfrm>
            <a:off x="2745400" y="1637150"/>
            <a:ext cx="3653400" cy="188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Medium"/>
              <a:buNone/>
              <a:defRPr sz="8500" b="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Medium"/>
              <a:buNone/>
              <a:defRPr sz="5200" b="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Medium"/>
              <a:buNone/>
              <a:defRPr sz="5200" b="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Medium"/>
              <a:buNone/>
              <a:defRPr sz="5200" b="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Medium"/>
              <a:buNone/>
              <a:defRPr sz="5200" b="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Medium"/>
              <a:buNone/>
              <a:defRPr sz="5200" b="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Medium"/>
              <a:buNone/>
              <a:defRPr sz="5200" b="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Medium"/>
              <a:buNone/>
              <a:defRPr sz="5200" b="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Medium"/>
              <a:buNone/>
              <a:defRPr sz="5200" b="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ubTitle" idx="1"/>
          </p:nvPr>
        </p:nvSpPr>
        <p:spPr>
          <a:xfrm>
            <a:off x="2053275" y="3906550"/>
            <a:ext cx="5037600" cy="54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transition spd="med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oogle Shape;58;p6"/>
          <p:cNvGrpSpPr/>
          <p:nvPr/>
        </p:nvGrpSpPr>
        <p:grpSpPr>
          <a:xfrm>
            <a:off x="-1440509" y="-1153724"/>
            <a:ext cx="13405964" cy="9754155"/>
            <a:chOff x="-1440509" y="-1153724"/>
            <a:chExt cx="13405964" cy="9754155"/>
          </a:xfrm>
        </p:grpSpPr>
        <p:sp>
          <p:nvSpPr>
            <p:cNvPr id="59" name="Google Shape;59;p6"/>
            <p:cNvSpPr/>
            <p:nvPr/>
          </p:nvSpPr>
          <p:spPr>
            <a:xfrm rot="1514338">
              <a:off x="7444426" y="3937965"/>
              <a:ext cx="3844152" cy="40355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6"/>
            <p:cNvSpPr/>
            <p:nvPr/>
          </p:nvSpPr>
          <p:spPr>
            <a:xfrm rot="5114100">
              <a:off x="-1266016" y="-994810"/>
              <a:ext cx="2215747" cy="2388928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6"/>
            <p:cNvSpPr/>
            <p:nvPr/>
          </p:nvSpPr>
          <p:spPr>
            <a:xfrm rot="5114100">
              <a:off x="-760283" y="-943898"/>
              <a:ext cx="2160615" cy="2619741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6"/>
            <p:cNvSpPr/>
            <p:nvPr/>
          </p:nvSpPr>
          <p:spPr>
            <a:xfrm rot="5114100">
              <a:off x="-942760" y="-1111308"/>
              <a:ext cx="2497588" cy="26219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6"/>
            <p:cNvSpPr/>
            <p:nvPr/>
          </p:nvSpPr>
          <p:spPr>
            <a:xfrm rot="1430265">
              <a:off x="6938512" y="3660036"/>
              <a:ext cx="3378707" cy="3642785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6"/>
            <p:cNvSpPr/>
            <p:nvPr/>
          </p:nvSpPr>
          <p:spPr>
            <a:xfrm rot="1430265">
              <a:off x="7358361" y="3640970"/>
              <a:ext cx="3294638" cy="3994742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" name="Google Shape;65;p6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 spd="med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8"/>
          <p:cNvGrpSpPr/>
          <p:nvPr/>
        </p:nvGrpSpPr>
        <p:grpSpPr>
          <a:xfrm>
            <a:off x="-585686" y="-1099379"/>
            <a:ext cx="10929760" cy="7352891"/>
            <a:chOff x="-585686" y="-1099379"/>
            <a:chExt cx="10929760" cy="7352891"/>
          </a:xfrm>
        </p:grpSpPr>
        <p:sp>
          <p:nvSpPr>
            <p:cNvPr id="83" name="Google Shape;83;p8"/>
            <p:cNvSpPr/>
            <p:nvPr/>
          </p:nvSpPr>
          <p:spPr>
            <a:xfrm rot="315833">
              <a:off x="-470260" y="2809509"/>
              <a:ext cx="2437809" cy="2628347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315833">
              <a:off x="-13572" y="3038950"/>
              <a:ext cx="2377152" cy="2882292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rot="315833">
              <a:off x="-286641" y="3248850"/>
              <a:ext cx="2747897" cy="288469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315633">
              <a:off x="6771567" y="-971975"/>
              <a:ext cx="2924002" cy="3152541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rot="315633">
              <a:off x="6951891" y="-552494"/>
              <a:ext cx="2851248" cy="3457132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315633">
              <a:off x="6896466" y="-360189"/>
              <a:ext cx="3295933" cy="3460013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8"/>
            <p:cNvSpPr/>
            <p:nvPr/>
          </p:nvSpPr>
          <p:spPr>
            <a:xfrm>
              <a:off x="1271525" y="759175"/>
              <a:ext cx="6595500" cy="3645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8"/>
            <p:cNvSpPr/>
            <p:nvPr/>
          </p:nvSpPr>
          <p:spPr>
            <a:xfrm rot="5400000">
              <a:off x="2739044" y="-751734"/>
              <a:ext cx="3665822" cy="6646939"/>
            </a:xfrm>
            <a:custGeom>
              <a:avLst/>
              <a:gdLst/>
              <a:ahLst/>
              <a:cxnLst/>
              <a:rect l="l" t="t" r="r" b="b"/>
              <a:pathLst>
                <a:path w="47852" h="71534" extrusionOk="0">
                  <a:moveTo>
                    <a:pt x="47852" y="71533"/>
                  </a:moveTo>
                  <a:lnTo>
                    <a:pt x="0" y="71533"/>
                  </a:lnTo>
                  <a:lnTo>
                    <a:pt x="0" y="0"/>
                  </a:lnTo>
                  <a:lnTo>
                    <a:pt x="47852" y="0"/>
                  </a:lnTo>
                  <a:close/>
                  <a:moveTo>
                    <a:pt x="441" y="71093"/>
                  </a:moveTo>
                  <a:lnTo>
                    <a:pt x="47411" y="71093"/>
                  </a:lnTo>
                  <a:lnTo>
                    <a:pt x="47411" y="453"/>
                  </a:lnTo>
                  <a:lnTo>
                    <a:pt x="441" y="453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" name="Google Shape;91;p8"/>
          <p:cNvSpPr txBox="1">
            <a:spLocks noGrp="1"/>
          </p:cNvSpPr>
          <p:nvPr>
            <p:ph type="title"/>
          </p:nvPr>
        </p:nvSpPr>
        <p:spPr>
          <a:xfrm>
            <a:off x="2716500" y="2904100"/>
            <a:ext cx="3711000" cy="39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92" name="Google Shape;92;p8"/>
          <p:cNvSpPr txBox="1">
            <a:spLocks noGrp="1"/>
          </p:cNvSpPr>
          <p:nvPr>
            <p:ph type="subTitle" idx="1"/>
          </p:nvPr>
        </p:nvSpPr>
        <p:spPr>
          <a:xfrm>
            <a:off x="1986000" y="1750675"/>
            <a:ext cx="5172000" cy="131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 spd="med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28400" y="445025"/>
            <a:ext cx="7487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28400" y="1808575"/>
            <a:ext cx="7487100" cy="27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4" r:id="rId3"/>
  </p:sldLayoutIdLst>
  <p:transition spd="med">
    <p:push dir="u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7.png"/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11" Type="http://schemas.openxmlformats.org/officeDocument/2006/relationships/image" Target="../media/image15.png"/><Relationship Id="rId5" Type="http://schemas.openxmlformats.org/officeDocument/2006/relationships/image" Target="../media/image11.png"/><Relationship Id="rId15" Type="http://schemas.openxmlformats.org/officeDocument/2006/relationships/image" Target="../media/image18.png"/><Relationship Id="rId10" Type="http://schemas.microsoft.com/office/2007/relationships/hdphoto" Target="../media/hdphoto2.wdp"/><Relationship Id="rId4" Type="http://schemas.openxmlformats.org/officeDocument/2006/relationships/image" Target="../media/image10.png"/><Relationship Id="rId9" Type="http://schemas.openxmlformats.org/officeDocument/2006/relationships/image" Target="../media/image14.png"/><Relationship Id="rId14" Type="http://schemas.microsoft.com/office/2007/relationships/hdphoto" Target="../media/hdphoto3.wdp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9"/>
          <p:cNvSpPr txBox="1">
            <a:spLocks noGrp="1"/>
          </p:cNvSpPr>
          <p:nvPr>
            <p:ph type="ctrTitle"/>
          </p:nvPr>
        </p:nvSpPr>
        <p:spPr>
          <a:xfrm>
            <a:off x="2745375" y="1637150"/>
            <a:ext cx="3653400" cy="188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S.W.A.G</a:t>
            </a:r>
            <a:endParaRPr lang="en-GB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EDUCATIONAL TRAVELLING</a:t>
            </a:r>
            <a:endParaRPr lang="en-GB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3112" y="235743"/>
            <a:ext cx="5139681" cy="799450"/>
          </a:xfrm>
        </p:spPr>
        <p:txBody>
          <a:bodyPr/>
          <a:lstStyle/>
          <a:p>
            <a:r>
              <a:rPr lang="en-GB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OUR TEAM</a:t>
            </a:r>
            <a:endParaRPr lang="en-GB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40445" y="1574236"/>
            <a:ext cx="1961858" cy="2792840"/>
            <a:chOff x="263445" y="1521618"/>
            <a:chExt cx="1961858" cy="2792840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 rotWithShape="1">
            <a:blip r:embed="rId3"/>
            <a:srcRect t="7492" b="28869"/>
            <a:stretch/>
          </p:blipFill>
          <p:spPr>
            <a:xfrm>
              <a:off x="574311" y="1521618"/>
              <a:ext cx="1327475" cy="1501841"/>
            </a:xfrm>
            <a:prstGeom prst="rect">
              <a:avLst/>
            </a:prstGeom>
            <a:ln w="38100">
              <a:solidFill>
                <a:schemeClr val="accent4">
                  <a:lumMod val="50000"/>
                </a:schemeClr>
              </a:solidFill>
            </a:ln>
          </p:spPr>
        </p:pic>
        <p:grpSp>
          <p:nvGrpSpPr>
            <p:cNvPr id="13" name="Group 12"/>
            <p:cNvGrpSpPr/>
            <p:nvPr/>
          </p:nvGrpSpPr>
          <p:grpSpPr>
            <a:xfrm>
              <a:off x="263445" y="3059179"/>
              <a:ext cx="1961858" cy="1255279"/>
              <a:chOff x="124121" y="3540621"/>
              <a:chExt cx="2219400" cy="1375102"/>
            </a:xfrm>
          </p:grpSpPr>
          <p:grpSp>
            <p:nvGrpSpPr>
              <p:cNvPr id="15" name="Group 14"/>
              <p:cNvGrpSpPr/>
              <p:nvPr/>
            </p:nvGrpSpPr>
            <p:grpSpPr>
              <a:xfrm flipV="1">
                <a:off x="1191861" y="3540621"/>
                <a:ext cx="83920" cy="843517"/>
                <a:chOff x="-536141" y="858970"/>
                <a:chExt cx="83920" cy="843517"/>
              </a:xfrm>
              <a:solidFill>
                <a:schemeClr val="accent4">
                  <a:lumMod val="50000"/>
                </a:schemeClr>
              </a:solidFill>
            </p:grpSpPr>
            <p:cxnSp>
              <p:nvCxnSpPr>
                <p:cNvPr id="16" name="Google Shape;2717;p49"/>
                <p:cNvCxnSpPr/>
                <p:nvPr/>
              </p:nvCxnSpPr>
              <p:spPr>
                <a:xfrm rot="10800000">
                  <a:off x="-494181" y="911028"/>
                  <a:ext cx="0" cy="791459"/>
                </a:xfrm>
                <a:prstGeom prst="straightConnector1">
                  <a:avLst/>
                </a:prstGeom>
                <a:grp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17" name="Google Shape;2720;p49"/>
                <p:cNvSpPr/>
                <p:nvPr/>
              </p:nvSpPr>
              <p:spPr>
                <a:xfrm>
                  <a:off x="-536141" y="858970"/>
                  <a:ext cx="83920" cy="104115"/>
                </a:xfrm>
                <a:prstGeom prst="ellipse">
                  <a:avLst/>
                </a:prstGeom>
                <a:grp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600">
                    <a:latin typeface="Barlow Semi Condensed" panose="020B0604020202020204" charset="0"/>
                    <a:cs typeface="Barlow Semi Condensed" panose="020B0604020202020204" charset="0"/>
                  </a:endParaRPr>
                </a:p>
              </p:txBody>
            </p:sp>
          </p:grpSp>
          <p:sp>
            <p:nvSpPr>
              <p:cNvPr id="18" name="Google Shape;2695;p49"/>
              <p:cNvSpPr txBox="1"/>
              <p:nvPr/>
            </p:nvSpPr>
            <p:spPr>
              <a:xfrm>
                <a:off x="124121" y="4280023"/>
                <a:ext cx="2219400" cy="63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dirty="0" smtClean="0">
                    <a:solidFill>
                      <a:schemeClr val="tx2">
                        <a:lumMod val="90000"/>
                      </a:schemeClr>
                    </a:solidFill>
                    <a:latin typeface="Barlow Semi Condensed" panose="020B0604020202020204" charset="0"/>
                    <a:ea typeface="Barlow Semi Condensed"/>
                    <a:cs typeface="Barlow Semi Condensed" panose="020B0604020202020204" charset="0"/>
                    <a:sym typeface="Barlow Semi Condensed"/>
                  </a:rPr>
                  <a:t>Konstantin </a:t>
                </a:r>
                <a:r>
                  <a:rPr lang="en-US" sz="1600" dirty="0" err="1" smtClean="0">
                    <a:solidFill>
                      <a:schemeClr val="tx2">
                        <a:lumMod val="90000"/>
                      </a:schemeClr>
                    </a:solidFill>
                    <a:latin typeface="Barlow Semi Condensed" panose="020B0604020202020204" charset="0"/>
                    <a:ea typeface="Barlow Semi Condensed"/>
                    <a:cs typeface="Barlow Semi Condensed" panose="020B0604020202020204" charset="0"/>
                    <a:sym typeface="Barlow Semi Condensed"/>
                  </a:rPr>
                  <a:t>Dinev</a:t>
                </a:r>
                <a:endParaRPr lang="en-US" sz="1600" dirty="0" smtClean="0">
                  <a:solidFill>
                    <a:schemeClr val="tx2">
                      <a:lumMod val="90000"/>
                    </a:schemeClr>
                  </a:solidFill>
                  <a:latin typeface="Barlow Semi Condensed" panose="020B0604020202020204" charset="0"/>
                  <a:ea typeface="Barlow Semi Condensed"/>
                  <a:cs typeface="Barlow Semi Condensed" panose="020B0604020202020204" charset="0"/>
                  <a:sym typeface="Barlow Semi Condensed"/>
                </a:endParaRPr>
              </a:p>
              <a:p>
                <a:pPr marL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dirty="0" smtClean="0">
                    <a:solidFill>
                      <a:schemeClr val="tx2">
                        <a:lumMod val="90000"/>
                      </a:schemeClr>
                    </a:solidFill>
                    <a:latin typeface="Barlow Semi Condensed" panose="020B0604020202020204" charset="0"/>
                    <a:ea typeface="Barlow Semi Condensed"/>
                    <a:cs typeface="Barlow Semi Condensed" panose="020B0604020202020204" charset="0"/>
                    <a:sym typeface="Barlow Semi Condensed"/>
                  </a:rPr>
                  <a:t>Scrum Trainer</a:t>
                </a:r>
                <a:endParaRPr sz="1600" dirty="0">
                  <a:solidFill>
                    <a:schemeClr val="tx2">
                      <a:lumMod val="90000"/>
                    </a:schemeClr>
                  </a:solidFill>
                  <a:latin typeface="Barlow Semi Condensed" panose="020B0604020202020204" charset="0"/>
                  <a:ea typeface="Barlow Semi Condensed"/>
                  <a:cs typeface="Barlow Semi Condensed" panose="020B0604020202020204" charset="0"/>
                  <a:sym typeface="Barlow Semi Condensed"/>
                </a:endParaRPr>
              </a:p>
            </p:txBody>
          </p:sp>
        </p:grpSp>
      </p:grpSp>
      <p:grpSp>
        <p:nvGrpSpPr>
          <p:cNvPr id="4" name="Group 3"/>
          <p:cNvGrpSpPr/>
          <p:nvPr/>
        </p:nvGrpSpPr>
        <p:grpSpPr>
          <a:xfrm>
            <a:off x="2304033" y="1574236"/>
            <a:ext cx="1961858" cy="2792840"/>
            <a:chOff x="2254031" y="1521618"/>
            <a:chExt cx="1961858" cy="2792840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4"/>
            <a:srcRect l="1221" t="1042" r="3437" b="457"/>
            <a:stretch/>
          </p:blipFill>
          <p:spPr>
            <a:xfrm>
              <a:off x="2588490" y="1521618"/>
              <a:ext cx="1347660" cy="1501841"/>
            </a:xfrm>
            <a:prstGeom prst="rect">
              <a:avLst/>
            </a:prstGeom>
            <a:ln w="38100">
              <a:solidFill>
                <a:schemeClr val="accent4">
                  <a:lumMod val="50000"/>
                </a:schemeClr>
              </a:solidFill>
            </a:ln>
          </p:spPr>
        </p:pic>
        <p:grpSp>
          <p:nvGrpSpPr>
            <p:cNvPr id="20" name="Group 19"/>
            <p:cNvGrpSpPr/>
            <p:nvPr/>
          </p:nvGrpSpPr>
          <p:grpSpPr>
            <a:xfrm>
              <a:off x="2254031" y="3059179"/>
              <a:ext cx="1961858" cy="1255279"/>
              <a:chOff x="124121" y="3540621"/>
              <a:chExt cx="2219400" cy="1375102"/>
            </a:xfrm>
          </p:grpSpPr>
          <p:grpSp>
            <p:nvGrpSpPr>
              <p:cNvPr id="21" name="Group 20"/>
              <p:cNvGrpSpPr/>
              <p:nvPr/>
            </p:nvGrpSpPr>
            <p:grpSpPr>
              <a:xfrm flipV="1">
                <a:off x="1191861" y="3540621"/>
                <a:ext cx="83920" cy="843517"/>
                <a:chOff x="-536141" y="858970"/>
                <a:chExt cx="83920" cy="843517"/>
              </a:xfrm>
              <a:solidFill>
                <a:schemeClr val="accent4">
                  <a:lumMod val="50000"/>
                </a:schemeClr>
              </a:solidFill>
            </p:grpSpPr>
            <p:cxnSp>
              <p:nvCxnSpPr>
                <p:cNvPr id="23" name="Google Shape;2717;p49"/>
                <p:cNvCxnSpPr/>
                <p:nvPr/>
              </p:nvCxnSpPr>
              <p:spPr>
                <a:xfrm rot="10800000">
                  <a:off x="-494181" y="911028"/>
                  <a:ext cx="0" cy="791459"/>
                </a:xfrm>
                <a:prstGeom prst="straightConnector1">
                  <a:avLst/>
                </a:prstGeom>
                <a:grp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24" name="Google Shape;2720;p49"/>
                <p:cNvSpPr/>
                <p:nvPr/>
              </p:nvSpPr>
              <p:spPr>
                <a:xfrm>
                  <a:off x="-536141" y="858970"/>
                  <a:ext cx="83920" cy="104115"/>
                </a:xfrm>
                <a:prstGeom prst="ellipse">
                  <a:avLst/>
                </a:prstGeom>
                <a:grp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600">
                    <a:latin typeface="Barlow Semi Condensed" panose="020B0604020202020204" charset="0"/>
                    <a:cs typeface="Barlow Semi Condensed" panose="020B0604020202020204" charset="0"/>
                  </a:endParaRPr>
                </a:p>
              </p:txBody>
            </p:sp>
          </p:grpSp>
          <p:sp>
            <p:nvSpPr>
              <p:cNvPr id="22" name="Google Shape;2695;p49"/>
              <p:cNvSpPr txBox="1"/>
              <p:nvPr/>
            </p:nvSpPr>
            <p:spPr>
              <a:xfrm>
                <a:off x="124121" y="4280023"/>
                <a:ext cx="2219400" cy="63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dirty="0" err="1" smtClean="0">
                    <a:solidFill>
                      <a:schemeClr val="tx2">
                        <a:lumMod val="90000"/>
                      </a:schemeClr>
                    </a:solidFill>
                    <a:latin typeface="Barlow Semi Condensed" panose="020B0604020202020204" charset="0"/>
                    <a:ea typeface="Barlow Semi Condensed"/>
                    <a:cs typeface="Barlow Semi Condensed" panose="020B0604020202020204" charset="0"/>
                    <a:sym typeface="Barlow Semi Condensed"/>
                  </a:rPr>
                  <a:t>Kaloqn</a:t>
                </a:r>
                <a:r>
                  <a:rPr lang="en-US" sz="1600" dirty="0" smtClean="0">
                    <a:solidFill>
                      <a:schemeClr val="tx2">
                        <a:lumMod val="90000"/>
                      </a:schemeClr>
                    </a:solidFill>
                    <a:latin typeface="Barlow Semi Condensed" panose="020B0604020202020204" charset="0"/>
                    <a:ea typeface="Barlow Semi Condensed"/>
                    <a:cs typeface="Barlow Semi Condensed" panose="020B0604020202020204" charset="0"/>
                    <a:sym typeface="Barlow Semi Condensed"/>
                  </a:rPr>
                  <a:t> </a:t>
                </a:r>
                <a:r>
                  <a:rPr lang="en-US" sz="1600" dirty="0" err="1" smtClean="0">
                    <a:solidFill>
                      <a:schemeClr val="tx2">
                        <a:lumMod val="90000"/>
                      </a:schemeClr>
                    </a:solidFill>
                    <a:latin typeface="Barlow Semi Condensed" panose="020B0604020202020204" charset="0"/>
                    <a:ea typeface="Barlow Semi Condensed"/>
                    <a:cs typeface="Barlow Semi Condensed" panose="020B0604020202020204" charset="0"/>
                    <a:sym typeface="Barlow Semi Condensed"/>
                  </a:rPr>
                  <a:t>Dimov</a:t>
                </a:r>
                <a:endParaRPr lang="en-US" sz="1600" dirty="0" smtClean="0">
                  <a:solidFill>
                    <a:schemeClr val="tx2">
                      <a:lumMod val="90000"/>
                    </a:schemeClr>
                  </a:solidFill>
                  <a:latin typeface="Barlow Semi Condensed" panose="020B0604020202020204" charset="0"/>
                  <a:ea typeface="Barlow Semi Condensed"/>
                  <a:cs typeface="Barlow Semi Condensed" panose="020B0604020202020204" charset="0"/>
                  <a:sym typeface="Barlow Semi Condensed"/>
                </a:endParaRPr>
              </a:p>
              <a:p>
                <a:pPr marL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dirty="0" smtClean="0">
                    <a:solidFill>
                      <a:schemeClr val="tx2">
                        <a:lumMod val="90000"/>
                      </a:schemeClr>
                    </a:solidFill>
                    <a:latin typeface="Barlow Semi Condensed" panose="020B0604020202020204" charset="0"/>
                    <a:ea typeface="Barlow Semi Condensed"/>
                    <a:cs typeface="Barlow Semi Condensed" panose="020B0604020202020204" charset="0"/>
                    <a:sym typeface="Barlow Semi Condensed"/>
                  </a:rPr>
                  <a:t>Back-end </a:t>
                </a:r>
                <a:endParaRPr sz="1600" dirty="0">
                  <a:solidFill>
                    <a:schemeClr val="tx2">
                      <a:lumMod val="90000"/>
                    </a:schemeClr>
                  </a:solidFill>
                  <a:latin typeface="Barlow Semi Condensed" panose="020B0604020202020204" charset="0"/>
                  <a:ea typeface="Barlow Semi Condensed"/>
                  <a:cs typeface="Barlow Semi Condensed" panose="020B0604020202020204" charset="0"/>
                  <a:sym typeface="Barlow Semi Condensed"/>
                </a:endParaRPr>
              </a:p>
            </p:txBody>
          </p:sp>
        </p:grpSp>
      </p:grpSp>
      <p:grpSp>
        <p:nvGrpSpPr>
          <p:cNvPr id="6" name="Group 5"/>
          <p:cNvGrpSpPr/>
          <p:nvPr/>
        </p:nvGrpSpPr>
        <p:grpSpPr>
          <a:xfrm>
            <a:off x="4367621" y="1578220"/>
            <a:ext cx="2373930" cy="2788856"/>
            <a:chOff x="4299465" y="1521618"/>
            <a:chExt cx="2373930" cy="2788856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53"/>
            <a:stretch/>
          </p:blipFill>
          <p:spPr>
            <a:xfrm>
              <a:off x="4822693" y="1521618"/>
              <a:ext cx="1327474" cy="1501841"/>
            </a:xfrm>
            <a:prstGeom prst="rect">
              <a:avLst/>
            </a:prstGeom>
            <a:ln w="38100">
              <a:solidFill>
                <a:schemeClr val="accent4">
                  <a:lumMod val="50000"/>
                </a:schemeClr>
              </a:solidFill>
            </a:ln>
          </p:spPr>
        </p:pic>
        <p:grpSp>
          <p:nvGrpSpPr>
            <p:cNvPr id="25" name="Group 24"/>
            <p:cNvGrpSpPr/>
            <p:nvPr/>
          </p:nvGrpSpPr>
          <p:grpSpPr>
            <a:xfrm>
              <a:off x="4299465" y="3055196"/>
              <a:ext cx="2373930" cy="1255278"/>
              <a:chOff x="-108962" y="3540621"/>
              <a:chExt cx="2685567" cy="1375101"/>
            </a:xfrm>
          </p:grpSpPr>
          <p:grpSp>
            <p:nvGrpSpPr>
              <p:cNvPr id="26" name="Group 25"/>
              <p:cNvGrpSpPr/>
              <p:nvPr/>
            </p:nvGrpSpPr>
            <p:grpSpPr>
              <a:xfrm flipV="1">
                <a:off x="1191861" y="3540621"/>
                <a:ext cx="83920" cy="843517"/>
                <a:chOff x="-536141" y="858970"/>
                <a:chExt cx="83920" cy="843517"/>
              </a:xfrm>
              <a:solidFill>
                <a:schemeClr val="accent4">
                  <a:lumMod val="50000"/>
                </a:schemeClr>
              </a:solidFill>
            </p:grpSpPr>
            <p:cxnSp>
              <p:nvCxnSpPr>
                <p:cNvPr id="28" name="Google Shape;2717;p49"/>
                <p:cNvCxnSpPr/>
                <p:nvPr/>
              </p:nvCxnSpPr>
              <p:spPr>
                <a:xfrm rot="10800000">
                  <a:off x="-494181" y="911028"/>
                  <a:ext cx="0" cy="791459"/>
                </a:xfrm>
                <a:prstGeom prst="straightConnector1">
                  <a:avLst/>
                </a:prstGeom>
                <a:grp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29" name="Google Shape;2720;p49"/>
                <p:cNvSpPr/>
                <p:nvPr/>
              </p:nvSpPr>
              <p:spPr>
                <a:xfrm>
                  <a:off x="-536141" y="858970"/>
                  <a:ext cx="83920" cy="104115"/>
                </a:xfrm>
                <a:prstGeom prst="ellipse">
                  <a:avLst/>
                </a:prstGeom>
                <a:grp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600">
                    <a:latin typeface="Barlow Semi Condensed" panose="020B0604020202020204" charset="0"/>
                    <a:cs typeface="Barlow Semi Condensed" panose="020B0604020202020204" charset="0"/>
                  </a:endParaRPr>
                </a:p>
              </p:txBody>
            </p:sp>
          </p:grpSp>
          <p:sp>
            <p:nvSpPr>
              <p:cNvPr id="27" name="Google Shape;2695;p49"/>
              <p:cNvSpPr txBox="1"/>
              <p:nvPr/>
            </p:nvSpPr>
            <p:spPr>
              <a:xfrm>
                <a:off x="-108962" y="4280022"/>
                <a:ext cx="2685567" cy="63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lvl="0" algn="ctr"/>
                <a:r>
                  <a:rPr lang="en" sz="1600" dirty="0" smtClean="0">
                    <a:solidFill>
                      <a:schemeClr val="tx2"/>
                    </a:solidFill>
                    <a:latin typeface="Barlow Semi Condensed" panose="020B0604020202020204" charset="0"/>
                    <a:ea typeface="Barlow Semi Condensed"/>
                    <a:cs typeface="Barlow Semi Condensed" panose="020B0604020202020204" charset="0"/>
                    <a:sym typeface="Barlow Semi Condensed"/>
                  </a:rPr>
                  <a:t>Victoria Bolashikova</a:t>
                </a:r>
                <a:endParaRPr lang="en" sz="1600" dirty="0">
                  <a:solidFill>
                    <a:schemeClr val="tx2"/>
                  </a:solidFill>
                  <a:latin typeface="Barlow Semi Condensed" panose="020B0604020202020204" charset="0"/>
                  <a:ea typeface="Barlow Semi Condensed"/>
                  <a:cs typeface="Barlow Semi Condensed" panose="020B0604020202020204" charset="0"/>
                  <a:sym typeface="Barlow Semi Condensed"/>
                </a:endParaRPr>
              </a:p>
              <a:p>
                <a:pPr marL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dirty="0" smtClean="0">
                    <a:solidFill>
                      <a:schemeClr val="tx2"/>
                    </a:solidFill>
                    <a:latin typeface="Barlow Semi Condensed" panose="020B0604020202020204" charset="0"/>
                    <a:ea typeface="Barlow Semi Condensed"/>
                    <a:cs typeface="Barlow Semi Condensed" panose="020B0604020202020204" charset="0"/>
                    <a:sym typeface="Barlow Semi Condensed"/>
                  </a:rPr>
                  <a:t>Back-end </a:t>
                </a:r>
                <a:endParaRPr sz="1600" dirty="0">
                  <a:solidFill>
                    <a:schemeClr val="tx2"/>
                  </a:solidFill>
                  <a:latin typeface="Barlow Semi Condensed" panose="020B0604020202020204" charset="0"/>
                  <a:ea typeface="Barlow Semi Condensed"/>
                  <a:cs typeface="Barlow Semi Condensed" panose="020B0604020202020204" charset="0"/>
                  <a:sym typeface="Barlow Semi Condensed"/>
                </a:endParaRPr>
              </a:p>
            </p:txBody>
          </p:sp>
        </p:grpSp>
      </p:grpSp>
      <p:grpSp>
        <p:nvGrpSpPr>
          <p:cNvPr id="12" name="Group 11"/>
          <p:cNvGrpSpPr/>
          <p:nvPr/>
        </p:nvGrpSpPr>
        <p:grpSpPr>
          <a:xfrm>
            <a:off x="6856344" y="1537908"/>
            <a:ext cx="1961858" cy="2776550"/>
            <a:chOff x="6720220" y="1521618"/>
            <a:chExt cx="1961858" cy="2776550"/>
          </a:xfrm>
        </p:grpSpPr>
        <p:grpSp>
          <p:nvGrpSpPr>
            <p:cNvPr id="30" name="Group 29"/>
            <p:cNvGrpSpPr/>
            <p:nvPr/>
          </p:nvGrpSpPr>
          <p:grpSpPr>
            <a:xfrm>
              <a:off x="6720220" y="3042889"/>
              <a:ext cx="1961858" cy="1255279"/>
              <a:chOff x="124121" y="3540621"/>
              <a:chExt cx="2219400" cy="1375102"/>
            </a:xfrm>
          </p:grpSpPr>
          <p:grpSp>
            <p:nvGrpSpPr>
              <p:cNvPr id="31" name="Group 30"/>
              <p:cNvGrpSpPr/>
              <p:nvPr/>
            </p:nvGrpSpPr>
            <p:grpSpPr>
              <a:xfrm flipV="1">
                <a:off x="1191861" y="3540621"/>
                <a:ext cx="83920" cy="843517"/>
                <a:chOff x="-536141" y="858970"/>
                <a:chExt cx="83920" cy="843517"/>
              </a:xfrm>
              <a:solidFill>
                <a:schemeClr val="accent4">
                  <a:lumMod val="50000"/>
                </a:schemeClr>
              </a:solidFill>
            </p:grpSpPr>
            <p:cxnSp>
              <p:nvCxnSpPr>
                <p:cNvPr id="33" name="Google Shape;2717;p49"/>
                <p:cNvCxnSpPr/>
                <p:nvPr/>
              </p:nvCxnSpPr>
              <p:spPr>
                <a:xfrm rot="10800000">
                  <a:off x="-494181" y="911028"/>
                  <a:ext cx="0" cy="791459"/>
                </a:xfrm>
                <a:prstGeom prst="straightConnector1">
                  <a:avLst/>
                </a:prstGeom>
                <a:grp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34" name="Google Shape;2720;p49"/>
                <p:cNvSpPr/>
                <p:nvPr/>
              </p:nvSpPr>
              <p:spPr>
                <a:xfrm>
                  <a:off x="-536141" y="858970"/>
                  <a:ext cx="83920" cy="104115"/>
                </a:xfrm>
                <a:prstGeom prst="ellipse">
                  <a:avLst/>
                </a:prstGeom>
                <a:grp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600">
                    <a:latin typeface="Barlow Semi Condensed" panose="020B0604020202020204" charset="0"/>
                    <a:cs typeface="Barlow Semi Condensed" panose="020B0604020202020204" charset="0"/>
                  </a:endParaRPr>
                </a:p>
              </p:txBody>
            </p:sp>
          </p:grpSp>
          <p:sp>
            <p:nvSpPr>
              <p:cNvPr id="32" name="Google Shape;2695;p49"/>
              <p:cNvSpPr txBox="1"/>
              <p:nvPr/>
            </p:nvSpPr>
            <p:spPr>
              <a:xfrm>
                <a:off x="124121" y="4280023"/>
                <a:ext cx="2219400" cy="63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lvl="0" algn="ctr"/>
                <a:r>
                  <a:rPr lang="en-GB" sz="1600" dirty="0" err="1" smtClean="0">
                    <a:solidFill>
                      <a:schemeClr val="tx2"/>
                    </a:solidFill>
                    <a:latin typeface="Barlow Semi Condensed" panose="020B0604020202020204" charset="0"/>
                    <a:ea typeface="Barlow Semi Condensed"/>
                    <a:cs typeface="Barlow Semi Condensed" panose="020B0604020202020204" charset="0"/>
                    <a:sym typeface="Barlow Semi Condensed"/>
                  </a:rPr>
                  <a:t>Gergana</a:t>
                </a:r>
                <a:r>
                  <a:rPr lang="en-GB" sz="1600" dirty="0" smtClean="0">
                    <a:solidFill>
                      <a:schemeClr val="tx2"/>
                    </a:solidFill>
                    <a:latin typeface="Barlow Semi Condensed" panose="020B0604020202020204" charset="0"/>
                    <a:ea typeface="Barlow Semi Condensed"/>
                    <a:cs typeface="Barlow Semi Condensed" panose="020B0604020202020204" charset="0"/>
                    <a:sym typeface="Barlow Semi Condensed"/>
                  </a:rPr>
                  <a:t> </a:t>
                </a:r>
                <a:r>
                  <a:rPr lang="en-GB" sz="1600" dirty="0" err="1" smtClean="0">
                    <a:solidFill>
                      <a:schemeClr val="tx2"/>
                    </a:solidFill>
                    <a:latin typeface="Barlow Semi Condensed" panose="020B0604020202020204" charset="0"/>
                    <a:ea typeface="Barlow Semi Condensed"/>
                    <a:cs typeface="Barlow Semi Condensed" panose="020B0604020202020204" charset="0"/>
                    <a:sym typeface="Barlow Semi Condensed"/>
                  </a:rPr>
                  <a:t>Bineva</a:t>
                </a:r>
                <a:endParaRPr lang="en-GB" sz="1600" dirty="0" smtClean="0">
                  <a:solidFill>
                    <a:schemeClr val="tx2"/>
                  </a:solidFill>
                  <a:latin typeface="Barlow Semi Condensed" panose="020B0604020202020204" charset="0"/>
                  <a:ea typeface="Barlow Semi Condensed"/>
                  <a:cs typeface="Barlow Semi Condensed" panose="020B0604020202020204" charset="0"/>
                  <a:sym typeface="Barlow Semi Condensed"/>
                </a:endParaRPr>
              </a:p>
              <a:p>
                <a:pPr lvl="0" algn="ctr"/>
                <a:r>
                  <a:rPr lang="en-GB" sz="1600" dirty="0" smtClean="0">
                    <a:solidFill>
                      <a:schemeClr val="tx2"/>
                    </a:solidFill>
                    <a:latin typeface="Barlow Semi Condensed" panose="020B0604020202020204" charset="0"/>
                    <a:ea typeface="Barlow Semi Condensed"/>
                    <a:cs typeface="Barlow Semi Condensed" panose="020B0604020202020204" charset="0"/>
                    <a:sym typeface="Barlow Semi Condensed"/>
                  </a:rPr>
                  <a:t>QA Engineer</a:t>
                </a:r>
                <a:endParaRPr sz="1600" dirty="0">
                  <a:solidFill>
                    <a:schemeClr val="tx2"/>
                  </a:solidFill>
                  <a:latin typeface="Barlow Semi Condensed" panose="020B0604020202020204" charset="0"/>
                  <a:ea typeface="Barlow Semi Condensed"/>
                  <a:cs typeface="Barlow Semi Condensed" panose="020B0604020202020204" charset="0"/>
                  <a:sym typeface="Barlow Semi Condensed"/>
                </a:endParaRPr>
              </a:p>
            </p:txBody>
          </p:sp>
        </p:grpSp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6"/>
            <a:srcRect t="26379" b="29954"/>
            <a:stretch/>
          </p:blipFill>
          <p:spPr>
            <a:xfrm rot="16200000">
              <a:off x="6941298" y="1617731"/>
              <a:ext cx="1519701" cy="1327475"/>
            </a:xfrm>
            <a:prstGeom prst="rect">
              <a:avLst/>
            </a:prstGeom>
            <a:ln w="38100">
              <a:solidFill>
                <a:schemeClr val="accent4">
                  <a:lumMod val="50000"/>
                </a:schemeClr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2183572308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0269" y="321469"/>
            <a:ext cx="4864894" cy="817010"/>
          </a:xfrm>
        </p:spPr>
        <p:txBody>
          <a:bodyPr/>
          <a:lstStyle/>
          <a:p>
            <a:r>
              <a:rPr lang="en-GB" sz="4000" b="1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OUR IDEA</a:t>
            </a:r>
            <a:endParaRPr lang="en-GB" sz="40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/>
          <a:srcRect l="467" t="1945" r="1834" b="2060"/>
          <a:stretch/>
        </p:blipFill>
        <p:spPr>
          <a:xfrm>
            <a:off x="5214194" y="1410836"/>
            <a:ext cx="3423106" cy="3038400"/>
          </a:xfrm>
          <a:prstGeom prst="rect">
            <a:avLst/>
          </a:prstGeom>
          <a:solidFill>
            <a:srgbClr val="FFFFFF">
              <a:shade val="85000"/>
            </a:srgbClr>
          </a:solidFill>
          <a:ln w="381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160" y="1410836"/>
            <a:ext cx="4535280" cy="3038400"/>
          </a:xfrm>
          <a:prstGeom prst="rect">
            <a:avLst/>
          </a:prstGeom>
          <a:solidFill>
            <a:srgbClr val="FFFFFF">
              <a:shade val="85000"/>
            </a:srgbClr>
          </a:solidFill>
          <a:ln w="381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013399523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4555" y="357187"/>
            <a:ext cx="4864894" cy="817010"/>
          </a:xfrm>
        </p:spPr>
        <p:txBody>
          <a:bodyPr/>
          <a:lstStyle/>
          <a:p>
            <a:r>
              <a:rPr lang="en-GB" sz="4000" b="1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OUR IDEA</a:t>
            </a:r>
            <a:endParaRPr lang="en-GB" sz="40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t="1162" r="2248"/>
          <a:stretch/>
        </p:blipFill>
        <p:spPr>
          <a:xfrm>
            <a:off x="620894" y="1450181"/>
            <a:ext cx="3358176" cy="3039024"/>
          </a:xfrm>
          <a:prstGeom prst="rect">
            <a:avLst/>
          </a:prstGeom>
          <a:solidFill>
            <a:srgbClr val="FFFFFF">
              <a:shade val="85000"/>
            </a:srgbClr>
          </a:solidFill>
          <a:ln w="381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7177" y="1450805"/>
            <a:ext cx="3371125" cy="3038400"/>
          </a:xfrm>
          <a:prstGeom prst="rect">
            <a:avLst/>
          </a:prstGeom>
          <a:solidFill>
            <a:srgbClr val="FFFFFF">
              <a:shade val="85000"/>
            </a:srgbClr>
          </a:solidFill>
          <a:ln w="381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345908690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5620" y="198620"/>
            <a:ext cx="6359226" cy="799450"/>
          </a:xfrm>
        </p:spPr>
        <p:txBody>
          <a:bodyPr/>
          <a:lstStyle/>
          <a:p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STAGES OF DEVELOPMENT</a:t>
            </a:r>
            <a:endParaRPr lang="en-GB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3" name="Google Shape;2739;p51"/>
          <p:cNvGrpSpPr/>
          <p:nvPr/>
        </p:nvGrpSpPr>
        <p:grpSpPr>
          <a:xfrm>
            <a:off x="3307479" y="2883462"/>
            <a:ext cx="2686595" cy="1894451"/>
            <a:chOff x="277900" y="402635"/>
            <a:chExt cx="6852525" cy="4699915"/>
          </a:xfrm>
        </p:grpSpPr>
        <p:sp>
          <p:nvSpPr>
            <p:cNvPr id="4" name="Google Shape;2740;p51"/>
            <p:cNvSpPr/>
            <p:nvPr/>
          </p:nvSpPr>
          <p:spPr>
            <a:xfrm>
              <a:off x="277900" y="420125"/>
              <a:ext cx="6852525" cy="4609425"/>
            </a:xfrm>
            <a:custGeom>
              <a:avLst/>
              <a:gdLst/>
              <a:ahLst/>
              <a:cxnLst/>
              <a:rect l="l" t="t" r="r" b="b"/>
              <a:pathLst>
                <a:path w="274101" h="184377" extrusionOk="0">
                  <a:moveTo>
                    <a:pt x="136337" y="1"/>
                  </a:moveTo>
                  <a:cubicBezTo>
                    <a:pt x="108563" y="1"/>
                    <a:pt x="91709" y="26310"/>
                    <a:pt x="78045" y="41336"/>
                  </a:cubicBezTo>
                  <a:cubicBezTo>
                    <a:pt x="62518" y="58454"/>
                    <a:pt x="45178" y="46845"/>
                    <a:pt x="22479" y="65183"/>
                  </a:cubicBezTo>
                  <a:cubicBezTo>
                    <a:pt x="0" y="83335"/>
                    <a:pt x="19077" y="165447"/>
                    <a:pt x="35677" y="184376"/>
                  </a:cubicBezTo>
                  <a:lnTo>
                    <a:pt x="253434" y="184376"/>
                  </a:lnTo>
                  <a:cubicBezTo>
                    <a:pt x="255208" y="177574"/>
                    <a:pt x="261124" y="154837"/>
                    <a:pt x="265116" y="131804"/>
                  </a:cubicBezTo>
                  <a:cubicBezTo>
                    <a:pt x="269923" y="104298"/>
                    <a:pt x="274100" y="66403"/>
                    <a:pt x="254987" y="50505"/>
                  </a:cubicBezTo>
                  <a:cubicBezTo>
                    <a:pt x="249034" y="45561"/>
                    <a:pt x="242499" y="43992"/>
                    <a:pt x="235926" y="43992"/>
                  </a:cubicBezTo>
                  <a:cubicBezTo>
                    <a:pt x="230211" y="43992"/>
                    <a:pt x="224467" y="45178"/>
                    <a:pt x="219051" y="46365"/>
                  </a:cubicBezTo>
                  <a:cubicBezTo>
                    <a:pt x="213642" y="47537"/>
                    <a:pt x="208543" y="48726"/>
                    <a:pt x="204134" y="48726"/>
                  </a:cubicBezTo>
                  <a:cubicBezTo>
                    <a:pt x="201733" y="48726"/>
                    <a:pt x="199538" y="48373"/>
                    <a:pt x="197608" y="47474"/>
                  </a:cubicBezTo>
                  <a:cubicBezTo>
                    <a:pt x="184447" y="41336"/>
                    <a:pt x="183855" y="10799"/>
                    <a:pt x="148585" y="1630"/>
                  </a:cubicBezTo>
                  <a:cubicBezTo>
                    <a:pt x="144277" y="510"/>
                    <a:pt x="140202" y="1"/>
                    <a:pt x="1363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2741;p51"/>
            <p:cNvSpPr/>
            <p:nvPr/>
          </p:nvSpPr>
          <p:spPr>
            <a:xfrm>
              <a:off x="585659" y="402635"/>
              <a:ext cx="6424600" cy="4609347"/>
            </a:xfrm>
            <a:custGeom>
              <a:avLst/>
              <a:gdLst/>
              <a:ahLst/>
              <a:cxnLst/>
              <a:rect l="l" t="t" r="r" b="b"/>
              <a:pathLst>
                <a:path w="256984" h="184374" extrusionOk="0">
                  <a:moveTo>
                    <a:pt x="124148" y="0"/>
                  </a:moveTo>
                  <a:cubicBezTo>
                    <a:pt x="96383" y="0"/>
                    <a:pt x="79487" y="26323"/>
                    <a:pt x="65845" y="41333"/>
                  </a:cubicBezTo>
                  <a:cubicBezTo>
                    <a:pt x="50318" y="58451"/>
                    <a:pt x="32978" y="46842"/>
                    <a:pt x="10279" y="65180"/>
                  </a:cubicBezTo>
                  <a:cubicBezTo>
                    <a:pt x="2921" y="71095"/>
                    <a:pt x="38" y="83887"/>
                    <a:pt x="38" y="99082"/>
                  </a:cubicBezTo>
                  <a:cubicBezTo>
                    <a:pt x="1" y="130285"/>
                    <a:pt x="12312" y="171618"/>
                    <a:pt x="23477" y="184373"/>
                  </a:cubicBezTo>
                  <a:lnTo>
                    <a:pt x="241234" y="184373"/>
                  </a:lnTo>
                  <a:cubicBezTo>
                    <a:pt x="243008" y="177571"/>
                    <a:pt x="248924" y="154834"/>
                    <a:pt x="252916" y="131801"/>
                  </a:cubicBezTo>
                  <a:cubicBezTo>
                    <a:pt x="254987" y="119896"/>
                    <a:pt x="256946" y="106032"/>
                    <a:pt x="256983" y="92834"/>
                  </a:cubicBezTo>
                  <a:cubicBezTo>
                    <a:pt x="256983" y="75605"/>
                    <a:pt x="253619" y="59523"/>
                    <a:pt x="242787" y="50502"/>
                  </a:cubicBezTo>
                  <a:cubicBezTo>
                    <a:pt x="236834" y="45548"/>
                    <a:pt x="230290" y="43995"/>
                    <a:pt x="223710" y="43995"/>
                  </a:cubicBezTo>
                  <a:cubicBezTo>
                    <a:pt x="218016" y="43995"/>
                    <a:pt x="212286" y="45178"/>
                    <a:pt x="206851" y="46362"/>
                  </a:cubicBezTo>
                  <a:cubicBezTo>
                    <a:pt x="201453" y="47545"/>
                    <a:pt x="196388" y="48728"/>
                    <a:pt x="191989" y="48728"/>
                  </a:cubicBezTo>
                  <a:cubicBezTo>
                    <a:pt x="189549" y="48728"/>
                    <a:pt x="187331" y="48358"/>
                    <a:pt x="185408" y="47471"/>
                  </a:cubicBezTo>
                  <a:cubicBezTo>
                    <a:pt x="172247" y="41333"/>
                    <a:pt x="171655" y="10796"/>
                    <a:pt x="136385" y="1627"/>
                  </a:cubicBezTo>
                  <a:cubicBezTo>
                    <a:pt x="132097" y="481"/>
                    <a:pt x="127993" y="0"/>
                    <a:pt x="1241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742;p51"/>
            <p:cNvSpPr/>
            <p:nvPr/>
          </p:nvSpPr>
          <p:spPr>
            <a:xfrm>
              <a:off x="702125" y="5036900"/>
              <a:ext cx="6191675" cy="65650"/>
            </a:xfrm>
            <a:custGeom>
              <a:avLst/>
              <a:gdLst/>
              <a:ahLst/>
              <a:cxnLst/>
              <a:rect l="l" t="t" r="r" b="b"/>
              <a:pathLst>
                <a:path w="247667" h="2626" extrusionOk="0">
                  <a:moveTo>
                    <a:pt x="1" y="1"/>
                  </a:moveTo>
                  <a:lnTo>
                    <a:pt x="1" y="2626"/>
                  </a:lnTo>
                  <a:lnTo>
                    <a:pt x="247667" y="2626"/>
                  </a:lnTo>
                  <a:lnTo>
                    <a:pt x="2476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743;p51"/>
            <p:cNvSpPr/>
            <p:nvPr/>
          </p:nvSpPr>
          <p:spPr>
            <a:xfrm>
              <a:off x="665175" y="3566050"/>
              <a:ext cx="125725" cy="97450"/>
            </a:xfrm>
            <a:custGeom>
              <a:avLst/>
              <a:gdLst/>
              <a:ahLst/>
              <a:cxnLst/>
              <a:rect l="l" t="t" r="r" b="b"/>
              <a:pathLst>
                <a:path w="5029" h="3898" extrusionOk="0">
                  <a:moveTo>
                    <a:pt x="1558" y="0"/>
                  </a:moveTo>
                  <a:cubicBezTo>
                    <a:pt x="1494" y="0"/>
                    <a:pt x="1431" y="5"/>
                    <a:pt x="1368" y="15"/>
                  </a:cubicBezTo>
                  <a:cubicBezTo>
                    <a:pt x="481" y="125"/>
                    <a:pt x="0" y="976"/>
                    <a:pt x="185" y="1789"/>
                  </a:cubicBezTo>
                  <a:cubicBezTo>
                    <a:pt x="407" y="2639"/>
                    <a:pt x="1257" y="3231"/>
                    <a:pt x="1996" y="3564"/>
                  </a:cubicBezTo>
                  <a:cubicBezTo>
                    <a:pt x="2705" y="3872"/>
                    <a:pt x="4312" y="3897"/>
                    <a:pt x="4828" y="3897"/>
                  </a:cubicBezTo>
                  <a:cubicBezTo>
                    <a:pt x="4932" y="3897"/>
                    <a:pt x="4991" y="3896"/>
                    <a:pt x="4991" y="3896"/>
                  </a:cubicBezTo>
                  <a:cubicBezTo>
                    <a:pt x="5028" y="3896"/>
                    <a:pt x="4547" y="2529"/>
                    <a:pt x="4510" y="2418"/>
                  </a:cubicBezTo>
                  <a:cubicBezTo>
                    <a:pt x="4055" y="1507"/>
                    <a:pt x="2705" y="0"/>
                    <a:pt x="15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744;p51"/>
            <p:cNvSpPr/>
            <p:nvPr/>
          </p:nvSpPr>
          <p:spPr>
            <a:xfrm>
              <a:off x="667950" y="3411900"/>
              <a:ext cx="777325" cy="1632425"/>
            </a:xfrm>
            <a:custGeom>
              <a:avLst/>
              <a:gdLst/>
              <a:ahLst/>
              <a:cxnLst/>
              <a:rect l="l" t="t" r="r" b="b"/>
              <a:pathLst>
                <a:path w="31093" h="65297" extrusionOk="0">
                  <a:moveTo>
                    <a:pt x="14640" y="31764"/>
                  </a:moveTo>
                  <a:cubicBezTo>
                    <a:pt x="15232" y="32430"/>
                    <a:pt x="16822" y="33206"/>
                    <a:pt x="17043" y="33317"/>
                  </a:cubicBezTo>
                  <a:cubicBezTo>
                    <a:pt x="16822" y="33835"/>
                    <a:pt x="16600" y="34352"/>
                    <a:pt x="16378" y="34833"/>
                  </a:cubicBezTo>
                  <a:cubicBezTo>
                    <a:pt x="15676" y="36533"/>
                    <a:pt x="15010" y="37901"/>
                    <a:pt x="14529" y="38826"/>
                  </a:cubicBezTo>
                  <a:cubicBezTo>
                    <a:pt x="14419" y="39011"/>
                    <a:pt x="14345" y="39195"/>
                    <a:pt x="14234" y="39343"/>
                  </a:cubicBezTo>
                  <a:lnTo>
                    <a:pt x="14160" y="39343"/>
                  </a:lnTo>
                  <a:cubicBezTo>
                    <a:pt x="14160" y="39158"/>
                    <a:pt x="14123" y="38974"/>
                    <a:pt x="14086" y="38752"/>
                  </a:cubicBezTo>
                  <a:cubicBezTo>
                    <a:pt x="13938" y="37680"/>
                    <a:pt x="13716" y="36164"/>
                    <a:pt x="13346" y="34352"/>
                  </a:cubicBezTo>
                  <a:cubicBezTo>
                    <a:pt x="13235" y="33761"/>
                    <a:pt x="13125" y="33169"/>
                    <a:pt x="12977" y="32541"/>
                  </a:cubicBezTo>
                  <a:cubicBezTo>
                    <a:pt x="13125" y="32467"/>
                    <a:pt x="13901" y="32171"/>
                    <a:pt x="14640" y="31764"/>
                  </a:cubicBezTo>
                  <a:close/>
                  <a:moveTo>
                    <a:pt x="6531" y="0"/>
                  </a:moveTo>
                  <a:cubicBezTo>
                    <a:pt x="6326" y="0"/>
                    <a:pt x="6117" y="49"/>
                    <a:pt x="5915" y="154"/>
                  </a:cubicBezTo>
                  <a:cubicBezTo>
                    <a:pt x="4843" y="709"/>
                    <a:pt x="4547" y="2853"/>
                    <a:pt x="4732" y="3925"/>
                  </a:cubicBezTo>
                  <a:cubicBezTo>
                    <a:pt x="4769" y="4036"/>
                    <a:pt x="5176" y="5441"/>
                    <a:pt x="5176" y="5441"/>
                  </a:cubicBezTo>
                  <a:lnTo>
                    <a:pt x="5213" y="5404"/>
                  </a:lnTo>
                  <a:lnTo>
                    <a:pt x="5213" y="5404"/>
                  </a:lnTo>
                  <a:cubicBezTo>
                    <a:pt x="5139" y="5737"/>
                    <a:pt x="5102" y="6107"/>
                    <a:pt x="5065" y="6513"/>
                  </a:cubicBezTo>
                  <a:cubicBezTo>
                    <a:pt x="4991" y="7253"/>
                    <a:pt x="4917" y="8103"/>
                    <a:pt x="4880" y="9027"/>
                  </a:cubicBezTo>
                  <a:cubicBezTo>
                    <a:pt x="4880" y="9952"/>
                    <a:pt x="4880" y="10950"/>
                    <a:pt x="4954" y="11985"/>
                  </a:cubicBezTo>
                  <a:cubicBezTo>
                    <a:pt x="5065" y="13057"/>
                    <a:pt x="5213" y="14166"/>
                    <a:pt x="5509" y="15275"/>
                  </a:cubicBezTo>
                  <a:lnTo>
                    <a:pt x="5509" y="15312"/>
                  </a:lnTo>
                  <a:cubicBezTo>
                    <a:pt x="5324" y="15017"/>
                    <a:pt x="4769" y="14203"/>
                    <a:pt x="4732" y="14129"/>
                  </a:cubicBezTo>
                  <a:cubicBezTo>
                    <a:pt x="4142" y="13446"/>
                    <a:pt x="2744" y="12502"/>
                    <a:pt x="1654" y="12502"/>
                  </a:cubicBezTo>
                  <a:cubicBezTo>
                    <a:pt x="1446" y="12502"/>
                    <a:pt x="1250" y="12536"/>
                    <a:pt x="1072" y="12613"/>
                  </a:cubicBezTo>
                  <a:cubicBezTo>
                    <a:pt x="259" y="12946"/>
                    <a:pt x="0" y="13907"/>
                    <a:pt x="407" y="14647"/>
                  </a:cubicBezTo>
                  <a:cubicBezTo>
                    <a:pt x="850" y="15423"/>
                    <a:pt x="1812" y="15793"/>
                    <a:pt x="2625" y="15904"/>
                  </a:cubicBezTo>
                  <a:cubicBezTo>
                    <a:pt x="2705" y="15914"/>
                    <a:pt x="2794" y="15918"/>
                    <a:pt x="2889" y="15918"/>
                  </a:cubicBezTo>
                  <a:cubicBezTo>
                    <a:pt x="3840" y="15918"/>
                    <a:pt x="5414" y="15457"/>
                    <a:pt x="5583" y="15423"/>
                  </a:cubicBezTo>
                  <a:cubicBezTo>
                    <a:pt x="5878" y="16495"/>
                    <a:pt x="6248" y="17568"/>
                    <a:pt x="6729" y="18603"/>
                  </a:cubicBezTo>
                  <a:cubicBezTo>
                    <a:pt x="6987" y="19231"/>
                    <a:pt x="7246" y="19823"/>
                    <a:pt x="7542" y="20414"/>
                  </a:cubicBezTo>
                  <a:cubicBezTo>
                    <a:pt x="7357" y="20155"/>
                    <a:pt x="7209" y="19934"/>
                    <a:pt x="7209" y="19897"/>
                  </a:cubicBezTo>
                  <a:cubicBezTo>
                    <a:pt x="6584" y="19208"/>
                    <a:pt x="5164" y="18282"/>
                    <a:pt x="4070" y="18282"/>
                  </a:cubicBezTo>
                  <a:cubicBezTo>
                    <a:pt x="3871" y="18282"/>
                    <a:pt x="3683" y="18313"/>
                    <a:pt x="3512" y="18381"/>
                  </a:cubicBezTo>
                  <a:cubicBezTo>
                    <a:pt x="2736" y="18751"/>
                    <a:pt x="2477" y="19712"/>
                    <a:pt x="2884" y="20451"/>
                  </a:cubicBezTo>
                  <a:cubicBezTo>
                    <a:pt x="3290" y="21191"/>
                    <a:pt x="4289" y="21560"/>
                    <a:pt x="5102" y="21671"/>
                  </a:cubicBezTo>
                  <a:cubicBezTo>
                    <a:pt x="5187" y="21683"/>
                    <a:pt x="5282" y="21689"/>
                    <a:pt x="5385" y="21689"/>
                  </a:cubicBezTo>
                  <a:cubicBezTo>
                    <a:pt x="6221" y="21689"/>
                    <a:pt x="7554" y="21326"/>
                    <a:pt x="7949" y="21228"/>
                  </a:cubicBezTo>
                  <a:cubicBezTo>
                    <a:pt x="8060" y="21449"/>
                    <a:pt x="8171" y="21671"/>
                    <a:pt x="8281" y="21930"/>
                  </a:cubicBezTo>
                  <a:cubicBezTo>
                    <a:pt x="8836" y="23002"/>
                    <a:pt x="9391" y="24111"/>
                    <a:pt x="9908" y="25183"/>
                  </a:cubicBezTo>
                  <a:cubicBezTo>
                    <a:pt x="10093" y="25553"/>
                    <a:pt x="10241" y="25960"/>
                    <a:pt x="10426" y="26330"/>
                  </a:cubicBezTo>
                  <a:cubicBezTo>
                    <a:pt x="10241" y="26108"/>
                    <a:pt x="10130" y="25923"/>
                    <a:pt x="10093" y="25886"/>
                  </a:cubicBezTo>
                  <a:cubicBezTo>
                    <a:pt x="9499" y="25198"/>
                    <a:pt x="8084" y="24271"/>
                    <a:pt x="6990" y="24271"/>
                  </a:cubicBezTo>
                  <a:cubicBezTo>
                    <a:pt x="6792" y="24271"/>
                    <a:pt x="6604" y="24302"/>
                    <a:pt x="6433" y="24370"/>
                  </a:cubicBezTo>
                  <a:cubicBezTo>
                    <a:pt x="5620" y="24740"/>
                    <a:pt x="5398" y="25701"/>
                    <a:pt x="5804" y="26404"/>
                  </a:cubicBezTo>
                  <a:cubicBezTo>
                    <a:pt x="6211" y="27180"/>
                    <a:pt x="7209" y="27550"/>
                    <a:pt x="7986" y="27661"/>
                  </a:cubicBezTo>
                  <a:cubicBezTo>
                    <a:pt x="8077" y="27674"/>
                    <a:pt x="8179" y="27680"/>
                    <a:pt x="8289" y="27680"/>
                  </a:cubicBezTo>
                  <a:cubicBezTo>
                    <a:pt x="9106" y="27680"/>
                    <a:pt x="10339" y="27352"/>
                    <a:pt x="10795" y="27254"/>
                  </a:cubicBezTo>
                  <a:cubicBezTo>
                    <a:pt x="10943" y="27624"/>
                    <a:pt x="11091" y="28030"/>
                    <a:pt x="11239" y="28437"/>
                  </a:cubicBezTo>
                  <a:cubicBezTo>
                    <a:pt x="11313" y="28696"/>
                    <a:pt x="11424" y="28955"/>
                    <a:pt x="11498" y="29213"/>
                  </a:cubicBezTo>
                  <a:cubicBezTo>
                    <a:pt x="11572" y="29509"/>
                    <a:pt x="11646" y="29768"/>
                    <a:pt x="11720" y="30027"/>
                  </a:cubicBezTo>
                  <a:cubicBezTo>
                    <a:pt x="11831" y="30544"/>
                    <a:pt x="11978" y="31062"/>
                    <a:pt x="12089" y="31579"/>
                  </a:cubicBezTo>
                  <a:cubicBezTo>
                    <a:pt x="12163" y="31949"/>
                    <a:pt x="12237" y="32282"/>
                    <a:pt x="12274" y="32615"/>
                  </a:cubicBezTo>
                  <a:cubicBezTo>
                    <a:pt x="12126" y="32245"/>
                    <a:pt x="11757" y="31505"/>
                    <a:pt x="11720" y="31432"/>
                  </a:cubicBezTo>
                  <a:cubicBezTo>
                    <a:pt x="11183" y="30593"/>
                    <a:pt x="9793" y="29358"/>
                    <a:pt x="8657" y="29358"/>
                  </a:cubicBezTo>
                  <a:cubicBezTo>
                    <a:pt x="8541" y="29358"/>
                    <a:pt x="8428" y="29371"/>
                    <a:pt x="8318" y="29398"/>
                  </a:cubicBezTo>
                  <a:cubicBezTo>
                    <a:pt x="7468" y="29583"/>
                    <a:pt x="7098" y="30507"/>
                    <a:pt x="7394" y="31284"/>
                  </a:cubicBezTo>
                  <a:cubicBezTo>
                    <a:pt x="7690" y="32097"/>
                    <a:pt x="8614" y="32615"/>
                    <a:pt x="9354" y="32836"/>
                  </a:cubicBezTo>
                  <a:cubicBezTo>
                    <a:pt x="9658" y="32929"/>
                    <a:pt x="10095" y="32960"/>
                    <a:pt x="10542" y="32960"/>
                  </a:cubicBezTo>
                  <a:cubicBezTo>
                    <a:pt x="11345" y="32960"/>
                    <a:pt x="12182" y="32860"/>
                    <a:pt x="12348" y="32836"/>
                  </a:cubicBezTo>
                  <a:cubicBezTo>
                    <a:pt x="12459" y="33391"/>
                    <a:pt x="12570" y="33946"/>
                    <a:pt x="12644" y="34463"/>
                  </a:cubicBezTo>
                  <a:cubicBezTo>
                    <a:pt x="12977" y="36275"/>
                    <a:pt x="13162" y="37791"/>
                    <a:pt x="13272" y="38826"/>
                  </a:cubicBezTo>
                  <a:cubicBezTo>
                    <a:pt x="13309" y="39011"/>
                    <a:pt x="13309" y="39195"/>
                    <a:pt x="13346" y="39343"/>
                  </a:cubicBezTo>
                  <a:lnTo>
                    <a:pt x="9686" y="39343"/>
                  </a:lnTo>
                  <a:lnTo>
                    <a:pt x="11017" y="65297"/>
                  </a:lnTo>
                  <a:lnTo>
                    <a:pt x="17228" y="65297"/>
                  </a:lnTo>
                  <a:lnTo>
                    <a:pt x="18559" y="39343"/>
                  </a:lnTo>
                  <a:lnTo>
                    <a:pt x="15158" y="39343"/>
                  </a:lnTo>
                  <a:lnTo>
                    <a:pt x="15232" y="39195"/>
                  </a:lnTo>
                  <a:cubicBezTo>
                    <a:pt x="15712" y="38234"/>
                    <a:pt x="16341" y="36829"/>
                    <a:pt x="17043" y="35129"/>
                  </a:cubicBezTo>
                  <a:cubicBezTo>
                    <a:pt x="17265" y="34574"/>
                    <a:pt x="17487" y="34019"/>
                    <a:pt x="17746" y="33391"/>
                  </a:cubicBezTo>
                  <a:cubicBezTo>
                    <a:pt x="17924" y="33450"/>
                    <a:pt x="19154" y="33701"/>
                    <a:pt x="20090" y="33701"/>
                  </a:cubicBezTo>
                  <a:cubicBezTo>
                    <a:pt x="20318" y="33701"/>
                    <a:pt x="20529" y="33686"/>
                    <a:pt x="20704" y="33650"/>
                  </a:cubicBezTo>
                  <a:cubicBezTo>
                    <a:pt x="21480" y="33465"/>
                    <a:pt x="22441" y="33021"/>
                    <a:pt x="22774" y="32245"/>
                  </a:cubicBezTo>
                  <a:cubicBezTo>
                    <a:pt x="23144" y="31469"/>
                    <a:pt x="22811" y="30544"/>
                    <a:pt x="21997" y="30248"/>
                  </a:cubicBezTo>
                  <a:cubicBezTo>
                    <a:pt x="21860" y="30204"/>
                    <a:pt x="21713" y="30184"/>
                    <a:pt x="21561" y="30184"/>
                  </a:cubicBezTo>
                  <a:cubicBezTo>
                    <a:pt x="20442" y="30184"/>
                    <a:pt x="19001" y="31279"/>
                    <a:pt x="18448" y="32060"/>
                  </a:cubicBezTo>
                  <a:cubicBezTo>
                    <a:pt x="18411" y="32097"/>
                    <a:pt x="18079" y="32689"/>
                    <a:pt x="17857" y="33095"/>
                  </a:cubicBezTo>
                  <a:cubicBezTo>
                    <a:pt x="17931" y="32836"/>
                    <a:pt x="18042" y="32615"/>
                    <a:pt x="18116" y="32356"/>
                  </a:cubicBezTo>
                  <a:cubicBezTo>
                    <a:pt x="18300" y="31838"/>
                    <a:pt x="18485" y="31358"/>
                    <a:pt x="18670" y="30803"/>
                  </a:cubicBezTo>
                  <a:cubicBezTo>
                    <a:pt x="18744" y="30544"/>
                    <a:pt x="18818" y="30285"/>
                    <a:pt x="18892" y="29990"/>
                  </a:cubicBezTo>
                  <a:cubicBezTo>
                    <a:pt x="18966" y="29731"/>
                    <a:pt x="19040" y="29435"/>
                    <a:pt x="19114" y="29176"/>
                  </a:cubicBezTo>
                  <a:cubicBezTo>
                    <a:pt x="19262" y="28511"/>
                    <a:pt x="19410" y="27845"/>
                    <a:pt x="19520" y="27143"/>
                  </a:cubicBezTo>
                  <a:cubicBezTo>
                    <a:pt x="19949" y="27321"/>
                    <a:pt x="21412" y="27810"/>
                    <a:pt x="22244" y="27810"/>
                  </a:cubicBezTo>
                  <a:cubicBezTo>
                    <a:pt x="22274" y="27810"/>
                    <a:pt x="22302" y="27810"/>
                    <a:pt x="22330" y="27808"/>
                  </a:cubicBezTo>
                  <a:cubicBezTo>
                    <a:pt x="23107" y="27734"/>
                    <a:pt x="24142" y="27439"/>
                    <a:pt x="24585" y="26736"/>
                  </a:cubicBezTo>
                  <a:cubicBezTo>
                    <a:pt x="25066" y="26034"/>
                    <a:pt x="24881" y="25073"/>
                    <a:pt x="24105" y="24666"/>
                  </a:cubicBezTo>
                  <a:cubicBezTo>
                    <a:pt x="23888" y="24554"/>
                    <a:pt x="23637" y="24505"/>
                    <a:pt x="23368" y="24505"/>
                  </a:cubicBezTo>
                  <a:cubicBezTo>
                    <a:pt x="22303" y="24505"/>
                    <a:pt x="20953" y="25266"/>
                    <a:pt x="20334" y="25886"/>
                  </a:cubicBezTo>
                  <a:cubicBezTo>
                    <a:pt x="20297" y="25923"/>
                    <a:pt x="19816" y="26551"/>
                    <a:pt x="19557" y="26884"/>
                  </a:cubicBezTo>
                  <a:cubicBezTo>
                    <a:pt x="19594" y="26477"/>
                    <a:pt x="19668" y="26071"/>
                    <a:pt x="19742" y="25664"/>
                  </a:cubicBezTo>
                  <a:cubicBezTo>
                    <a:pt x="19890" y="24444"/>
                    <a:pt x="20001" y="23224"/>
                    <a:pt x="20112" y="22004"/>
                  </a:cubicBezTo>
                  <a:cubicBezTo>
                    <a:pt x="20149" y="21634"/>
                    <a:pt x="20186" y="21265"/>
                    <a:pt x="20223" y="20895"/>
                  </a:cubicBezTo>
                  <a:cubicBezTo>
                    <a:pt x="20367" y="20967"/>
                    <a:pt x="22121" y="21599"/>
                    <a:pt x="23067" y="21599"/>
                  </a:cubicBezTo>
                  <a:cubicBezTo>
                    <a:pt x="23093" y="21599"/>
                    <a:pt x="23119" y="21598"/>
                    <a:pt x="23144" y="21597"/>
                  </a:cubicBezTo>
                  <a:cubicBezTo>
                    <a:pt x="23920" y="21523"/>
                    <a:pt x="24955" y="21228"/>
                    <a:pt x="25399" y="20525"/>
                  </a:cubicBezTo>
                  <a:cubicBezTo>
                    <a:pt x="25879" y="19823"/>
                    <a:pt x="25695" y="18825"/>
                    <a:pt x="24918" y="18418"/>
                  </a:cubicBezTo>
                  <a:cubicBezTo>
                    <a:pt x="24707" y="18309"/>
                    <a:pt x="24463" y="18261"/>
                    <a:pt x="24201" y="18261"/>
                  </a:cubicBezTo>
                  <a:cubicBezTo>
                    <a:pt x="23133" y="18261"/>
                    <a:pt x="21771" y="19051"/>
                    <a:pt x="21147" y="19675"/>
                  </a:cubicBezTo>
                  <a:cubicBezTo>
                    <a:pt x="21110" y="19712"/>
                    <a:pt x="20408" y="20599"/>
                    <a:pt x="20223" y="20821"/>
                  </a:cubicBezTo>
                  <a:cubicBezTo>
                    <a:pt x="20334" y="20008"/>
                    <a:pt x="20408" y="19194"/>
                    <a:pt x="20556" y="18418"/>
                  </a:cubicBezTo>
                  <a:cubicBezTo>
                    <a:pt x="20704" y="17309"/>
                    <a:pt x="20925" y="16237"/>
                    <a:pt x="21221" y="15201"/>
                  </a:cubicBezTo>
                  <a:cubicBezTo>
                    <a:pt x="21293" y="15237"/>
                    <a:pt x="23120" y="15905"/>
                    <a:pt x="24069" y="15905"/>
                  </a:cubicBezTo>
                  <a:cubicBezTo>
                    <a:pt x="24094" y="15905"/>
                    <a:pt x="24118" y="15905"/>
                    <a:pt x="24142" y="15904"/>
                  </a:cubicBezTo>
                  <a:cubicBezTo>
                    <a:pt x="24955" y="15830"/>
                    <a:pt x="25990" y="15534"/>
                    <a:pt x="26434" y="14832"/>
                  </a:cubicBezTo>
                  <a:cubicBezTo>
                    <a:pt x="26915" y="14129"/>
                    <a:pt x="26730" y="13131"/>
                    <a:pt x="25953" y="12761"/>
                  </a:cubicBezTo>
                  <a:cubicBezTo>
                    <a:pt x="25732" y="12639"/>
                    <a:pt x="25474" y="12586"/>
                    <a:pt x="25198" y="12586"/>
                  </a:cubicBezTo>
                  <a:cubicBezTo>
                    <a:pt x="24136" y="12586"/>
                    <a:pt x="22798" y="13365"/>
                    <a:pt x="22182" y="13981"/>
                  </a:cubicBezTo>
                  <a:cubicBezTo>
                    <a:pt x="22145" y="14018"/>
                    <a:pt x="21369" y="14980"/>
                    <a:pt x="21258" y="15164"/>
                  </a:cubicBezTo>
                  <a:cubicBezTo>
                    <a:pt x="21258" y="15090"/>
                    <a:pt x="21295" y="15017"/>
                    <a:pt x="21295" y="14980"/>
                  </a:cubicBezTo>
                  <a:cubicBezTo>
                    <a:pt x="21628" y="13870"/>
                    <a:pt x="22071" y="12872"/>
                    <a:pt x="22552" y="11948"/>
                  </a:cubicBezTo>
                  <a:cubicBezTo>
                    <a:pt x="22848" y="11393"/>
                    <a:pt x="23144" y="10913"/>
                    <a:pt x="23439" y="10432"/>
                  </a:cubicBezTo>
                  <a:cubicBezTo>
                    <a:pt x="23772" y="10617"/>
                    <a:pt x="25362" y="11356"/>
                    <a:pt x="26212" y="11393"/>
                  </a:cubicBezTo>
                  <a:cubicBezTo>
                    <a:pt x="26274" y="11396"/>
                    <a:pt x="26337" y="11398"/>
                    <a:pt x="26402" y="11398"/>
                  </a:cubicBezTo>
                  <a:cubicBezTo>
                    <a:pt x="27150" y="11398"/>
                    <a:pt x="28068" y="11193"/>
                    <a:pt x="28578" y="10580"/>
                  </a:cubicBezTo>
                  <a:cubicBezTo>
                    <a:pt x="29096" y="9952"/>
                    <a:pt x="29059" y="8953"/>
                    <a:pt x="28319" y="8473"/>
                  </a:cubicBezTo>
                  <a:cubicBezTo>
                    <a:pt x="28057" y="8298"/>
                    <a:pt x="27723" y="8225"/>
                    <a:pt x="27357" y="8225"/>
                  </a:cubicBezTo>
                  <a:cubicBezTo>
                    <a:pt x="26333" y="8225"/>
                    <a:pt x="25064" y="8796"/>
                    <a:pt x="24438" y="9286"/>
                  </a:cubicBezTo>
                  <a:cubicBezTo>
                    <a:pt x="24401" y="9323"/>
                    <a:pt x="23957" y="9730"/>
                    <a:pt x="23661" y="10062"/>
                  </a:cubicBezTo>
                  <a:cubicBezTo>
                    <a:pt x="23809" y="9841"/>
                    <a:pt x="23957" y="9619"/>
                    <a:pt x="24068" y="9397"/>
                  </a:cubicBezTo>
                  <a:cubicBezTo>
                    <a:pt x="24585" y="8658"/>
                    <a:pt x="25103" y="7992"/>
                    <a:pt x="25547" y="7401"/>
                  </a:cubicBezTo>
                  <a:cubicBezTo>
                    <a:pt x="25805" y="7068"/>
                    <a:pt x="26064" y="6772"/>
                    <a:pt x="26286" y="6513"/>
                  </a:cubicBezTo>
                  <a:cubicBezTo>
                    <a:pt x="26730" y="6476"/>
                    <a:pt x="28430" y="6439"/>
                    <a:pt x="29170" y="6070"/>
                  </a:cubicBezTo>
                  <a:cubicBezTo>
                    <a:pt x="29909" y="5737"/>
                    <a:pt x="30760" y="5108"/>
                    <a:pt x="30907" y="4258"/>
                  </a:cubicBezTo>
                  <a:cubicBezTo>
                    <a:pt x="31092" y="3445"/>
                    <a:pt x="30575" y="2594"/>
                    <a:pt x="29724" y="2483"/>
                  </a:cubicBezTo>
                  <a:cubicBezTo>
                    <a:pt x="29685" y="2480"/>
                    <a:pt x="29646" y="2478"/>
                    <a:pt x="29607" y="2478"/>
                  </a:cubicBezTo>
                  <a:cubicBezTo>
                    <a:pt x="28415" y="2478"/>
                    <a:pt x="27085" y="4067"/>
                    <a:pt x="26656" y="4997"/>
                  </a:cubicBezTo>
                  <a:cubicBezTo>
                    <a:pt x="26619" y="5108"/>
                    <a:pt x="26175" y="6513"/>
                    <a:pt x="26175" y="6513"/>
                  </a:cubicBezTo>
                  <a:lnTo>
                    <a:pt x="26212" y="6513"/>
                  </a:lnTo>
                  <a:cubicBezTo>
                    <a:pt x="25990" y="6772"/>
                    <a:pt x="25732" y="7031"/>
                    <a:pt x="25473" y="7364"/>
                  </a:cubicBezTo>
                  <a:cubicBezTo>
                    <a:pt x="25029" y="7918"/>
                    <a:pt x="24511" y="8584"/>
                    <a:pt x="23957" y="9323"/>
                  </a:cubicBezTo>
                  <a:cubicBezTo>
                    <a:pt x="23439" y="10099"/>
                    <a:pt x="22885" y="10913"/>
                    <a:pt x="22404" y="11837"/>
                  </a:cubicBezTo>
                  <a:cubicBezTo>
                    <a:pt x="21887" y="12798"/>
                    <a:pt x="21406" y="13797"/>
                    <a:pt x="21036" y="14906"/>
                  </a:cubicBezTo>
                  <a:lnTo>
                    <a:pt x="21036" y="14943"/>
                  </a:lnTo>
                  <a:cubicBezTo>
                    <a:pt x="21036" y="14573"/>
                    <a:pt x="21036" y="13575"/>
                    <a:pt x="20999" y="13501"/>
                  </a:cubicBezTo>
                  <a:cubicBezTo>
                    <a:pt x="20888" y="12429"/>
                    <a:pt x="19964" y="10432"/>
                    <a:pt x="18781" y="10210"/>
                  </a:cubicBezTo>
                  <a:cubicBezTo>
                    <a:pt x="18701" y="10196"/>
                    <a:pt x="18622" y="10190"/>
                    <a:pt x="18544" y="10190"/>
                  </a:cubicBezTo>
                  <a:cubicBezTo>
                    <a:pt x="17797" y="10190"/>
                    <a:pt x="17184" y="10808"/>
                    <a:pt x="17117" y="11578"/>
                  </a:cubicBezTo>
                  <a:cubicBezTo>
                    <a:pt x="17043" y="12429"/>
                    <a:pt x="17672" y="13279"/>
                    <a:pt x="18263" y="13797"/>
                  </a:cubicBezTo>
                  <a:cubicBezTo>
                    <a:pt x="18966" y="14425"/>
                    <a:pt x="20851" y="15017"/>
                    <a:pt x="20999" y="15054"/>
                  </a:cubicBezTo>
                  <a:cubicBezTo>
                    <a:pt x="20667" y="16089"/>
                    <a:pt x="20408" y="17198"/>
                    <a:pt x="20186" y="18344"/>
                  </a:cubicBezTo>
                  <a:cubicBezTo>
                    <a:pt x="20075" y="19009"/>
                    <a:pt x="20001" y="19638"/>
                    <a:pt x="19890" y="20303"/>
                  </a:cubicBezTo>
                  <a:cubicBezTo>
                    <a:pt x="19890" y="20008"/>
                    <a:pt x="19890" y="19712"/>
                    <a:pt x="19890" y="19675"/>
                  </a:cubicBezTo>
                  <a:cubicBezTo>
                    <a:pt x="19742" y="18603"/>
                    <a:pt x="18855" y="16606"/>
                    <a:pt x="17672" y="16421"/>
                  </a:cubicBezTo>
                  <a:cubicBezTo>
                    <a:pt x="17571" y="16400"/>
                    <a:pt x="17472" y="16390"/>
                    <a:pt x="17377" y="16390"/>
                  </a:cubicBezTo>
                  <a:cubicBezTo>
                    <a:pt x="16633" y="16390"/>
                    <a:pt x="16074" y="16999"/>
                    <a:pt x="16008" y="17752"/>
                  </a:cubicBezTo>
                  <a:cubicBezTo>
                    <a:pt x="15934" y="18603"/>
                    <a:pt x="16563" y="19453"/>
                    <a:pt x="17154" y="20008"/>
                  </a:cubicBezTo>
                  <a:cubicBezTo>
                    <a:pt x="17746" y="20525"/>
                    <a:pt x="19373" y="21080"/>
                    <a:pt x="19779" y="21191"/>
                  </a:cubicBezTo>
                  <a:cubicBezTo>
                    <a:pt x="19742" y="21449"/>
                    <a:pt x="19705" y="21708"/>
                    <a:pt x="19705" y="21967"/>
                  </a:cubicBezTo>
                  <a:cubicBezTo>
                    <a:pt x="19557" y="23187"/>
                    <a:pt x="19410" y="24407"/>
                    <a:pt x="19225" y="25590"/>
                  </a:cubicBezTo>
                  <a:cubicBezTo>
                    <a:pt x="19188" y="25997"/>
                    <a:pt x="19077" y="26404"/>
                    <a:pt x="19003" y="26810"/>
                  </a:cubicBezTo>
                  <a:cubicBezTo>
                    <a:pt x="19003" y="26551"/>
                    <a:pt x="19003" y="26330"/>
                    <a:pt x="19003" y="26293"/>
                  </a:cubicBezTo>
                  <a:cubicBezTo>
                    <a:pt x="18855" y="25220"/>
                    <a:pt x="17968" y="23224"/>
                    <a:pt x="16785" y="23002"/>
                  </a:cubicBezTo>
                  <a:cubicBezTo>
                    <a:pt x="16704" y="22988"/>
                    <a:pt x="16625" y="22982"/>
                    <a:pt x="16547" y="22982"/>
                  </a:cubicBezTo>
                  <a:cubicBezTo>
                    <a:pt x="15800" y="22982"/>
                    <a:pt x="15188" y="23597"/>
                    <a:pt x="15121" y="24333"/>
                  </a:cubicBezTo>
                  <a:cubicBezTo>
                    <a:pt x="15047" y="25183"/>
                    <a:pt x="15676" y="26034"/>
                    <a:pt x="16267" y="26588"/>
                  </a:cubicBezTo>
                  <a:cubicBezTo>
                    <a:pt x="16859" y="27106"/>
                    <a:pt x="18337" y="27624"/>
                    <a:pt x="18818" y="27771"/>
                  </a:cubicBezTo>
                  <a:cubicBezTo>
                    <a:pt x="18744" y="28178"/>
                    <a:pt x="18670" y="28622"/>
                    <a:pt x="18559" y="29028"/>
                  </a:cubicBezTo>
                  <a:cubicBezTo>
                    <a:pt x="18485" y="29287"/>
                    <a:pt x="18411" y="29546"/>
                    <a:pt x="18337" y="29842"/>
                  </a:cubicBezTo>
                  <a:cubicBezTo>
                    <a:pt x="18226" y="30101"/>
                    <a:pt x="18153" y="30359"/>
                    <a:pt x="18079" y="30618"/>
                  </a:cubicBezTo>
                  <a:cubicBezTo>
                    <a:pt x="17894" y="31136"/>
                    <a:pt x="17709" y="31653"/>
                    <a:pt x="17524" y="32134"/>
                  </a:cubicBezTo>
                  <a:cubicBezTo>
                    <a:pt x="17376" y="32467"/>
                    <a:pt x="17265" y="32762"/>
                    <a:pt x="17117" y="33095"/>
                  </a:cubicBezTo>
                  <a:cubicBezTo>
                    <a:pt x="17191" y="32689"/>
                    <a:pt x="17302" y="31875"/>
                    <a:pt x="17302" y="31801"/>
                  </a:cubicBezTo>
                  <a:cubicBezTo>
                    <a:pt x="17302" y="31062"/>
                    <a:pt x="17080" y="29916"/>
                    <a:pt x="16563" y="29102"/>
                  </a:cubicBezTo>
                  <a:cubicBezTo>
                    <a:pt x="16563" y="28991"/>
                    <a:pt x="16563" y="28881"/>
                    <a:pt x="16526" y="28770"/>
                  </a:cubicBezTo>
                  <a:cubicBezTo>
                    <a:pt x="16430" y="28068"/>
                    <a:pt x="15840" y="27505"/>
                    <a:pt x="15134" y="27505"/>
                  </a:cubicBezTo>
                  <a:cubicBezTo>
                    <a:pt x="15021" y="27505"/>
                    <a:pt x="14905" y="27519"/>
                    <a:pt x="14788" y="27550"/>
                  </a:cubicBezTo>
                  <a:cubicBezTo>
                    <a:pt x="13605" y="27882"/>
                    <a:pt x="12866" y="29916"/>
                    <a:pt x="12829" y="30988"/>
                  </a:cubicBezTo>
                  <a:cubicBezTo>
                    <a:pt x="12829" y="31062"/>
                    <a:pt x="12866" y="31764"/>
                    <a:pt x="12903" y="32208"/>
                  </a:cubicBezTo>
                  <a:cubicBezTo>
                    <a:pt x="12829" y="31949"/>
                    <a:pt x="12792" y="31690"/>
                    <a:pt x="12718" y="31432"/>
                  </a:cubicBezTo>
                  <a:cubicBezTo>
                    <a:pt x="12607" y="30914"/>
                    <a:pt x="12459" y="30396"/>
                    <a:pt x="12311" y="29842"/>
                  </a:cubicBezTo>
                  <a:cubicBezTo>
                    <a:pt x="12237" y="29583"/>
                    <a:pt x="12126" y="29324"/>
                    <a:pt x="12052" y="29065"/>
                  </a:cubicBezTo>
                  <a:cubicBezTo>
                    <a:pt x="11978" y="28770"/>
                    <a:pt x="11868" y="28511"/>
                    <a:pt x="11794" y="28252"/>
                  </a:cubicBezTo>
                  <a:cubicBezTo>
                    <a:pt x="11535" y="27587"/>
                    <a:pt x="11276" y="26958"/>
                    <a:pt x="11017" y="26330"/>
                  </a:cubicBezTo>
                  <a:cubicBezTo>
                    <a:pt x="11461" y="26219"/>
                    <a:pt x="13051" y="25812"/>
                    <a:pt x="13716" y="25331"/>
                  </a:cubicBezTo>
                  <a:cubicBezTo>
                    <a:pt x="14345" y="24851"/>
                    <a:pt x="15010" y="24037"/>
                    <a:pt x="15010" y="23187"/>
                  </a:cubicBezTo>
                  <a:cubicBezTo>
                    <a:pt x="15010" y="22378"/>
                    <a:pt x="14408" y="21703"/>
                    <a:pt x="13585" y="21703"/>
                  </a:cubicBezTo>
                  <a:cubicBezTo>
                    <a:pt x="13543" y="21703"/>
                    <a:pt x="13500" y="21705"/>
                    <a:pt x="13457" y="21708"/>
                  </a:cubicBezTo>
                  <a:cubicBezTo>
                    <a:pt x="12274" y="21856"/>
                    <a:pt x="11202" y="23779"/>
                    <a:pt x="11017" y="24814"/>
                  </a:cubicBezTo>
                  <a:cubicBezTo>
                    <a:pt x="10980" y="24888"/>
                    <a:pt x="10906" y="25664"/>
                    <a:pt x="10869" y="26108"/>
                  </a:cubicBezTo>
                  <a:cubicBezTo>
                    <a:pt x="10721" y="25701"/>
                    <a:pt x="10537" y="25331"/>
                    <a:pt x="10352" y="24962"/>
                  </a:cubicBezTo>
                  <a:cubicBezTo>
                    <a:pt x="9834" y="23890"/>
                    <a:pt x="9243" y="22817"/>
                    <a:pt x="8651" y="21708"/>
                  </a:cubicBezTo>
                  <a:cubicBezTo>
                    <a:pt x="8503" y="21376"/>
                    <a:pt x="8318" y="21043"/>
                    <a:pt x="8134" y="20710"/>
                  </a:cubicBezTo>
                  <a:cubicBezTo>
                    <a:pt x="8318" y="20673"/>
                    <a:pt x="10241" y="20229"/>
                    <a:pt x="10943" y="19675"/>
                  </a:cubicBezTo>
                  <a:cubicBezTo>
                    <a:pt x="11572" y="19194"/>
                    <a:pt x="12274" y="18381"/>
                    <a:pt x="12274" y="17531"/>
                  </a:cubicBezTo>
                  <a:cubicBezTo>
                    <a:pt x="12274" y="16772"/>
                    <a:pt x="11663" y="16078"/>
                    <a:pt x="10891" y="16078"/>
                  </a:cubicBezTo>
                  <a:cubicBezTo>
                    <a:pt x="10835" y="16078"/>
                    <a:pt x="10779" y="16081"/>
                    <a:pt x="10721" y="16089"/>
                  </a:cubicBezTo>
                  <a:cubicBezTo>
                    <a:pt x="9501" y="16200"/>
                    <a:pt x="8466" y="18122"/>
                    <a:pt x="8244" y="19194"/>
                  </a:cubicBezTo>
                  <a:cubicBezTo>
                    <a:pt x="8244" y="19268"/>
                    <a:pt x="8134" y="20377"/>
                    <a:pt x="8134" y="20673"/>
                  </a:cubicBezTo>
                  <a:cubicBezTo>
                    <a:pt x="7727" y="19934"/>
                    <a:pt x="7357" y="19194"/>
                    <a:pt x="7024" y="18455"/>
                  </a:cubicBezTo>
                  <a:cubicBezTo>
                    <a:pt x="6581" y="17457"/>
                    <a:pt x="6174" y="16421"/>
                    <a:pt x="5841" y="15423"/>
                  </a:cubicBezTo>
                  <a:cubicBezTo>
                    <a:pt x="5915" y="15386"/>
                    <a:pt x="7912" y="14943"/>
                    <a:pt x="8651" y="14388"/>
                  </a:cubicBezTo>
                  <a:cubicBezTo>
                    <a:pt x="9317" y="13870"/>
                    <a:pt x="9982" y="13094"/>
                    <a:pt x="9982" y="12244"/>
                  </a:cubicBezTo>
                  <a:cubicBezTo>
                    <a:pt x="9982" y="11451"/>
                    <a:pt x="9403" y="10754"/>
                    <a:pt x="8605" y="10754"/>
                  </a:cubicBezTo>
                  <a:cubicBezTo>
                    <a:pt x="8548" y="10754"/>
                    <a:pt x="8489" y="10757"/>
                    <a:pt x="8429" y="10765"/>
                  </a:cubicBezTo>
                  <a:cubicBezTo>
                    <a:pt x="7209" y="10876"/>
                    <a:pt x="6174" y="12798"/>
                    <a:pt x="5952" y="13870"/>
                  </a:cubicBezTo>
                  <a:cubicBezTo>
                    <a:pt x="5952" y="13944"/>
                    <a:pt x="5841" y="15164"/>
                    <a:pt x="5841" y="15386"/>
                  </a:cubicBezTo>
                  <a:cubicBezTo>
                    <a:pt x="5804" y="15312"/>
                    <a:pt x="5804" y="15238"/>
                    <a:pt x="5767" y="15201"/>
                  </a:cubicBezTo>
                  <a:cubicBezTo>
                    <a:pt x="5435" y="14092"/>
                    <a:pt x="5287" y="13020"/>
                    <a:pt x="5176" y="11985"/>
                  </a:cubicBezTo>
                  <a:cubicBezTo>
                    <a:pt x="5102" y="11356"/>
                    <a:pt x="5065" y="10802"/>
                    <a:pt x="5028" y="10210"/>
                  </a:cubicBezTo>
                  <a:cubicBezTo>
                    <a:pt x="5435" y="10173"/>
                    <a:pt x="7172" y="9952"/>
                    <a:pt x="7875" y="9508"/>
                  </a:cubicBezTo>
                  <a:cubicBezTo>
                    <a:pt x="8577" y="9101"/>
                    <a:pt x="9354" y="8362"/>
                    <a:pt x="9427" y="7511"/>
                  </a:cubicBezTo>
                  <a:cubicBezTo>
                    <a:pt x="9501" y="6698"/>
                    <a:pt x="8910" y="5885"/>
                    <a:pt x="8060" y="5885"/>
                  </a:cubicBezTo>
                  <a:cubicBezTo>
                    <a:pt x="6840" y="5885"/>
                    <a:pt x="5583" y="7696"/>
                    <a:pt x="5250" y="8695"/>
                  </a:cubicBezTo>
                  <a:cubicBezTo>
                    <a:pt x="5250" y="8768"/>
                    <a:pt x="5102" y="9360"/>
                    <a:pt x="5028" y="9804"/>
                  </a:cubicBezTo>
                  <a:cubicBezTo>
                    <a:pt x="5028" y="9545"/>
                    <a:pt x="5028" y="9286"/>
                    <a:pt x="5028" y="9027"/>
                  </a:cubicBezTo>
                  <a:cubicBezTo>
                    <a:pt x="5028" y="8103"/>
                    <a:pt x="5102" y="7253"/>
                    <a:pt x="5139" y="6513"/>
                  </a:cubicBezTo>
                  <a:cubicBezTo>
                    <a:pt x="5176" y="6107"/>
                    <a:pt x="5213" y="5737"/>
                    <a:pt x="5250" y="5367"/>
                  </a:cubicBezTo>
                  <a:cubicBezTo>
                    <a:pt x="5620" y="5145"/>
                    <a:pt x="7024" y="4147"/>
                    <a:pt x="7431" y="3445"/>
                  </a:cubicBezTo>
                  <a:cubicBezTo>
                    <a:pt x="7875" y="2742"/>
                    <a:pt x="8207" y="1744"/>
                    <a:pt x="7912" y="968"/>
                  </a:cubicBezTo>
                  <a:cubicBezTo>
                    <a:pt x="7665" y="393"/>
                    <a:pt x="7115" y="0"/>
                    <a:pt x="65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745;p51"/>
            <p:cNvSpPr/>
            <p:nvPr/>
          </p:nvSpPr>
          <p:spPr>
            <a:xfrm>
              <a:off x="1174425" y="3532200"/>
              <a:ext cx="91525" cy="134975"/>
            </a:xfrm>
            <a:custGeom>
              <a:avLst/>
              <a:gdLst/>
              <a:ahLst/>
              <a:cxnLst/>
              <a:rect l="l" t="t" r="r" b="b"/>
              <a:pathLst>
                <a:path w="3661" h="5399" extrusionOk="0">
                  <a:moveTo>
                    <a:pt x="1633" y="1"/>
                  </a:moveTo>
                  <a:cubicBezTo>
                    <a:pt x="1052" y="1"/>
                    <a:pt x="518" y="417"/>
                    <a:pt x="297" y="999"/>
                  </a:cubicBezTo>
                  <a:cubicBezTo>
                    <a:pt x="1" y="1812"/>
                    <a:pt x="371" y="2773"/>
                    <a:pt x="814" y="3476"/>
                  </a:cubicBezTo>
                  <a:cubicBezTo>
                    <a:pt x="1332" y="4252"/>
                    <a:pt x="3106" y="5398"/>
                    <a:pt x="3106" y="5398"/>
                  </a:cubicBezTo>
                  <a:cubicBezTo>
                    <a:pt x="3143" y="5398"/>
                    <a:pt x="3513" y="3993"/>
                    <a:pt x="3513" y="3883"/>
                  </a:cubicBezTo>
                  <a:cubicBezTo>
                    <a:pt x="3661" y="2810"/>
                    <a:pt x="3328" y="666"/>
                    <a:pt x="2219" y="149"/>
                  </a:cubicBezTo>
                  <a:cubicBezTo>
                    <a:pt x="2025" y="47"/>
                    <a:pt x="1826" y="1"/>
                    <a:pt x="16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746;p51"/>
            <p:cNvSpPr/>
            <p:nvPr/>
          </p:nvSpPr>
          <p:spPr>
            <a:xfrm>
              <a:off x="4182000" y="4206925"/>
              <a:ext cx="147900" cy="871025"/>
            </a:xfrm>
            <a:custGeom>
              <a:avLst/>
              <a:gdLst/>
              <a:ahLst/>
              <a:cxnLst/>
              <a:rect l="l" t="t" r="r" b="b"/>
              <a:pathLst>
                <a:path w="5916" h="34841" extrusionOk="0">
                  <a:moveTo>
                    <a:pt x="2551" y="0"/>
                  </a:moveTo>
                  <a:lnTo>
                    <a:pt x="0" y="555"/>
                  </a:lnTo>
                  <a:lnTo>
                    <a:pt x="4769" y="34346"/>
                  </a:lnTo>
                  <a:cubicBezTo>
                    <a:pt x="4802" y="34635"/>
                    <a:pt x="5057" y="34841"/>
                    <a:pt x="5342" y="34841"/>
                  </a:cubicBezTo>
                  <a:cubicBezTo>
                    <a:pt x="5385" y="34841"/>
                    <a:pt x="5428" y="34836"/>
                    <a:pt x="5472" y="34827"/>
                  </a:cubicBezTo>
                  <a:cubicBezTo>
                    <a:pt x="5731" y="34790"/>
                    <a:pt x="5915" y="34531"/>
                    <a:pt x="5878" y="34235"/>
                  </a:cubicBezTo>
                  <a:lnTo>
                    <a:pt x="25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747;p51"/>
            <p:cNvSpPr/>
            <p:nvPr/>
          </p:nvSpPr>
          <p:spPr>
            <a:xfrm>
              <a:off x="4173675" y="4199525"/>
              <a:ext cx="163625" cy="886400"/>
            </a:xfrm>
            <a:custGeom>
              <a:avLst/>
              <a:gdLst/>
              <a:ahLst/>
              <a:cxnLst/>
              <a:rect l="l" t="t" r="r" b="b"/>
              <a:pathLst>
                <a:path w="6545" h="35456" extrusionOk="0">
                  <a:moveTo>
                    <a:pt x="2588" y="703"/>
                  </a:moveTo>
                  <a:lnTo>
                    <a:pt x="5916" y="34568"/>
                  </a:lnTo>
                  <a:cubicBezTo>
                    <a:pt x="5916" y="34716"/>
                    <a:pt x="5842" y="34790"/>
                    <a:pt x="5731" y="34827"/>
                  </a:cubicBezTo>
                  <a:lnTo>
                    <a:pt x="5657" y="34827"/>
                  </a:lnTo>
                  <a:cubicBezTo>
                    <a:pt x="5546" y="34827"/>
                    <a:pt x="5398" y="34753"/>
                    <a:pt x="5398" y="34605"/>
                  </a:cubicBezTo>
                  <a:lnTo>
                    <a:pt x="673" y="1125"/>
                  </a:lnTo>
                  <a:lnTo>
                    <a:pt x="673" y="1125"/>
                  </a:lnTo>
                  <a:lnTo>
                    <a:pt x="2588" y="703"/>
                  </a:lnTo>
                  <a:close/>
                  <a:moveTo>
                    <a:pt x="2810" y="0"/>
                  </a:moveTo>
                  <a:lnTo>
                    <a:pt x="259" y="555"/>
                  </a:lnTo>
                  <a:cubicBezTo>
                    <a:pt x="111" y="592"/>
                    <a:pt x="0" y="740"/>
                    <a:pt x="37" y="925"/>
                  </a:cubicBezTo>
                  <a:lnTo>
                    <a:pt x="4770" y="34716"/>
                  </a:lnTo>
                  <a:cubicBezTo>
                    <a:pt x="4844" y="35160"/>
                    <a:pt x="5213" y="35455"/>
                    <a:pt x="5657" y="35455"/>
                  </a:cubicBezTo>
                  <a:cubicBezTo>
                    <a:pt x="5731" y="35455"/>
                    <a:pt x="5805" y="35455"/>
                    <a:pt x="5842" y="35418"/>
                  </a:cubicBezTo>
                  <a:cubicBezTo>
                    <a:pt x="6248" y="35344"/>
                    <a:pt x="6544" y="34975"/>
                    <a:pt x="6544" y="34568"/>
                  </a:cubicBezTo>
                  <a:lnTo>
                    <a:pt x="6544" y="34494"/>
                  </a:lnTo>
                  <a:lnTo>
                    <a:pt x="3180" y="296"/>
                  </a:lnTo>
                  <a:cubicBezTo>
                    <a:pt x="3180" y="185"/>
                    <a:pt x="3143" y="111"/>
                    <a:pt x="3069" y="74"/>
                  </a:cubicBezTo>
                  <a:cubicBezTo>
                    <a:pt x="2995" y="0"/>
                    <a:pt x="2884" y="0"/>
                    <a:pt x="28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748;p51"/>
            <p:cNvSpPr/>
            <p:nvPr/>
          </p:nvSpPr>
          <p:spPr>
            <a:xfrm>
              <a:off x="3355700" y="4206925"/>
              <a:ext cx="147900" cy="871025"/>
            </a:xfrm>
            <a:custGeom>
              <a:avLst/>
              <a:gdLst/>
              <a:ahLst/>
              <a:cxnLst/>
              <a:rect l="l" t="t" r="r" b="b"/>
              <a:pathLst>
                <a:path w="5916" h="34841" extrusionOk="0">
                  <a:moveTo>
                    <a:pt x="3365" y="0"/>
                  </a:moveTo>
                  <a:lnTo>
                    <a:pt x="37" y="34235"/>
                  </a:lnTo>
                  <a:cubicBezTo>
                    <a:pt x="0" y="34531"/>
                    <a:pt x="185" y="34790"/>
                    <a:pt x="481" y="34827"/>
                  </a:cubicBezTo>
                  <a:cubicBezTo>
                    <a:pt x="520" y="34836"/>
                    <a:pt x="559" y="34841"/>
                    <a:pt x="598" y="34841"/>
                  </a:cubicBezTo>
                  <a:cubicBezTo>
                    <a:pt x="859" y="34841"/>
                    <a:pt x="1114" y="34635"/>
                    <a:pt x="1147" y="34346"/>
                  </a:cubicBezTo>
                  <a:lnTo>
                    <a:pt x="5916" y="555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749;p51"/>
            <p:cNvSpPr/>
            <p:nvPr/>
          </p:nvSpPr>
          <p:spPr>
            <a:xfrm>
              <a:off x="3348300" y="4199525"/>
              <a:ext cx="163625" cy="886400"/>
            </a:xfrm>
            <a:custGeom>
              <a:avLst/>
              <a:gdLst/>
              <a:ahLst/>
              <a:cxnLst/>
              <a:rect l="l" t="t" r="r" b="b"/>
              <a:pathLst>
                <a:path w="6545" h="35456" extrusionOk="0">
                  <a:moveTo>
                    <a:pt x="3957" y="703"/>
                  </a:moveTo>
                  <a:lnTo>
                    <a:pt x="5872" y="1125"/>
                  </a:lnTo>
                  <a:lnTo>
                    <a:pt x="5872" y="1125"/>
                  </a:lnTo>
                  <a:lnTo>
                    <a:pt x="1147" y="34605"/>
                  </a:lnTo>
                  <a:cubicBezTo>
                    <a:pt x="1147" y="34753"/>
                    <a:pt x="1036" y="34827"/>
                    <a:pt x="888" y="34827"/>
                  </a:cubicBezTo>
                  <a:lnTo>
                    <a:pt x="851" y="34827"/>
                  </a:lnTo>
                  <a:cubicBezTo>
                    <a:pt x="703" y="34790"/>
                    <a:pt x="629" y="34716"/>
                    <a:pt x="629" y="34568"/>
                  </a:cubicBezTo>
                  <a:lnTo>
                    <a:pt x="3957" y="703"/>
                  </a:lnTo>
                  <a:close/>
                  <a:moveTo>
                    <a:pt x="3735" y="0"/>
                  </a:moveTo>
                  <a:cubicBezTo>
                    <a:pt x="3661" y="0"/>
                    <a:pt x="3550" y="0"/>
                    <a:pt x="3513" y="74"/>
                  </a:cubicBezTo>
                  <a:cubicBezTo>
                    <a:pt x="3439" y="111"/>
                    <a:pt x="3365" y="185"/>
                    <a:pt x="3365" y="296"/>
                  </a:cubicBezTo>
                  <a:lnTo>
                    <a:pt x="38" y="34494"/>
                  </a:lnTo>
                  <a:lnTo>
                    <a:pt x="1" y="34568"/>
                  </a:lnTo>
                  <a:cubicBezTo>
                    <a:pt x="1" y="34975"/>
                    <a:pt x="296" y="35344"/>
                    <a:pt x="703" y="35418"/>
                  </a:cubicBezTo>
                  <a:cubicBezTo>
                    <a:pt x="777" y="35455"/>
                    <a:pt x="814" y="35455"/>
                    <a:pt x="888" y="35455"/>
                  </a:cubicBezTo>
                  <a:cubicBezTo>
                    <a:pt x="1332" y="35455"/>
                    <a:pt x="1701" y="35160"/>
                    <a:pt x="1775" y="34716"/>
                  </a:cubicBezTo>
                  <a:lnTo>
                    <a:pt x="6508" y="925"/>
                  </a:lnTo>
                  <a:cubicBezTo>
                    <a:pt x="6544" y="740"/>
                    <a:pt x="6434" y="592"/>
                    <a:pt x="6286" y="555"/>
                  </a:cubicBezTo>
                  <a:lnTo>
                    <a:pt x="37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750;p51"/>
            <p:cNvSpPr/>
            <p:nvPr/>
          </p:nvSpPr>
          <p:spPr>
            <a:xfrm>
              <a:off x="3415775" y="3231825"/>
              <a:ext cx="889175" cy="1075875"/>
            </a:xfrm>
            <a:custGeom>
              <a:avLst/>
              <a:gdLst/>
              <a:ahLst/>
              <a:cxnLst/>
              <a:rect l="l" t="t" r="r" b="b"/>
              <a:pathLst>
                <a:path w="35567" h="43035" extrusionOk="0">
                  <a:moveTo>
                    <a:pt x="4178" y="0"/>
                  </a:moveTo>
                  <a:cubicBezTo>
                    <a:pt x="1849" y="0"/>
                    <a:pt x="1" y="1923"/>
                    <a:pt x="111" y="4215"/>
                  </a:cubicBezTo>
                  <a:lnTo>
                    <a:pt x="1738" y="43034"/>
                  </a:lnTo>
                  <a:lnTo>
                    <a:pt x="32387" y="43034"/>
                  </a:lnTo>
                  <a:lnTo>
                    <a:pt x="35381" y="4363"/>
                  </a:lnTo>
                  <a:cubicBezTo>
                    <a:pt x="35566" y="1997"/>
                    <a:pt x="33718" y="0"/>
                    <a:pt x="313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751;p51"/>
            <p:cNvSpPr/>
            <p:nvPr/>
          </p:nvSpPr>
          <p:spPr>
            <a:xfrm>
              <a:off x="3410225" y="3223500"/>
              <a:ext cx="898425" cy="1091575"/>
            </a:xfrm>
            <a:custGeom>
              <a:avLst/>
              <a:gdLst/>
              <a:ahLst/>
              <a:cxnLst/>
              <a:rect l="l" t="t" r="r" b="b"/>
              <a:pathLst>
                <a:path w="35937" h="43663" extrusionOk="0">
                  <a:moveTo>
                    <a:pt x="31574" y="629"/>
                  </a:moveTo>
                  <a:cubicBezTo>
                    <a:pt x="32609" y="629"/>
                    <a:pt x="33533" y="1073"/>
                    <a:pt x="34235" y="1738"/>
                  </a:cubicBezTo>
                  <a:cubicBezTo>
                    <a:pt x="34901" y="2440"/>
                    <a:pt x="35308" y="3365"/>
                    <a:pt x="35308" y="4400"/>
                  </a:cubicBezTo>
                  <a:cubicBezTo>
                    <a:pt x="35308" y="4474"/>
                    <a:pt x="35308" y="4585"/>
                    <a:pt x="35308" y="4696"/>
                  </a:cubicBezTo>
                  <a:lnTo>
                    <a:pt x="32313" y="43034"/>
                  </a:lnTo>
                  <a:lnTo>
                    <a:pt x="2244" y="43034"/>
                  </a:lnTo>
                  <a:lnTo>
                    <a:pt x="629" y="4548"/>
                  </a:lnTo>
                  <a:cubicBezTo>
                    <a:pt x="629" y="4511"/>
                    <a:pt x="629" y="4437"/>
                    <a:pt x="629" y="4400"/>
                  </a:cubicBezTo>
                  <a:cubicBezTo>
                    <a:pt x="629" y="3365"/>
                    <a:pt x="1036" y="2404"/>
                    <a:pt x="1738" y="1738"/>
                  </a:cubicBezTo>
                  <a:cubicBezTo>
                    <a:pt x="2404" y="1073"/>
                    <a:pt x="3328" y="629"/>
                    <a:pt x="4400" y="629"/>
                  </a:cubicBezTo>
                  <a:close/>
                  <a:moveTo>
                    <a:pt x="4400" y="0"/>
                  </a:moveTo>
                  <a:cubicBezTo>
                    <a:pt x="1960" y="0"/>
                    <a:pt x="1" y="1997"/>
                    <a:pt x="1" y="4400"/>
                  </a:cubicBezTo>
                  <a:cubicBezTo>
                    <a:pt x="1" y="4437"/>
                    <a:pt x="1" y="4511"/>
                    <a:pt x="1" y="4585"/>
                  </a:cubicBezTo>
                  <a:lnTo>
                    <a:pt x="1627" y="43367"/>
                  </a:lnTo>
                  <a:cubicBezTo>
                    <a:pt x="1664" y="43552"/>
                    <a:pt x="1775" y="43663"/>
                    <a:pt x="1960" y="43663"/>
                  </a:cubicBezTo>
                  <a:lnTo>
                    <a:pt x="32609" y="43663"/>
                  </a:lnTo>
                  <a:cubicBezTo>
                    <a:pt x="32757" y="43663"/>
                    <a:pt x="32905" y="43552"/>
                    <a:pt x="32905" y="43367"/>
                  </a:cubicBezTo>
                  <a:lnTo>
                    <a:pt x="35936" y="4733"/>
                  </a:lnTo>
                  <a:cubicBezTo>
                    <a:pt x="35936" y="4622"/>
                    <a:pt x="35936" y="4511"/>
                    <a:pt x="35936" y="4400"/>
                  </a:cubicBezTo>
                  <a:cubicBezTo>
                    <a:pt x="35936" y="1997"/>
                    <a:pt x="34014" y="0"/>
                    <a:pt x="315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752;p51"/>
            <p:cNvSpPr/>
            <p:nvPr/>
          </p:nvSpPr>
          <p:spPr>
            <a:xfrm>
              <a:off x="3388050" y="4095075"/>
              <a:ext cx="902100" cy="212625"/>
            </a:xfrm>
            <a:custGeom>
              <a:avLst/>
              <a:gdLst/>
              <a:ahLst/>
              <a:cxnLst/>
              <a:rect l="l" t="t" r="r" b="b"/>
              <a:pathLst>
                <a:path w="36084" h="8505" extrusionOk="0">
                  <a:moveTo>
                    <a:pt x="0" y="1"/>
                  </a:moveTo>
                  <a:lnTo>
                    <a:pt x="0" y="8504"/>
                  </a:lnTo>
                  <a:lnTo>
                    <a:pt x="36084" y="8504"/>
                  </a:lnTo>
                  <a:lnTo>
                    <a:pt x="360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753;p51"/>
            <p:cNvSpPr/>
            <p:nvPr/>
          </p:nvSpPr>
          <p:spPr>
            <a:xfrm>
              <a:off x="3380650" y="4086775"/>
              <a:ext cx="916900" cy="228300"/>
            </a:xfrm>
            <a:custGeom>
              <a:avLst/>
              <a:gdLst/>
              <a:ahLst/>
              <a:cxnLst/>
              <a:rect l="l" t="t" r="r" b="b"/>
              <a:pathLst>
                <a:path w="36676" h="9132" extrusionOk="0">
                  <a:moveTo>
                    <a:pt x="36047" y="629"/>
                  </a:moveTo>
                  <a:lnTo>
                    <a:pt x="36047" y="8503"/>
                  </a:lnTo>
                  <a:lnTo>
                    <a:pt x="592" y="8503"/>
                  </a:lnTo>
                  <a:lnTo>
                    <a:pt x="592" y="629"/>
                  </a:lnTo>
                  <a:close/>
                  <a:moveTo>
                    <a:pt x="296" y="0"/>
                  </a:moveTo>
                  <a:cubicBezTo>
                    <a:pt x="222" y="0"/>
                    <a:pt x="149" y="37"/>
                    <a:pt x="75" y="111"/>
                  </a:cubicBezTo>
                  <a:cubicBezTo>
                    <a:pt x="1" y="148"/>
                    <a:pt x="1" y="259"/>
                    <a:pt x="1" y="333"/>
                  </a:cubicBezTo>
                  <a:lnTo>
                    <a:pt x="1" y="8836"/>
                  </a:lnTo>
                  <a:cubicBezTo>
                    <a:pt x="1" y="8910"/>
                    <a:pt x="1" y="8984"/>
                    <a:pt x="75" y="9058"/>
                  </a:cubicBezTo>
                  <a:cubicBezTo>
                    <a:pt x="149" y="9095"/>
                    <a:pt x="222" y="9132"/>
                    <a:pt x="296" y="9132"/>
                  </a:cubicBezTo>
                  <a:lnTo>
                    <a:pt x="36380" y="9132"/>
                  </a:lnTo>
                  <a:cubicBezTo>
                    <a:pt x="36454" y="9132"/>
                    <a:pt x="36528" y="9095"/>
                    <a:pt x="36602" y="9058"/>
                  </a:cubicBezTo>
                  <a:cubicBezTo>
                    <a:pt x="36639" y="8984"/>
                    <a:pt x="36675" y="8910"/>
                    <a:pt x="36675" y="8836"/>
                  </a:cubicBezTo>
                  <a:lnTo>
                    <a:pt x="36675" y="333"/>
                  </a:lnTo>
                  <a:cubicBezTo>
                    <a:pt x="36675" y="259"/>
                    <a:pt x="36639" y="148"/>
                    <a:pt x="36602" y="111"/>
                  </a:cubicBezTo>
                  <a:cubicBezTo>
                    <a:pt x="36528" y="37"/>
                    <a:pt x="36454" y="0"/>
                    <a:pt x="363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754;p51"/>
            <p:cNvSpPr/>
            <p:nvPr/>
          </p:nvSpPr>
          <p:spPr>
            <a:xfrm>
              <a:off x="3342750" y="3850150"/>
              <a:ext cx="116500" cy="457550"/>
            </a:xfrm>
            <a:custGeom>
              <a:avLst/>
              <a:gdLst/>
              <a:ahLst/>
              <a:cxnLst/>
              <a:rect l="l" t="t" r="r" b="b"/>
              <a:pathLst>
                <a:path w="4660" h="18302" extrusionOk="0">
                  <a:moveTo>
                    <a:pt x="2330" y="1"/>
                  </a:moveTo>
                  <a:cubicBezTo>
                    <a:pt x="1036" y="1"/>
                    <a:pt x="1" y="1036"/>
                    <a:pt x="1" y="2330"/>
                  </a:cubicBezTo>
                  <a:lnTo>
                    <a:pt x="1923" y="18301"/>
                  </a:lnTo>
                  <a:lnTo>
                    <a:pt x="4659" y="18301"/>
                  </a:lnTo>
                  <a:lnTo>
                    <a:pt x="4659" y="2330"/>
                  </a:lnTo>
                  <a:cubicBezTo>
                    <a:pt x="4659" y="1036"/>
                    <a:pt x="3624" y="1"/>
                    <a:pt x="23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755;p51"/>
            <p:cNvSpPr/>
            <p:nvPr/>
          </p:nvSpPr>
          <p:spPr>
            <a:xfrm>
              <a:off x="3335375" y="3842750"/>
              <a:ext cx="131250" cy="472325"/>
            </a:xfrm>
            <a:custGeom>
              <a:avLst/>
              <a:gdLst/>
              <a:ahLst/>
              <a:cxnLst/>
              <a:rect l="l" t="t" r="r" b="b"/>
              <a:pathLst>
                <a:path w="5250" h="18893" extrusionOk="0">
                  <a:moveTo>
                    <a:pt x="2625" y="592"/>
                  </a:moveTo>
                  <a:cubicBezTo>
                    <a:pt x="3734" y="592"/>
                    <a:pt x="4621" y="1517"/>
                    <a:pt x="4621" y="2626"/>
                  </a:cubicBezTo>
                  <a:lnTo>
                    <a:pt x="4621" y="18264"/>
                  </a:lnTo>
                  <a:lnTo>
                    <a:pt x="2477" y="18264"/>
                  </a:lnTo>
                  <a:lnTo>
                    <a:pt x="593" y="2598"/>
                  </a:lnTo>
                  <a:lnTo>
                    <a:pt x="593" y="2598"/>
                  </a:lnTo>
                  <a:cubicBezTo>
                    <a:pt x="643" y="1501"/>
                    <a:pt x="1525" y="592"/>
                    <a:pt x="2625" y="592"/>
                  </a:cubicBezTo>
                  <a:close/>
                  <a:moveTo>
                    <a:pt x="2625" y="1"/>
                  </a:moveTo>
                  <a:cubicBezTo>
                    <a:pt x="1183" y="1"/>
                    <a:pt x="0" y="1147"/>
                    <a:pt x="0" y="2626"/>
                  </a:cubicBezTo>
                  <a:lnTo>
                    <a:pt x="0" y="2663"/>
                  </a:lnTo>
                  <a:lnTo>
                    <a:pt x="1923" y="18634"/>
                  </a:lnTo>
                  <a:cubicBezTo>
                    <a:pt x="1923" y="18782"/>
                    <a:pt x="2070" y="18893"/>
                    <a:pt x="2218" y="18893"/>
                  </a:cubicBezTo>
                  <a:lnTo>
                    <a:pt x="4954" y="18893"/>
                  </a:lnTo>
                  <a:cubicBezTo>
                    <a:pt x="5028" y="18893"/>
                    <a:pt x="5102" y="18856"/>
                    <a:pt x="5176" y="18819"/>
                  </a:cubicBezTo>
                  <a:cubicBezTo>
                    <a:pt x="5213" y="18745"/>
                    <a:pt x="5250" y="18671"/>
                    <a:pt x="5250" y="18597"/>
                  </a:cubicBezTo>
                  <a:lnTo>
                    <a:pt x="5250" y="2626"/>
                  </a:lnTo>
                  <a:cubicBezTo>
                    <a:pt x="5250" y="1147"/>
                    <a:pt x="4067" y="1"/>
                    <a:pt x="26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756;p51"/>
            <p:cNvSpPr/>
            <p:nvPr/>
          </p:nvSpPr>
          <p:spPr>
            <a:xfrm>
              <a:off x="4225425" y="3850150"/>
              <a:ext cx="116500" cy="457550"/>
            </a:xfrm>
            <a:custGeom>
              <a:avLst/>
              <a:gdLst/>
              <a:ahLst/>
              <a:cxnLst/>
              <a:rect l="l" t="t" r="r" b="b"/>
              <a:pathLst>
                <a:path w="4660" h="18302" extrusionOk="0">
                  <a:moveTo>
                    <a:pt x="2330" y="1"/>
                  </a:moveTo>
                  <a:cubicBezTo>
                    <a:pt x="1036" y="1"/>
                    <a:pt x="1" y="1036"/>
                    <a:pt x="1" y="2330"/>
                  </a:cubicBezTo>
                  <a:lnTo>
                    <a:pt x="1" y="18301"/>
                  </a:lnTo>
                  <a:lnTo>
                    <a:pt x="2737" y="18301"/>
                  </a:lnTo>
                  <a:lnTo>
                    <a:pt x="4659" y="2330"/>
                  </a:lnTo>
                  <a:cubicBezTo>
                    <a:pt x="4659" y="1036"/>
                    <a:pt x="3587" y="1"/>
                    <a:pt x="23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757;p51"/>
            <p:cNvSpPr/>
            <p:nvPr/>
          </p:nvSpPr>
          <p:spPr>
            <a:xfrm>
              <a:off x="4218050" y="3842750"/>
              <a:ext cx="131250" cy="472325"/>
            </a:xfrm>
            <a:custGeom>
              <a:avLst/>
              <a:gdLst/>
              <a:ahLst/>
              <a:cxnLst/>
              <a:rect l="l" t="t" r="r" b="b"/>
              <a:pathLst>
                <a:path w="5250" h="18893" extrusionOk="0">
                  <a:moveTo>
                    <a:pt x="2625" y="592"/>
                  </a:moveTo>
                  <a:cubicBezTo>
                    <a:pt x="3723" y="592"/>
                    <a:pt x="4603" y="1497"/>
                    <a:pt x="4621" y="2591"/>
                  </a:cubicBezTo>
                  <a:lnTo>
                    <a:pt x="4621" y="2591"/>
                  </a:lnTo>
                  <a:lnTo>
                    <a:pt x="2736" y="18264"/>
                  </a:lnTo>
                  <a:lnTo>
                    <a:pt x="592" y="18264"/>
                  </a:lnTo>
                  <a:lnTo>
                    <a:pt x="592" y="2626"/>
                  </a:lnTo>
                  <a:cubicBezTo>
                    <a:pt x="592" y="1517"/>
                    <a:pt x="1516" y="592"/>
                    <a:pt x="2625" y="592"/>
                  </a:cubicBezTo>
                  <a:close/>
                  <a:moveTo>
                    <a:pt x="2625" y="1"/>
                  </a:moveTo>
                  <a:cubicBezTo>
                    <a:pt x="1183" y="1"/>
                    <a:pt x="0" y="1147"/>
                    <a:pt x="0" y="2626"/>
                  </a:cubicBezTo>
                  <a:lnTo>
                    <a:pt x="0" y="18597"/>
                  </a:lnTo>
                  <a:cubicBezTo>
                    <a:pt x="0" y="18671"/>
                    <a:pt x="37" y="18745"/>
                    <a:pt x="74" y="18819"/>
                  </a:cubicBezTo>
                  <a:cubicBezTo>
                    <a:pt x="148" y="18856"/>
                    <a:pt x="222" y="18893"/>
                    <a:pt x="296" y="18893"/>
                  </a:cubicBezTo>
                  <a:lnTo>
                    <a:pt x="3032" y="18893"/>
                  </a:lnTo>
                  <a:cubicBezTo>
                    <a:pt x="3179" y="18893"/>
                    <a:pt x="3327" y="18782"/>
                    <a:pt x="3327" y="18634"/>
                  </a:cubicBezTo>
                  <a:lnTo>
                    <a:pt x="5250" y="2663"/>
                  </a:lnTo>
                  <a:lnTo>
                    <a:pt x="5250" y="2626"/>
                  </a:lnTo>
                  <a:cubicBezTo>
                    <a:pt x="5250" y="1147"/>
                    <a:pt x="4067" y="1"/>
                    <a:pt x="26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758;p51"/>
            <p:cNvSpPr/>
            <p:nvPr/>
          </p:nvSpPr>
          <p:spPr>
            <a:xfrm>
              <a:off x="3548875" y="3556225"/>
              <a:ext cx="574000" cy="329075"/>
            </a:xfrm>
            <a:custGeom>
              <a:avLst/>
              <a:gdLst/>
              <a:ahLst/>
              <a:cxnLst/>
              <a:rect l="l" t="t" r="r" b="b"/>
              <a:pathLst>
                <a:path w="22960" h="13163" extrusionOk="0">
                  <a:moveTo>
                    <a:pt x="0" y="1"/>
                  </a:moveTo>
                  <a:lnTo>
                    <a:pt x="1294" y="13162"/>
                  </a:lnTo>
                  <a:lnTo>
                    <a:pt x="21665" y="13162"/>
                  </a:lnTo>
                  <a:lnTo>
                    <a:pt x="229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759;p51"/>
            <p:cNvSpPr/>
            <p:nvPr/>
          </p:nvSpPr>
          <p:spPr>
            <a:xfrm>
              <a:off x="3541475" y="3548850"/>
              <a:ext cx="588775" cy="343850"/>
            </a:xfrm>
            <a:custGeom>
              <a:avLst/>
              <a:gdLst/>
              <a:ahLst/>
              <a:cxnLst/>
              <a:rect l="l" t="t" r="r" b="b"/>
              <a:pathLst>
                <a:path w="23551" h="13754" extrusionOk="0">
                  <a:moveTo>
                    <a:pt x="22885" y="592"/>
                  </a:moveTo>
                  <a:lnTo>
                    <a:pt x="21665" y="13125"/>
                  </a:lnTo>
                  <a:lnTo>
                    <a:pt x="1886" y="13125"/>
                  </a:lnTo>
                  <a:lnTo>
                    <a:pt x="626" y="592"/>
                  </a:lnTo>
                  <a:close/>
                  <a:moveTo>
                    <a:pt x="296" y="0"/>
                  </a:moveTo>
                  <a:cubicBezTo>
                    <a:pt x="222" y="0"/>
                    <a:pt x="148" y="37"/>
                    <a:pt x="74" y="74"/>
                  </a:cubicBezTo>
                  <a:cubicBezTo>
                    <a:pt x="1" y="148"/>
                    <a:pt x="1" y="259"/>
                    <a:pt x="1" y="333"/>
                  </a:cubicBezTo>
                  <a:lnTo>
                    <a:pt x="1295" y="13457"/>
                  </a:lnTo>
                  <a:cubicBezTo>
                    <a:pt x="1295" y="13642"/>
                    <a:pt x="1442" y="13753"/>
                    <a:pt x="1590" y="13753"/>
                  </a:cubicBezTo>
                  <a:lnTo>
                    <a:pt x="21961" y="13753"/>
                  </a:lnTo>
                  <a:cubicBezTo>
                    <a:pt x="22109" y="13753"/>
                    <a:pt x="22257" y="13642"/>
                    <a:pt x="22257" y="13457"/>
                  </a:cubicBezTo>
                  <a:lnTo>
                    <a:pt x="23551" y="333"/>
                  </a:lnTo>
                  <a:cubicBezTo>
                    <a:pt x="23551" y="259"/>
                    <a:pt x="23514" y="148"/>
                    <a:pt x="23477" y="74"/>
                  </a:cubicBezTo>
                  <a:cubicBezTo>
                    <a:pt x="23403" y="37"/>
                    <a:pt x="23329" y="0"/>
                    <a:pt x="232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760;p51"/>
            <p:cNvSpPr/>
            <p:nvPr/>
          </p:nvSpPr>
          <p:spPr>
            <a:xfrm>
              <a:off x="3337225" y="3015525"/>
              <a:ext cx="1061075" cy="603575"/>
            </a:xfrm>
            <a:custGeom>
              <a:avLst/>
              <a:gdLst/>
              <a:ahLst/>
              <a:cxnLst/>
              <a:rect l="l" t="t" r="r" b="b"/>
              <a:pathLst>
                <a:path w="42443" h="24143" extrusionOk="0">
                  <a:moveTo>
                    <a:pt x="22552" y="1"/>
                  </a:moveTo>
                  <a:lnTo>
                    <a:pt x="16748" y="112"/>
                  </a:lnTo>
                  <a:lnTo>
                    <a:pt x="5878" y="6212"/>
                  </a:lnTo>
                  <a:lnTo>
                    <a:pt x="0" y="24143"/>
                  </a:lnTo>
                  <a:lnTo>
                    <a:pt x="42442" y="24143"/>
                  </a:lnTo>
                  <a:cubicBezTo>
                    <a:pt x="42442" y="24143"/>
                    <a:pt x="35640" y="6693"/>
                    <a:pt x="34309" y="5805"/>
                  </a:cubicBezTo>
                  <a:cubicBezTo>
                    <a:pt x="32978" y="4881"/>
                    <a:pt x="22552" y="1"/>
                    <a:pt x="225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761;p51"/>
            <p:cNvSpPr/>
            <p:nvPr/>
          </p:nvSpPr>
          <p:spPr>
            <a:xfrm>
              <a:off x="3328900" y="3008150"/>
              <a:ext cx="1076800" cy="619275"/>
            </a:xfrm>
            <a:custGeom>
              <a:avLst/>
              <a:gdLst/>
              <a:ahLst/>
              <a:cxnLst/>
              <a:rect l="l" t="t" r="r" b="b"/>
              <a:pathLst>
                <a:path w="43072" h="24771" extrusionOk="0">
                  <a:moveTo>
                    <a:pt x="22743" y="594"/>
                  </a:moveTo>
                  <a:cubicBezTo>
                    <a:pt x="22812" y="625"/>
                    <a:pt x="23458" y="914"/>
                    <a:pt x="24401" y="1368"/>
                  </a:cubicBezTo>
                  <a:cubicBezTo>
                    <a:pt x="25880" y="2071"/>
                    <a:pt x="28172" y="3143"/>
                    <a:pt x="30205" y="4141"/>
                  </a:cubicBezTo>
                  <a:cubicBezTo>
                    <a:pt x="31203" y="4622"/>
                    <a:pt x="32165" y="5102"/>
                    <a:pt x="32941" y="5472"/>
                  </a:cubicBezTo>
                  <a:cubicBezTo>
                    <a:pt x="33681" y="5879"/>
                    <a:pt x="34235" y="6174"/>
                    <a:pt x="34457" y="6322"/>
                  </a:cubicBezTo>
                  <a:cubicBezTo>
                    <a:pt x="34494" y="6359"/>
                    <a:pt x="34605" y="6433"/>
                    <a:pt x="34716" y="6618"/>
                  </a:cubicBezTo>
                  <a:cubicBezTo>
                    <a:pt x="35122" y="7246"/>
                    <a:pt x="35862" y="8688"/>
                    <a:pt x="36675" y="10500"/>
                  </a:cubicBezTo>
                  <a:cubicBezTo>
                    <a:pt x="37895" y="13236"/>
                    <a:pt x="39337" y="16748"/>
                    <a:pt x="40483" y="19558"/>
                  </a:cubicBezTo>
                  <a:cubicBezTo>
                    <a:pt x="41075" y="21000"/>
                    <a:pt x="41555" y="22257"/>
                    <a:pt x="41925" y="23144"/>
                  </a:cubicBezTo>
                  <a:cubicBezTo>
                    <a:pt x="42082" y="23563"/>
                    <a:pt x="42215" y="23900"/>
                    <a:pt x="42311" y="24142"/>
                  </a:cubicBezTo>
                  <a:lnTo>
                    <a:pt x="777" y="24142"/>
                  </a:lnTo>
                  <a:lnTo>
                    <a:pt x="6470" y="6692"/>
                  </a:lnTo>
                  <a:lnTo>
                    <a:pt x="17166" y="701"/>
                  </a:lnTo>
                  <a:lnTo>
                    <a:pt x="17166" y="701"/>
                  </a:lnTo>
                  <a:lnTo>
                    <a:pt x="22743" y="594"/>
                  </a:lnTo>
                  <a:close/>
                  <a:moveTo>
                    <a:pt x="22848" y="0"/>
                  </a:moveTo>
                  <a:lnTo>
                    <a:pt x="17081" y="74"/>
                  </a:lnTo>
                  <a:lnTo>
                    <a:pt x="16933" y="148"/>
                  </a:lnTo>
                  <a:lnTo>
                    <a:pt x="6063" y="6211"/>
                  </a:lnTo>
                  <a:cubicBezTo>
                    <a:pt x="5990" y="6248"/>
                    <a:pt x="5953" y="6322"/>
                    <a:pt x="5916" y="6396"/>
                  </a:cubicBezTo>
                  <a:lnTo>
                    <a:pt x="37" y="24364"/>
                  </a:lnTo>
                  <a:cubicBezTo>
                    <a:pt x="0" y="24438"/>
                    <a:pt x="37" y="24549"/>
                    <a:pt x="74" y="24623"/>
                  </a:cubicBezTo>
                  <a:cubicBezTo>
                    <a:pt x="148" y="24734"/>
                    <a:pt x="222" y="24771"/>
                    <a:pt x="333" y="24771"/>
                  </a:cubicBezTo>
                  <a:lnTo>
                    <a:pt x="42775" y="24771"/>
                  </a:lnTo>
                  <a:cubicBezTo>
                    <a:pt x="42849" y="24771"/>
                    <a:pt x="42960" y="24697"/>
                    <a:pt x="43034" y="24623"/>
                  </a:cubicBezTo>
                  <a:cubicBezTo>
                    <a:pt x="43071" y="24549"/>
                    <a:pt x="43071" y="24438"/>
                    <a:pt x="43034" y="24327"/>
                  </a:cubicBezTo>
                  <a:cubicBezTo>
                    <a:pt x="43034" y="24327"/>
                    <a:pt x="41333" y="19964"/>
                    <a:pt x="39485" y="15491"/>
                  </a:cubicBezTo>
                  <a:cubicBezTo>
                    <a:pt x="38561" y="13236"/>
                    <a:pt x="37562" y="10981"/>
                    <a:pt x="36749" y="9206"/>
                  </a:cubicBezTo>
                  <a:cubicBezTo>
                    <a:pt x="36342" y="8319"/>
                    <a:pt x="35973" y="7579"/>
                    <a:pt x="35640" y="6988"/>
                  </a:cubicBezTo>
                  <a:cubicBezTo>
                    <a:pt x="35492" y="6692"/>
                    <a:pt x="35344" y="6470"/>
                    <a:pt x="35196" y="6285"/>
                  </a:cubicBezTo>
                  <a:cubicBezTo>
                    <a:pt x="35085" y="6063"/>
                    <a:pt x="34974" y="5953"/>
                    <a:pt x="34827" y="5842"/>
                  </a:cubicBezTo>
                  <a:cubicBezTo>
                    <a:pt x="34642" y="5694"/>
                    <a:pt x="34309" y="5509"/>
                    <a:pt x="33902" y="5287"/>
                  </a:cubicBezTo>
                  <a:cubicBezTo>
                    <a:pt x="31019" y="3734"/>
                    <a:pt x="22996" y="37"/>
                    <a:pt x="22996" y="37"/>
                  </a:cubicBezTo>
                  <a:lnTo>
                    <a:pt x="228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762;p51"/>
            <p:cNvSpPr/>
            <p:nvPr/>
          </p:nvSpPr>
          <p:spPr>
            <a:xfrm>
              <a:off x="3938900" y="2856775"/>
              <a:ext cx="52725" cy="82300"/>
            </a:xfrm>
            <a:custGeom>
              <a:avLst/>
              <a:gdLst/>
              <a:ahLst/>
              <a:cxnLst/>
              <a:rect l="l" t="t" r="r" b="b"/>
              <a:pathLst>
                <a:path w="2109" h="3292" extrusionOk="0">
                  <a:moveTo>
                    <a:pt x="1480" y="0"/>
                  </a:moveTo>
                  <a:cubicBezTo>
                    <a:pt x="1085" y="0"/>
                    <a:pt x="592" y="362"/>
                    <a:pt x="592" y="362"/>
                  </a:cubicBezTo>
                  <a:lnTo>
                    <a:pt x="518" y="768"/>
                  </a:lnTo>
                  <a:lnTo>
                    <a:pt x="1" y="2913"/>
                  </a:lnTo>
                  <a:cubicBezTo>
                    <a:pt x="1" y="2913"/>
                    <a:pt x="332" y="3291"/>
                    <a:pt x="824" y="3291"/>
                  </a:cubicBezTo>
                  <a:cubicBezTo>
                    <a:pt x="947" y="3291"/>
                    <a:pt x="1080" y="3268"/>
                    <a:pt x="1221" y="3208"/>
                  </a:cubicBezTo>
                  <a:cubicBezTo>
                    <a:pt x="1923" y="2913"/>
                    <a:pt x="2108" y="1175"/>
                    <a:pt x="1923" y="362"/>
                  </a:cubicBezTo>
                  <a:cubicBezTo>
                    <a:pt x="1849" y="91"/>
                    <a:pt x="1677" y="0"/>
                    <a:pt x="14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63;p51"/>
            <p:cNvSpPr/>
            <p:nvPr/>
          </p:nvSpPr>
          <p:spPr>
            <a:xfrm>
              <a:off x="3930600" y="2849175"/>
              <a:ext cx="65650" cy="98000"/>
            </a:xfrm>
            <a:custGeom>
              <a:avLst/>
              <a:gdLst/>
              <a:ahLst/>
              <a:cxnLst/>
              <a:rect l="l" t="t" r="r" b="b"/>
              <a:pathLst>
                <a:path w="2626" h="3920" extrusionOk="0">
                  <a:moveTo>
                    <a:pt x="1886" y="629"/>
                  </a:moveTo>
                  <a:cubicBezTo>
                    <a:pt x="1923" y="629"/>
                    <a:pt x="1923" y="666"/>
                    <a:pt x="1960" y="740"/>
                  </a:cubicBezTo>
                  <a:cubicBezTo>
                    <a:pt x="1997" y="888"/>
                    <a:pt x="2034" y="1146"/>
                    <a:pt x="2034" y="1405"/>
                  </a:cubicBezTo>
                  <a:cubicBezTo>
                    <a:pt x="2034" y="1775"/>
                    <a:pt x="1960" y="2219"/>
                    <a:pt x="1849" y="2588"/>
                  </a:cubicBezTo>
                  <a:cubicBezTo>
                    <a:pt x="1738" y="2958"/>
                    <a:pt x="1553" y="3180"/>
                    <a:pt x="1405" y="3217"/>
                  </a:cubicBezTo>
                  <a:cubicBezTo>
                    <a:pt x="1331" y="3291"/>
                    <a:pt x="1220" y="3291"/>
                    <a:pt x="1146" y="3291"/>
                  </a:cubicBezTo>
                  <a:cubicBezTo>
                    <a:pt x="961" y="3291"/>
                    <a:pt x="850" y="3217"/>
                    <a:pt x="740" y="3143"/>
                  </a:cubicBezTo>
                  <a:lnTo>
                    <a:pt x="676" y="3095"/>
                  </a:lnTo>
                  <a:lnTo>
                    <a:pt x="676" y="3095"/>
                  </a:lnTo>
                  <a:lnTo>
                    <a:pt x="1146" y="1146"/>
                  </a:lnTo>
                  <a:lnTo>
                    <a:pt x="1194" y="886"/>
                  </a:lnTo>
                  <a:lnTo>
                    <a:pt x="1194" y="886"/>
                  </a:lnTo>
                  <a:cubicBezTo>
                    <a:pt x="1248" y="846"/>
                    <a:pt x="1335" y="793"/>
                    <a:pt x="1442" y="740"/>
                  </a:cubicBezTo>
                  <a:cubicBezTo>
                    <a:pt x="1553" y="666"/>
                    <a:pt x="1738" y="629"/>
                    <a:pt x="1812" y="629"/>
                  </a:cubicBezTo>
                  <a:close/>
                  <a:moveTo>
                    <a:pt x="1812" y="0"/>
                  </a:moveTo>
                  <a:cubicBezTo>
                    <a:pt x="1516" y="0"/>
                    <a:pt x="1294" y="111"/>
                    <a:pt x="1072" y="222"/>
                  </a:cubicBezTo>
                  <a:cubicBezTo>
                    <a:pt x="887" y="333"/>
                    <a:pt x="777" y="407"/>
                    <a:pt x="740" y="407"/>
                  </a:cubicBezTo>
                  <a:cubicBezTo>
                    <a:pt x="703" y="481"/>
                    <a:pt x="666" y="518"/>
                    <a:pt x="629" y="592"/>
                  </a:cubicBezTo>
                  <a:lnTo>
                    <a:pt x="518" y="998"/>
                  </a:lnTo>
                  <a:lnTo>
                    <a:pt x="37" y="3143"/>
                  </a:lnTo>
                  <a:cubicBezTo>
                    <a:pt x="0" y="3217"/>
                    <a:pt x="37" y="3328"/>
                    <a:pt x="74" y="3402"/>
                  </a:cubicBezTo>
                  <a:cubicBezTo>
                    <a:pt x="111" y="3402"/>
                    <a:pt x="185" y="3549"/>
                    <a:pt x="370" y="3660"/>
                  </a:cubicBezTo>
                  <a:cubicBezTo>
                    <a:pt x="555" y="3771"/>
                    <a:pt x="814" y="3919"/>
                    <a:pt x="1146" y="3919"/>
                  </a:cubicBezTo>
                  <a:cubicBezTo>
                    <a:pt x="1294" y="3919"/>
                    <a:pt x="1479" y="3882"/>
                    <a:pt x="1664" y="3808"/>
                  </a:cubicBezTo>
                  <a:cubicBezTo>
                    <a:pt x="2071" y="3623"/>
                    <a:pt x="2292" y="3217"/>
                    <a:pt x="2440" y="2773"/>
                  </a:cubicBezTo>
                  <a:cubicBezTo>
                    <a:pt x="2588" y="2329"/>
                    <a:pt x="2625" y="1849"/>
                    <a:pt x="2625" y="1405"/>
                  </a:cubicBezTo>
                  <a:cubicBezTo>
                    <a:pt x="2625" y="1109"/>
                    <a:pt x="2625" y="814"/>
                    <a:pt x="2551" y="592"/>
                  </a:cubicBezTo>
                  <a:cubicBezTo>
                    <a:pt x="2514" y="407"/>
                    <a:pt x="2403" y="259"/>
                    <a:pt x="2255" y="148"/>
                  </a:cubicBezTo>
                  <a:cubicBezTo>
                    <a:pt x="2144" y="37"/>
                    <a:pt x="1960" y="0"/>
                    <a:pt x="18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764;p51"/>
            <p:cNvSpPr/>
            <p:nvPr/>
          </p:nvSpPr>
          <p:spPr>
            <a:xfrm>
              <a:off x="3667175" y="2856775"/>
              <a:ext cx="53625" cy="82300"/>
            </a:xfrm>
            <a:custGeom>
              <a:avLst/>
              <a:gdLst/>
              <a:ahLst/>
              <a:cxnLst/>
              <a:rect l="l" t="t" r="r" b="b"/>
              <a:pathLst>
                <a:path w="2145" h="3292" extrusionOk="0">
                  <a:moveTo>
                    <a:pt x="640" y="0"/>
                  </a:moveTo>
                  <a:cubicBezTo>
                    <a:pt x="448" y="0"/>
                    <a:pt x="284" y="91"/>
                    <a:pt x="222" y="362"/>
                  </a:cubicBezTo>
                  <a:cubicBezTo>
                    <a:pt x="1" y="1175"/>
                    <a:pt x="222" y="2913"/>
                    <a:pt x="925" y="3208"/>
                  </a:cubicBezTo>
                  <a:cubicBezTo>
                    <a:pt x="1065" y="3268"/>
                    <a:pt x="1198" y="3291"/>
                    <a:pt x="1321" y="3291"/>
                  </a:cubicBezTo>
                  <a:cubicBezTo>
                    <a:pt x="1814" y="3291"/>
                    <a:pt x="2145" y="2913"/>
                    <a:pt x="2145" y="2913"/>
                  </a:cubicBezTo>
                  <a:lnTo>
                    <a:pt x="1627" y="768"/>
                  </a:lnTo>
                  <a:lnTo>
                    <a:pt x="1516" y="362"/>
                  </a:lnTo>
                  <a:cubicBezTo>
                    <a:pt x="1516" y="362"/>
                    <a:pt x="1023" y="0"/>
                    <a:pt x="6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765;p51"/>
            <p:cNvSpPr/>
            <p:nvPr/>
          </p:nvSpPr>
          <p:spPr>
            <a:xfrm>
              <a:off x="3662550" y="2849175"/>
              <a:ext cx="65650" cy="98000"/>
            </a:xfrm>
            <a:custGeom>
              <a:avLst/>
              <a:gdLst/>
              <a:ahLst/>
              <a:cxnLst/>
              <a:rect l="l" t="t" r="r" b="b"/>
              <a:pathLst>
                <a:path w="2626" h="3920" extrusionOk="0">
                  <a:moveTo>
                    <a:pt x="814" y="629"/>
                  </a:moveTo>
                  <a:cubicBezTo>
                    <a:pt x="925" y="629"/>
                    <a:pt x="1110" y="666"/>
                    <a:pt x="1258" y="777"/>
                  </a:cubicBezTo>
                  <a:cubicBezTo>
                    <a:pt x="1332" y="814"/>
                    <a:pt x="1406" y="851"/>
                    <a:pt x="1443" y="888"/>
                  </a:cubicBezTo>
                  <a:lnTo>
                    <a:pt x="1446" y="890"/>
                  </a:lnTo>
                  <a:lnTo>
                    <a:pt x="1516" y="1146"/>
                  </a:lnTo>
                  <a:lnTo>
                    <a:pt x="1987" y="3094"/>
                  </a:lnTo>
                  <a:lnTo>
                    <a:pt x="1987" y="3094"/>
                  </a:lnTo>
                  <a:cubicBezTo>
                    <a:pt x="1959" y="3113"/>
                    <a:pt x="1925" y="3130"/>
                    <a:pt x="1886" y="3143"/>
                  </a:cubicBezTo>
                  <a:cubicBezTo>
                    <a:pt x="1775" y="3217"/>
                    <a:pt x="1664" y="3291"/>
                    <a:pt x="1516" y="3291"/>
                  </a:cubicBezTo>
                  <a:cubicBezTo>
                    <a:pt x="1406" y="3291"/>
                    <a:pt x="1332" y="3291"/>
                    <a:pt x="1221" y="3217"/>
                  </a:cubicBezTo>
                  <a:cubicBezTo>
                    <a:pt x="1110" y="3180"/>
                    <a:pt x="925" y="2958"/>
                    <a:pt x="814" y="2588"/>
                  </a:cubicBezTo>
                  <a:cubicBezTo>
                    <a:pt x="666" y="2219"/>
                    <a:pt x="629" y="1775"/>
                    <a:pt x="629" y="1405"/>
                  </a:cubicBezTo>
                  <a:cubicBezTo>
                    <a:pt x="629" y="1146"/>
                    <a:pt x="629" y="925"/>
                    <a:pt x="703" y="740"/>
                  </a:cubicBezTo>
                  <a:cubicBezTo>
                    <a:pt x="703" y="666"/>
                    <a:pt x="740" y="629"/>
                    <a:pt x="740" y="629"/>
                  </a:cubicBezTo>
                  <a:close/>
                  <a:moveTo>
                    <a:pt x="814" y="0"/>
                  </a:moveTo>
                  <a:cubicBezTo>
                    <a:pt x="666" y="0"/>
                    <a:pt x="518" y="37"/>
                    <a:pt x="370" y="148"/>
                  </a:cubicBezTo>
                  <a:cubicBezTo>
                    <a:pt x="223" y="259"/>
                    <a:pt x="149" y="407"/>
                    <a:pt x="75" y="592"/>
                  </a:cubicBezTo>
                  <a:cubicBezTo>
                    <a:pt x="38" y="814"/>
                    <a:pt x="1" y="1109"/>
                    <a:pt x="1" y="1405"/>
                  </a:cubicBezTo>
                  <a:cubicBezTo>
                    <a:pt x="1" y="1849"/>
                    <a:pt x="75" y="2329"/>
                    <a:pt x="223" y="2773"/>
                  </a:cubicBezTo>
                  <a:cubicBezTo>
                    <a:pt x="370" y="3217"/>
                    <a:pt x="555" y="3623"/>
                    <a:pt x="962" y="3808"/>
                  </a:cubicBezTo>
                  <a:cubicBezTo>
                    <a:pt x="1147" y="3882"/>
                    <a:pt x="1332" y="3919"/>
                    <a:pt x="1516" y="3919"/>
                  </a:cubicBezTo>
                  <a:cubicBezTo>
                    <a:pt x="1812" y="3919"/>
                    <a:pt x="2108" y="3771"/>
                    <a:pt x="2256" y="3660"/>
                  </a:cubicBezTo>
                  <a:cubicBezTo>
                    <a:pt x="2441" y="3549"/>
                    <a:pt x="2552" y="3402"/>
                    <a:pt x="2552" y="3402"/>
                  </a:cubicBezTo>
                  <a:cubicBezTo>
                    <a:pt x="2626" y="3328"/>
                    <a:pt x="2626" y="3217"/>
                    <a:pt x="2626" y="3143"/>
                  </a:cubicBezTo>
                  <a:lnTo>
                    <a:pt x="2108" y="998"/>
                  </a:lnTo>
                  <a:lnTo>
                    <a:pt x="1997" y="592"/>
                  </a:lnTo>
                  <a:cubicBezTo>
                    <a:pt x="1997" y="518"/>
                    <a:pt x="1960" y="481"/>
                    <a:pt x="1886" y="407"/>
                  </a:cubicBezTo>
                  <a:cubicBezTo>
                    <a:pt x="1886" y="407"/>
                    <a:pt x="1738" y="333"/>
                    <a:pt x="1553" y="222"/>
                  </a:cubicBezTo>
                  <a:cubicBezTo>
                    <a:pt x="1369" y="111"/>
                    <a:pt x="1110" y="0"/>
                    <a:pt x="8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766;p51"/>
            <p:cNvSpPr/>
            <p:nvPr/>
          </p:nvSpPr>
          <p:spPr>
            <a:xfrm>
              <a:off x="3694900" y="2954900"/>
              <a:ext cx="289325" cy="233500"/>
            </a:xfrm>
            <a:custGeom>
              <a:avLst/>
              <a:gdLst/>
              <a:ahLst/>
              <a:cxnLst/>
              <a:rect l="l" t="t" r="r" b="b"/>
              <a:pathLst>
                <a:path w="11573" h="9340" extrusionOk="0">
                  <a:moveTo>
                    <a:pt x="5371" y="0"/>
                  </a:moveTo>
                  <a:cubicBezTo>
                    <a:pt x="4082" y="0"/>
                    <a:pt x="2795" y="308"/>
                    <a:pt x="2034" y="1021"/>
                  </a:cubicBezTo>
                  <a:cubicBezTo>
                    <a:pt x="2034" y="1021"/>
                    <a:pt x="1110" y="1724"/>
                    <a:pt x="925" y="2426"/>
                  </a:cubicBezTo>
                  <a:cubicBezTo>
                    <a:pt x="703" y="3128"/>
                    <a:pt x="1" y="8933"/>
                    <a:pt x="1" y="8933"/>
                  </a:cubicBezTo>
                  <a:cubicBezTo>
                    <a:pt x="1" y="8933"/>
                    <a:pt x="3883" y="6382"/>
                    <a:pt x="4992" y="6197"/>
                  </a:cubicBezTo>
                  <a:cubicBezTo>
                    <a:pt x="5027" y="6190"/>
                    <a:pt x="5067" y="6187"/>
                    <a:pt x="5111" y="6187"/>
                  </a:cubicBezTo>
                  <a:cubicBezTo>
                    <a:pt x="6444" y="6187"/>
                    <a:pt x="11572" y="9340"/>
                    <a:pt x="11572" y="9340"/>
                  </a:cubicBezTo>
                  <a:cubicBezTo>
                    <a:pt x="11572" y="9340"/>
                    <a:pt x="10278" y="2722"/>
                    <a:pt x="9243" y="1317"/>
                  </a:cubicBezTo>
                  <a:cubicBezTo>
                    <a:pt x="8682" y="507"/>
                    <a:pt x="7025" y="0"/>
                    <a:pt x="53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767;p51"/>
            <p:cNvSpPr/>
            <p:nvPr/>
          </p:nvSpPr>
          <p:spPr>
            <a:xfrm>
              <a:off x="3687500" y="2947150"/>
              <a:ext cx="305050" cy="249100"/>
            </a:xfrm>
            <a:custGeom>
              <a:avLst/>
              <a:gdLst/>
              <a:ahLst/>
              <a:cxnLst/>
              <a:rect l="l" t="t" r="r" b="b"/>
              <a:pathLst>
                <a:path w="12202" h="9964" extrusionOk="0">
                  <a:moveTo>
                    <a:pt x="2146" y="1074"/>
                  </a:moveTo>
                  <a:lnTo>
                    <a:pt x="2146" y="1074"/>
                  </a:lnTo>
                  <a:cubicBezTo>
                    <a:pt x="2146" y="1074"/>
                    <a:pt x="2146" y="1074"/>
                    <a:pt x="2146" y="1074"/>
                  </a:cubicBezTo>
                  <a:lnTo>
                    <a:pt x="2146" y="1074"/>
                  </a:lnTo>
                  <a:lnTo>
                    <a:pt x="2146" y="1074"/>
                  </a:lnTo>
                  <a:close/>
                  <a:moveTo>
                    <a:pt x="5620" y="629"/>
                  </a:moveTo>
                  <a:cubicBezTo>
                    <a:pt x="6434" y="629"/>
                    <a:pt x="7247" y="740"/>
                    <a:pt x="7913" y="961"/>
                  </a:cubicBezTo>
                  <a:cubicBezTo>
                    <a:pt x="8578" y="1183"/>
                    <a:pt x="9059" y="1479"/>
                    <a:pt x="9281" y="1812"/>
                  </a:cubicBezTo>
                  <a:cubicBezTo>
                    <a:pt x="9502" y="2107"/>
                    <a:pt x="9798" y="2773"/>
                    <a:pt x="10057" y="3586"/>
                  </a:cubicBezTo>
                  <a:cubicBezTo>
                    <a:pt x="10427" y="4769"/>
                    <a:pt x="10833" y="6322"/>
                    <a:pt x="11092" y="7542"/>
                  </a:cubicBezTo>
                  <a:cubicBezTo>
                    <a:pt x="11233" y="8141"/>
                    <a:pt x="11340" y="8639"/>
                    <a:pt x="11446" y="9037"/>
                  </a:cubicBezTo>
                  <a:lnTo>
                    <a:pt x="11446" y="9037"/>
                  </a:lnTo>
                  <a:cubicBezTo>
                    <a:pt x="10926" y="8727"/>
                    <a:pt x="10129" y="8258"/>
                    <a:pt x="9281" y="7801"/>
                  </a:cubicBezTo>
                  <a:cubicBezTo>
                    <a:pt x="8541" y="7394"/>
                    <a:pt x="7765" y="6988"/>
                    <a:pt x="7099" y="6692"/>
                  </a:cubicBezTo>
                  <a:cubicBezTo>
                    <a:pt x="6730" y="6544"/>
                    <a:pt x="6434" y="6433"/>
                    <a:pt x="6138" y="6322"/>
                  </a:cubicBezTo>
                  <a:cubicBezTo>
                    <a:pt x="5842" y="6248"/>
                    <a:pt x="5620" y="6174"/>
                    <a:pt x="5399" y="6174"/>
                  </a:cubicBezTo>
                  <a:lnTo>
                    <a:pt x="5214" y="6174"/>
                  </a:lnTo>
                  <a:cubicBezTo>
                    <a:pt x="4881" y="6248"/>
                    <a:pt x="4437" y="6470"/>
                    <a:pt x="3883" y="6729"/>
                  </a:cubicBezTo>
                  <a:cubicBezTo>
                    <a:pt x="2781" y="7293"/>
                    <a:pt x="1413" y="8158"/>
                    <a:pt x="676" y="8637"/>
                  </a:cubicBezTo>
                  <a:lnTo>
                    <a:pt x="676" y="8637"/>
                  </a:lnTo>
                  <a:cubicBezTo>
                    <a:pt x="751" y="8071"/>
                    <a:pt x="869" y="7197"/>
                    <a:pt x="999" y="6285"/>
                  </a:cubicBezTo>
                  <a:cubicBezTo>
                    <a:pt x="1110" y="5509"/>
                    <a:pt x="1184" y="4732"/>
                    <a:pt x="1295" y="4104"/>
                  </a:cubicBezTo>
                  <a:cubicBezTo>
                    <a:pt x="1332" y="3771"/>
                    <a:pt x="1369" y="3512"/>
                    <a:pt x="1406" y="3291"/>
                  </a:cubicBezTo>
                  <a:cubicBezTo>
                    <a:pt x="1480" y="3069"/>
                    <a:pt x="1480" y="2884"/>
                    <a:pt x="1517" y="2810"/>
                  </a:cubicBezTo>
                  <a:cubicBezTo>
                    <a:pt x="1591" y="2551"/>
                    <a:pt x="1849" y="2218"/>
                    <a:pt x="2071" y="1960"/>
                  </a:cubicBezTo>
                  <a:cubicBezTo>
                    <a:pt x="2182" y="1849"/>
                    <a:pt x="2293" y="1738"/>
                    <a:pt x="2404" y="1664"/>
                  </a:cubicBezTo>
                  <a:lnTo>
                    <a:pt x="2478" y="1590"/>
                  </a:lnTo>
                  <a:lnTo>
                    <a:pt x="2515" y="1553"/>
                  </a:lnTo>
                  <a:lnTo>
                    <a:pt x="2552" y="1553"/>
                  </a:lnTo>
                  <a:cubicBezTo>
                    <a:pt x="3180" y="924"/>
                    <a:pt x="4400" y="629"/>
                    <a:pt x="5620" y="629"/>
                  </a:cubicBezTo>
                  <a:close/>
                  <a:moveTo>
                    <a:pt x="5620" y="0"/>
                  </a:moveTo>
                  <a:cubicBezTo>
                    <a:pt x="4309" y="0"/>
                    <a:pt x="2998" y="287"/>
                    <a:pt x="2146" y="1074"/>
                  </a:cubicBezTo>
                  <a:lnTo>
                    <a:pt x="2145" y="1072"/>
                  </a:lnTo>
                  <a:cubicBezTo>
                    <a:pt x="2145" y="1072"/>
                    <a:pt x="1886" y="1257"/>
                    <a:pt x="1628" y="1553"/>
                  </a:cubicBezTo>
                  <a:cubicBezTo>
                    <a:pt x="1369" y="1849"/>
                    <a:pt x="1036" y="2218"/>
                    <a:pt x="925" y="2662"/>
                  </a:cubicBezTo>
                  <a:cubicBezTo>
                    <a:pt x="888" y="2773"/>
                    <a:pt x="851" y="2921"/>
                    <a:pt x="814" y="3180"/>
                  </a:cubicBezTo>
                  <a:cubicBezTo>
                    <a:pt x="555" y="4769"/>
                    <a:pt x="1" y="9206"/>
                    <a:pt x="1" y="9206"/>
                  </a:cubicBezTo>
                  <a:cubicBezTo>
                    <a:pt x="1" y="9317"/>
                    <a:pt x="38" y="9428"/>
                    <a:pt x="149" y="9502"/>
                  </a:cubicBezTo>
                  <a:cubicBezTo>
                    <a:pt x="204" y="9539"/>
                    <a:pt x="260" y="9557"/>
                    <a:pt x="315" y="9557"/>
                  </a:cubicBezTo>
                  <a:cubicBezTo>
                    <a:pt x="371" y="9557"/>
                    <a:pt x="426" y="9539"/>
                    <a:pt x="482" y="9502"/>
                  </a:cubicBezTo>
                  <a:cubicBezTo>
                    <a:pt x="482" y="9502"/>
                    <a:pt x="703" y="9317"/>
                    <a:pt x="1073" y="9095"/>
                  </a:cubicBezTo>
                  <a:cubicBezTo>
                    <a:pt x="1665" y="8725"/>
                    <a:pt x="2515" y="8208"/>
                    <a:pt x="3365" y="7727"/>
                  </a:cubicBezTo>
                  <a:cubicBezTo>
                    <a:pt x="3772" y="7468"/>
                    <a:pt x="4179" y="7283"/>
                    <a:pt x="4548" y="7099"/>
                  </a:cubicBezTo>
                  <a:cubicBezTo>
                    <a:pt x="4881" y="6951"/>
                    <a:pt x="5177" y="6840"/>
                    <a:pt x="5325" y="6803"/>
                  </a:cubicBezTo>
                  <a:lnTo>
                    <a:pt x="5399" y="6803"/>
                  </a:lnTo>
                  <a:cubicBezTo>
                    <a:pt x="5510" y="6803"/>
                    <a:pt x="5694" y="6840"/>
                    <a:pt x="5953" y="6914"/>
                  </a:cubicBezTo>
                  <a:cubicBezTo>
                    <a:pt x="6840" y="7209"/>
                    <a:pt x="8319" y="7949"/>
                    <a:pt x="9502" y="8614"/>
                  </a:cubicBezTo>
                  <a:cubicBezTo>
                    <a:pt x="10131" y="8947"/>
                    <a:pt x="10685" y="9280"/>
                    <a:pt x="11055" y="9502"/>
                  </a:cubicBezTo>
                  <a:cubicBezTo>
                    <a:pt x="11462" y="9760"/>
                    <a:pt x="11721" y="9908"/>
                    <a:pt x="11721" y="9908"/>
                  </a:cubicBezTo>
                  <a:cubicBezTo>
                    <a:pt x="11776" y="9945"/>
                    <a:pt x="11831" y="9964"/>
                    <a:pt x="11887" y="9964"/>
                  </a:cubicBezTo>
                  <a:cubicBezTo>
                    <a:pt x="11942" y="9964"/>
                    <a:pt x="11998" y="9945"/>
                    <a:pt x="12053" y="9908"/>
                  </a:cubicBezTo>
                  <a:cubicBezTo>
                    <a:pt x="12164" y="9834"/>
                    <a:pt x="12201" y="9686"/>
                    <a:pt x="12164" y="9576"/>
                  </a:cubicBezTo>
                  <a:cubicBezTo>
                    <a:pt x="12164" y="9576"/>
                    <a:pt x="11831" y="7912"/>
                    <a:pt x="11388" y="6100"/>
                  </a:cubicBezTo>
                  <a:cubicBezTo>
                    <a:pt x="11166" y="5176"/>
                    <a:pt x="10907" y="4215"/>
                    <a:pt x="10611" y="3364"/>
                  </a:cubicBezTo>
                  <a:cubicBezTo>
                    <a:pt x="10353" y="2551"/>
                    <a:pt x="10094" y="1849"/>
                    <a:pt x="9798" y="1442"/>
                  </a:cubicBezTo>
                  <a:cubicBezTo>
                    <a:pt x="9428" y="961"/>
                    <a:pt x="8837" y="629"/>
                    <a:pt x="8097" y="370"/>
                  </a:cubicBezTo>
                  <a:cubicBezTo>
                    <a:pt x="7358" y="148"/>
                    <a:pt x="6508" y="0"/>
                    <a:pt x="56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768;p51"/>
            <p:cNvSpPr/>
            <p:nvPr/>
          </p:nvSpPr>
          <p:spPr>
            <a:xfrm>
              <a:off x="3761450" y="3038650"/>
              <a:ext cx="139600" cy="207225"/>
            </a:xfrm>
            <a:custGeom>
              <a:avLst/>
              <a:gdLst/>
              <a:ahLst/>
              <a:cxnLst/>
              <a:rect l="l" t="t" r="r" b="b"/>
              <a:pathLst>
                <a:path w="5584" h="8289" extrusionOk="0">
                  <a:moveTo>
                    <a:pt x="1" y="0"/>
                  </a:moveTo>
                  <a:cubicBezTo>
                    <a:pt x="1" y="1"/>
                    <a:pt x="2454" y="8289"/>
                    <a:pt x="2871" y="8289"/>
                  </a:cubicBezTo>
                  <a:cubicBezTo>
                    <a:pt x="2894" y="8289"/>
                    <a:pt x="2911" y="8263"/>
                    <a:pt x="2921" y="8208"/>
                  </a:cubicBezTo>
                  <a:cubicBezTo>
                    <a:pt x="3143" y="7210"/>
                    <a:pt x="5583" y="296"/>
                    <a:pt x="5583" y="296"/>
                  </a:cubicBezTo>
                  <a:lnTo>
                    <a:pt x="5583" y="296"/>
                  </a:lnTo>
                  <a:cubicBezTo>
                    <a:pt x="5583" y="296"/>
                    <a:pt x="4263" y="413"/>
                    <a:pt x="2886" y="413"/>
                  </a:cubicBezTo>
                  <a:cubicBezTo>
                    <a:pt x="1696" y="413"/>
                    <a:pt x="463" y="326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769;p51"/>
            <p:cNvSpPr/>
            <p:nvPr/>
          </p:nvSpPr>
          <p:spPr>
            <a:xfrm>
              <a:off x="3753125" y="3030800"/>
              <a:ext cx="155300" cy="223225"/>
            </a:xfrm>
            <a:custGeom>
              <a:avLst/>
              <a:gdLst/>
              <a:ahLst/>
              <a:cxnLst/>
              <a:rect l="l" t="t" r="r" b="b"/>
              <a:pathLst>
                <a:path w="6212" h="8929" extrusionOk="0">
                  <a:moveTo>
                    <a:pt x="793" y="828"/>
                  </a:moveTo>
                  <a:cubicBezTo>
                    <a:pt x="999" y="876"/>
                    <a:pt x="1228" y="909"/>
                    <a:pt x="1480" y="943"/>
                  </a:cubicBezTo>
                  <a:cubicBezTo>
                    <a:pt x="1997" y="1017"/>
                    <a:pt x="2626" y="1017"/>
                    <a:pt x="3217" y="1017"/>
                  </a:cubicBezTo>
                  <a:cubicBezTo>
                    <a:pt x="4113" y="1017"/>
                    <a:pt x="4963" y="972"/>
                    <a:pt x="5462" y="939"/>
                  </a:cubicBezTo>
                  <a:lnTo>
                    <a:pt x="5462" y="939"/>
                  </a:lnTo>
                  <a:cubicBezTo>
                    <a:pt x="5236" y="1571"/>
                    <a:pt x="4800" y="2801"/>
                    <a:pt x="4363" y="4085"/>
                  </a:cubicBezTo>
                  <a:cubicBezTo>
                    <a:pt x="4031" y="5010"/>
                    <a:pt x="3735" y="5971"/>
                    <a:pt x="3476" y="6784"/>
                  </a:cubicBezTo>
                  <a:cubicBezTo>
                    <a:pt x="3336" y="7205"/>
                    <a:pt x="3217" y="7583"/>
                    <a:pt x="3126" y="7888"/>
                  </a:cubicBezTo>
                  <a:lnTo>
                    <a:pt x="3126" y="7888"/>
                  </a:lnTo>
                  <a:cubicBezTo>
                    <a:pt x="3107" y="7843"/>
                    <a:pt x="3088" y="7796"/>
                    <a:pt x="3069" y="7745"/>
                  </a:cubicBezTo>
                  <a:cubicBezTo>
                    <a:pt x="2663" y="6747"/>
                    <a:pt x="2034" y="4862"/>
                    <a:pt x="1517" y="3235"/>
                  </a:cubicBezTo>
                  <a:cubicBezTo>
                    <a:pt x="1295" y="2422"/>
                    <a:pt x="1036" y="1645"/>
                    <a:pt x="888" y="1128"/>
                  </a:cubicBezTo>
                  <a:cubicBezTo>
                    <a:pt x="852" y="1020"/>
                    <a:pt x="821" y="920"/>
                    <a:pt x="793" y="828"/>
                  </a:cubicBezTo>
                  <a:close/>
                  <a:moveTo>
                    <a:pt x="315" y="0"/>
                  </a:moveTo>
                  <a:cubicBezTo>
                    <a:pt x="260" y="0"/>
                    <a:pt x="204" y="18"/>
                    <a:pt x="149" y="55"/>
                  </a:cubicBezTo>
                  <a:cubicBezTo>
                    <a:pt x="38" y="129"/>
                    <a:pt x="1" y="277"/>
                    <a:pt x="38" y="388"/>
                  </a:cubicBezTo>
                  <a:cubicBezTo>
                    <a:pt x="38" y="388"/>
                    <a:pt x="629" y="2459"/>
                    <a:pt x="1295" y="4566"/>
                  </a:cubicBezTo>
                  <a:cubicBezTo>
                    <a:pt x="1628" y="5601"/>
                    <a:pt x="1997" y="6636"/>
                    <a:pt x="2293" y="7413"/>
                  </a:cubicBezTo>
                  <a:cubicBezTo>
                    <a:pt x="2441" y="7819"/>
                    <a:pt x="2552" y="8152"/>
                    <a:pt x="2700" y="8374"/>
                  </a:cubicBezTo>
                  <a:cubicBezTo>
                    <a:pt x="2737" y="8522"/>
                    <a:pt x="2811" y="8596"/>
                    <a:pt x="2848" y="8670"/>
                  </a:cubicBezTo>
                  <a:lnTo>
                    <a:pt x="2958" y="8818"/>
                  </a:lnTo>
                  <a:cubicBezTo>
                    <a:pt x="2995" y="8854"/>
                    <a:pt x="3069" y="8891"/>
                    <a:pt x="3217" y="8928"/>
                  </a:cubicBezTo>
                  <a:cubicBezTo>
                    <a:pt x="3254" y="8928"/>
                    <a:pt x="3328" y="8891"/>
                    <a:pt x="3402" y="8854"/>
                  </a:cubicBezTo>
                  <a:cubicBezTo>
                    <a:pt x="3476" y="8818"/>
                    <a:pt x="3513" y="8744"/>
                    <a:pt x="3513" y="8707"/>
                  </a:cubicBezTo>
                  <a:lnTo>
                    <a:pt x="3550" y="8596"/>
                  </a:lnTo>
                  <a:cubicBezTo>
                    <a:pt x="3624" y="8374"/>
                    <a:pt x="3809" y="7745"/>
                    <a:pt x="4068" y="6969"/>
                  </a:cubicBezTo>
                  <a:cubicBezTo>
                    <a:pt x="4437" y="5786"/>
                    <a:pt x="4955" y="4233"/>
                    <a:pt x="5399" y="2939"/>
                  </a:cubicBezTo>
                  <a:cubicBezTo>
                    <a:pt x="5842" y="1682"/>
                    <a:pt x="6175" y="721"/>
                    <a:pt x="6175" y="721"/>
                  </a:cubicBezTo>
                  <a:cubicBezTo>
                    <a:pt x="6212" y="610"/>
                    <a:pt x="6212" y="499"/>
                    <a:pt x="6138" y="425"/>
                  </a:cubicBezTo>
                  <a:cubicBezTo>
                    <a:pt x="6078" y="365"/>
                    <a:pt x="6017" y="304"/>
                    <a:pt x="5937" y="304"/>
                  </a:cubicBezTo>
                  <a:cubicBezTo>
                    <a:pt x="5919" y="304"/>
                    <a:pt x="5899" y="307"/>
                    <a:pt x="5879" y="314"/>
                  </a:cubicBezTo>
                  <a:cubicBezTo>
                    <a:pt x="5879" y="314"/>
                    <a:pt x="5546" y="314"/>
                    <a:pt x="5066" y="351"/>
                  </a:cubicBezTo>
                  <a:cubicBezTo>
                    <a:pt x="4585" y="388"/>
                    <a:pt x="3920" y="425"/>
                    <a:pt x="3217" y="425"/>
                  </a:cubicBezTo>
                  <a:cubicBezTo>
                    <a:pt x="2663" y="425"/>
                    <a:pt x="2034" y="388"/>
                    <a:pt x="1554" y="351"/>
                  </a:cubicBezTo>
                  <a:cubicBezTo>
                    <a:pt x="1036" y="277"/>
                    <a:pt x="629" y="166"/>
                    <a:pt x="481" y="55"/>
                  </a:cubicBezTo>
                  <a:cubicBezTo>
                    <a:pt x="426" y="18"/>
                    <a:pt x="371" y="0"/>
                    <a:pt x="3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770;p51"/>
            <p:cNvSpPr/>
            <p:nvPr/>
          </p:nvSpPr>
          <p:spPr>
            <a:xfrm>
              <a:off x="3715250" y="2777775"/>
              <a:ext cx="241250" cy="327075"/>
            </a:xfrm>
            <a:custGeom>
              <a:avLst/>
              <a:gdLst/>
              <a:ahLst/>
              <a:cxnLst/>
              <a:rect l="l" t="t" r="r" b="b"/>
              <a:pathLst>
                <a:path w="9650" h="13083" extrusionOk="0">
                  <a:moveTo>
                    <a:pt x="7210" y="0"/>
                  </a:moveTo>
                  <a:cubicBezTo>
                    <a:pt x="6721" y="0"/>
                    <a:pt x="6145" y="80"/>
                    <a:pt x="5472" y="268"/>
                  </a:cubicBezTo>
                  <a:cubicBezTo>
                    <a:pt x="2329" y="1193"/>
                    <a:pt x="111" y="2597"/>
                    <a:pt x="0" y="4631"/>
                  </a:cubicBezTo>
                  <a:cubicBezTo>
                    <a:pt x="0" y="4631"/>
                    <a:pt x="629" y="7995"/>
                    <a:pt x="1109" y="9326"/>
                  </a:cubicBezTo>
                  <a:cubicBezTo>
                    <a:pt x="1600" y="10555"/>
                    <a:pt x="3291" y="13082"/>
                    <a:pt x="4663" y="13082"/>
                  </a:cubicBezTo>
                  <a:cubicBezTo>
                    <a:pt x="4737" y="13082"/>
                    <a:pt x="4809" y="13075"/>
                    <a:pt x="4880" y="13060"/>
                  </a:cubicBezTo>
                  <a:cubicBezTo>
                    <a:pt x="6285" y="12764"/>
                    <a:pt x="8651" y="9807"/>
                    <a:pt x="8947" y="8698"/>
                  </a:cubicBezTo>
                  <a:cubicBezTo>
                    <a:pt x="9243" y="7589"/>
                    <a:pt x="9649" y="2930"/>
                    <a:pt x="9649" y="1895"/>
                  </a:cubicBezTo>
                  <a:cubicBezTo>
                    <a:pt x="9649" y="1108"/>
                    <a:pt x="9029" y="0"/>
                    <a:pt x="72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771;p51"/>
            <p:cNvSpPr/>
            <p:nvPr/>
          </p:nvSpPr>
          <p:spPr>
            <a:xfrm>
              <a:off x="3707850" y="2769675"/>
              <a:ext cx="256050" cy="342925"/>
            </a:xfrm>
            <a:custGeom>
              <a:avLst/>
              <a:gdLst/>
              <a:ahLst/>
              <a:cxnLst/>
              <a:rect l="l" t="t" r="r" b="b"/>
              <a:pathLst>
                <a:path w="10242" h="13717" extrusionOk="0">
                  <a:moveTo>
                    <a:pt x="7542" y="629"/>
                  </a:moveTo>
                  <a:cubicBezTo>
                    <a:pt x="8356" y="629"/>
                    <a:pt x="8873" y="888"/>
                    <a:pt x="9206" y="1184"/>
                  </a:cubicBezTo>
                  <a:cubicBezTo>
                    <a:pt x="9502" y="1517"/>
                    <a:pt x="9650" y="1923"/>
                    <a:pt x="9650" y="2219"/>
                  </a:cubicBezTo>
                  <a:cubicBezTo>
                    <a:pt x="9650" y="2700"/>
                    <a:pt x="9539" y="4142"/>
                    <a:pt x="9391" y="5546"/>
                  </a:cubicBezTo>
                  <a:cubicBezTo>
                    <a:pt x="9317" y="6286"/>
                    <a:pt x="9243" y="6988"/>
                    <a:pt x="9169" y="7580"/>
                  </a:cubicBezTo>
                  <a:cubicBezTo>
                    <a:pt x="9095" y="8208"/>
                    <a:pt x="9021" y="8689"/>
                    <a:pt x="8947" y="8948"/>
                  </a:cubicBezTo>
                  <a:cubicBezTo>
                    <a:pt x="8873" y="9170"/>
                    <a:pt x="8688" y="9539"/>
                    <a:pt x="8430" y="9983"/>
                  </a:cubicBezTo>
                  <a:cubicBezTo>
                    <a:pt x="7986" y="10611"/>
                    <a:pt x="7394" y="11351"/>
                    <a:pt x="6803" y="11942"/>
                  </a:cubicBezTo>
                  <a:cubicBezTo>
                    <a:pt x="6174" y="12571"/>
                    <a:pt x="5509" y="13014"/>
                    <a:pt x="5102" y="13088"/>
                  </a:cubicBezTo>
                  <a:lnTo>
                    <a:pt x="4954" y="13088"/>
                  </a:lnTo>
                  <a:cubicBezTo>
                    <a:pt x="4928" y="13092"/>
                    <a:pt x="4901" y="13094"/>
                    <a:pt x="4873" y="13094"/>
                  </a:cubicBezTo>
                  <a:cubicBezTo>
                    <a:pt x="4634" y="13094"/>
                    <a:pt x="4365" y="12955"/>
                    <a:pt x="4067" y="12756"/>
                  </a:cubicBezTo>
                  <a:cubicBezTo>
                    <a:pt x="3586" y="12386"/>
                    <a:pt x="3069" y="11831"/>
                    <a:pt x="2625" y="11203"/>
                  </a:cubicBezTo>
                  <a:cubicBezTo>
                    <a:pt x="2218" y="10611"/>
                    <a:pt x="1886" y="9946"/>
                    <a:pt x="1701" y="9539"/>
                  </a:cubicBezTo>
                  <a:cubicBezTo>
                    <a:pt x="1479" y="8911"/>
                    <a:pt x="1183" y="7728"/>
                    <a:pt x="961" y="6729"/>
                  </a:cubicBezTo>
                  <a:cubicBezTo>
                    <a:pt x="851" y="6249"/>
                    <a:pt x="777" y="5768"/>
                    <a:pt x="703" y="5435"/>
                  </a:cubicBezTo>
                  <a:cubicBezTo>
                    <a:pt x="656" y="5224"/>
                    <a:pt x="624" y="5072"/>
                    <a:pt x="606" y="4989"/>
                  </a:cubicBezTo>
                  <a:lnTo>
                    <a:pt x="606" y="4989"/>
                  </a:lnTo>
                  <a:lnTo>
                    <a:pt x="629" y="4992"/>
                  </a:lnTo>
                  <a:cubicBezTo>
                    <a:pt x="666" y="4068"/>
                    <a:pt x="1183" y="3291"/>
                    <a:pt x="2071" y="2626"/>
                  </a:cubicBezTo>
                  <a:cubicBezTo>
                    <a:pt x="2995" y="1923"/>
                    <a:pt x="4326" y="1332"/>
                    <a:pt x="5879" y="888"/>
                  </a:cubicBezTo>
                  <a:cubicBezTo>
                    <a:pt x="6507" y="703"/>
                    <a:pt x="7062" y="629"/>
                    <a:pt x="7542" y="629"/>
                  </a:cubicBezTo>
                  <a:close/>
                  <a:moveTo>
                    <a:pt x="7542" y="1"/>
                  </a:moveTo>
                  <a:cubicBezTo>
                    <a:pt x="6988" y="1"/>
                    <a:pt x="6396" y="112"/>
                    <a:pt x="5694" y="297"/>
                  </a:cubicBezTo>
                  <a:cubicBezTo>
                    <a:pt x="4104" y="777"/>
                    <a:pt x="2736" y="1369"/>
                    <a:pt x="1701" y="2108"/>
                  </a:cubicBezTo>
                  <a:cubicBezTo>
                    <a:pt x="703" y="2885"/>
                    <a:pt x="37" y="3809"/>
                    <a:pt x="0" y="4955"/>
                  </a:cubicBezTo>
                  <a:lnTo>
                    <a:pt x="0" y="5029"/>
                  </a:lnTo>
                  <a:cubicBezTo>
                    <a:pt x="0" y="5029"/>
                    <a:pt x="148" y="5879"/>
                    <a:pt x="370" y="6877"/>
                  </a:cubicBezTo>
                  <a:cubicBezTo>
                    <a:pt x="592" y="7876"/>
                    <a:pt x="851" y="9059"/>
                    <a:pt x="1146" y="9761"/>
                  </a:cubicBezTo>
                  <a:cubicBezTo>
                    <a:pt x="1405" y="10427"/>
                    <a:pt x="1923" y="11388"/>
                    <a:pt x="2625" y="12201"/>
                  </a:cubicBezTo>
                  <a:cubicBezTo>
                    <a:pt x="2958" y="12608"/>
                    <a:pt x="3328" y="12978"/>
                    <a:pt x="3697" y="13236"/>
                  </a:cubicBezTo>
                  <a:cubicBezTo>
                    <a:pt x="4104" y="13532"/>
                    <a:pt x="4511" y="13717"/>
                    <a:pt x="4954" y="13717"/>
                  </a:cubicBezTo>
                  <a:cubicBezTo>
                    <a:pt x="5028" y="13717"/>
                    <a:pt x="5139" y="13717"/>
                    <a:pt x="5250" y="13680"/>
                  </a:cubicBezTo>
                  <a:cubicBezTo>
                    <a:pt x="5694" y="13606"/>
                    <a:pt x="6100" y="13347"/>
                    <a:pt x="6544" y="12978"/>
                  </a:cubicBezTo>
                  <a:cubicBezTo>
                    <a:pt x="7210" y="12460"/>
                    <a:pt x="7875" y="11721"/>
                    <a:pt x="8430" y="11018"/>
                  </a:cubicBezTo>
                  <a:cubicBezTo>
                    <a:pt x="8984" y="10279"/>
                    <a:pt x="9391" y="9613"/>
                    <a:pt x="9539" y="9096"/>
                  </a:cubicBezTo>
                  <a:cubicBezTo>
                    <a:pt x="9613" y="8800"/>
                    <a:pt x="9687" y="8282"/>
                    <a:pt x="9797" y="7691"/>
                  </a:cubicBezTo>
                  <a:cubicBezTo>
                    <a:pt x="10019" y="5842"/>
                    <a:pt x="10241" y="3032"/>
                    <a:pt x="10241" y="2219"/>
                  </a:cubicBezTo>
                  <a:cubicBezTo>
                    <a:pt x="10241" y="1738"/>
                    <a:pt x="10056" y="1184"/>
                    <a:pt x="9613" y="740"/>
                  </a:cubicBezTo>
                  <a:cubicBezTo>
                    <a:pt x="9169" y="297"/>
                    <a:pt x="8503" y="1"/>
                    <a:pt x="75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772;p51"/>
            <p:cNvSpPr/>
            <p:nvPr/>
          </p:nvSpPr>
          <p:spPr>
            <a:xfrm>
              <a:off x="3659775" y="2613900"/>
              <a:ext cx="321675" cy="302000"/>
            </a:xfrm>
            <a:custGeom>
              <a:avLst/>
              <a:gdLst/>
              <a:ahLst/>
              <a:cxnLst/>
              <a:rect l="l" t="t" r="r" b="b"/>
              <a:pathLst>
                <a:path w="12867" h="12080" extrusionOk="0">
                  <a:moveTo>
                    <a:pt x="8223" y="1"/>
                  </a:moveTo>
                  <a:cubicBezTo>
                    <a:pt x="6105" y="1"/>
                    <a:pt x="3346" y="637"/>
                    <a:pt x="1923" y="1758"/>
                  </a:cubicBezTo>
                  <a:cubicBezTo>
                    <a:pt x="1" y="3274"/>
                    <a:pt x="407" y="7119"/>
                    <a:pt x="592" y="8857"/>
                  </a:cubicBezTo>
                  <a:cubicBezTo>
                    <a:pt x="758" y="10153"/>
                    <a:pt x="1294" y="10318"/>
                    <a:pt x="1555" y="10318"/>
                  </a:cubicBezTo>
                  <a:cubicBezTo>
                    <a:pt x="1644" y="10318"/>
                    <a:pt x="1701" y="10299"/>
                    <a:pt x="1701" y="10299"/>
                  </a:cubicBezTo>
                  <a:lnTo>
                    <a:pt x="1701" y="10299"/>
                  </a:lnTo>
                  <a:cubicBezTo>
                    <a:pt x="1701" y="10299"/>
                    <a:pt x="1295" y="11001"/>
                    <a:pt x="1221" y="11519"/>
                  </a:cubicBezTo>
                  <a:cubicBezTo>
                    <a:pt x="1163" y="11769"/>
                    <a:pt x="1737" y="12079"/>
                    <a:pt x="2660" y="12079"/>
                  </a:cubicBezTo>
                  <a:cubicBezTo>
                    <a:pt x="3510" y="12079"/>
                    <a:pt x="4656" y="11816"/>
                    <a:pt x="5879" y="11001"/>
                  </a:cubicBezTo>
                  <a:cubicBezTo>
                    <a:pt x="8430" y="9263"/>
                    <a:pt x="9946" y="7858"/>
                    <a:pt x="9946" y="7858"/>
                  </a:cubicBezTo>
                  <a:cubicBezTo>
                    <a:pt x="9946" y="7858"/>
                    <a:pt x="10242" y="8265"/>
                    <a:pt x="10057" y="9152"/>
                  </a:cubicBezTo>
                  <a:cubicBezTo>
                    <a:pt x="9895" y="9825"/>
                    <a:pt x="10282" y="10282"/>
                    <a:pt x="10931" y="10282"/>
                  </a:cubicBezTo>
                  <a:cubicBezTo>
                    <a:pt x="11175" y="10282"/>
                    <a:pt x="11455" y="10218"/>
                    <a:pt x="11757" y="10077"/>
                  </a:cubicBezTo>
                  <a:cubicBezTo>
                    <a:pt x="12867" y="9559"/>
                    <a:pt x="12460" y="8968"/>
                    <a:pt x="12460" y="8968"/>
                  </a:cubicBezTo>
                  <a:cubicBezTo>
                    <a:pt x="12460" y="8968"/>
                    <a:pt x="12867" y="6343"/>
                    <a:pt x="12867" y="5012"/>
                  </a:cubicBezTo>
                  <a:cubicBezTo>
                    <a:pt x="12867" y="3681"/>
                    <a:pt x="12053" y="834"/>
                    <a:pt x="10131" y="243"/>
                  </a:cubicBezTo>
                  <a:cubicBezTo>
                    <a:pt x="9631" y="79"/>
                    <a:pt x="8966" y="1"/>
                    <a:pt x="82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773;p51"/>
            <p:cNvSpPr/>
            <p:nvPr/>
          </p:nvSpPr>
          <p:spPr>
            <a:xfrm>
              <a:off x="3662550" y="2606075"/>
              <a:ext cx="327225" cy="317975"/>
            </a:xfrm>
            <a:custGeom>
              <a:avLst/>
              <a:gdLst/>
              <a:ahLst/>
              <a:cxnLst/>
              <a:rect l="l" t="t" r="r" b="b"/>
              <a:pathLst>
                <a:path w="13089" h="12719" extrusionOk="0">
                  <a:moveTo>
                    <a:pt x="8134" y="629"/>
                  </a:moveTo>
                  <a:cubicBezTo>
                    <a:pt x="8837" y="629"/>
                    <a:pt x="9502" y="703"/>
                    <a:pt x="9946" y="851"/>
                  </a:cubicBezTo>
                  <a:cubicBezTo>
                    <a:pt x="10796" y="1110"/>
                    <a:pt x="11425" y="1886"/>
                    <a:pt x="11831" y="2811"/>
                  </a:cubicBezTo>
                  <a:cubicBezTo>
                    <a:pt x="12275" y="3698"/>
                    <a:pt x="12460" y="4733"/>
                    <a:pt x="12460" y="5325"/>
                  </a:cubicBezTo>
                  <a:cubicBezTo>
                    <a:pt x="12460" y="5953"/>
                    <a:pt x="12349" y="6951"/>
                    <a:pt x="12275" y="7765"/>
                  </a:cubicBezTo>
                  <a:cubicBezTo>
                    <a:pt x="12164" y="8578"/>
                    <a:pt x="12053" y="9244"/>
                    <a:pt x="12053" y="9244"/>
                  </a:cubicBezTo>
                  <a:cubicBezTo>
                    <a:pt x="12053" y="9305"/>
                    <a:pt x="12053" y="9366"/>
                    <a:pt x="12095" y="9427"/>
                  </a:cubicBezTo>
                  <a:lnTo>
                    <a:pt x="12095" y="9427"/>
                  </a:lnTo>
                  <a:lnTo>
                    <a:pt x="12090" y="9429"/>
                  </a:lnTo>
                  <a:lnTo>
                    <a:pt x="12127" y="9539"/>
                  </a:lnTo>
                  <a:cubicBezTo>
                    <a:pt x="12127" y="9613"/>
                    <a:pt x="12127" y="9650"/>
                    <a:pt x="12053" y="9761"/>
                  </a:cubicBezTo>
                  <a:cubicBezTo>
                    <a:pt x="11979" y="9835"/>
                    <a:pt x="11831" y="9983"/>
                    <a:pt x="11536" y="10131"/>
                  </a:cubicBezTo>
                  <a:cubicBezTo>
                    <a:pt x="11240" y="10242"/>
                    <a:pt x="11018" y="10279"/>
                    <a:pt x="10833" y="10279"/>
                  </a:cubicBezTo>
                  <a:cubicBezTo>
                    <a:pt x="10611" y="10279"/>
                    <a:pt x="10463" y="10205"/>
                    <a:pt x="10352" y="10131"/>
                  </a:cubicBezTo>
                  <a:cubicBezTo>
                    <a:pt x="10279" y="10057"/>
                    <a:pt x="10205" y="9946"/>
                    <a:pt x="10205" y="9761"/>
                  </a:cubicBezTo>
                  <a:cubicBezTo>
                    <a:pt x="10205" y="9687"/>
                    <a:pt x="10205" y="9613"/>
                    <a:pt x="10242" y="9539"/>
                  </a:cubicBezTo>
                  <a:cubicBezTo>
                    <a:pt x="10279" y="9281"/>
                    <a:pt x="10315" y="9096"/>
                    <a:pt x="10315" y="8874"/>
                  </a:cubicBezTo>
                  <a:cubicBezTo>
                    <a:pt x="10315" y="8319"/>
                    <a:pt x="10094" y="8024"/>
                    <a:pt x="10057" y="7987"/>
                  </a:cubicBezTo>
                  <a:cubicBezTo>
                    <a:pt x="10020" y="7913"/>
                    <a:pt x="9946" y="7876"/>
                    <a:pt x="9872" y="7839"/>
                  </a:cubicBezTo>
                  <a:cubicBezTo>
                    <a:pt x="9761" y="7839"/>
                    <a:pt x="9687" y="7876"/>
                    <a:pt x="9613" y="7950"/>
                  </a:cubicBezTo>
                  <a:lnTo>
                    <a:pt x="9539" y="7987"/>
                  </a:lnTo>
                  <a:cubicBezTo>
                    <a:pt x="9243" y="8282"/>
                    <a:pt x="7801" y="9539"/>
                    <a:pt x="5583" y="11055"/>
                  </a:cubicBezTo>
                  <a:cubicBezTo>
                    <a:pt x="4437" y="11832"/>
                    <a:pt x="3365" y="12090"/>
                    <a:pt x="2552" y="12090"/>
                  </a:cubicBezTo>
                  <a:cubicBezTo>
                    <a:pt x="2145" y="12090"/>
                    <a:pt x="1812" y="12016"/>
                    <a:pt x="1627" y="11943"/>
                  </a:cubicBezTo>
                  <a:cubicBezTo>
                    <a:pt x="1524" y="11908"/>
                    <a:pt x="1452" y="11841"/>
                    <a:pt x="1413" y="11833"/>
                  </a:cubicBezTo>
                  <a:lnTo>
                    <a:pt x="1413" y="11833"/>
                  </a:lnTo>
                  <a:cubicBezTo>
                    <a:pt x="1456" y="11647"/>
                    <a:pt x="1560" y="11372"/>
                    <a:pt x="1664" y="11129"/>
                  </a:cubicBezTo>
                  <a:cubicBezTo>
                    <a:pt x="1738" y="11018"/>
                    <a:pt x="1775" y="10944"/>
                    <a:pt x="1812" y="10870"/>
                  </a:cubicBezTo>
                  <a:cubicBezTo>
                    <a:pt x="1849" y="10796"/>
                    <a:pt x="1886" y="10759"/>
                    <a:pt x="1886" y="10759"/>
                  </a:cubicBezTo>
                  <a:cubicBezTo>
                    <a:pt x="1923" y="10649"/>
                    <a:pt x="1923" y="10501"/>
                    <a:pt x="1849" y="10390"/>
                  </a:cubicBezTo>
                  <a:cubicBezTo>
                    <a:pt x="1795" y="10336"/>
                    <a:pt x="1701" y="10301"/>
                    <a:pt x="1611" y="10301"/>
                  </a:cubicBezTo>
                  <a:cubicBezTo>
                    <a:pt x="1579" y="10301"/>
                    <a:pt x="1546" y="10306"/>
                    <a:pt x="1516" y="10316"/>
                  </a:cubicBezTo>
                  <a:lnTo>
                    <a:pt x="1443" y="10316"/>
                  </a:lnTo>
                  <a:cubicBezTo>
                    <a:pt x="1369" y="10316"/>
                    <a:pt x="1258" y="10279"/>
                    <a:pt x="1147" y="10168"/>
                  </a:cubicBezTo>
                  <a:cubicBezTo>
                    <a:pt x="1036" y="10020"/>
                    <a:pt x="851" y="9724"/>
                    <a:pt x="814" y="9133"/>
                  </a:cubicBezTo>
                  <a:cubicBezTo>
                    <a:pt x="703" y="8504"/>
                    <a:pt x="629" y="7580"/>
                    <a:pt x="629" y="6582"/>
                  </a:cubicBezTo>
                  <a:cubicBezTo>
                    <a:pt x="629" y="5768"/>
                    <a:pt x="703" y="4881"/>
                    <a:pt x="888" y="4142"/>
                  </a:cubicBezTo>
                  <a:cubicBezTo>
                    <a:pt x="1110" y="3365"/>
                    <a:pt x="1480" y="2737"/>
                    <a:pt x="1997" y="2330"/>
                  </a:cubicBezTo>
                  <a:cubicBezTo>
                    <a:pt x="2663" y="1776"/>
                    <a:pt x="3698" y="1369"/>
                    <a:pt x="4807" y="1073"/>
                  </a:cubicBezTo>
                  <a:cubicBezTo>
                    <a:pt x="5916" y="777"/>
                    <a:pt x="7099" y="629"/>
                    <a:pt x="8134" y="629"/>
                  </a:cubicBezTo>
                  <a:close/>
                  <a:moveTo>
                    <a:pt x="8134" y="1"/>
                  </a:moveTo>
                  <a:cubicBezTo>
                    <a:pt x="7025" y="1"/>
                    <a:pt x="5805" y="149"/>
                    <a:pt x="4622" y="482"/>
                  </a:cubicBezTo>
                  <a:cubicBezTo>
                    <a:pt x="3476" y="777"/>
                    <a:pt x="2404" y="1221"/>
                    <a:pt x="1627" y="1813"/>
                  </a:cubicBezTo>
                  <a:cubicBezTo>
                    <a:pt x="962" y="2367"/>
                    <a:pt x="555" y="3143"/>
                    <a:pt x="296" y="3957"/>
                  </a:cubicBezTo>
                  <a:cubicBezTo>
                    <a:pt x="75" y="4807"/>
                    <a:pt x="1" y="5731"/>
                    <a:pt x="1" y="6582"/>
                  </a:cubicBezTo>
                  <a:cubicBezTo>
                    <a:pt x="1" y="7617"/>
                    <a:pt x="112" y="8578"/>
                    <a:pt x="186" y="9207"/>
                  </a:cubicBezTo>
                  <a:cubicBezTo>
                    <a:pt x="259" y="9872"/>
                    <a:pt x="444" y="10316"/>
                    <a:pt x="703" y="10575"/>
                  </a:cubicBezTo>
                  <a:cubicBezTo>
                    <a:pt x="836" y="10726"/>
                    <a:pt x="978" y="10819"/>
                    <a:pt x="1110" y="10869"/>
                  </a:cubicBezTo>
                  <a:lnTo>
                    <a:pt x="1110" y="10869"/>
                  </a:lnTo>
                  <a:cubicBezTo>
                    <a:pt x="1110" y="10870"/>
                    <a:pt x="1110" y="10870"/>
                    <a:pt x="1110" y="10870"/>
                  </a:cubicBezTo>
                  <a:cubicBezTo>
                    <a:pt x="1003" y="11119"/>
                    <a:pt x="863" y="11436"/>
                    <a:pt x="819" y="11723"/>
                  </a:cubicBezTo>
                  <a:lnTo>
                    <a:pt x="819" y="11723"/>
                  </a:lnTo>
                  <a:lnTo>
                    <a:pt x="814" y="11721"/>
                  </a:lnTo>
                  <a:lnTo>
                    <a:pt x="777" y="11832"/>
                  </a:lnTo>
                  <a:cubicBezTo>
                    <a:pt x="777" y="12016"/>
                    <a:pt x="888" y="12164"/>
                    <a:pt x="999" y="12275"/>
                  </a:cubicBezTo>
                  <a:cubicBezTo>
                    <a:pt x="1147" y="12423"/>
                    <a:pt x="1369" y="12497"/>
                    <a:pt x="1627" y="12608"/>
                  </a:cubicBezTo>
                  <a:cubicBezTo>
                    <a:pt x="1886" y="12682"/>
                    <a:pt x="2182" y="12719"/>
                    <a:pt x="2552" y="12719"/>
                  </a:cubicBezTo>
                  <a:cubicBezTo>
                    <a:pt x="3476" y="12719"/>
                    <a:pt x="4696" y="12423"/>
                    <a:pt x="5953" y="11573"/>
                  </a:cubicBezTo>
                  <a:cubicBezTo>
                    <a:pt x="7781" y="10327"/>
                    <a:pt x="9078" y="9234"/>
                    <a:pt x="9679" y="8714"/>
                  </a:cubicBezTo>
                  <a:lnTo>
                    <a:pt x="9679" y="8714"/>
                  </a:lnTo>
                  <a:cubicBezTo>
                    <a:pt x="9684" y="8762"/>
                    <a:pt x="9687" y="8815"/>
                    <a:pt x="9687" y="8874"/>
                  </a:cubicBezTo>
                  <a:cubicBezTo>
                    <a:pt x="9687" y="9014"/>
                    <a:pt x="9687" y="9187"/>
                    <a:pt x="9624" y="9394"/>
                  </a:cubicBezTo>
                  <a:lnTo>
                    <a:pt x="9624" y="9394"/>
                  </a:lnTo>
                  <a:lnTo>
                    <a:pt x="9613" y="9392"/>
                  </a:lnTo>
                  <a:cubicBezTo>
                    <a:pt x="9613" y="9539"/>
                    <a:pt x="9576" y="9650"/>
                    <a:pt x="9576" y="9761"/>
                  </a:cubicBezTo>
                  <a:cubicBezTo>
                    <a:pt x="9576" y="10094"/>
                    <a:pt x="9724" y="10390"/>
                    <a:pt x="9946" y="10575"/>
                  </a:cubicBezTo>
                  <a:cubicBezTo>
                    <a:pt x="10168" y="10796"/>
                    <a:pt x="10500" y="10907"/>
                    <a:pt x="10833" y="10907"/>
                  </a:cubicBezTo>
                  <a:cubicBezTo>
                    <a:pt x="11129" y="10907"/>
                    <a:pt x="11462" y="10833"/>
                    <a:pt x="11794" y="10686"/>
                  </a:cubicBezTo>
                  <a:cubicBezTo>
                    <a:pt x="12127" y="10501"/>
                    <a:pt x="12386" y="10316"/>
                    <a:pt x="12534" y="10131"/>
                  </a:cubicBezTo>
                  <a:cubicBezTo>
                    <a:pt x="12682" y="9946"/>
                    <a:pt x="12756" y="9724"/>
                    <a:pt x="12756" y="9539"/>
                  </a:cubicBezTo>
                  <a:cubicBezTo>
                    <a:pt x="12756" y="9409"/>
                    <a:pt x="12727" y="9306"/>
                    <a:pt x="12695" y="9232"/>
                  </a:cubicBezTo>
                  <a:lnTo>
                    <a:pt x="12695" y="9232"/>
                  </a:lnTo>
                  <a:cubicBezTo>
                    <a:pt x="12764" y="8771"/>
                    <a:pt x="13088" y="6546"/>
                    <a:pt x="13088" y="5325"/>
                  </a:cubicBezTo>
                  <a:cubicBezTo>
                    <a:pt x="13088" y="4585"/>
                    <a:pt x="12866" y="3550"/>
                    <a:pt x="12423" y="2552"/>
                  </a:cubicBezTo>
                  <a:cubicBezTo>
                    <a:pt x="11942" y="1554"/>
                    <a:pt x="11203" y="593"/>
                    <a:pt x="10131" y="260"/>
                  </a:cubicBezTo>
                  <a:cubicBezTo>
                    <a:pt x="9576" y="75"/>
                    <a:pt x="8911" y="1"/>
                    <a:pt x="81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774;p51"/>
            <p:cNvSpPr/>
            <p:nvPr/>
          </p:nvSpPr>
          <p:spPr>
            <a:xfrm>
              <a:off x="3314100" y="3493950"/>
              <a:ext cx="431675" cy="128850"/>
            </a:xfrm>
            <a:custGeom>
              <a:avLst/>
              <a:gdLst/>
              <a:ahLst/>
              <a:cxnLst/>
              <a:rect l="l" t="t" r="r" b="b"/>
              <a:pathLst>
                <a:path w="17267" h="5154" extrusionOk="0">
                  <a:moveTo>
                    <a:pt x="3848" y="0"/>
                  </a:moveTo>
                  <a:cubicBezTo>
                    <a:pt x="3145" y="0"/>
                    <a:pt x="2774" y="163"/>
                    <a:pt x="2774" y="163"/>
                  </a:cubicBezTo>
                  <a:cubicBezTo>
                    <a:pt x="334" y="1789"/>
                    <a:pt x="1" y="4710"/>
                    <a:pt x="925" y="5006"/>
                  </a:cubicBezTo>
                  <a:cubicBezTo>
                    <a:pt x="1233" y="5117"/>
                    <a:pt x="3152" y="5154"/>
                    <a:pt x="5572" y="5154"/>
                  </a:cubicBezTo>
                  <a:cubicBezTo>
                    <a:pt x="10414" y="5154"/>
                    <a:pt x="17266" y="5006"/>
                    <a:pt x="17266" y="5006"/>
                  </a:cubicBezTo>
                  <a:lnTo>
                    <a:pt x="17155" y="2788"/>
                  </a:lnTo>
                  <a:cubicBezTo>
                    <a:pt x="17155" y="2788"/>
                    <a:pt x="13717" y="2492"/>
                    <a:pt x="13125" y="2492"/>
                  </a:cubicBezTo>
                  <a:cubicBezTo>
                    <a:pt x="12497" y="2492"/>
                    <a:pt x="8245" y="1272"/>
                    <a:pt x="6101" y="458"/>
                  </a:cubicBezTo>
                  <a:cubicBezTo>
                    <a:pt x="5157" y="101"/>
                    <a:pt x="4400" y="0"/>
                    <a:pt x="38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775;p51"/>
            <p:cNvSpPr/>
            <p:nvPr/>
          </p:nvSpPr>
          <p:spPr>
            <a:xfrm>
              <a:off x="3317800" y="3486000"/>
              <a:ext cx="436275" cy="144200"/>
            </a:xfrm>
            <a:custGeom>
              <a:avLst/>
              <a:gdLst/>
              <a:ahLst/>
              <a:cxnLst/>
              <a:rect l="l" t="t" r="r" b="b"/>
              <a:pathLst>
                <a:path w="17451" h="5768" extrusionOk="0">
                  <a:moveTo>
                    <a:pt x="3698" y="629"/>
                  </a:moveTo>
                  <a:cubicBezTo>
                    <a:pt x="4215" y="629"/>
                    <a:pt x="4918" y="703"/>
                    <a:pt x="5842" y="1072"/>
                  </a:cubicBezTo>
                  <a:cubicBezTo>
                    <a:pt x="6914" y="1479"/>
                    <a:pt x="8541" y="1997"/>
                    <a:pt x="9946" y="2403"/>
                  </a:cubicBezTo>
                  <a:cubicBezTo>
                    <a:pt x="10648" y="2588"/>
                    <a:pt x="11314" y="2773"/>
                    <a:pt x="11831" y="2884"/>
                  </a:cubicBezTo>
                  <a:cubicBezTo>
                    <a:pt x="12090" y="2958"/>
                    <a:pt x="12312" y="3032"/>
                    <a:pt x="12497" y="3069"/>
                  </a:cubicBezTo>
                  <a:cubicBezTo>
                    <a:pt x="12719" y="3106"/>
                    <a:pt x="12829" y="3106"/>
                    <a:pt x="12977" y="3106"/>
                  </a:cubicBezTo>
                  <a:cubicBezTo>
                    <a:pt x="13236" y="3106"/>
                    <a:pt x="14271" y="3180"/>
                    <a:pt x="15196" y="3254"/>
                  </a:cubicBezTo>
                  <a:cubicBezTo>
                    <a:pt x="15801" y="3302"/>
                    <a:pt x="16390" y="3350"/>
                    <a:pt x="16725" y="3378"/>
                  </a:cubicBezTo>
                  <a:lnTo>
                    <a:pt x="16725" y="3378"/>
                  </a:lnTo>
                  <a:lnTo>
                    <a:pt x="16806" y="5033"/>
                  </a:lnTo>
                  <a:lnTo>
                    <a:pt x="16806" y="5033"/>
                  </a:lnTo>
                  <a:cubicBezTo>
                    <a:pt x="16608" y="5037"/>
                    <a:pt x="16322" y="5047"/>
                    <a:pt x="15972" y="5065"/>
                  </a:cubicBezTo>
                  <a:cubicBezTo>
                    <a:pt x="13828" y="5102"/>
                    <a:pt x="9058" y="5176"/>
                    <a:pt x="5435" y="5176"/>
                  </a:cubicBezTo>
                  <a:cubicBezTo>
                    <a:pt x="4215" y="5176"/>
                    <a:pt x="3143" y="5176"/>
                    <a:pt x="2330" y="5139"/>
                  </a:cubicBezTo>
                  <a:cubicBezTo>
                    <a:pt x="1923" y="5139"/>
                    <a:pt x="1553" y="5102"/>
                    <a:pt x="1332" y="5102"/>
                  </a:cubicBezTo>
                  <a:cubicBezTo>
                    <a:pt x="1184" y="5102"/>
                    <a:pt x="1073" y="5065"/>
                    <a:pt x="999" y="5065"/>
                  </a:cubicBezTo>
                  <a:lnTo>
                    <a:pt x="888" y="5065"/>
                  </a:lnTo>
                  <a:cubicBezTo>
                    <a:pt x="814" y="5028"/>
                    <a:pt x="777" y="4991"/>
                    <a:pt x="703" y="4843"/>
                  </a:cubicBezTo>
                  <a:cubicBezTo>
                    <a:pt x="666" y="4732"/>
                    <a:pt x="629" y="4547"/>
                    <a:pt x="629" y="4289"/>
                  </a:cubicBezTo>
                  <a:cubicBezTo>
                    <a:pt x="629" y="3808"/>
                    <a:pt x="777" y="3180"/>
                    <a:pt x="1110" y="2551"/>
                  </a:cubicBezTo>
                  <a:cubicBezTo>
                    <a:pt x="1479" y="1886"/>
                    <a:pt x="1997" y="1220"/>
                    <a:pt x="2773" y="740"/>
                  </a:cubicBezTo>
                  <a:lnTo>
                    <a:pt x="2768" y="730"/>
                  </a:lnTo>
                  <a:lnTo>
                    <a:pt x="2768" y="730"/>
                  </a:lnTo>
                  <a:cubicBezTo>
                    <a:pt x="2865" y="703"/>
                    <a:pt x="3181" y="629"/>
                    <a:pt x="3698" y="629"/>
                  </a:cubicBezTo>
                  <a:close/>
                  <a:moveTo>
                    <a:pt x="3698" y="0"/>
                  </a:moveTo>
                  <a:cubicBezTo>
                    <a:pt x="2921" y="0"/>
                    <a:pt x="2515" y="185"/>
                    <a:pt x="2478" y="185"/>
                  </a:cubicBezTo>
                  <a:lnTo>
                    <a:pt x="2441" y="222"/>
                  </a:lnTo>
                  <a:cubicBezTo>
                    <a:pt x="1590" y="776"/>
                    <a:pt x="962" y="1516"/>
                    <a:pt x="592" y="2255"/>
                  </a:cubicBezTo>
                  <a:cubicBezTo>
                    <a:pt x="186" y="2958"/>
                    <a:pt x="1" y="3697"/>
                    <a:pt x="1" y="4289"/>
                  </a:cubicBezTo>
                  <a:cubicBezTo>
                    <a:pt x="1" y="4621"/>
                    <a:pt x="38" y="4880"/>
                    <a:pt x="149" y="5102"/>
                  </a:cubicBezTo>
                  <a:cubicBezTo>
                    <a:pt x="259" y="5361"/>
                    <a:pt x="444" y="5546"/>
                    <a:pt x="666" y="5620"/>
                  </a:cubicBezTo>
                  <a:cubicBezTo>
                    <a:pt x="777" y="5657"/>
                    <a:pt x="851" y="5657"/>
                    <a:pt x="925" y="5694"/>
                  </a:cubicBezTo>
                  <a:cubicBezTo>
                    <a:pt x="1258" y="5731"/>
                    <a:pt x="1849" y="5731"/>
                    <a:pt x="2626" y="5768"/>
                  </a:cubicBezTo>
                  <a:lnTo>
                    <a:pt x="5435" y="5768"/>
                  </a:lnTo>
                  <a:cubicBezTo>
                    <a:pt x="10278" y="5768"/>
                    <a:pt x="17118" y="5657"/>
                    <a:pt x="17118" y="5657"/>
                  </a:cubicBezTo>
                  <a:cubicBezTo>
                    <a:pt x="17229" y="5657"/>
                    <a:pt x="17303" y="5620"/>
                    <a:pt x="17340" y="5546"/>
                  </a:cubicBezTo>
                  <a:cubicBezTo>
                    <a:pt x="17414" y="5509"/>
                    <a:pt x="17451" y="5398"/>
                    <a:pt x="17414" y="5324"/>
                  </a:cubicBezTo>
                  <a:lnTo>
                    <a:pt x="17340" y="3106"/>
                  </a:lnTo>
                  <a:cubicBezTo>
                    <a:pt x="17340" y="2958"/>
                    <a:pt x="17192" y="2810"/>
                    <a:pt x="17044" y="2810"/>
                  </a:cubicBezTo>
                  <a:cubicBezTo>
                    <a:pt x="17044" y="2810"/>
                    <a:pt x="16194" y="2736"/>
                    <a:pt x="15233" y="2662"/>
                  </a:cubicBezTo>
                  <a:cubicBezTo>
                    <a:pt x="14308" y="2588"/>
                    <a:pt x="13310" y="2514"/>
                    <a:pt x="12977" y="2514"/>
                  </a:cubicBezTo>
                  <a:cubicBezTo>
                    <a:pt x="12940" y="2514"/>
                    <a:pt x="12792" y="2477"/>
                    <a:pt x="12645" y="2440"/>
                  </a:cubicBezTo>
                  <a:cubicBezTo>
                    <a:pt x="11425" y="2218"/>
                    <a:pt x="7912" y="1183"/>
                    <a:pt x="6064" y="481"/>
                  </a:cubicBezTo>
                  <a:cubicBezTo>
                    <a:pt x="5103" y="111"/>
                    <a:pt x="4289" y="0"/>
                    <a:pt x="36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776;p51"/>
            <p:cNvSpPr/>
            <p:nvPr/>
          </p:nvSpPr>
          <p:spPr>
            <a:xfrm>
              <a:off x="3642225" y="3515250"/>
              <a:ext cx="183025" cy="99250"/>
            </a:xfrm>
            <a:custGeom>
              <a:avLst/>
              <a:gdLst/>
              <a:ahLst/>
              <a:cxnLst/>
              <a:rect l="l" t="t" r="r" b="b"/>
              <a:pathLst>
                <a:path w="7321" h="3970" extrusionOk="0">
                  <a:moveTo>
                    <a:pt x="4177" y="1"/>
                  </a:moveTo>
                  <a:cubicBezTo>
                    <a:pt x="4110" y="1"/>
                    <a:pt x="4049" y="16"/>
                    <a:pt x="3993" y="50"/>
                  </a:cubicBezTo>
                  <a:cubicBezTo>
                    <a:pt x="3180" y="605"/>
                    <a:pt x="481" y="2934"/>
                    <a:pt x="481" y="2934"/>
                  </a:cubicBezTo>
                  <a:lnTo>
                    <a:pt x="0" y="3821"/>
                  </a:lnTo>
                  <a:lnTo>
                    <a:pt x="2736" y="3821"/>
                  </a:lnTo>
                  <a:cubicBezTo>
                    <a:pt x="3610" y="3821"/>
                    <a:pt x="3995" y="3516"/>
                    <a:pt x="4336" y="3516"/>
                  </a:cubicBezTo>
                  <a:cubicBezTo>
                    <a:pt x="4370" y="3516"/>
                    <a:pt x="4403" y="3519"/>
                    <a:pt x="4437" y="3525"/>
                  </a:cubicBezTo>
                  <a:cubicBezTo>
                    <a:pt x="4843" y="3599"/>
                    <a:pt x="6618" y="3969"/>
                    <a:pt x="6618" y="3969"/>
                  </a:cubicBezTo>
                  <a:cubicBezTo>
                    <a:pt x="6618" y="3969"/>
                    <a:pt x="7321" y="3821"/>
                    <a:pt x="7247" y="3525"/>
                  </a:cubicBezTo>
                  <a:cubicBezTo>
                    <a:pt x="7177" y="3249"/>
                    <a:pt x="5138" y="1"/>
                    <a:pt x="41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777;p51"/>
            <p:cNvSpPr/>
            <p:nvPr/>
          </p:nvSpPr>
          <p:spPr>
            <a:xfrm>
              <a:off x="3634825" y="3508175"/>
              <a:ext cx="195975" cy="113700"/>
            </a:xfrm>
            <a:custGeom>
              <a:avLst/>
              <a:gdLst/>
              <a:ahLst/>
              <a:cxnLst/>
              <a:rect l="l" t="t" r="r" b="b"/>
              <a:pathLst>
                <a:path w="7839" h="4548" extrusionOk="0">
                  <a:moveTo>
                    <a:pt x="4474" y="0"/>
                  </a:moveTo>
                  <a:cubicBezTo>
                    <a:pt x="4363" y="0"/>
                    <a:pt x="4252" y="0"/>
                    <a:pt x="4141" y="74"/>
                  </a:cubicBezTo>
                  <a:cubicBezTo>
                    <a:pt x="3698" y="370"/>
                    <a:pt x="2810" y="1073"/>
                    <a:pt x="2034" y="1738"/>
                  </a:cubicBezTo>
                  <a:cubicBezTo>
                    <a:pt x="1258" y="2403"/>
                    <a:pt x="555" y="2958"/>
                    <a:pt x="555" y="2958"/>
                  </a:cubicBezTo>
                  <a:cubicBezTo>
                    <a:pt x="444" y="3069"/>
                    <a:pt x="407" y="3291"/>
                    <a:pt x="518" y="3402"/>
                  </a:cubicBezTo>
                  <a:cubicBezTo>
                    <a:pt x="578" y="3481"/>
                    <a:pt x="669" y="3518"/>
                    <a:pt x="758" y="3518"/>
                  </a:cubicBezTo>
                  <a:cubicBezTo>
                    <a:pt x="835" y="3518"/>
                    <a:pt x="910" y="3490"/>
                    <a:pt x="962" y="3439"/>
                  </a:cubicBezTo>
                  <a:cubicBezTo>
                    <a:pt x="962" y="3439"/>
                    <a:pt x="1147" y="3291"/>
                    <a:pt x="1405" y="3069"/>
                  </a:cubicBezTo>
                  <a:cubicBezTo>
                    <a:pt x="1812" y="2736"/>
                    <a:pt x="2404" y="2219"/>
                    <a:pt x="2995" y="1701"/>
                  </a:cubicBezTo>
                  <a:cubicBezTo>
                    <a:pt x="3587" y="1220"/>
                    <a:pt x="4178" y="777"/>
                    <a:pt x="4474" y="592"/>
                  </a:cubicBezTo>
                  <a:cubicBezTo>
                    <a:pt x="4511" y="592"/>
                    <a:pt x="4585" y="629"/>
                    <a:pt x="4733" y="703"/>
                  </a:cubicBezTo>
                  <a:cubicBezTo>
                    <a:pt x="4918" y="814"/>
                    <a:pt x="5213" y="1073"/>
                    <a:pt x="5472" y="1405"/>
                  </a:cubicBezTo>
                  <a:cubicBezTo>
                    <a:pt x="5916" y="1849"/>
                    <a:pt x="6360" y="2477"/>
                    <a:pt x="6692" y="2958"/>
                  </a:cubicBezTo>
                  <a:cubicBezTo>
                    <a:pt x="6840" y="3217"/>
                    <a:pt x="6988" y="3439"/>
                    <a:pt x="7099" y="3624"/>
                  </a:cubicBezTo>
                  <a:cubicBezTo>
                    <a:pt x="7136" y="3697"/>
                    <a:pt x="7173" y="3771"/>
                    <a:pt x="7210" y="3808"/>
                  </a:cubicBezTo>
                  <a:lnTo>
                    <a:pt x="7214" y="3817"/>
                  </a:lnTo>
                  <a:lnTo>
                    <a:pt x="7214" y="3817"/>
                  </a:lnTo>
                  <a:cubicBezTo>
                    <a:pt x="7176" y="3850"/>
                    <a:pt x="7111" y="3882"/>
                    <a:pt x="7062" y="3882"/>
                  </a:cubicBezTo>
                  <a:lnTo>
                    <a:pt x="6936" y="3946"/>
                  </a:lnTo>
                  <a:lnTo>
                    <a:pt x="6936" y="3946"/>
                  </a:lnTo>
                  <a:cubicBezTo>
                    <a:pt x="6635" y="3884"/>
                    <a:pt x="5139" y="3579"/>
                    <a:pt x="4807" y="3513"/>
                  </a:cubicBezTo>
                  <a:lnTo>
                    <a:pt x="4659" y="3476"/>
                  </a:lnTo>
                  <a:cubicBezTo>
                    <a:pt x="4363" y="3476"/>
                    <a:pt x="4178" y="3587"/>
                    <a:pt x="3956" y="3660"/>
                  </a:cubicBezTo>
                  <a:cubicBezTo>
                    <a:pt x="3698" y="3734"/>
                    <a:pt x="3439" y="3808"/>
                    <a:pt x="3032" y="3808"/>
                  </a:cubicBezTo>
                  <a:lnTo>
                    <a:pt x="296" y="3808"/>
                  </a:lnTo>
                  <a:cubicBezTo>
                    <a:pt x="148" y="3808"/>
                    <a:pt x="1" y="3919"/>
                    <a:pt x="1" y="4104"/>
                  </a:cubicBezTo>
                  <a:cubicBezTo>
                    <a:pt x="1" y="4289"/>
                    <a:pt x="148" y="4400"/>
                    <a:pt x="296" y="4400"/>
                  </a:cubicBezTo>
                  <a:lnTo>
                    <a:pt x="3032" y="4400"/>
                  </a:lnTo>
                  <a:cubicBezTo>
                    <a:pt x="3513" y="4400"/>
                    <a:pt x="3846" y="4326"/>
                    <a:pt x="4141" y="4252"/>
                  </a:cubicBezTo>
                  <a:cubicBezTo>
                    <a:pt x="4400" y="4141"/>
                    <a:pt x="4585" y="4104"/>
                    <a:pt x="4659" y="4104"/>
                  </a:cubicBezTo>
                  <a:lnTo>
                    <a:pt x="4696" y="4104"/>
                  </a:lnTo>
                  <a:cubicBezTo>
                    <a:pt x="5066" y="4178"/>
                    <a:pt x="6877" y="4548"/>
                    <a:pt x="6877" y="4548"/>
                  </a:cubicBezTo>
                  <a:lnTo>
                    <a:pt x="6988" y="4548"/>
                  </a:lnTo>
                  <a:cubicBezTo>
                    <a:pt x="7025" y="4548"/>
                    <a:pt x="7173" y="4511"/>
                    <a:pt x="7358" y="4437"/>
                  </a:cubicBezTo>
                  <a:cubicBezTo>
                    <a:pt x="7469" y="4400"/>
                    <a:pt x="7543" y="4326"/>
                    <a:pt x="7653" y="4252"/>
                  </a:cubicBezTo>
                  <a:cubicBezTo>
                    <a:pt x="7727" y="4178"/>
                    <a:pt x="7838" y="4030"/>
                    <a:pt x="7838" y="3845"/>
                  </a:cubicBezTo>
                  <a:lnTo>
                    <a:pt x="7838" y="3734"/>
                  </a:lnTo>
                  <a:cubicBezTo>
                    <a:pt x="7801" y="3660"/>
                    <a:pt x="7801" y="3624"/>
                    <a:pt x="7764" y="3587"/>
                  </a:cubicBezTo>
                  <a:cubicBezTo>
                    <a:pt x="7690" y="3402"/>
                    <a:pt x="7506" y="3143"/>
                    <a:pt x="7284" y="2773"/>
                  </a:cubicBezTo>
                  <a:cubicBezTo>
                    <a:pt x="6951" y="2219"/>
                    <a:pt x="6470" y="1553"/>
                    <a:pt x="5990" y="1036"/>
                  </a:cubicBezTo>
                  <a:cubicBezTo>
                    <a:pt x="5731" y="740"/>
                    <a:pt x="5509" y="518"/>
                    <a:pt x="5250" y="296"/>
                  </a:cubicBezTo>
                  <a:cubicBezTo>
                    <a:pt x="4992" y="148"/>
                    <a:pt x="4770" y="0"/>
                    <a:pt x="44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778;p51"/>
            <p:cNvSpPr/>
            <p:nvPr/>
          </p:nvSpPr>
          <p:spPr>
            <a:xfrm>
              <a:off x="4000825" y="3493950"/>
              <a:ext cx="430750" cy="128850"/>
            </a:xfrm>
            <a:custGeom>
              <a:avLst/>
              <a:gdLst/>
              <a:ahLst/>
              <a:cxnLst/>
              <a:rect l="l" t="t" r="r" b="b"/>
              <a:pathLst>
                <a:path w="17230" h="5154" extrusionOk="0">
                  <a:moveTo>
                    <a:pt x="13404" y="0"/>
                  </a:moveTo>
                  <a:cubicBezTo>
                    <a:pt x="12849" y="0"/>
                    <a:pt x="12093" y="101"/>
                    <a:pt x="11166" y="458"/>
                  </a:cubicBezTo>
                  <a:cubicBezTo>
                    <a:pt x="9022" y="1272"/>
                    <a:pt x="4770" y="2492"/>
                    <a:pt x="4142" y="2492"/>
                  </a:cubicBezTo>
                  <a:cubicBezTo>
                    <a:pt x="3550" y="2492"/>
                    <a:pt x="75" y="2788"/>
                    <a:pt x="75" y="2788"/>
                  </a:cubicBezTo>
                  <a:lnTo>
                    <a:pt x="1" y="5006"/>
                  </a:lnTo>
                  <a:cubicBezTo>
                    <a:pt x="1" y="5006"/>
                    <a:pt x="6853" y="5154"/>
                    <a:pt x="11695" y="5154"/>
                  </a:cubicBezTo>
                  <a:cubicBezTo>
                    <a:pt x="14115" y="5154"/>
                    <a:pt x="16034" y="5117"/>
                    <a:pt x="16342" y="5006"/>
                  </a:cubicBezTo>
                  <a:cubicBezTo>
                    <a:pt x="17229" y="4710"/>
                    <a:pt x="16933" y="1789"/>
                    <a:pt x="14493" y="163"/>
                  </a:cubicBezTo>
                  <a:cubicBezTo>
                    <a:pt x="14493" y="163"/>
                    <a:pt x="14111" y="0"/>
                    <a:pt x="134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779;p51"/>
            <p:cNvSpPr/>
            <p:nvPr/>
          </p:nvSpPr>
          <p:spPr>
            <a:xfrm>
              <a:off x="3992525" y="3486000"/>
              <a:ext cx="436275" cy="144200"/>
            </a:xfrm>
            <a:custGeom>
              <a:avLst/>
              <a:gdLst/>
              <a:ahLst/>
              <a:cxnLst/>
              <a:rect l="l" t="t" r="r" b="b"/>
              <a:pathLst>
                <a:path w="17451" h="5768" extrusionOk="0">
                  <a:moveTo>
                    <a:pt x="13753" y="629"/>
                  </a:moveTo>
                  <a:cubicBezTo>
                    <a:pt x="14086" y="629"/>
                    <a:pt x="14345" y="666"/>
                    <a:pt x="14493" y="703"/>
                  </a:cubicBezTo>
                  <a:cubicBezTo>
                    <a:pt x="14567" y="703"/>
                    <a:pt x="14641" y="740"/>
                    <a:pt x="14678" y="740"/>
                  </a:cubicBezTo>
                  <a:cubicBezTo>
                    <a:pt x="15417" y="1220"/>
                    <a:pt x="15971" y="1886"/>
                    <a:pt x="16304" y="2551"/>
                  </a:cubicBezTo>
                  <a:cubicBezTo>
                    <a:pt x="16674" y="3180"/>
                    <a:pt x="16822" y="3808"/>
                    <a:pt x="16822" y="4289"/>
                  </a:cubicBezTo>
                  <a:cubicBezTo>
                    <a:pt x="16822" y="4547"/>
                    <a:pt x="16785" y="4732"/>
                    <a:pt x="16711" y="4880"/>
                  </a:cubicBezTo>
                  <a:cubicBezTo>
                    <a:pt x="16674" y="4991"/>
                    <a:pt x="16600" y="5028"/>
                    <a:pt x="16563" y="5065"/>
                  </a:cubicBezTo>
                  <a:lnTo>
                    <a:pt x="16415" y="5065"/>
                  </a:lnTo>
                  <a:cubicBezTo>
                    <a:pt x="16156" y="5102"/>
                    <a:pt x="15565" y="5139"/>
                    <a:pt x="14788" y="5139"/>
                  </a:cubicBezTo>
                  <a:cubicBezTo>
                    <a:pt x="14049" y="5176"/>
                    <a:pt x="13088" y="5176"/>
                    <a:pt x="12016" y="5176"/>
                  </a:cubicBezTo>
                  <a:cubicBezTo>
                    <a:pt x="9613" y="5176"/>
                    <a:pt x="6692" y="5139"/>
                    <a:pt x="4363" y="5102"/>
                  </a:cubicBezTo>
                  <a:cubicBezTo>
                    <a:pt x="3180" y="5102"/>
                    <a:pt x="2181" y="5065"/>
                    <a:pt x="1479" y="5065"/>
                  </a:cubicBezTo>
                  <a:cubicBezTo>
                    <a:pt x="1119" y="5047"/>
                    <a:pt x="839" y="5038"/>
                    <a:pt x="645" y="5033"/>
                  </a:cubicBezTo>
                  <a:lnTo>
                    <a:pt x="645" y="5033"/>
                  </a:lnTo>
                  <a:lnTo>
                    <a:pt x="726" y="3377"/>
                  </a:lnTo>
                  <a:lnTo>
                    <a:pt x="726" y="3377"/>
                  </a:lnTo>
                  <a:cubicBezTo>
                    <a:pt x="1055" y="3349"/>
                    <a:pt x="1632" y="3301"/>
                    <a:pt x="2255" y="3254"/>
                  </a:cubicBezTo>
                  <a:cubicBezTo>
                    <a:pt x="3180" y="3180"/>
                    <a:pt x="4215" y="3106"/>
                    <a:pt x="4474" y="3106"/>
                  </a:cubicBezTo>
                  <a:cubicBezTo>
                    <a:pt x="4585" y="3106"/>
                    <a:pt x="4732" y="3106"/>
                    <a:pt x="4917" y="3069"/>
                  </a:cubicBezTo>
                  <a:cubicBezTo>
                    <a:pt x="6211" y="2810"/>
                    <a:pt x="9686" y="1775"/>
                    <a:pt x="11609" y="1072"/>
                  </a:cubicBezTo>
                  <a:cubicBezTo>
                    <a:pt x="12496" y="703"/>
                    <a:pt x="13236" y="629"/>
                    <a:pt x="13753" y="629"/>
                  </a:cubicBezTo>
                  <a:close/>
                  <a:moveTo>
                    <a:pt x="13753" y="0"/>
                  </a:moveTo>
                  <a:cubicBezTo>
                    <a:pt x="13162" y="0"/>
                    <a:pt x="12348" y="111"/>
                    <a:pt x="11387" y="481"/>
                  </a:cubicBezTo>
                  <a:cubicBezTo>
                    <a:pt x="10315" y="887"/>
                    <a:pt x="8725" y="1405"/>
                    <a:pt x="7320" y="1812"/>
                  </a:cubicBezTo>
                  <a:cubicBezTo>
                    <a:pt x="6618" y="1997"/>
                    <a:pt x="5952" y="2181"/>
                    <a:pt x="5472" y="2292"/>
                  </a:cubicBezTo>
                  <a:cubicBezTo>
                    <a:pt x="5213" y="2366"/>
                    <a:pt x="4991" y="2403"/>
                    <a:pt x="4806" y="2440"/>
                  </a:cubicBezTo>
                  <a:cubicBezTo>
                    <a:pt x="4622" y="2477"/>
                    <a:pt x="4511" y="2514"/>
                    <a:pt x="4474" y="2514"/>
                  </a:cubicBezTo>
                  <a:cubicBezTo>
                    <a:pt x="4141" y="2514"/>
                    <a:pt x="3143" y="2588"/>
                    <a:pt x="2181" y="2662"/>
                  </a:cubicBezTo>
                  <a:cubicBezTo>
                    <a:pt x="1257" y="2736"/>
                    <a:pt x="407" y="2810"/>
                    <a:pt x="407" y="2810"/>
                  </a:cubicBezTo>
                  <a:cubicBezTo>
                    <a:pt x="222" y="2810"/>
                    <a:pt x="111" y="2958"/>
                    <a:pt x="111" y="3106"/>
                  </a:cubicBezTo>
                  <a:lnTo>
                    <a:pt x="0" y="5324"/>
                  </a:lnTo>
                  <a:cubicBezTo>
                    <a:pt x="0" y="5398"/>
                    <a:pt x="37" y="5509"/>
                    <a:pt x="74" y="5546"/>
                  </a:cubicBezTo>
                  <a:cubicBezTo>
                    <a:pt x="148" y="5620"/>
                    <a:pt x="222" y="5657"/>
                    <a:pt x="296" y="5657"/>
                  </a:cubicBezTo>
                  <a:cubicBezTo>
                    <a:pt x="296" y="5657"/>
                    <a:pt x="7172" y="5768"/>
                    <a:pt x="12016" y="5768"/>
                  </a:cubicBezTo>
                  <a:lnTo>
                    <a:pt x="15121" y="5768"/>
                  </a:lnTo>
                  <a:cubicBezTo>
                    <a:pt x="15565" y="5731"/>
                    <a:pt x="15898" y="5731"/>
                    <a:pt x="16156" y="5731"/>
                  </a:cubicBezTo>
                  <a:cubicBezTo>
                    <a:pt x="16304" y="5694"/>
                    <a:pt x="16415" y="5694"/>
                    <a:pt x="16526" y="5694"/>
                  </a:cubicBezTo>
                  <a:cubicBezTo>
                    <a:pt x="16600" y="5657"/>
                    <a:pt x="16674" y="5657"/>
                    <a:pt x="16748" y="5620"/>
                  </a:cubicBezTo>
                  <a:cubicBezTo>
                    <a:pt x="17007" y="5546"/>
                    <a:pt x="17192" y="5361"/>
                    <a:pt x="17302" y="5102"/>
                  </a:cubicBezTo>
                  <a:cubicBezTo>
                    <a:pt x="17376" y="4880"/>
                    <a:pt x="17450" y="4621"/>
                    <a:pt x="17450" y="4289"/>
                  </a:cubicBezTo>
                  <a:cubicBezTo>
                    <a:pt x="17450" y="3697"/>
                    <a:pt x="17265" y="2958"/>
                    <a:pt x="16859" y="2255"/>
                  </a:cubicBezTo>
                  <a:cubicBezTo>
                    <a:pt x="16452" y="1516"/>
                    <a:pt x="15861" y="776"/>
                    <a:pt x="15010" y="222"/>
                  </a:cubicBezTo>
                  <a:lnTo>
                    <a:pt x="14936" y="185"/>
                  </a:lnTo>
                  <a:cubicBezTo>
                    <a:pt x="14936" y="185"/>
                    <a:pt x="14493" y="0"/>
                    <a:pt x="137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780;p51"/>
            <p:cNvSpPr/>
            <p:nvPr/>
          </p:nvSpPr>
          <p:spPr>
            <a:xfrm>
              <a:off x="3898250" y="3515250"/>
              <a:ext cx="183025" cy="99250"/>
            </a:xfrm>
            <a:custGeom>
              <a:avLst/>
              <a:gdLst/>
              <a:ahLst/>
              <a:cxnLst/>
              <a:rect l="l" t="t" r="r" b="b"/>
              <a:pathLst>
                <a:path w="7321" h="3970" extrusionOk="0">
                  <a:moveTo>
                    <a:pt x="3143" y="1"/>
                  </a:moveTo>
                  <a:cubicBezTo>
                    <a:pt x="2183" y="1"/>
                    <a:pt x="143" y="3249"/>
                    <a:pt x="74" y="3525"/>
                  </a:cubicBezTo>
                  <a:cubicBezTo>
                    <a:pt x="0" y="3821"/>
                    <a:pt x="703" y="3969"/>
                    <a:pt x="703" y="3969"/>
                  </a:cubicBezTo>
                  <a:cubicBezTo>
                    <a:pt x="703" y="3969"/>
                    <a:pt x="2477" y="3599"/>
                    <a:pt x="2884" y="3525"/>
                  </a:cubicBezTo>
                  <a:cubicBezTo>
                    <a:pt x="2918" y="3519"/>
                    <a:pt x="2951" y="3516"/>
                    <a:pt x="2985" y="3516"/>
                  </a:cubicBezTo>
                  <a:cubicBezTo>
                    <a:pt x="3326" y="3516"/>
                    <a:pt x="3711" y="3821"/>
                    <a:pt x="4585" y="3821"/>
                  </a:cubicBezTo>
                  <a:lnTo>
                    <a:pt x="7320" y="3821"/>
                  </a:lnTo>
                  <a:lnTo>
                    <a:pt x="6840" y="2934"/>
                  </a:lnTo>
                  <a:cubicBezTo>
                    <a:pt x="6840" y="2934"/>
                    <a:pt x="4141" y="605"/>
                    <a:pt x="3328" y="50"/>
                  </a:cubicBezTo>
                  <a:cubicBezTo>
                    <a:pt x="3272" y="16"/>
                    <a:pt x="3210" y="1"/>
                    <a:pt x="31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781;p51"/>
            <p:cNvSpPr/>
            <p:nvPr/>
          </p:nvSpPr>
          <p:spPr>
            <a:xfrm>
              <a:off x="3892700" y="3508175"/>
              <a:ext cx="195975" cy="113700"/>
            </a:xfrm>
            <a:custGeom>
              <a:avLst/>
              <a:gdLst/>
              <a:ahLst/>
              <a:cxnLst/>
              <a:rect l="l" t="t" r="r" b="b"/>
              <a:pathLst>
                <a:path w="7839" h="4548" extrusionOk="0">
                  <a:moveTo>
                    <a:pt x="3365" y="0"/>
                  </a:moveTo>
                  <a:cubicBezTo>
                    <a:pt x="3143" y="0"/>
                    <a:pt x="2958" y="74"/>
                    <a:pt x="2810" y="185"/>
                  </a:cubicBezTo>
                  <a:cubicBezTo>
                    <a:pt x="2477" y="370"/>
                    <a:pt x="2182" y="629"/>
                    <a:pt x="1886" y="999"/>
                  </a:cubicBezTo>
                  <a:cubicBezTo>
                    <a:pt x="1442" y="1479"/>
                    <a:pt x="999" y="2108"/>
                    <a:pt x="629" y="2625"/>
                  </a:cubicBezTo>
                  <a:cubicBezTo>
                    <a:pt x="481" y="2884"/>
                    <a:pt x="333" y="3106"/>
                    <a:pt x="222" y="3291"/>
                  </a:cubicBezTo>
                  <a:cubicBezTo>
                    <a:pt x="185" y="3402"/>
                    <a:pt x="111" y="3476"/>
                    <a:pt x="74" y="3550"/>
                  </a:cubicBezTo>
                  <a:cubicBezTo>
                    <a:pt x="37" y="3624"/>
                    <a:pt x="37" y="3660"/>
                    <a:pt x="0" y="3734"/>
                  </a:cubicBezTo>
                  <a:lnTo>
                    <a:pt x="0" y="3845"/>
                  </a:lnTo>
                  <a:cubicBezTo>
                    <a:pt x="0" y="4030"/>
                    <a:pt x="111" y="4178"/>
                    <a:pt x="185" y="4252"/>
                  </a:cubicBezTo>
                  <a:cubicBezTo>
                    <a:pt x="333" y="4400"/>
                    <a:pt x="481" y="4437"/>
                    <a:pt x="629" y="4474"/>
                  </a:cubicBezTo>
                  <a:cubicBezTo>
                    <a:pt x="740" y="4548"/>
                    <a:pt x="851" y="4548"/>
                    <a:pt x="851" y="4548"/>
                  </a:cubicBezTo>
                  <a:lnTo>
                    <a:pt x="962" y="4548"/>
                  </a:lnTo>
                  <a:cubicBezTo>
                    <a:pt x="962" y="4548"/>
                    <a:pt x="2773" y="4178"/>
                    <a:pt x="3143" y="4104"/>
                  </a:cubicBezTo>
                  <a:lnTo>
                    <a:pt x="3180" y="4104"/>
                  </a:lnTo>
                  <a:cubicBezTo>
                    <a:pt x="3254" y="4104"/>
                    <a:pt x="3439" y="4141"/>
                    <a:pt x="3697" y="4252"/>
                  </a:cubicBezTo>
                  <a:cubicBezTo>
                    <a:pt x="3993" y="4326"/>
                    <a:pt x="4326" y="4400"/>
                    <a:pt x="4807" y="4400"/>
                  </a:cubicBezTo>
                  <a:lnTo>
                    <a:pt x="7542" y="4400"/>
                  </a:lnTo>
                  <a:cubicBezTo>
                    <a:pt x="7690" y="4400"/>
                    <a:pt x="7838" y="4289"/>
                    <a:pt x="7838" y="4104"/>
                  </a:cubicBezTo>
                  <a:cubicBezTo>
                    <a:pt x="7838" y="3919"/>
                    <a:pt x="7690" y="3808"/>
                    <a:pt x="7542" y="3808"/>
                  </a:cubicBezTo>
                  <a:lnTo>
                    <a:pt x="4807" y="3808"/>
                  </a:lnTo>
                  <a:cubicBezTo>
                    <a:pt x="4400" y="3808"/>
                    <a:pt x="4141" y="3734"/>
                    <a:pt x="3882" y="3660"/>
                  </a:cubicBezTo>
                  <a:cubicBezTo>
                    <a:pt x="3660" y="3587"/>
                    <a:pt x="3476" y="3476"/>
                    <a:pt x="3180" y="3476"/>
                  </a:cubicBezTo>
                  <a:lnTo>
                    <a:pt x="3032" y="3513"/>
                  </a:lnTo>
                  <a:cubicBezTo>
                    <a:pt x="2699" y="3579"/>
                    <a:pt x="1198" y="3885"/>
                    <a:pt x="902" y="3946"/>
                  </a:cubicBezTo>
                  <a:lnTo>
                    <a:pt x="902" y="3946"/>
                  </a:lnTo>
                  <a:cubicBezTo>
                    <a:pt x="841" y="3930"/>
                    <a:pt x="754" y="3897"/>
                    <a:pt x="703" y="3845"/>
                  </a:cubicBezTo>
                  <a:lnTo>
                    <a:pt x="626" y="3820"/>
                  </a:lnTo>
                  <a:lnTo>
                    <a:pt x="626" y="3820"/>
                  </a:lnTo>
                  <a:cubicBezTo>
                    <a:pt x="645" y="3788"/>
                    <a:pt x="670" y="3747"/>
                    <a:pt x="703" y="3697"/>
                  </a:cubicBezTo>
                  <a:cubicBezTo>
                    <a:pt x="925" y="3291"/>
                    <a:pt x="1442" y="2477"/>
                    <a:pt x="1997" y="1775"/>
                  </a:cubicBezTo>
                  <a:cubicBezTo>
                    <a:pt x="2293" y="1442"/>
                    <a:pt x="2588" y="1146"/>
                    <a:pt x="2810" y="925"/>
                  </a:cubicBezTo>
                  <a:cubicBezTo>
                    <a:pt x="2958" y="814"/>
                    <a:pt x="3069" y="703"/>
                    <a:pt x="3180" y="666"/>
                  </a:cubicBezTo>
                  <a:cubicBezTo>
                    <a:pt x="3254" y="629"/>
                    <a:pt x="3328" y="592"/>
                    <a:pt x="3365" y="592"/>
                  </a:cubicBezTo>
                  <a:cubicBezTo>
                    <a:pt x="3771" y="851"/>
                    <a:pt x="4659" y="1553"/>
                    <a:pt x="5435" y="2219"/>
                  </a:cubicBezTo>
                  <a:cubicBezTo>
                    <a:pt x="5805" y="2514"/>
                    <a:pt x="6174" y="2847"/>
                    <a:pt x="6433" y="3069"/>
                  </a:cubicBezTo>
                  <a:cubicBezTo>
                    <a:pt x="6692" y="3291"/>
                    <a:pt x="6877" y="3439"/>
                    <a:pt x="6877" y="3439"/>
                  </a:cubicBezTo>
                  <a:cubicBezTo>
                    <a:pt x="6928" y="3490"/>
                    <a:pt x="7004" y="3518"/>
                    <a:pt x="7081" y="3518"/>
                  </a:cubicBezTo>
                  <a:cubicBezTo>
                    <a:pt x="7170" y="3518"/>
                    <a:pt x="7261" y="3481"/>
                    <a:pt x="7321" y="3402"/>
                  </a:cubicBezTo>
                  <a:cubicBezTo>
                    <a:pt x="7431" y="3291"/>
                    <a:pt x="7394" y="3069"/>
                    <a:pt x="7284" y="2958"/>
                  </a:cubicBezTo>
                  <a:cubicBezTo>
                    <a:pt x="7284" y="2958"/>
                    <a:pt x="6581" y="2403"/>
                    <a:pt x="5805" y="1738"/>
                  </a:cubicBezTo>
                  <a:cubicBezTo>
                    <a:pt x="5028" y="1073"/>
                    <a:pt x="4141" y="370"/>
                    <a:pt x="3697" y="74"/>
                  </a:cubicBezTo>
                  <a:cubicBezTo>
                    <a:pt x="3587" y="0"/>
                    <a:pt x="3476" y="0"/>
                    <a:pt x="33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782;p51"/>
            <p:cNvSpPr/>
            <p:nvPr/>
          </p:nvSpPr>
          <p:spPr>
            <a:xfrm>
              <a:off x="3581225" y="3885275"/>
              <a:ext cx="489875" cy="212600"/>
            </a:xfrm>
            <a:custGeom>
              <a:avLst/>
              <a:gdLst/>
              <a:ahLst/>
              <a:cxnLst/>
              <a:rect l="l" t="t" r="r" b="b"/>
              <a:pathLst>
                <a:path w="19595" h="8504" extrusionOk="0">
                  <a:moveTo>
                    <a:pt x="0" y="0"/>
                  </a:moveTo>
                  <a:lnTo>
                    <a:pt x="0" y="8504"/>
                  </a:lnTo>
                  <a:lnTo>
                    <a:pt x="19595" y="8504"/>
                  </a:lnTo>
                  <a:lnTo>
                    <a:pt x="195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783;p51"/>
            <p:cNvSpPr/>
            <p:nvPr/>
          </p:nvSpPr>
          <p:spPr>
            <a:xfrm>
              <a:off x="3573825" y="3876950"/>
              <a:ext cx="504675" cy="228325"/>
            </a:xfrm>
            <a:custGeom>
              <a:avLst/>
              <a:gdLst/>
              <a:ahLst/>
              <a:cxnLst/>
              <a:rect l="l" t="t" r="r" b="b"/>
              <a:pathLst>
                <a:path w="20187" h="9133" extrusionOk="0">
                  <a:moveTo>
                    <a:pt x="19558" y="629"/>
                  </a:moveTo>
                  <a:lnTo>
                    <a:pt x="19558" y="8504"/>
                  </a:lnTo>
                  <a:lnTo>
                    <a:pt x="592" y="8504"/>
                  </a:lnTo>
                  <a:lnTo>
                    <a:pt x="592" y="629"/>
                  </a:lnTo>
                  <a:close/>
                  <a:moveTo>
                    <a:pt x="296" y="1"/>
                  </a:moveTo>
                  <a:cubicBezTo>
                    <a:pt x="222" y="1"/>
                    <a:pt x="148" y="38"/>
                    <a:pt x="74" y="112"/>
                  </a:cubicBezTo>
                  <a:cubicBezTo>
                    <a:pt x="37" y="149"/>
                    <a:pt x="1" y="223"/>
                    <a:pt x="1" y="333"/>
                  </a:cubicBezTo>
                  <a:lnTo>
                    <a:pt x="1" y="8837"/>
                  </a:lnTo>
                  <a:cubicBezTo>
                    <a:pt x="1" y="8911"/>
                    <a:pt x="37" y="8985"/>
                    <a:pt x="74" y="9022"/>
                  </a:cubicBezTo>
                  <a:cubicBezTo>
                    <a:pt x="148" y="9095"/>
                    <a:pt x="222" y="9132"/>
                    <a:pt x="296" y="9132"/>
                  </a:cubicBezTo>
                  <a:lnTo>
                    <a:pt x="19891" y="9132"/>
                  </a:lnTo>
                  <a:cubicBezTo>
                    <a:pt x="19965" y="9132"/>
                    <a:pt x="20039" y="9095"/>
                    <a:pt x="20113" y="9022"/>
                  </a:cubicBezTo>
                  <a:cubicBezTo>
                    <a:pt x="20149" y="8985"/>
                    <a:pt x="20186" y="8911"/>
                    <a:pt x="20186" y="8837"/>
                  </a:cubicBezTo>
                  <a:lnTo>
                    <a:pt x="20186" y="333"/>
                  </a:lnTo>
                  <a:cubicBezTo>
                    <a:pt x="20186" y="223"/>
                    <a:pt x="20149" y="149"/>
                    <a:pt x="20113" y="112"/>
                  </a:cubicBezTo>
                  <a:cubicBezTo>
                    <a:pt x="20039" y="38"/>
                    <a:pt x="19965" y="1"/>
                    <a:pt x="198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784;p51"/>
            <p:cNvSpPr/>
            <p:nvPr/>
          </p:nvSpPr>
          <p:spPr>
            <a:xfrm>
              <a:off x="3618200" y="3864350"/>
              <a:ext cx="183950" cy="157000"/>
            </a:xfrm>
            <a:custGeom>
              <a:avLst/>
              <a:gdLst/>
              <a:ahLst/>
              <a:cxnLst/>
              <a:rect l="l" t="t" r="r" b="b"/>
              <a:pathLst>
                <a:path w="7358" h="6280" extrusionOk="0">
                  <a:moveTo>
                    <a:pt x="306" y="1"/>
                  </a:moveTo>
                  <a:cubicBezTo>
                    <a:pt x="185" y="1"/>
                    <a:pt x="66" y="93"/>
                    <a:pt x="37" y="209"/>
                  </a:cubicBezTo>
                  <a:cubicBezTo>
                    <a:pt x="0" y="394"/>
                    <a:pt x="74" y="542"/>
                    <a:pt x="259" y="616"/>
                  </a:cubicBezTo>
                  <a:lnTo>
                    <a:pt x="296" y="616"/>
                  </a:lnTo>
                  <a:cubicBezTo>
                    <a:pt x="592" y="690"/>
                    <a:pt x="1997" y="1133"/>
                    <a:pt x="3401" y="2021"/>
                  </a:cubicBezTo>
                  <a:cubicBezTo>
                    <a:pt x="4843" y="2908"/>
                    <a:pt x="6285" y="4239"/>
                    <a:pt x="6729" y="6050"/>
                  </a:cubicBezTo>
                  <a:cubicBezTo>
                    <a:pt x="6761" y="6179"/>
                    <a:pt x="6905" y="6279"/>
                    <a:pt x="7039" y="6279"/>
                  </a:cubicBezTo>
                  <a:cubicBezTo>
                    <a:pt x="7059" y="6279"/>
                    <a:pt x="7079" y="6277"/>
                    <a:pt x="7098" y="6272"/>
                  </a:cubicBezTo>
                  <a:cubicBezTo>
                    <a:pt x="7283" y="6235"/>
                    <a:pt x="7357" y="6050"/>
                    <a:pt x="7320" y="5902"/>
                  </a:cubicBezTo>
                  <a:cubicBezTo>
                    <a:pt x="6766" y="3721"/>
                    <a:pt x="5028" y="2242"/>
                    <a:pt x="3438" y="1318"/>
                  </a:cubicBezTo>
                  <a:cubicBezTo>
                    <a:pt x="1849" y="394"/>
                    <a:pt x="407" y="24"/>
                    <a:pt x="407" y="24"/>
                  </a:cubicBezTo>
                  <a:cubicBezTo>
                    <a:pt x="374" y="8"/>
                    <a:pt x="340" y="1"/>
                    <a:pt x="3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785;p51"/>
            <p:cNvSpPr/>
            <p:nvPr/>
          </p:nvSpPr>
          <p:spPr>
            <a:xfrm>
              <a:off x="3875125" y="3876950"/>
              <a:ext cx="171025" cy="137975"/>
            </a:xfrm>
            <a:custGeom>
              <a:avLst/>
              <a:gdLst/>
              <a:ahLst/>
              <a:cxnLst/>
              <a:rect l="l" t="t" r="r" b="b"/>
              <a:pathLst>
                <a:path w="6841" h="5519" extrusionOk="0">
                  <a:moveTo>
                    <a:pt x="6434" y="1"/>
                  </a:moveTo>
                  <a:cubicBezTo>
                    <a:pt x="6064" y="1"/>
                    <a:pt x="4844" y="75"/>
                    <a:pt x="3513" y="740"/>
                  </a:cubicBezTo>
                  <a:cubicBezTo>
                    <a:pt x="2182" y="1406"/>
                    <a:pt x="777" y="2700"/>
                    <a:pt x="75" y="5140"/>
                  </a:cubicBezTo>
                  <a:cubicBezTo>
                    <a:pt x="1" y="5288"/>
                    <a:pt x="112" y="5472"/>
                    <a:pt x="260" y="5509"/>
                  </a:cubicBezTo>
                  <a:cubicBezTo>
                    <a:pt x="291" y="5516"/>
                    <a:pt x="320" y="5519"/>
                    <a:pt x="349" y="5519"/>
                  </a:cubicBezTo>
                  <a:cubicBezTo>
                    <a:pt x="492" y="5519"/>
                    <a:pt x="605" y="5442"/>
                    <a:pt x="666" y="5288"/>
                  </a:cubicBezTo>
                  <a:cubicBezTo>
                    <a:pt x="1332" y="3032"/>
                    <a:pt x="2589" y="1886"/>
                    <a:pt x="3809" y="1295"/>
                  </a:cubicBezTo>
                  <a:cubicBezTo>
                    <a:pt x="4992" y="666"/>
                    <a:pt x="6101" y="629"/>
                    <a:pt x="6434" y="629"/>
                  </a:cubicBezTo>
                  <a:lnTo>
                    <a:pt x="6508" y="629"/>
                  </a:lnTo>
                  <a:cubicBezTo>
                    <a:pt x="6693" y="629"/>
                    <a:pt x="6840" y="518"/>
                    <a:pt x="6840" y="333"/>
                  </a:cubicBezTo>
                  <a:cubicBezTo>
                    <a:pt x="6840" y="149"/>
                    <a:pt x="6730" y="1"/>
                    <a:pt x="65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786;p51"/>
            <p:cNvSpPr/>
            <p:nvPr/>
          </p:nvSpPr>
          <p:spPr>
            <a:xfrm>
              <a:off x="3388050" y="3841775"/>
              <a:ext cx="297625" cy="1110125"/>
            </a:xfrm>
            <a:custGeom>
              <a:avLst/>
              <a:gdLst/>
              <a:ahLst/>
              <a:cxnLst/>
              <a:rect l="l" t="t" r="r" b="b"/>
              <a:pathLst>
                <a:path w="11905" h="44405" extrusionOk="0">
                  <a:moveTo>
                    <a:pt x="5814" y="0"/>
                  </a:moveTo>
                  <a:cubicBezTo>
                    <a:pt x="5175" y="0"/>
                    <a:pt x="4518" y="122"/>
                    <a:pt x="3845" y="446"/>
                  </a:cubicBezTo>
                  <a:cubicBezTo>
                    <a:pt x="0" y="2221"/>
                    <a:pt x="3771" y="44405"/>
                    <a:pt x="3771" y="44405"/>
                  </a:cubicBezTo>
                  <a:lnTo>
                    <a:pt x="6877" y="44405"/>
                  </a:lnTo>
                  <a:cubicBezTo>
                    <a:pt x="6877" y="44405"/>
                    <a:pt x="10907" y="19486"/>
                    <a:pt x="11720" y="6621"/>
                  </a:cubicBezTo>
                  <a:cubicBezTo>
                    <a:pt x="11905" y="3478"/>
                    <a:pt x="9835" y="594"/>
                    <a:pt x="6729" y="77"/>
                  </a:cubicBezTo>
                  <a:cubicBezTo>
                    <a:pt x="6428" y="29"/>
                    <a:pt x="6123" y="0"/>
                    <a:pt x="58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787;p51"/>
            <p:cNvSpPr/>
            <p:nvPr/>
          </p:nvSpPr>
          <p:spPr>
            <a:xfrm>
              <a:off x="3433325" y="3834450"/>
              <a:ext cx="256050" cy="1124850"/>
            </a:xfrm>
            <a:custGeom>
              <a:avLst/>
              <a:gdLst/>
              <a:ahLst/>
              <a:cxnLst/>
              <a:rect l="l" t="t" r="r" b="b"/>
              <a:pathLst>
                <a:path w="10242" h="44994" extrusionOk="0">
                  <a:moveTo>
                    <a:pt x="4031" y="592"/>
                  </a:moveTo>
                  <a:cubicBezTo>
                    <a:pt x="4327" y="592"/>
                    <a:pt x="4585" y="629"/>
                    <a:pt x="4881" y="666"/>
                  </a:cubicBezTo>
                  <a:cubicBezTo>
                    <a:pt x="7654" y="1146"/>
                    <a:pt x="9613" y="3697"/>
                    <a:pt x="9613" y="6507"/>
                  </a:cubicBezTo>
                  <a:cubicBezTo>
                    <a:pt x="9613" y="6618"/>
                    <a:pt x="9613" y="6766"/>
                    <a:pt x="9613" y="6877"/>
                  </a:cubicBezTo>
                  <a:cubicBezTo>
                    <a:pt x="9207" y="13310"/>
                    <a:pt x="7987" y="22737"/>
                    <a:pt x="6878" y="30575"/>
                  </a:cubicBezTo>
                  <a:cubicBezTo>
                    <a:pt x="6323" y="34494"/>
                    <a:pt x="5768" y="38006"/>
                    <a:pt x="5399" y="40557"/>
                  </a:cubicBezTo>
                  <a:cubicBezTo>
                    <a:pt x="5214" y="41814"/>
                    <a:pt x="5029" y="42849"/>
                    <a:pt x="4918" y="43552"/>
                  </a:cubicBezTo>
                  <a:cubicBezTo>
                    <a:pt x="4859" y="43923"/>
                    <a:pt x="4811" y="44212"/>
                    <a:pt x="4779" y="44402"/>
                  </a:cubicBezTo>
                  <a:lnTo>
                    <a:pt x="2244" y="44402"/>
                  </a:lnTo>
                  <a:cubicBezTo>
                    <a:pt x="2234" y="44266"/>
                    <a:pt x="2215" y="44079"/>
                    <a:pt x="2182" y="43847"/>
                  </a:cubicBezTo>
                  <a:cubicBezTo>
                    <a:pt x="1886" y="40150"/>
                    <a:pt x="629" y="24623"/>
                    <a:pt x="629" y="13236"/>
                  </a:cubicBezTo>
                  <a:cubicBezTo>
                    <a:pt x="629" y="9908"/>
                    <a:pt x="740" y="6951"/>
                    <a:pt x="999" y="4769"/>
                  </a:cubicBezTo>
                  <a:cubicBezTo>
                    <a:pt x="1147" y="3660"/>
                    <a:pt x="1295" y="2736"/>
                    <a:pt x="1517" y="2107"/>
                  </a:cubicBezTo>
                  <a:cubicBezTo>
                    <a:pt x="1628" y="1775"/>
                    <a:pt x="1739" y="1516"/>
                    <a:pt x="1850" y="1331"/>
                  </a:cubicBezTo>
                  <a:cubicBezTo>
                    <a:pt x="1960" y="1146"/>
                    <a:pt x="2108" y="1035"/>
                    <a:pt x="2182" y="998"/>
                  </a:cubicBezTo>
                  <a:cubicBezTo>
                    <a:pt x="2811" y="702"/>
                    <a:pt x="3402" y="592"/>
                    <a:pt x="4031" y="592"/>
                  </a:cubicBezTo>
                  <a:close/>
                  <a:moveTo>
                    <a:pt x="4031" y="0"/>
                  </a:moveTo>
                  <a:cubicBezTo>
                    <a:pt x="3328" y="0"/>
                    <a:pt x="2626" y="111"/>
                    <a:pt x="1923" y="444"/>
                  </a:cubicBezTo>
                  <a:cubicBezTo>
                    <a:pt x="1702" y="555"/>
                    <a:pt x="1517" y="739"/>
                    <a:pt x="1332" y="998"/>
                  </a:cubicBezTo>
                  <a:cubicBezTo>
                    <a:pt x="1073" y="1442"/>
                    <a:pt x="851" y="2033"/>
                    <a:pt x="703" y="2810"/>
                  </a:cubicBezTo>
                  <a:cubicBezTo>
                    <a:pt x="186" y="5102"/>
                    <a:pt x="1" y="8873"/>
                    <a:pt x="1" y="13236"/>
                  </a:cubicBezTo>
                  <a:cubicBezTo>
                    <a:pt x="1" y="26286"/>
                    <a:pt x="1665" y="44735"/>
                    <a:pt x="1665" y="44735"/>
                  </a:cubicBezTo>
                  <a:cubicBezTo>
                    <a:pt x="1665" y="44882"/>
                    <a:pt x="1813" y="44993"/>
                    <a:pt x="1960" y="44993"/>
                  </a:cubicBezTo>
                  <a:lnTo>
                    <a:pt x="5066" y="44993"/>
                  </a:lnTo>
                  <a:cubicBezTo>
                    <a:pt x="5214" y="44993"/>
                    <a:pt x="5325" y="44882"/>
                    <a:pt x="5362" y="44735"/>
                  </a:cubicBezTo>
                  <a:cubicBezTo>
                    <a:pt x="5362" y="44735"/>
                    <a:pt x="9392" y="19816"/>
                    <a:pt x="10205" y="6914"/>
                  </a:cubicBezTo>
                  <a:cubicBezTo>
                    <a:pt x="10242" y="6766"/>
                    <a:pt x="10242" y="6655"/>
                    <a:pt x="10242" y="6507"/>
                  </a:cubicBezTo>
                  <a:cubicBezTo>
                    <a:pt x="10242" y="3401"/>
                    <a:pt x="8098" y="592"/>
                    <a:pt x="4992" y="74"/>
                  </a:cubicBezTo>
                  <a:cubicBezTo>
                    <a:pt x="4659" y="0"/>
                    <a:pt x="4364" y="0"/>
                    <a:pt x="40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788;p51"/>
            <p:cNvSpPr/>
            <p:nvPr/>
          </p:nvSpPr>
          <p:spPr>
            <a:xfrm>
              <a:off x="3374175" y="4889025"/>
              <a:ext cx="198750" cy="146975"/>
            </a:xfrm>
            <a:custGeom>
              <a:avLst/>
              <a:gdLst/>
              <a:ahLst/>
              <a:cxnLst/>
              <a:rect l="l" t="t" r="r" b="b"/>
              <a:pathLst>
                <a:path w="7950" h="5879" extrusionOk="0">
                  <a:moveTo>
                    <a:pt x="3994" y="1"/>
                  </a:moveTo>
                  <a:lnTo>
                    <a:pt x="3069" y="3920"/>
                  </a:lnTo>
                  <a:lnTo>
                    <a:pt x="1" y="5879"/>
                  </a:lnTo>
                  <a:lnTo>
                    <a:pt x="7839" y="5879"/>
                  </a:lnTo>
                  <a:lnTo>
                    <a:pt x="79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789;p51"/>
            <p:cNvSpPr/>
            <p:nvPr/>
          </p:nvSpPr>
          <p:spPr>
            <a:xfrm>
              <a:off x="3365875" y="4881625"/>
              <a:ext cx="215375" cy="161775"/>
            </a:xfrm>
            <a:custGeom>
              <a:avLst/>
              <a:gdLst/>
              <a:ahLst/>
              <a:cxnLst/>
              <a:rect l="l" t="t" r="r" b="b"/>
              <a:pathLst>
                <a:path w="8615" h="6471" extrusionOk="0">
                  <a:moveTo>
                    <a:pt x="7986" y="592"/>
                  </a:moveTo>
                  <a:lnTo>
                    <a:pt x="7875" y="5842"/>
                  </a:lnTo>
                  <a:lnTo>
                    <a:pt x="1405" y="5842"/>
                  </a:lnTo>
                  <a:lnTo>
                    <a:pt x="3586" y="4474"/>
                  </a:lnTo>
                  <a:cubicBezTo>
                    <a:pt x="3623" y="4437"/>
                    <a:pt x="3697" y="4363"/>
                    <a:pt x="3697" y="4289"/>
                  </a:cubicBezTo>
                  <a:lnTo>
                    <a:pt x="4569" y="592"/>
                  </a:lnTo>
                  <a:close/>
                  <a:moveTo>
                    <a:pt x="4326" y="1"/>
                  </a:moveTo>
                  <a:cubicBezTo>
                    <a:pt x="4178" y="1"/>
                    <a:pt x="4067" y="75"/>
                    <a:pt x="4030" y="223"/>
                  </a:cubicBezTo>
                  <a:lnTo>
                    <a:pt x="3143" y="4031"/>
                  </a:lnTo>
                  <a:lnTo>
                    <a:pt x="148" y="5916"/>
                  </a:lnTo>
                  <a:cubicBezTo>
                    <a:pt x="37" y="5990"/>
                    <a:pt x="0" y="6138"/>
                    <a:pt x="37" y="6249"/>
                  </a:cubicBezTo>
                  <a:cubicBezTo>
                    <a:pt x="74" y="6397"/>
                    <a:pt x="185" y="6471"/>
                    <a:pt x="333" y="6471"/>
                  </a:cubicBezTo>
                  <a:lnTo>
                    <a:pt x="8171" y="6471"/>
                  </a:lnTo>
                  <a:cubicBezTo>
                    <a:pt x="8319" y="6471"/>
                    <a:pt x="8466" y="6323"/>
                    <a:pt x="8466" y="6175"/>
                  </a:cubicBezTo>
                  <a:lnTo>
                    <a:pt x="8614" y="297"/>
                  </a:lnTo>
                  <a:cubicBezTo>
                    <a:pt x="8614" y="223"/>
                    <a:pt x="8577" y="149"/>
                    <a:pt x="8503" y="75"/>
                  </a:cubicBezTo>
                  <a:cubicBezTo>
                    <a:pt x="8466" y="38"/>
                    <a:pt x="8355" y="1"/>
                    <a:pt x="82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790;p51"/>
            <p:cNvSpPr/>
            <p:nvPr/>
          </p:nvSpPr>
          <p:spPr>
            <a:xfrm>
              <a:off x="3450900" y="4973025"/>
              <a:ext cx="84125" cy="14000"/>
            </a:xfrm>
            <a:custGeom>
              <a:avLst/>
              <a:gdLst/>
              <a:ahLst/>
              <a:cxnLst/>
              <a:rect l="l" t="t" r="r" b="b"/>
              <a:pathLst>
                <a:path w="3365" h="560" extrusionOk="0">
                  <a:moveTo>
                    <a:pt x="1868" y="1"/>
                  </a:moveTo>
                  <a:cubicBezTo>
                    <a:pt x="871" y="1"/>
                    <a:pt x="0" y="560"/>
                    <a:pt x="0" y="560"/>
                  </a:cubicBezTo>
                  <a:lnTo>
                    <a:pt x="3365" y="560"/>
                  </a:lnTo>
                  <a:cubicBezTo>
                    <a:pt x="2896" y="141"/>
                    <a:pt x="2367" y="1"/>
                    <a:pt x="18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791;p51"/>
            <p:cNvSpPr/>
            <p:nvPr/>
          </p:nvSpPr>
          <p:spPr>
            <a:xfrm>
              <a:off x="3442575" y="4964825"/>
              <a:ext cx="100775" cy="29725"/>
            </a:xfrm>
            <a:custGeom>
              <a:avLst/>
              <a:gdLst/>
              <a:ahLst/>
              <a:cxnLst/>
              <a:rect l="l" t="t" r="r" b="b"/>
              <a:pathLst>
                <a:path w="4031" h="1189" extrusionOk="0">
                  <a:moveTo>
                    <a:pt x="2219" y="0"/>
                  </a:moveTo>
                  <a:cubicBezTo>
                    <a:pt x="1110" y="37"/>
                    <a:pt x="186" y="629"/>
                    <a:pt x="186" y="629"/>
                  </a:cubicBezTo>
                  <a:cubicBezTo>
                    <a:pt x="38" y="703"/>
                    <a:pt x="1" y="888"/>
                    <a:pt x="75" y="1035"/>
                  </a:cubicBezTo>
                  <a:cubicBezTo>
                    <a:pt x="149" y="1134"/>
                    <a:pt x="255" y="1183"/>
                    <a:pt x="362" y="1183"/>
                  </a:cubicBezTo>
                  <a:cubicBezTo>
                    <a:pt x="416" y="1183"/>
                    <a:pt x="469" y="1171"/>
                    <a:pt x="518" y="1146"/>
                  </a:cubicBezTo>
                  <a:cubicBezTo>
                    <a:pt x="592" y="1072"/>
                    <a:pt x="1369" y="629"/>
                    <a:pt x="2219" y="629"/>
                  </a:cubicBezTo>
                  <a:cubicBezTo>
                    <a:pt x="2626" y="629"/>
                    <a:pt x="3069" y="740"/>
                    <a:pt x="3476" y="1109"/>
                  </a:cubicBezTo>
                  <a:cubicBezTo>
                    <a:pt x="3545" y="1161"/>
                    <a:pt x="3621" y="1188"/>
                    <a:pt x="3695" y="1188"/>
                  </a:cubicBezTo>
                  <a:cubicBezTo>
                    <a:pt x="3779" y="1188"/>
                    <a:pt x="3860" y="1152"/>
                    <a:pt x="3920" y="1072"/>
                  </a:cubicBezTo>
                  <a:cubicBezTo>
                    <a:pt x="4030" y="961"/>
                    <a:pt x="4030" y="777"/>
                    <a:pt x="3883" y="666"/>
                  </a:cubicBezTo>
                  <a:cubicBezTo>
                    <a:pt x="3365" y="185"/>
                    <a:pt x="2737" y="0"/>
                    <a:pt x="22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792;p51"/>
            <p:cNvSpPr/>
            <p:nvPr/>
          </p:nvSpPr>
          <p:spPr>
            <a:xfrm>
              <a:off x="3998975" y="3841775"/>
              <a:ext cx="297650" cy="1110125"/>
            </a:xfrm>
            <a:custGeom>
              <a:avLst/>
              <a:gdLst/>
              <a:ahLst/>
              <a:cxnLst/>
              <a:rect l="l" t="t" r="r" b="b"/>
              <a:pathLst>
                <a:path w="11906" h="44405" extrusionOk="0">
                  <a:moveTo>
                    <a:pt x="6079" y="0"/>
                  </a:moveTo>
                  <a:cubicBezTo>
                    <a:pt x="5766" y="0"/>
                    <a:pt x="5453" y="29"/>
                    <a:pt x="5140" y="77"/>
                  </a:cubicBezTo>
                  <a:cubicBezTo>
                    <a:pt x="2071" y="594"/>
                    <a:pt x="1" y="3478"/>
                    <a:pt x="186" y="6621"/>
                  </a:cubicBezTo>
                  <a:cubicBezTo>
                    <a:pt x="999" y="19486"/>
                    <a:pt x="5029" y="44405"/>
                    <a:pt x="5029" y="44405"/>
                  </a:cubicBezTo>
                  <a:lnTo>
                    <a:pt x="8135" y="44405"/>
                  </a:lnTo>
                  <a:cubicBezTo>
                    <a:pt x="8135" y="44405"/>
                    <a:pt x="11906" y="2221"/>
                    <a:pt x="8024" y="446"/>
                  </a:cubicBezTo>
                  <a:cubicBezTo>
                    <a:pt x="7375" y="122"/>
                    <a:pt x="6727" y="0"/>
                    <a:pt x="60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793;p51"/>
            <p:cNvSpPr/>
            <p:nvPr/>
          </p:nvSpPr>
          <p:spPr>
            <a:xfrm>
              <a:off x="3995300" y="3834450"/>
              <a:ext cx="256025" cy="1124850"/>
            </a:xfrm>
            <a:custGeom>
              <a:avLst/>
              <a:gdLst/>
              <a:ahLst/>
              <a:cxnLst/>
              <a:rect l="l" t="t" r="r" b="b"/>
              <a:pathLst>
                <a:path w="10241" h="44994" extrusionOk="0">
                  <a:moveTo>
                    <a:pt x="6211" y="592"/>
                  </a:moveTo>
                  <a:cubicBezTo>
                    <a:pt x="6803" y="592"/>
                    <a:pt x="7431" y="702"/>
                    <a:pt x="8060" y="998"/>
                  </a:cubicBezTo>
                  <a:cubicBezTo>
                    <a:pt x="8134" y="1035"/>
                    <a:pt x="8245" y="1146"/>
                    <a:pt x="8355" y="1331"/>
                  </a:cubicBezTo>
                  <a:cubicBezTo>
                    <a:pt x="8577" y="1664"/>
                    <a:pt x="8762" y="2218"/>
                    <a:pt x="8947" y="2921"/>
                  </a:cubicBezTo>
                  <a:cubicBezTo>
                    <a:pt x="9428" y="5139"/>
                    <a:pt x="9612" y="8873"/>
                    <a:pt x="9612" y="13236"/>
                  </a:cubicBezTo>
                  <a:cubicBezTo>
                    <a:pt x="9612" y="19742"/>
                    <a:pt x="9206" y="27580"/>
                    <a:pt x="8799" y="33828"/>
                  </a:cubicBezTo>
                  <a:cubicBezTo>
                    <a:pt x="8577" y="36934"/>
                    <a:pt x="8392" y="39670"/>
                    <a:pt x="8208" y="41592"/>
                  </a:cubicBezTo>
                  <a:cubicBezTo>
                    <a:pt x="8134" y="42553"/>
                    <a:pt x="8097" y="43330"/>
                    <a:pt x="8023" y="43847"/>
                  </a:cubicBezTo>
                  <a:cubicBezTo>
                    <a:pt x="8006" y="44079"/>
                    <a:pt x="7990" y="44266"/>
                    <a:pt x="7976" y="44402"/>
                  </a:cubicBezTo>
                  <a:lnTo>
                    <a:pt x="5443" y="44402"/>
                  </a:lnTo>
                  <a:cubicBezTo>
                    <a:pt x="5421" y="44212"/>
                    <a:pt x="5383" y="43923"/>
                    <a:pt x="5324" y="43552"/>
                  </a:cubicBezTo>
                  <a:cubicBezTo>
                    <a:pt x="4511" y="38597"/>
                    <a:pt x="1331" y="18116"/>
                    <a:pt x="629" y="6877"/>
                  </a:cubicBezTo>
                  <a:cubicBezTo>
                    <a:pt x="629" y="6766"/>
                    <a:pt x="629" y="6618"/>
                    <a:pt x="629" y="6507"/>
                  </a:cubicBezTo>
                  <a:cubicBezTo>
                    <a:pt x="629" y="3697"/>
                    <a:pt x="2588" y="1146"/>
                    <a:pt x="5361" y="666"/>
                  </a:cubicBezTo>
                  <a:cubicBezTo>
                    <a:pt x="5620" y="629"/>
                    <a:pt x="5915" y="592"/>
                    <a:pt x="6211" y="592"/>
                  </a:cubicBezTo>
                  <a:close/>
                  <a:moveTo>
                    <a:pt x="6211" y="0"/>
                  </a:moveTo>
                  <a:cubicBezTo>
                    <a:pt x="5878" y="0"/>
                    <a:pt x="5546" y="0"/>
                    <a:pt x="5250" y="74"/>
                  </a:cubicBezTo>
                  <a:cubicBezTo>
                    <a:pt x="2144" y="592"/>
                    <a:pt x="0" y="3401"/>
                    <a:pt x="0" y="6507"/>
                  </a:cubicBezTo>
                  <a:cubicBezTo>
                    <a:pt x="0" y="6655"/>
                    <a:pt x="0" y="6766"/>
                    <a:pt x="37" y="6914"/>
                  </a:cubicBezTo>
                  <a:cubicBezTo>
                    <a:pt x="813" y="19816"/>
                    <a:pt x="4880" y="44735"/>
                    <a:pt x="4880" y="44735"/>
                  </a:cubicBezTo>
                  <a:cubicBezTo>
                    <a:pt x="4917" y="44882"/>
                    <a:pt x="5028" y="44993"/>
                    <a:pt x="5176" y="44993"/>
                  </a:cubicBezTo>
                  <a:lnTo>
                    <a:pt x="8282" y="44993"/>
                  </a:lnTo>
                  <a:cubicBezTo>
                    <a:pt x="8429" y="44993"/>
                    <a:pt x="8577" y="44882"/>
                    <a:pt x="8577" y="44735"/>
                  </a:cubicBezTo>
                  <a:cubicBezTo>
                    <a:pt x="8577" y="44735"/>
                    <a:pt x="10241" y="26286"/>
                    <a:pt x="10241" y="13236"/>
                  </a:cubicBezTo>
                  <a:cubicBezTo>
                    <a:pt x="10241" y="9908"/>
                    <a:pt x="10130" y="6914"/>
                    <a:pt x="9834" y="4695"/>
                  </a:cubicBezTo>
                  <a:cubicBezTo>
                    <a:pt x="9723" y="3549"/>
                    <a:pt x="9539" y="2625"/>
                    <a:pt x="9317" y="1923"/>
                  </a:cubicBezTo>
                  <a:cubicBezTo>
                    <a:pt x="9169" y="1553"/>
                    <a:pt x="9058" y="1257"/>
                    <a:pt x="8910" y="998"/>
                  </a:cubicBezTo>
                  <a:cubicBezTo>
                    <a:pt x="8725" y="739"/>
                    <a:pt x="8540" y="555"/>
                    <a:pt x="8318" y="444"/>
                  </a:cubicBezTo>
                  <a:cubicBezTo>
                    <a:pt x="7616" y="111"/>
                    <a:pt x="6877" y="0"/>
                    <a:pt x="62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794;p51"/>
            <p:cNvSpPr/>
            <p:nvPr/>
          </p:nvSpPr>
          <p:spPr>
            <a:xfrm>
              <a:off x="4111750" y="4889025"/>
              <a:ext cx="198750" cy="146975"/>
            </a:xfrm>
            <a:custGeom>
              <a:avLst/>
              <a:gdLst/>
              <a:ahLst/>
              <a:cxnLst/>
              <a:rect l="l" t="t" r="r" b="b"/>
              <a:pathLst>
                <a:path w="7950" h="5879" extrusionOk="0">
                  <a:moveTo>
                    <a:pt x="0" y="1"/>
                  </a:moveTo>
                  <a:lnTo>
                    <a:pt x="111" y="5879"/>
                  </a:lnTo>
                  <a:lnTo>
                    <a:pt x="7949" y="5879"/>
                  </a:lnTo>
                  <a:lnTo>
                    <a:pt x="4881" y="3920"/>
                  </a:lnTo>
                  <a:lnTo>
                    <a:pt x="39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795;p51"/>
            <p:cNvSpPr/>
            <p:nvPr/>
          </p:nvSpPr>
          <p:spPr>
            <a:xfrm>
              <a:off x="4103425" y="4881625"/>
              <a:ext cx="215375" cy="161775"/>
            </a:xfrm>
            <a:custGeom>
              <a:avLst/>
              <a:gdLst/>
              <a:ahLst/>
              <a:cxnLst/>
              <a:rect l="l" t="t" r="r" b="b"/>
              <a:pathLst>
                <a:path w="8615" h="6471" extrusionOk="0">
                  <a:moveTo>
                    <a:pt x="4046" y="592"/>
                  </a:moveTo>
                  <a:lnTo>
                    <a:pt x="4918" y="4289"/>
                  </a:lnTo>
                  <a:cubicBezTo>
                    <a:pt x="4918" y="4363"/>
                    <a:pt x="4955" y="4437"/>
                    <a:pt x="5029" y="4474"/>
                  </a:cubicBezTo>
                  <a:lnTo>
                    <a:pt x="7210" y="5842"/>
                  </a:lnTo>
                  <a:lnTo>
                    <a:pt x="740" y="5842"/>
                  </a:lnTo>
                  <a:lnTo>
                    <a:pt x="629" y="592"/>
                  </a:lnTo>
                  <a:close/>
                  <a:moveTo>
                    <a:pt x="333" y="1"/>
                  </a:moveTo>
                  <a:cubicBezTo>
                    <a:pt x="222" y="1"/>
                    <a:pt x="149" y="38"/>
                    <a:pt x="112" y="75"/>
                  </a:cubicBezTo>
                  <a:cubicBezTo>
                    <a:pt x="38" y="149"/>
                    <a:pt x="1" y="223"/>
                    <a:pt x="1" y="297"/>
                  </a:cubicBezTo>
                  <a:lnTo>
                    <a:pt x="149" y="6175"/>
                  </a:lnTo>
                  <a:cubicBezTo>
                    <a:pt x="149" y="6323"/>
                    <a:pt x="296" y="6471"/>
                    <a:pt x="444" y="6471"/>
                  </a:cubicBezTo>
                  <a:lnTo>
                    <a:pt x="8282" y="6471"/>
                  </a:lnTo>
                  <a:cubicBezTo>
                    <a:pt x="8430" y="6471"/>
                    <a:pt x="8541" y="6397"/>
                    <a:pt x="8578" y="6249"/>
                  </a:cubicBezTo>
                  <a:cubicBezTo>
                    <a:pt x="8615" y="6138"/>
                    <a:pt x="8541" y="5990"/>
                    <a:pt x="8430" y="5916"/>
                  </a:cubicBezTo>
                  <a:lnTo>
                    <a:pt x="5472" y="4031"/>
                  </a:lnTo>
                  <a:lnTo>
                    <a:pt x="4585" y="223"/>
                  </a:lnTo>
                  <a:cubicBezTo>
                    <a:pt x="4548" y="75"/>
                    <a:pt x="4437" y="1"/>
                    <a:pt x="42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796;p51"/>
            <p:cNvSpPr/>
            <p:nvPr/>
          </p:nvSpPr>
          <p:spPr>
            <a:xfrm>
              <a:off x="4149650" y="4973025"/>
              <a:ext cx="84125" cy="14000"/>
            </a:xfrm>
            <a:custGeom>
              <a:avLst/>
              <a:gdLst/>
              <a:ahLst/>
              <a:cxnLst/>
              <a:rect l="l" t="t" r="r" b="b"/>
              <a:pathLst>
                <a:path w="3365" h="560" extrusionOk="0">
                  <a:moveTo>
                    <a:pt x="1497" y="1"/>
                  </a:moveTo>
                  <a:cubicBezTo>
                    <a:pt x="998" y="1"/>
                    <a:pt x="468" y="141"/>
                    <a:pt x="0" y="560"/>
                  </a:cubicBezTo>
                  <a:lnTo>
                    <a:pt x="3365" y="560"/>
                  </a:lnTo>
                  <a:cubicBezTo>
                    <a:pt x="3365" y="560"/>
                    <a:pt x="2494" y="1"/>
                    <a:pt x="14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797;p51"/>
            <p:cNvSpPr/>
            <p:nvPr/>
          </p:nvSpPr>
          <p:spPr>
            <a:xfrm>
              <a:off x="4141325" y="4964825"/>
              <a:ext cx="100775" cy="29725"/>
            </a:xfrm>
            <a:custGeom>
              <a:avLst/>
              <a:gdLst/>
              <a:ahLst/>
              <a:cxnLst/>
              <a:rect l="l" t="t" r="r" b="b"/>
              <a:pathLst>
                <a:path w="4031" h="1189" extrusionOk="0">
                  <a:moveTo>
                    <a:pt x="1812" y="0"/>
                  </a:moveTo>
                  <a:cubicBezTo>
                    <a:pt x="1257" y="0"/>
                    <a:pt x="666" y="185"/>
                    <a:pt x="111" y="666"/>
                  </a:cubicBezTo>
                  <a:cubicBezTo>
                    <a:pt x="0" y="777"/>
                    <a:pt x="0" y="961"/>
                    <a:pt x="111" y="1072"/>
                  </a:cubicBezTo>
                  <a:cubicBezTo>
                    <a:pt x="171" y="1152"/>
                    <a:pt x="251" y="1188"/>
                    <a:pt x="331" y="1188"/>
                  </a:cubicBezTo>
                  <a:cubicBezTo>
                    <a:pt x="399" y="1188"/>
                    <a:pt x="467" y="1161"/>
                    <a:pt x="518" y="1109"/>
                  </a:cubicBezTo>
                  <a:cubicBezTo>
                    <a:pt x="925" y="740"/>
                    <a:pt x="1368" y="629"/>
                    <a:pt x="1812" y="629"/>
                  </a:cubicBezTo>
                  <a:cubicBezTo>
                    <a:pt x="2256" y="629"/>
                    <a:pt x="2699" y="740"/>
                    <a:pt x="2995" y="888"/>
                  </a:cubicBezTo>
                  <a:cubicBezTo>
                    <a:pt x="3180" y="961"/>
                    <a:pt x="3291" y="998"/>
                    <a:pt x="3402" y="1072"/>
                  </a:cubicBezTo>
                  <a:lnTo>
                    <a:pt x="3476" y="1109"/>
                  </a:lnTo>
                  <a:lnTo>
                    <a:pt x="3513" y="1146"/>
                  </a:lnTo>
                  <a:cubicBezTo>
                    <a:pt x="3562" y="1171"/>
                    <a:pt x="3615" y="1183"/>
                    <a:pt x="3669" y="1183"/>
                  </a:cubicBezTo>
                  <a:cubicBezTo>
                    <a:pt x="3776" y="1183"/>
                    <a:pt x="3882" y="1134"/>
                    <a:pt x="3956" y="1035"/>
                  </a:cubicBezTo>
                  <a:cubicBezTo>
                    <a:pt x="4030" y="888"/>
                    <a:pt x="3993" y="703"/>
                    <a:pt x="3845" y="629"/>
                  </a:cubicBezTo>
                  <a:cubicBezTo>
                    <a:pt x="3808" y="629"/>
                    <a:pt x="2921" y="37"/>
                    <a:pt x="18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798;p51"/>
            <p:cNvSpPr/>
            <p:nvPr/>
          </p:nvSpPr>
          <p:spPr>
            <a:xfrm>
              <a:off x="4605300" y="3247525"/>
              <a:ext cx="720950" cy="365125"/>
            </a:xfrm>
            <a:custGeom>
              <a:avLst/>
              <a:gdLst/>
              <a:ahLst/>
              <a:cxnLst/>
              <a:rect l="l" t="t" r="r" b="b"/>
              <a:pathLst>
                <a:path w="28838" h="14605" extrusionOk="0">
                  <a:moveTo>
                    <a:pt x="518" y="1"/>
                  </a:moveTo>
                  <a:cubicBezTo>
                    <a:pt x="223" y="1"/>
                    <a:pt x="1" y="333"/>
                    <a:pt x="149" y="592"/>
                  </a:cubicBezTo>
                  <a:lnTo>
                    <a:pt x="6175" y="14345"/>
                  </a:lnTo>
                  <a:cubicBezTo>
                    <a:pt x="6249" y="14493"/>
                    <a:pt x="6397" y="14604"/>
                    <a:pt x="6544" y="14604"/>
                  </a:cubicBezTo>
                  <a:lnTo>
                    <a:pt x="28320" y="14604"/>
                  </a:lnTo>
                  <a:cubicBezTo>
                    <a:pt x="28653" y="14604"/>
                    <a:pt x="28838" y="14271"/>
                    <a:pt x="28727" y="14013"/>
                  </a:cubicBezTo>
                  <a:lnTo>
                    <a:pt x="22701" y="259"/>
                  </a:lnTo>
                  <a:cubicBezTo>
                    <a:pt x="22627" y="112"/>
                    <a:pt x="22479" y="1"/>
                    <a:pt x="222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799;p51"/>
            <p:cNvSpPr/>
            <p:nvPr/>
          </p:nvSpPr>
          <p:spPr>
            <a:xfrm>
              <a:off x="4599750" y="3240125"/>
              <a:ext cx="732050" cy="379900"/>
            </a:xfrm>
            <a:custGeom>
              <a:avLst/>
              <a:gdLst/>
              <a:ahLst/>
              <a:cxnLst/>
              <a:rect l="l" t="t" r="r" b="b"/>
              <a:pathLst>
                <a:path w="29282" h="15196" extrusionOk="0">
                  <a:moveTo>
                    <a:pt x="22516" y="592"/>
                  </a:moveTo>
                  <a:lnTo>
                    <a:pt x="22627" y="666"/>
                  </a:lnTo>
                  <a:lnTo>
                    <a:pt x="28653" y="14419"/>
                  </a:lnTo>
                  <a:lnTo>
                    <a:pt x="28653" y="14456"/>
                  </a:lnTo>
                  <a:lnTo>
                    <a:pt x="28653" y="14567"/>
                  </a:lnTo>
                  <a:lnTo>
                    <a:pt x="28542" y="14604"/>
                  </a:lnTo>
                  <a:lnTo>
                    <a:pt x="6766" y="14604"/>
                  </a:lnTo>
                  <a:lnTo>
                    <a:pt x="6656" y="14530"/>
                  </a:lnTo>
                  <a:lnTo>
                    <a:pt x="629" y="777"/>
                  </a:lnTo>
                  <a:lnTo>
                    <a:pt x="629" y="740"/>
                  </a:lnTo>
                  <a:lnTo>
                    <a:pt x="666" y="629"/>
                  </a:lnTo>
                  <a:lnTo>
                    <a:pt x="740" y="592"/>
                  </a:lnTo>
                  <a:close/>
                  <a:moveTo>
                    <a:pt x="740" y="1"/>
                  </a:moveTo>
                  <a:cubicBezTo>
                    <a:pt x="334" y="1"/>
                    <a:pt x="1" y="334"/>
                    <a:pt x="1" y="740"/>
                  </a:cubicBezTo>
                  <a:cubicBezTo>
                    <a:pt x="1" y="814"/>
                    <a:pt x="38" y="925"/>
                    <a:pt x="75" y="999"/>
                  </a:cubicBezTo>
                  <a:lnTo>
                    <a:pt x="6101" y="14752"/>
                  </a:lnTo>
                  <a:cubicBezTo>
                    <a:pt x="6212" y="15048"/>
                    <a:pt x="6471" y="15196"/>
                    <a:pt x="6766" y="15196"/>
                  </a:cubicBezTo>
                  <a:lnTo>
                    <a:pt x="28542" y="15196"/>
                  </a:lnTo>
                  <a:cubicBezTo>
                    <a:pt x="28986" y="15196"/>
                    <a:pt x="29282" y="14863"/>
                    <a:pt x="29282" y="14456"/>
                  </a:cubicBezTo>
                  <a:cubicBezTo>
                    <a:pt x="29282" y="14382"/>
                    <a:pt x="29282" y="14272"/>
                    <a:pt x="29245" y="14198"/>
                  </a:cubicBezTo>
                  <a:lnTo>
                    <a:pt x="23181" y="445"/>
                  </a:lnTo>
                  <a:cubicBezTo>
                    <a:pt x="23071" y="149"/>
                    <a:pt x="22812" y="1"/>
                    <a:pt x="225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2800;p51"/>
            <p:cNvSpPr/>
            <p:nvPr/>
          </p:nvSpPr>
          <p:spPr>
            <a:xfrm>
              <a:off x="4658900" y="3274325"/>
              <a:ext cx="614675" cy="311500"/>
            </a:xfrm>
            <a:custGeom>
              <a:avLst/>
              <a:gdLst/>
              <a:ahLst/>
              <a:cxnLst/>
              <a:rect l="l" t="t" r="r" b="b"/>
              <a:pathLst>
                <a:path w="24587" h="12460" extrusionOk="0">
                  <a:moveTo>
                    <a:pt x="408" y="1"/>
                  </a:moveTo>
                  <a:cubicBezTo>
                    <a:pt x="149" y="1"/>
                    <a:pt x="1" y="260"/>
                    <a:pt x="75" y="518"/>
                  </a:cubicBezTo>
                  <a:lnTo>
                    <a:pt x="5251" y="12238"/>
                  </a:lnTo>
                  <a:cubicBezTo>
                    <a:pt x="5288" y="12386"/>
                    <a:pt x="5436" y="12460"/>
                    <a:pt x="5547" y="12460"/>
                  </a:cubicBezTo>
                  <a:lnTo>
                    <a:pt x="24143" y="12460"/>
                  </a:lnTo>
                  <a:cubicBezTo>
                    <a:pt x="24402" y="12460"/>
                    <a:pt x="24586" y="12201"/>
                    <a:pt x="24476" y="11942"/>
                  </a:cubicBezTo>
                  <a:lnTo>
                    <a:pt x="19337" y="223"/>
                  </a:lnTo>
                  <a:cubicBezTo>
                    <a:pt x="19263" y="75"/>
                    <a:pt x="19152" y="1"/>
                    <a:pt x="190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2801;p51"/>
            <p:cNvSpPr/>
            <p:nvPr/>
          </p:nvSpPr>
          <p:spPr>
            <a:xfrm>
              <a:off x="4652450" y="3266950"/>
              <a:ext cx="626675" cy="326275"/>
            </a:xfrm>
            <a:custGeom>
              <a:avLst/>
              <a:gdLst/>
              <a:ahLst/>
              <a:cxnLst/>
              <a:rect l="l" t="t" r="r" b="b"/>
              <a:pathLst>
                <a:path w="25067" h="13051" extrusionOk="0">
                  <a:moveTo>
                    <a:pt x="19262" y="592"/>
                  </a:moveTo>
                  <a:lnTo>
                    <a:pt x="19299" y="629"/>
                  </a:lnTo>
                  <a:lnTo>
                    <a:pt x="24438" y="12385"/>
                  </a:lnTo>
                  <a:lnTo>
                    <a:pt x="24475" y="12385"/>
                  </a:lnTo>
                  <a:lnTo>
                    <a:pt x="24438" y="12422"/>
                  </a:lnTo>
                  <a:lnTo>
                    <a:pt x="24401" y="12459"/>
                  </a:lnTo>
                  <a:lnTo>
                    <a:pt x="5805" y="12459"/>
                  </a:lnTo>
                  <a:lnTo>
                    <a:pt x="5768" y="12422"/>
                  </a:lnTo>
                  <a:lnTo>
                    <a:pt x="629" y="666"/>
                  </a:lnTo>
                  <a:lnTo>
                    <a:pt x="666" y="592"/>
                  </a:lnTo>
                  <a:close/>
                  <a:moveTo>
                    <a:pt x="666" y="0"/>
                  </a:moveTo>
                  <a:cubicBezTo>
                    <a:pt x="296" y="0"/>
                    <a:pt x="0" y="296"/>
                    <a:pt x="0" y="666"/>
                  </a:cubicBezTo>
                  <a:cubicBezTo>
                    <a:pt x="0" y="739"/>
                    <a:pt x="37" y="850"/>
                    <a:pt x="74" y="924"/>
                  </a:cubicBezTo>
                  <a:lnTo>
                    <a:pt x="5213" y="12644"/>
                  </a:lnTo>
                  <a:cubicBezTo>
                    <a:pt x="5324" y="12903"/>
                    <a:pt x="5546" y="13051"/>
                    <a:pt x="5805" y="13051"/>
                  </a:cubicBezTo>
                  <a:lnTo>
                    <a:pt x="24401" y="13051"/>
                  </a:lnTo>
                  <a:cubicBezTo>
                    <a:pt x="24807" y="13051"/>
                    <a:pt x="25066" y="12755"/>
                    <a:pt x="25066" y="12385"/>
                  </a:cubicBezTo>
                  <a:cubicBezTo>
                    <a:pt x="25066" y="12311"/>
                    <a:pt x="25066" y="12200"/>
                    <a:pt x="25029" y="12126"/>
                  </a:cubicBezTo>
                  <a:lnTo>
                    <a:pt x="19890" y="407"/>
                  </a:lnTo>
                  <a:cubicBezTo>
                    <a:pt x="19779" y="148"/>
                    <a:pt x="19521" y="0"/>
                    <a:pt x="192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2802;p51"/>
            <p:cNvSpPr/>
            <p:nvPr/>
          </p:nvSpPr>
          <p:spPr>
            <a:xfrm>
              <a:off x="4761500" y="3589500"/>
              <a:ext cx="818000" cy="26825"/>
            </a:xfrm>
            <a:custGeom>
              <a:avLst/>
              <a:gdLst/>
              <a:ahLst/>
              <a:cxnLst/>
              <a:rect l="l" t="t" r="r" b="b"/>
              <a:pathLst>
                <a:path w="32720" h="1073" extrusionOk="0">
                  <a:moveTo>
                    <a:pt x="1" y="1"/>
                  </a:moveTo>
                  <a:lnTo>
                    <a:pt x="1" y="1073"/>
                  </a:lnTo>
                  <a:lnTo>
                    <a:pt x="32720" y="1073"/>
                  </a:lnTo>
                  <a:lnTo>
                    <a:pt x="327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2803;p51"/>
            <p:cNvSpPr/>
            <p:nvPr/>
          </p:nvSpPr>
          <p:spPr>
            <a:xfrm>
              <a:off x="4754100" y="3582125"/>
              <a:ext cx="832800" cy="42525"/>
            </a:xfrm>
            <a:custGeom>
              <a:avLst/>
              <a:gdLst/>
              <a:ahLst/>
              <a:cxnLst/>
              <a:rect l="l" t="t" r="r" b="b"/>
              <a:pathLst>
                <a:path w="33312" h="1701" extrusionOk="0">
                  <a:moveTo>
                    <a:pt x="32720" y="629"/>
                  </a:moveTo>
                  <a:lnTo>
                    <a:pt x="32720" y="1072"/>
                  </a:lnTo>
                  <a:lnTo>
                    <a:pt x="592" y="1072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1368"/>
                  </a:lnTo>
                  <a:cubicBezTo>
                    <a:pt x="1" y="1442"/>
                    <a:pt x="38" y="1553"/>
                    <a:pt x="75" y="1590"/>
                  </a:cubicBezTo>
                  <a:cubicBezTo>
                    <a:pt x="149" y="1664"/>
                    <a:pt x="223" y="1701"/>
                    <a:pt x="297" y="1701"/>
                  </a:cubicBezTo>
                  <a:lnTo>
                    <a:pt x="33016" y="1701"/>
                  </a:lnTo>
                  <a:cubicBezTo>
                    <a:pt x="33090" y="1701"/>
                    <a:pt x="33164" y="1664"/>
                    <a:pt x="33238" y="1590"/>
                  </a:cubicBezTo>
                  <a:cubicBezTo>
                    <a:pt x="33311" y="1553"/>
                    <a:pt x="33311" y="1442"/>
                    <a:pt x="33311" y="1368"/>
                  </a:cubicBezTo>
                  <a:lnTo>
                    <a:pt x="33311" y="296"/>
                  </a:lnTo>
                  <a:cubicBezTo>
                    <a:pt x="33311" y="222"/>
                    <a:pt x="33311" y="148"/>
                    <a:pt x="33238" y="74"/>
                  </a:cubicBezTo>
                  <a:cubicBezTo>
                    <a:pt x="33164" y="37"/>
                    <a:pt x="33090" y="0"/>
                    <a:pt x="330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2804;p51"/>
            <p:cNvSpPr/>
            <p:nvPr/>
          </p:nvSpPr>
          <p:spPr>
            <a:xfrm>
              <a:off x="4761500" y="3589500"/>
              <a:ext cx="396550" cy="26825"/>
            </a:xfrm>
            <a:custGeom>
              <a:avLst/>
              <a:gdLst/>
              <a:ahLst/>
              <a:cxnLst/>
              <a:rect l="l" t="t" r="r" b="b"/>
              <a:pathLst>
                <a:path w="15862" h="1073" extrusionOk="0">
                  <a:moveTo>
                    <a:pt x="1" y="1"/>
                  </a:moveTo>
                  <a:lnTo>
                    <a:pt x="1" y="1073"/>
                  </a:lnTo>
                  <a:lnTo>
                    <a:pt x="15861" y="1073"/>
                  </a:lnTo>
                  <a:lnTo>
                    <a:pt x="1586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2805;p51"/>
            <p:cNvSpPr/>
            <p:nvPr/>
          </p:nvSpPr>
          <p:spPr>
            <a:xfrm>
              <a:off x="4754100" y="3582125"/>
              <a:ext cx="411325" cy="42525"/>
            </a:xfrm>
            <a:custGeom>
              <a:avLst/>
              <a:gdLst/>
              <a:ahLst/>
              <a:cxnLst/>
              <a:rect l="l" t="t" r="r" b="b"/>
              <a:pathLst>
                <a:path w="16453" h="1701" extrusionOk="0">
                  <a:moveTo>
                    <a:pt x="15861" y="629"/>
                  </a:moveTo>
                  <a:lnTo>
                    <a:pt x="15861" y="1072"/>
                  </a:lnTo>
                  <a:lnTo>
                    <a:pt x="592" y="1072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1368"/>
                  </a:lnTo>
                  <a:cubicBezTo>
                    <a:pt x="1" y="1442"/>
                    <a:pt x="38" y="1553"/>
                    <a:pt x="75" y="1590"/>
                  </a:cubicBezTo>
                  <a:cubicBezTo>
                    <a:pt x="149" y="1664"/>
                    <a:pt x="223" y="1701"/>
                    <a:pt x="297" y="1701"/>
                  </a:cubicBezTo>
                  <a:lnTo>
                    <a:pt x="16157" y="1701"/>
                  </a:lnTo>
                  <a:cubicBezTo>
                    <a:pt x="16231" y="1701"/>
                    <a:pt x="16305" y="1664"/>
                    <a:pt x="16379" y="1590"/>
                  </a:cubicBezTo>
                  <a:cubicBezTo>
                    <a:pt x="16453" y="1553"/>
                    <a:pt x="16453" y="1442"/>
                    <a:pt x="16453" y="1368"/>
                  </a:cubicBezTo>
                  <a:lnTo>
                    <a:pt x="16453" y="296"/>
                  </a:lnTo>
                  <a:cubicBezTo>
                    <a:pt x="16453" y="222"/>
                    <a:pt x="16453" y="148"/>
                    <a:pt x="16379" y="74"/>
                  </a:cubicBezTo>
                  <a:cubicBezTo>
                    <a:pt x="16305" y="37"/>
                    <a:pt x="16231" y="0"/>
                    <a:pt x="161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2806;p51"/>
            <p:cNvSpPr/>
            <p:nvPr/>
          </p:nvSpPr>
          <p:spPr>
            <a:xfrm>
              <a:off x="4818800" y="2599625"/>
              <a:ext cx="476025" cy="476025"/>
            </a:xfrm>
            <a:custGeom>
              <a:avLst/>
              <a:gdLst/>
              <a:ahLst/>
              <a:cxnLst/>
              <a:rect l="l" t="t" r="r" b="b"/>
              <a:pathLst>
                <a:path w="19041" h="19041" extrusionOk="0">
                  <a:moveTo>
                    <a:pt x="9539" y="0"/>
                  </a:moveTo>
                  <a:cubicBezTo>
                    <a:pt x="4253" y="0"/>
                    <a:pt x="1" y="4252"/>
                    <a:pt x="1" y="9502"/>
                  </a:cubicBezTo>
                  <a:cubicBezTo>
                    <a:pt x="1" y="14788"/>
                    <a:pt x="4253" y="19040"/>
                    <a:pt x="9539" y="19040"/>
                  </a:cubicBezTo>
                  <a:cubicBezTo>
                    <a:pt x="14789" y="19040"/>
                    <a:pt x="19041" y="14788"/>
                    <a:pt x="19041" y="9502"/>
                  </a:cubicBezTo>
                  <a:cubicBezTo>
                    <a:pt x="19041" y="4252"/>
                    <a:pt x="14789" y="0"/>
                    <a:pt x="9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2807;p51"/>
            <p:cNvSpPr/>
            <p:nvPr/>
          </p:nvSpPr>
          <p:spPr>
            <a:xfrm>
              <a:off x="4811425" y="2592225"/>
              <a:ext cx="490800" cy="490800"/>
            </a:xfrm>
            <a:custGeom>
              <a:avLst/>
              <a:gdLst/>
              <a:ahLst/>
              <a:cxnLst/>
              <a:rect l="l" t="t" r="r" b="b"/>
              <a:pathLst>
                <a:path w="19632" h="19632" extrusionOk="0">
                  <a:moveTo>
                    <a:pt x="9834" y="592"/>
                  </a:moveTo>
                  <a:cubicBezTo>
                    <a:pt x="12348" y="592"/>
                    <a:pt x="14677" y="1627"/>
                    <a:pt x="16341" y="3291"/>
                  </a:cubicBezTo>
                  <a:cubicBezTo>
                    <a:pt x="18005" y="4954"/>
                    <a:pt x="19040" y="7284"/>
                    <a:pt x="19040" y="9798"/>
                  </a:cubicBezTo>
                  <a:cubicBezTo>
                    <a:pt x="19040" y="12349"/>
                    <a:pt x="18005" y="14641"/>
                    <a:pt x="16341" y="16304"/>
                  </a:cubicBezTo>
                  <a:cubicBezTo>
                    <a:pt x="14677" y="18005"/>
                    <a:pt x="12348" y="19003"/>
                    <a:pt x="9834" y="19003"/>
                  </a:cubicBezTo>
                  <a:cubicBezTo>
                    <a:pt x="7283" y="19003"/>
                    <a:pt x="4991" y="18005"/>
                    <a:pt x="3291" y="16304"/>
                  </a:cubicBezTo>
                  <a:cubicBezTo>
                    <a:pt x="1627" y="14641"/>
                    <a:pt x="629" y="12349"/>
                    <a:pt x="629" y="9798"/>
                  </a:cubicBezTo>
                  <a:cubicBezTo>
                    <a:pt x="629" y="7284"/>
                    <a:pt x="1627" y="4954"/>
                    <a:pt x="3291" y="3291"/>
                  </a:cubicBezTo>
                  <a:cubicBezTo>
                    <a:pt x="4991" y="1627"/>
                    <a:pt x="7283" y="592"/>
                    <a:pt x="9834" y="592"/>
                  </a:cubicBezTo>
                  <a:close/>
                  <a:moveTo>
                    <a:pt x="9834" y="0"/>
                  </a:moveTo>
                  <a:cubicBezTo>
                    <a:pt x="4400" y="0"/>
                    <a:pt x="0" y="4400"/>
                    <a:pt x="0" y="9798"/>
                  </a:cubicBezTo>
                  <a:cubicBezTo>
                    <a:pt x="0" y="15232"/>
                    <a:pt x="4400" y="19632"/>
                    <a:pt x="9834" y="19632"/>
                  </a:cubicBezTo>
                  <a:cubicBezTo>
                    <a:pt x="15232" y="19632"/>
                    <a:pt x="19632" y="15232"/>
                    <a:pt x="19632" y="9798"/>
                  </a:cubicBezTo>
                  <a:cubicBezTo>
                    <a:pt x="19632" y="4400"/>
                    <a:pt x="15232" y="0"/>
                    <a:pt x="98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2808;p51"/>
            <p:cNvSpPr/>
            <p:nvPr/>
          </p:nvSpPr>
          <p:spPr>
            <a:xfrm>
              <a:off x="5000900" y="3058050"/>
              <a:ext cx="93375" cy="306875"/>
            </a:xfrm>
            <a:custGeom>
              <a:avLst/>
              <a:gdLst/>
              <a:ahLst/>
              <a:cxnLst/>
              <a:rect l="l" t="t" r="r" b="b"/>
              <a:pathLst>
                <a:path w="3735" h="12275" extrusionOk="0">
                  <a:moveTo>
                    <a:pt x="3734" y="1"/>
                  </a:moveTo>
                  <a:lnTo>
                    <a:pt x="0" y="481"/>
                  </a:lnTo>
                  <a:lnTo>
                    <a:pt x="1738" y="12275"/>
                  </a:lnTo>
                  <a:lnTo>
                    <a:pt x="37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2809;p51"/>
            <p:cNvSpPr/>
            <p:nvPr/>
          </p:nvSpPr>
          <p:spPr>
            <a:xfrm>
              <a:off x="4992575" y="3050475"/>
              <a:ext cx="110000" cy="321850"/>
            </a:xfrm>
            <a:custGeom>
              <a:avLst/>
              <a:gdLst/>
              <a:ahLst/>
              <a:cxnLst/>
              <a:rect l="l" t="t" r="r" b="b"/>
              <a:pathLst>
                <a:path w="4400" h="12874" extrusionOk="0">
                  <a:moveTo>
                    <a:pt x="4071" y="1"/>
                  </a:moveTo>
                  <a:cubicBezTo>
                    <a:pt x="3920" y="1"/>
                    <a:pt x="3804" y="106"/>
                    <a:pt x="3771" y="267"/>
                  </a:cubicBezTo>
                  <a:lnTo>
                    <a:pt x="2108" y="10582"/>
                  </a:lnTo>
                  <a:lnTo>
                    <a:pt x="629" y="747"/>
                  </a:lnTo>
                  <a:cubicBezTo>
                    <a:pt x="592" y="599"/>
                    <a:pt x="444" y="489"/>
                    <a:pt x="296" y="489"/>
                  </a:cubicBezTo>
                  <a:cubicBezTo>
                    <a:pt x="111" y="525"/>
                    <a:pt x="0" y="673"/>
                    <a:pt x="37" y="858"/>
                  </a:cubicBezTo>
                  <a:lnTo>
                    <a:pt x="1775" y="12615"/>
                  </a:lnTo>
                  <a:cubicBezTo>
                    <a:pt x="1812" y="12763"/>
                    <a:pt x="1923" y="12874"/>
                    <a:pt x="2071" y="12874"/>
                  </a:cubicBezTo>
                  <a:cubicBezTo>
                    <a:pt x="2219" y="12874"/>
                    <a:pt x="2366" y="12763"/>
                    <a:pt x="2366" y="12615"/>
                  </a:cubicBezTo>
                  <a:lnTo>
                    <a:pt x="4400" y="341"/>
                  </a:lnTo>
                  <a:cubicBezTo>
                    <a:pt x="4400" y="193"/>
                    <a:pt x="4289" y="8"/>
                    <a:pt x="4141" y="8"/>
                  </a:cubicBezTo>
                  <a:cubicBezTo>
                    <a:pt x="4117" y="3"/>
                    <a:pt x="4094" y="1"/>
                    <a:pt x="4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2810;p51"/>
            <p:cNvSpPr/>
            <p:nvPr/>
          </p:nvSpPr>
          <p:spPr>
            <a:xfrm>
              <a:off x="3524850" y="3248450"/>
              <a:ext cx="631275" cy="374350"/>
            </a:xfrm>
            <a:custGeom>
              <a:avLst/>
              <a:gdLst/>
              <a:ahLst/>
              <a:cxnLst/>
              <a:rect l="l" t="t" r="r" b="b"/>
              <a:pathLst>
                <a:path w="25251" h="14974" extrusionOk="0">
                  <a:moveTo>
                    <a:pt x="1553" y="1"/>
                  </a:moveTo>
                  <a:cubicBezTo>
                    <a:pt x="703" y="1"/>
                    <a:pt x="0" y="666"/>
                    <a:pt x="0" y="1516"/>
                  </a:cubicBezTo>
                  <a:lnTo>
                    <a:pt x="0" y="14974"/>
                  </a:lnTo>
                  <a:lnTo>
                    <a:pt x="25251" y="14974"/>
                  </a:lnTo>
                  <a:lnTo>
                    <a:pt x="25251" y="1516"/>
                  </a:lnTo>
                  <a:cubicBezTo>
                    <a:pt x="25251" y="666"/>
                    <a:pt x="24586" y="1"/>
                    <a:pt x="237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2811;p51"/>
            <p:cNvSpPr/>
            <p:nvPr/>
          </p:nvSpPr>
          <p:spPr>
            <a:xfrm>
              <a:off x="3517450" y="3240125"/>
              <a:ext cx="647000" cy="391000"/>
            </a:xfrm>
            <a:custGeom>
              <a:avLst/>
              <a:gdLst/>
              <a:ahLst/>
              <a:cxnLst/>
              <a:rect l="l" t="t" r="r" b="b"/>
              <a:pathLst>
                <a:path w="25880" h="15640" extrusionOk="0">
                  <a:moveTo>
                    <a:pt x="24031" y="629"/>
                  </a:moveTo>
                  <a:cubicBezTo>
                    <a:pt x="24697" y="629"/>
                    <a:pt x="25251" y="1184"/>
                    <a:pt x="25251" y="1849"/>
                  </a:cubicBezTo>
                  <a:lnTo>
                    <a:pt x="25251" y="15011"/>
                  </a:lnTo>
                  <a:lnTo>
                    <a:pt x="592" y="15011"/>
                  </a:lnTo>
                  <a:lnTo>
                    <a:pt x="592" y="1849"/>
                  </a:lnTo>
                  <a:cubicBezTo>
                    <a:pt x="629" y="1184"/>
                    <a:pt x="1146" y="629"/>
                    <a:pt x="1849" y="629"/>
                  </a:cubicBezTo>
                  <a:close/>
                  <a:moveTo>
                    <a:pt x="1849" y="1"/>
                  </a:moveTo>
                  <a:cubicBezTo>
                    <a:pt x="814" y="1"/>
                    <a:pt x="0" y="851"/>
                    <a:pt x="0" y="1849"/>
                  </a:cubicBezTo>
                  <a:lnTo>
                    <a:pt x="0" y="15307"/>
                  </a:lnTo>
                  <a:cubicBezTo>
                    <a:pt x="0" y="15418"/>
                    <a:pt x="37" y="15492"/>
                    <a:pt x="74" y="15529"/>
                  </a:cubicBezTo>
                  <a:cubicBezTo>
                    <a:pt x="148" y="15603"/>
                    <a:pt x="222" y="15639"/>
                    <a:pt x="296" y="15639"/>
                  </a:cubicBezTo>
                  <a:lnTo>
                    <a:pt x="25547" y="15639"/>
                  </a:lnTo>
                  <a:cubicBezTo>
                    <a:pt x="25658" y="15639"/>
                    <a:pt x="25732" y="15603"/>
                    <a:pt x="25769" y="15529"/>
                  </a:cubicBezTo>
                  <a:cubicBezTo>
                    <a:pt x="25843" y="15492"/>
                    <a:pt x="25880" y="15418"/>
                    <a:pt x="25880" y="15307"/>
                  </a:cubicBezTo>
                  <a:lnTo>
                    <a:pt x="25880" y="1849"/>
                  </a:lnTo>
                  <a:cubicBezTo>
                    <a:pt x="25880" y="851"/>
                    <a:pt x="25029" y="1"/>
                    <a:pt x="240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2812;p51"/>
            <p:cNvSpPr/>
            <p:nvPr/>
          </p:nvSpPr>
          <p:spPr>
            <a:xfrm>
              <a:off x="4051675" y="2338050"/>
              <a:ext cx="475100" cy="475100"/>
            </a:xfrm>
            <a:custGeom>
              <a:avLst/>
              <a:gdLst/>
              <a:ahLst/>
              <a:cxnLst/>
              <a:rect l="l" t="t" r="r" b="b"/>
              <a:pathLst>
                <a:path w="19004" h="19004" extrusionOk="0">
                  <a:moveTo>
                    <a:pt x="9502" y="0"/>
                  </a:moveTo>
                  <a:cubicBezTo>
                    <a:pt x="4252" y="0"/>
                    <a:pt x="0" y="4252"/>
                    <a:pt x="0" y="9502"/>
                  </a:cubicBezTo>
                  <a:cubicBezTo>
                    <a:pt x="0" y="14752"/>
                    <a:pt x="4252" y="19003"/>
                    <a:pt x="9502" y="19003"/>
                  </a:cubicBezTo>
                  <a:cubicBezTo>
                    <a:pt x="14752" y="19003"/>
                    <a:pt x="19003" y="14752"/>
                    <a:pt x="19003" y="9502"/>
                  </a:cubicBezTo>
                  <a:cubicBezTo>
                    <a:pt x="19003" y="4252"/>
                    <a:pt x="14752" y="0"/>
                    <a:pt x="95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2813;p51"/>
            <p:cNvSpPr/>
            <p:nvPr/>
          </p:nvSpPr>
          <p:spPr>
            <a:xfrm>
              <a:off x="4043350" y="2329725"/>
              <a:ext cx="491725" cy="491750"/>
            </a:xfrm>
            <a:custGeom>
              <a:avLst/>
              <a:gdLst/>
              <a:ahLst/>
              <a:cxnLst/>
              <a:rect l="l" t="t" r="r" b="b"/>
              <a:pathLst>
                <a:path w="19669" h="19670" extrusionOk="0">
                  <a:moveTo>
                    <a:pt x="9835" y="629"/>
                  </a:moveTo>
                  <a:cubicBezTo>
                    <a:pt x="12386" y="629"/>
                    <a:pt x="14678" y="1664"/>
                    <a:pt x="16342" y="3328"/>
                  </a:cubicBezTo>
                  <a:cubicBezTo>
                    <a:pt x="18005" y="4992"/>
                    <a:pt x="19040" y="7284"/>
                    <a:pt x="19040" y="9835"/>
                  </a:cubicBezTo>
                  <a:cubicBezTo>
                    <a:pt x="19040" y="12386"/>
                    <a:pt x="18005" y="14678"/>
                    <a:pt x="16342" y="16342"/>
                  </a:cubicBezTo>
                  <a:cubicBezTo>
                    <a:pt x="14678" y="18005"/>
                    <a:pt x="12386" y="19041"/>
                    <a:pt x="9835" y="19041"/>
                  </a:cubicBezTo>
                  <a:cubicBezTo>
                    <a:pt x="7284" y="19041"/>
                    <a:pt x="4992" y="18005"/>
                    <a:pt x="3328" y="16342"/>
                  </a:cubicBezTo>
                  <a:cubicBezTo>
                    <a:pt x="1664" y="14678"/>
                    <a:pt x="629" y="12386"/>
                    <a:pt x="629" y="9835"/>
                  </a:cubicBezTo>
                  <a:cubicBezTo>
                    <a:pt x="629" y="7284"/>
                    <a:pt x="1664" y="4992"/>
                    <a:pt x="3328" y="3328"/>
                  </a:cubicBezTo>
                  <a:cubicBezTo>
                    <a:pt x="4992" y="1664"/>
                    <a:pt x="7284" y="629"/>
                    <a:pt x="9835" y="629"/>
                  </a:cubicBezTo>
                  <a:close/>
                  <a:moveTo>
                    <a:pt x="9835" y="1"/>
                  </a:moveTo>
                  <a:cubicBezTo>
                    <a:pt x="4400" y="1"/>
                    <a:pt x="1" y="4400"/>
                    <a:pt x="1" y="9835"/>
                  </a:cubicBezTo>
                  <a:cubicBezTo>
                    <a:pt x="1" y="15270"/>
                    <a:pt x="4400" y="19669"/>
                    <a:pt x="9835" y="19669"/>
                  </a:cubicBezTo>
                  <a:cubicBezTo>
                    <a:pt x="15269" y="19669"/>
                    <a:pt x="19669" y="15270"/>
                    <a:pt x="19669" y="9835"/>
                  </a:cubicBezTo>
                  <a:cubicBezTo>
                    <a:pt x="19669" y="4400"/>
                    <a:pt x="15269" y="1"/>
                    <a:pt x="98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2814;p51"/>
            <p:cNvSpPr/>
            <p:nvPr/>
          </p:nvSpPr>
          <p:spPr>
            <a:xfrm>
              <a:off x="4112675" y="2789100"/>
              <a:ext cx="193200" cy="368800"/>
            </a:xfrm>
            <a:custGeom>
              <a:avLst/>
              <a:gdLst/>
              <a:ahLst/>
              <a:cxnLst/>
              <a:rect l="l" t="t" r="r" b="b"/>
              <a:pathLst>
                <a:path w="7728" h="14752" extrusionOk="0">
                  <a:moveTo>
                    <a:pt x="7727" y="0"/>
                  </a:moveTo>
                  <a:lnTo>
                    <a:pt x="4511" y="481"/>
                  </a:lnTo>
                  <a:lnTo>
                    <a:pt x="0" y="14751"/>
                  </a:lnTo>
                  <a:lnTo>
                    <a:pt x="77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2815;p51"/>
            <p:cNvSpPr/>
            <p:nvPr/>
          </p:nvSpPr>
          <p:spPr>
            <a:xfrm>
              <a:off x="4103425" y="2780975"/>
              <a:ext cx="211675" cy="385050"/>
            </a:xfrm>
            <a:custGeom>
              <a:avLst/>
              <a:gdLst/>
              <a:ahLst/>
              <a:cxnLst/>
              <a:rect l="l" t="t" r="r" b="b"/>
              <a:pathLst>
                <a:path w="8467" h="15402" extrusionOk="0">
                  <a:moveTo>
                    <a:pt x="8121" y="0"/>
                  </a:moveTo>
                  <a:cubicBezTo>
                    <a:pt x="8006" y="0"/>
                    <a:pt x="7893" y="69"/>
                    <a:pt x="7838" y="177"/>
                  </a:cubicBezTo>
                  <a:lnTo>
                    <a:pt x="1701" y="11897"/>
                  </a:lnTo>
                  <a:lnTo>
                    <a:pt x="5140" y="917"/>
                  </a:lnTo>
                  <a:cubicBezTo>
                    <a:pt x="5214" y="769"/>
                    <a:pt x="5103" y="584"/>
                    <a:pt x="4955" y="510"/>
                  </a:cubicBezTo>
                  <a:cubicBezTo>
                    <a:pt x="4935" y="505"/>
                    <a:pt x="4915" y="503"/>
                    <a:pt x="4895" y="503"/>
                  </a:cubicBezTo>
                  <a:cubicBezTo>
                    <a:pt x="4761" y="503"/>
                    <a:pt x="4617" y="603"/>
                    <a:pt x="4585" y="732"/>
                  </a:cubicBezTo>
                  <a:lnTo>
                    <a:pt x="75" y="15003"/>
                  </a:lnTo>
                  <a:cubicBezTo>
                    <a:pt x="1" y="15150"/>
                    <a:pt x="75" y="15298"/>
                    <a:pt x="222" y="15372"/>
                  </a:cubicBezTo>
                  <a:cubicBezTo>
                    <a:pt x="262" y="15392"/>
                    <a:pt x="304" y="15401"/>
                    <a:pt x="346" y="15401"/>
                  </a:cubicBezTo>
                  <a:cubicBezTo>
                    <a:pt x="461" y="15401"/>
                    <a:pt x="575" y="15333"/>
                    <a:pt x="629" y="15224"/>
                  </a:cubicBezTo>
                  <a:lnTo>
                    <a:pt x="8393" y="473"/>
                  </a:lnTo>
                  <a:cubicBezTo>
                    <a:pt x="8467" y="325"/>
                    <a:pt x="8393" y="140"/>
                    <a:pt x="8245" y="29"/>
                  </a:cubicBezTo>
                  <a:cubicBezTo>
                    <a:pt x="8205" y="10"/>
                    <a:pt x="8163" y="0"/>
                    <a:pt x="81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2816;p51"/>
            <p:cNvSpPr/>
            <p:nvPr/>
          </p:nvSpPr>
          <p:spPr>
            <a:xfrm>
              <a:off x="2612600" y="3247525"/>
              <a:ext cx="720950" cy="365125"/>
            </a:xfrm>
            <a:custGeom>
              <a:avLst/>
              <a:gdLst/>
              <a:ahLst/>
              <a:cxnLst/>
              <a:rect l="l" t="t" r="r" b="b"/>
              <a:pathLst>
                <a:path w="28838" h="14605" extrusionOk="0">
                  <a:moveTo>
                    <a:pt x="6544" y="1"/>
                  </a:moveTo>
                  <a:cubicBezTo>
                    <a:pt x="6359" y="1"/>
                    <a:pt x="6211" y="112"/>
                    <a:pt x="6137" y="259"/>
                  </a:cubicBezTo>
                  <a:lnTo>
                    <a:pt x="111" y="14013"/>
                  </a:lnTo>
                  <a:cubicBezTo>
                    <a:pt x="0" y="14271"/>
                    <a:pt x="222" y="14604"/>
                    <a:pt x="518" y="14604"/>
                  </a:cubicBezTo>
                  <a:lnTo>
                    <a:pt x="22293" y="14604"/>
                  </a:lnTo>
                  <a:cubicBezTo>
                    <a:pt x="22478" y="14604"/>
                    <a:pt x="22626" y="14493"/>
                    <a:pt x="22663" y="14345"/>
                  </a:cubicBezTo>
                  <a:lnTo>
                    <a:pt x="28726" y="592"/>
                  </a:lnTo>
                  <a:cubicBezTo>
                    <a:pt x="28837" y="333"/>
                    <a:pt x="28615" y="1"/>
                    <a:pt x="283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2817;p51"/>
            <p:cNvSpPr/>
            <p:nvPr/>
          </p:nvSpPr>
          <p:spPr>
            <a:xfrm>
              <a:off x="2607050" y="3240125"/>
              <a:ext cx="732025" cy="379900"/>
            </a:xfrm>
            <a:custGeom>
              <a:avLst/>
              <a:gdLst/>
              <a:ahLst/>
              <a:cxnLst/>
              <a:rect l="l" t="t" r="r" b="b"/>
              <a:pathLst>
                <a:path w="29281" h="15196" extrusionOk="0">
                  <a:moveTo>
                    <a:pt x="28542" y="592"/>
                  </a:moveTo>
                  <a:lnTo>
                    <a:pt x="28616" y="629"/>
                  </a:lnTo>
                  <a:lnTo>
                    <a:pt x="28652" y="740"/>
                  </a:lnTo>
                  <a:lnTo>
                    <a:pt x="28652" y="777"/>
                  </a:lnTo>
                  <a:lnTo>
                    <a:pt x="22626" y="14530"/>
                  </a:lnTo>
                  <a:lnTo>
                    <a:pt x="22515" y="14604"/>
                  </a:lnTo>
                  <a:lnTo>
                    <a:pt x="740" y="14604"/>
                  </a:lnTo>
                  <a:lnTo>
                    <a:pt x="666" y="14567"/>
                  </a:lnTo>
                  <a:lnTo>
                    <a:pt x="629" y="14456"/>
                  </a:lnTo>
                  <a:lnTo>
                    <a:pt x="629" y="14419"/>
                  </a:lnTo>
                  <a:lnTo>
                    <a:pt x="6655" y="666"/>
                  </a:lnTo>
                  <a:lnTo>
                    <a:pt x="6766" y="592"/>
                  </a:lnTo>
                  <a:close/>
                  <a:moveTo>
                    <a:pt x="6766" y="1"/>
                  </a:moveTo>
                  <a:cubicBezTo>
                    <a:pt x="6470" y="1"/>
                    <a:pt x="6211" y="149"/>
                    <a:pt x="6100" y="445"/>
                  </a:cubicBezTo>
                  <a:lnTo>
                    <a:pt x="74" y="14198"/>
                  </a:lnTo>
                  <a:lnTo>
                    <a:pt x="74" y="14161"/>
                  </a:lnTo>
                  <a:cubicBezTo>
                    <a:pt x="37" y="14272"/>
                    <a:pt x="0" y="14382"/>
                    <a:pt x="0" y="14456"/>
                  </a:cubicBezTo>
                  <a:cubicBezTo>
                    <a:pt x="0" y="14863"/>
                    <a:pt x="296" y="15196"/>
                    <a:pt x="740" y="15196"/>
                  </a:cubicBezTo>
                  <a:lnTo>
                    <a:pt x="22515" y="15196"/>
                  </a:lnTo>
                  <a:cubicBezTo>
                    <a:pt x="22811" y="15196"/>
                    <a:pt x="23070" y="15048"/>
                    <a:pt x="23181" y="14752"/>
                  </a:cubicBezTo>
                  <a:lnTo>
                    <a:pt x="29207" y="999"/>
                  </a:lnTo>
                  <a:cubicBezTo>
                    <a:pt x="29244" y="925"/>
                    <a:pt x="29281" y="814"/>
                    <a:pt x="29281" y="740"/>
                  </a:cubicBezTo>
                  <a:cubicBezTo>
                    <a:pt x="29281" y="334"/>
                    <a:pt x="28948" y="1"/>
                    <a:pt x="285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2818;p51"/>
            <p:cNvSpPr/>
            <p:nvPr/>
          </p:nvSpPr>
          <p:spPr>
            <a:xfrm>
              <a:off x="2665275" y="3274325"/>
              <a:ext cx="615575" cy="311500"/>
            </a:xfrm>
            <a:custGeom>
              <a:avLst/>
              <a:gdLst/>
              <a:ahLst/>
              <a:cxnLst/>
              <a:rect l="l" t="t" r="r" b="b"/>
              <a:pathLst>
                <a:path w="24623" h="12460" extrusionOk="0">
                  <a:moveTo>
                    <a:pt x="5583" y="1"/>
                  </a:moveTo>
                  <a:cubicBezTo>
                    <a:pt x="5435" y="1"/>
                    <a:pt x="5324" y="75"/>
                    <a:pt x="5250" y="223"/>
                  </a:cubicBezTo>
                  <a:lnTo>
                    <a:pt x="111" y="11942"/>
                  </a:lnTo>
                  <a:cubicBezTo>
                    <a:pt x="0" y="12201"/>
                    <a:pt x="185" y="12460"/>
                    <a:pt x="444" y="12460"/>
                  </a:cubicBezTo>
                  <a:lnTo>
                    <a:pt x="19040" y="12460"/>
                  </a:lnTo>
                  <a:cubicBezTo>
                    <a:pt x="19188" y="12460"/>
                    <a:pt x="19299" y="12386"/>
                    <a:pt x="19373" y="12238"/>
                  </a:cubicBezTo>
                  <a:lnTo>
                    <a:pt x="24512" y="518"/>
                  </a:lnTo>
                  <a:cubicBezTo>
                    <a:pt x="24623" y="260"/>
                    <a:pt x="24438" y="1"/>
                    <a:pt x="241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2819;p51"/>
            <p:cNvSpPr/>
            <p:nvPr/>
          </p:nvSpPr>
          <p:spPr>
            <a:xfrm>
              <a:off x="2659725" y="3266950"/>
              <a:ext cx="626675" cy="326275"/>
            </a:xfrm>
            <a:custGeom>
              <a:avLst/>
              <a:gdLst/>
              <a:ahLst/>
              <a:cxnLst/>
              <a:rect l="l" t="t" r="r" b="b"/>
              <a:pathLst>
                <a:path w="25067" h="13051" extrusionOk="0">
                  <a:moveTo>
                    <a:pt x="24401" y="592"/>
                  </a:moveTo>
                  <a:lnTo>
                    <a:pt x="24438" y="629"/>
                  </a:lnTo>
                  <a:lnTo>
                    <a:pt x="24438" y="666"/>
                  </a:lnTo>
                  <a:lnTo>
                    <a:pt x="19299" y="12422"/>
                  </a:lnTo>
                  <a:lnTo>
                    <a:pt x="19262" y="12459"/>
                  </a:lnTo>
                  <a:lnTo>
                    <a:pt x="666" y="12459"/>
                  </a:lnTo>
                  <a:lnTo>
                    <a:pt x="629" y="12422"/>
                  </a:lnTo>
                  <a:lnTo>
                    <a:pt x="629" y="12385"/>
                  </a:lnTo>
                  <a:lnTo>
                    <a:pt x="5768" y="629"/>
                  </a:lnTo>
                  <a:lnTo>
                    <a:pt x="5805" y="592"/>
                  </a:lnTo>
                  <a:close/>
                  <a:moveTo>
                    <a:pt x="5805" y="0"/>
                  </a:moveTo>
                  <a:cubicBezTo>
                    <a:pt x="5546" y="0"/>
                    <a:pt x="5324" y="148"/>
                    <a:pt x="5213" y="407"/>
                  </a:cubicBezTo>
                  <a:lnTo>
                    <a:pt x="38" y="12126"/>
                  </a:lnTo>
                  <a:cubicBezTo>
                    <a:pt x="1" y="12200"/>
                    <a:pt x="1" y="12311"/>
                    <a:pt x="1" y="12385"/>
                  </a:cubicBezTo>
                  <a:cubicBezTo>
                    <a:pt x="1" y="12755"/>
                    <a:pt x="296" y="13051"/>
                    <a:pt x="666" y="13051"/>
                  </a:cubicBezTo>
                  <a:lnTo>
                    <a:pt x="19262" y="13051"/>
                  </a:lnTo>
                  <a:cubicBezTo>
                    <a:pt x="19521" y="13051"/>
                    <a:pt x="19743" y="12903"/>
                    <a:pt x="19854" y="12644"/>
                  </a:cubicBezTo>
                  <a:lnTo>
                    <a:pt x="24993" y="924"/>
                  </a:lnTo>
                  <a:cubicBezTo>
                    <a:pt x="25067" y="850"/>
                    <a:pt x="25067" y="739"/>
                    <a:pt x="25067" y="666"/>
                  </a:cubicBezTo>
                  <a:cubicBezTo>
                    <a:pt x="25067" y="296"/>
                    <a:pt x="24771" y="0"/>
                    <a:pt x="24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2820;p51"/>
            <p:cNvSpPr/>
            <p:nvPr/>
          </p:nvSpPr>
          <p:spPr>
            <a:xfrm>
              <a:off x="2359350" y="3589500"/>
              <a:ext cx="818000" cy="26825"/>
            </a:xfrm>
            <a:custGeom>
              <a:avLst/>
              <a:gdLst/>
              <a:ahLst/>
              <a:cxnLst/>
              <a:rect l="l" t="t" r="r" b="b"/>
              <a:pathLst>
                <a:path w="32720" h="1073" extrusionOk="0">
                  <a:moveTo>
                    <a:pt x="0" y="1"/>
                  </a:moveTo>
                  <a:lnTo>
                    <a:pt x="0" y="1073"/>
                  </a:lnTo>
                  <a:lnTo>
                    <a:pt x="32719" y="1073"/>
                  </a:lnTo>
                  <a:lnTo>
                    <a:pt x="327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2821;p51"/>
            <p:cNvSpPr/>
            <p:nvPr/>
          </p:nvSpPr>
          <p:spPr>
            <a:xfrm>
              <a:off x="2351950" y="3582125"/>
              <a:ext cx="833700" cy="42525"/>
            </a:xfrm>
            <a:custGeom>
              <a:avLst/>
              <a:gdLst/>
              <a:ahLst/>
              <a:cxnLst/>
              <a:rect l="l" t="t" r="r" b="b"/>
              <a:pathLst>
                <a:path w="33348" h="1701" extrusionOk="0">
                  <a:moveTo>
                    <a:pt x="32719" y="629"/>
                  </a:moveTo>
                  <a:lnTo>
                    <a:pt x="32719" y="1072"/>
                  </a:lnTo>
                  <a:lnTo>
                    <a:pt x="592" y="1072"/>
                  </a:lnTo>
                  <a:lnTo>
                    <a:pt x="592" y="629"/>
                  </a:lnTo>
                  <a:close/>
                  <a:moveTo>
                    <a:pt x="296" y="0"/>
                  </a:moveTo>
                  <a:cubicBezTo>
                    <a:pt x="222" y="0"/>
                    <a:pt x="148" y="37"/>
                    <a:pt x="74" y="74"/>
                  </a:cubicBezTo>
                  <a:cubicBezTo>
                    <a:pt x="37" y="148"/>
                    <a:pt x="0" y="222"/>
                    <a:pt x="0" y="296"/>
                  </a:cubicBezTo>
                  <a:lnTo>
                    <a:pt x="0" y="1368"/>
                  </a:lnTo>
                  <a:cubicBezTo>
                    <a:pt x="0" y="1442"/>
                    <a:pt x="37" y="1553"/>
                    <a:pt x="74" y="1590"/>
                  </a:cubicBezTo>
                  <a:cubicBezTo>
                    <a:pt x="148" y="1664"/>
                    <a:pt x="222" y="1701"/>
                    <a:pt x="296" y="1701"/>
                  </a:cubicBezTo>
                  <a:lnTo>
                    <a:pt x="33015" y="1701"/>
                  </a:lnTo>
                  <a:cubicBezTo>
                    <a:pt x="33089" y="1701"/>
                    <a:pt x="33200" y="1664"/>
                    <a:pt x="33237" y="1590"/>
                  </a:cubicBezTo>
                  <a:cubicBezTo>
                    <a:pt x="33311" y="1553"/>
                    <a:pt x="33348" y="1442"/>
                    <a:pt x="33348" y="1368"/>
                  </a:cubicBezTo>
                  <a:lnTo>
                    <a:pt x="33348" y="296"/>
                  </a:lnTo>
                  <a:cubicBezTo>
                    <a:pt x="33348" y="222"/>
                    <a:pt x="33311" y="148"/>
                    <a:pt x="33237" y="74"/>
                  </a:cubicBezTo>
                  <a:cubicBezTo>
                    <a:pt x="33200" y="37"/>
                    <a:pt x="33089" y="0"/>
                    <a:pt x="330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2822;p51"/>
            <p:cNvSpPr/>
            <p:nvPr/>
          </p:nvSpPr>
          <p:spPr>
            <a:xfrm>
              <a:off x="2780800" y="3589500"/>
              <a:ext cx="396550" cy="26825"/>
            </a:xfrm>
            <a:custGeom>
              <a:avLst/>
              <a:gdLst/>
              <a:ahLst/>
              <a:cxnLst/>
              <a:rect l="l" t="t" r="r" b="b"/>
              <a:pathLst>
                <a:path w="15862" h="1073" extrusionOk="0">
                  <a:moveTo>
                    <a:pt x="1" y="1"/>
                  </a:moveTo>
                  <a:lnTo>
                    <a:pt x="1" y="1073"/>
                  </a:lnTo>
                  <a:lnTo>
                    <a:pt x="15861" y="1073"/>
                  </a:lnTo>
                  <a:lnTo>
                    <a:pt x="1586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2823;p51"/>
            <p:cNvSpPr/>
            <p:nvPr/>
          </p:nvSpPr>
          <p:spPr>
            <a:xfrm>
              <a:off x="2773400" y="3582125"/>
              <a:ext cx="412250" cy="42525"/>
            </a:xfrm>
            <a:custGeom>
              <a:avLst/>
              <a:gdLst/>
              <a:ahLst/>
              <a:cxnLst/>
              <a:rect l="l" t="t" r="r" b="b"/>
              <a:pathLst>
                <a:path w="16490" h="1701" extrusionOk="0">
                  <a:moveTo>
                    <a:pt x="15861" y="629"/>
                  </a:moveTo>
                  <a:lnTo>
                    <a:pt x="15861" y="1072"/>
                  </a:lnTo>
                  <a:lnTo>
                    <a:pt x="593" y="1072"/>
                  </a:lnTo>
                  <a:lnTo>
                    <a:pt x="593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1368"/>
                  </a:lnTo>
                  <a:cubicBezTo>
                    <a:pt x="1" y="1442"/>
                    <a:pt x="38" y="1553"/>
                    <a:pt x="75" y="1590"/>
                  </a:cubicBezTo>
                  <a:cubicBezTo>
                    <a:pt x="149" y="1664"/>
                    <a:pt x="223" y="1701"/>
                    <a:pt x="297" y="1701"/>
                  </a:cubicBezTo>
                  <a:lnTo>
                    <a:pt x="16157" y="1701"/>
                  </a:lnTo>
                  <a:cubicBezTo>
                    <a:pt x="16231" y="1701"/>
                    <a:pt x="16342" y="1664"/>
                    <a:pt x="16379" y="1590"/>
                  </a:cubicBezTo>
                  <a:cubicBezTo>
                    <a:pt x="16453" y="1553"/>
                    <a:pt x="16490" y="1442"/>
                    <a:pt x="16490" y="1368"/>
                  </a:cubicBezTo>
                  <a:lnTo>
                    <a:pt x="16490" y="296"/>
                  </a:lnTo>
                  <a:cubicBezTo>
                    <a:pt x="16490" y="222"/>
                    <a:pt x="16453" y="148"/>
                    <a:pt x="16379" y="74"/>
                  </a:cubicBezTo>
                  <a:cubicBezTo>
                    <a:pt x="16342" y="37"/>
                    <a:pt x="16231" y="0"/>
                    <a:pt x="161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2824;p51"/>
            <p:cNvSpPr/>
            <p:nvPr/>
          </p:nvSpPr>
          <p:spPr>
            <a:xfrm>
              <a:off x="2617200" y="2599625"/>
              <a:ext cx="476025" cy="476025"/>
            </a:xfrm>
            <a:custGeom>
              <a:avLst/>
              <a:gdLst/>
              <a:ahLst/>
              <a:cxnLst/>
              <a:rect l="l" t="t" r="r" b="b"/>
              <a:pathLst>
                <a:path w="19041" h="19041" extrusionOk="0">
                  <a:moveTo>
                    <a:pt x="9539" y="0"/>
                  </a:moveTo>
                  <a:cubicBezTo>
                    <a:pt x="4290" y="0"/>
                    <a:pt x="1" y="4252"/>
                    <a:pt x="1" y="9502"/>
                  </a:cubicBezTo>
                  <a:cubicBezTo>
                    <a:pt x="1" y="14788"/>
                    <a:pt x="4290" y="19040"/>
                    <a:pt x="9539" y="19040"/>
                  </a:cubicBezTo>
                  <a:cubicBezTo>
                    <a:pt x="14789" y="19040"/>
                    <a:pt x="19041" y="14788"/>
                    <a:pt x="19041" y="9502"/>
                  </a:cubicBezTo>
                  <a:cubicBezTo>
                    <a:pt x="19041" y="4252"/>
                    <a:pt x="14789" y="0"/>
                    <a:pt x="9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2825;p51"/>
            <p:cNvSpPr/>
            <p:nvPr/>
          </p:nvSpPr>
          <p:spPr>
            <a:xfrm>
              <a:off x="2609825" y="2592225"/>
              <a:ext cx="490800" cy="490800"/>
            </a:xfrm>
            <a:custGeom>
              <a:avLst/>
              <a:gdLst/>
              <a:ahLst/>
              <a:cxnLst/>
              <a:rect l="l" t="t" r="r" b="b"/>
              <a:pathLst>
                <a:path w="19632" h="19632" extrusionOk="0">
                  <a:moveTo>
                    <a:pt x="9834" y="592"/>
                  </a:moveTo>
                  <a:cubicBezTo>
                    <a:pt x="12385" y="592"/>
                    <a:pt x="14678" y="1627"/>
                    <a:pt x="16341" y="3291"/>
                  </a:cubicBezTo>
                  <a:cubicBezTo>
                    <a:pt x="18005" y="4954"/>
                    <a:pt x="19040" y="7284"/>
                    <a:pt x="19040" y="9798"/>
                  </a:cubicBezTo>
                  <a:cubicBezTo>
                    <a:pt x="19040" y="12349"/>
                    <a:pt x="18005" y="14641"/>
                    <a:pt x="16341" y="16304"/>
                  </a:cubicBezTo>
                  <a:cubicBezTo>
                    <a:pt x="14678" y="18005"/>
                    <a:pt x="12385" y="19003"/>
                    <a:pt x="9834" y="19003"/>
                  </a:cubicBezTo>
                  <a:cubicBezTo>
                    <a:pt x="7283" y="19003"/>
                    <a:pt x="4991" y="18005"/>
                    <a:pt x="3328" y="16304"/>
                  </a:cubicBezTo>
                  <a:cubicBezTo>
                    <a:pt x="1664" y="14641"/>
                    <a:pt x="629" y="12349"/>
                    <a:pt x="629" y="9798"/>
                  </a:cubicBezTo>
                  <a:cubicBezTo>
                    <a:pt x="629" y="7284"/>
                    <a:pt x="1664" y="4954"/>
                    <a:pt x="3328" y="3291"/>
                  </a:cubicBezTo>
                  <a:cubicBezTo>
                    <a:pt x="4991" y="1627"/>
                    <a:pt x="7283" y="592"/>
                    <a:pt x="9834" y="592"/>
                  </a:cubicBezTo>
                  <a:close/>
                  <a:moveTo>
                    <a:pt x="9834" y="0"/>
                  </a:moveTo>
                  <a:cubicBezTo>
                    <a:pt x="4400" y="0"/>
                    <a:pt x="0" y="4400"/>
                    <a:pt x="0" y="9798"/>
                  </a:cubicBezTo>
                  <a:cubicBezTo>
                    <a:pt x="0" y="15232"/>
                    <a:pt x="4400" y="19632"/>
                    <a:pt x="9834" y="19632"/>
                  </a:cubicBezTo>
                  <a:cubicBezTo>
                    <a:pt x="15232" y="19632"/>
                    <a:pt x="19632" y="15232"/>
                    <a:pt x="19632" y="9798"/>
                  </a:cubicBezTo>
                  <a:cubicBezTo>
                    <a:pt x="19632" y="4400"/>
                    <a:pt x="15232" y="0"/>
                    <a:pt x="98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2826;p51"/>
            <p:cNvSpPr/>
            <p:nvPr/>
          </p:nvSpPr>
          <p:spPr>
            <a:xfrm>
              <a:off x="2855675" y="3045125"/>
              <a:ext cx="68425" cy="300400"/>
            </a:xfrm>
            <a:custGeom>
              <a:avLst/>
              <a:gdLst/>
              <a:ahLst/>
              <a:cxnLst/>
              <a:rect l="l" t="t" r="r" b="b"/>
              <a:pathLst>
                <a:path w="2737" h="12016" extrusionOk="0">
                  <a:moveTo>
                    <a:pt x="2736" y="0"/>
                  </a:moveTo>
                  <a:lnTo>
                    <a:pt x="0" y="1220"/>
                  </a:lnTo>
                  <a:lnTo>
                    <a:pt x="2219" y="12016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2827;p51"/>
            <p:cNvSpPr/>
            <p:nvPr/>
          </p:nvSpPr>
          <p:spPr>
            <a:xfrm>
              <a:off x="2847350" y="3037950"/>
              <a:ext cx="84125" cy="315900"/>
            </a:xfrm>
            <a:custGeom>
              <a:avLst/>
              <a:gdLst/>
              <a:ahLst/>
              <a:cxnLst/>
              <a:rect l="l" t="t" r="r" b="b"/>
              <a:pathLst>
                <a:path w="3365" h="12636" extrusionOk="0">
                  <a:moveTo>
                    <a:pt x="2736" y="768"/>
                  </a:moveTo>
                  <a:lnTo>
                    <a:pt x="2367" y="9789"/>
                  </a:lnTo>
                  <a:lnTo>
                    <a:pt x="677" y="1664"/>
                  </a:lnTo>
                  <a:lnTo>
                    <a:pt x="677" y="1664"/>
                  </a:lnTo>
                  <a:lnTo>
                    <a:pt x="2736" y="768"/>
                  </a:lnTo>
                  <a:close/>
                  <a:moveTo>
                    <a:pt x="3083" y="1"/>
                  </a:moveTo>
                  <a:cubicBezTo>
                    <a:pt x="3032" y="1"/>
                    <a:pt x="2977" y="10"/>
                    <a:pt x="2921" y="28"/>
                  </a:cubicBezTo>
                  <a:lnTo>
                    <a:pt x="185" y="1211"/>
                  </a:lnTo>
                  <a:cubicBezTo>
                    <a:pt x="75" y="1285"/>
                    <a:pt x="1" y="1433"/>
                    <a:pt x="38" y="1544"/>
                  </a:cubicBezTo>
                  <a:lnTo>
                    <a:pt x="2256" y="12376"/>
                  </a:lnTo>
                  <a:cubicBezTo>
                    <a:pt x="2293" y="12524"/>
                    <a:pt x="2441" y="12635"/>
                    <a:pt x="2589" y="12635"/>
                  </a:cubicBezTo>
                  <a:cubicBezTo>
                    <a:pt x="2736" y="12598"/>
                    <a:pt x="2847" y="12487"/>
                    <a:pt x="2847" y="12340"/>
                  </a:cubicBezTo>
                  <a:lnTo>
                    <a:pt x="3365" y="324"/>
                  </a:lnTo>
                  <a:cubicBezTo>
                    <a:pt x="3365" y="213"/>
                    <a:pt x="3328" y="102"/>
                    <a:pt x="3217" y="28"/>
                  </a:cubicBezTo>
                  <a:cubicBezTo>
                    <a:pt x="3180" y="10"/>
                    <a:pt x="3134" y="1"/>
                    <a:pt x="30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2828;p51"/>
            <p:cNvSpPr/>
            <p:nvPr/>
          </p:nvSpPr>
          <p:spPr>
            <a:xfrm>
              <a:off x="4462975" y="3403725"/>
              <a:ext cx="145125" cy="213525"/>
            </a:xfrm>
            <a:custGeom>
              <a:avLst/>
              <a:gdLst/>
              <a:ahLst/>
              <a:cxnLst/>
              <a:rect l="l" t="t" r="r" b="b"/>
              <a:pathLst>
                <a:path w="5805" h="8541" extrusionOk="0">
                  <a:moveTo>
                    <a:pt x="0" y="1"/>
                  </a:moveTo>
                  <a:lnTo>
                    <a:pt x="0" y="8541"/>
                  </a:lnTo>
                  <a:lnTo>
                    <a:pt x="5805" y="8541"/>
                  </a:lnTo>
                  <a:lnTo>
                    <a:pt x="58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2829;p51"/>
            <p:cNvSpPr/>
            <p:nvPr/>
          </p:nvSpPr>
          <p:spPr>
            <a:xfrm>
              <a:off x="4455575" y="3396325"/>
              <a:ext cx="159925" cy="228325"/>
            </a:xfrm>
            <a:custGeom>
              <a:avLst/>
              <a:gdLst/>
              <a:ahLst/>
              <a:cxnLst/>
              <a:rect l="l" t="t" r="r" b="b"/>
              <a:pathLst>
                <a:path w="6397" h="9133" extrusionOk="0">
                  <a:moveTo>
                    <a:pt x="5768" y="592"/>
                  </a:moveTo>
                  <a:lnTo>
                    <a:pt x="5768" y="8504"/>
                  </a:lnTo>
                  <a:lnTo>
                    <a:pt x="629" y="8504"/>
                  </a:lnTo>
                  <a:lnTo>
                    <a:pt x="629" y="592"/>
                  </a:lnTo>
                  <a:close/>
                  <a:moveTo>
                    <a:pt x="296" y="1"/>
                  </a:moveTo>
                  <a:cubicBezTo>
                    <a:pt x="222" y="1"/>
                    <a:pt x="148" y="38"/>
                    <a:pt x="74" y="75"/>
                  </a:cubicBezTo>
                  <a:cubicBezTo>
                    <a:pt x="37" y="149"/>
                    <a:pt x="0" y="223"/>
                    <a:pt x="0" y="297"/>
                  </a:cubicBezTo>
                  <a:lnTo>
                    <a:pt x="0" y="8837"/>
                  </a:lnTo>
                  <a:cubicBezTo>
                    <a:pt x="0" y="8911"/>
                    <a:pt x="37" y="8985"/>
                    <a:pt x="74" y="9059"/>
                  </a:cubicBezTo>
                  <a:cubicBezTo>
                    <a:pt x="148" y="9096"/>
                    <a:pt x="222" y="9133"/>
                    <a:pt x="296" y="9133"/>
                  </a:cubicBezTo>
                  <a:lnTo>
                    <a:pt x="6101" y="9133"/>
                  </a:lnTo>
                  <a:cubicBezTo>
                    <a:pt x="6175" y="9133"/>
                    <a:pt x="6248" y="9096"/>
                    <a:pt x="6285" y="9059"/>
                  </a:cubicBezTo>
                  <a:cubicBezTo>
                    <a:pt x="6359" y="8985"/>
                    <a:pt x="6396" y="8911"/>
                    <a:pt x="6396" y="8837"/>
                  </a:cubicBezTo>
                  <a:lnTo>
                    <a:pt x="6396" y="297"/>
                  </a:lnTo>
                  <a:cubicBezTo>
                    <a:pt x="6396" y="223"/>
                    <a:pt x="6359" y="149"/>
                    <a:pt x="6285" y="75"/>
                  </a:cubicBezTo>
                  <a:cubicBezTo>
                    <a:pt x="6248" y="38"/>
                    <a:pt x="6175" y="1"/>
                    <a:pt x="61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2830;p51"/>
            <p:cNvSpPr/>
            <p:nvPr/>
          </p:nvSpPr>
          <p:spPr>
            <a:xfrm>
              <a:off x="4570175" y="3443475"/>
              <a:ext cx="77675" cy="144200"/>
            </a:xfrm>
            <a:custGeom>
              <a:avLst/>
              <a:gdLst/>
              <a:ahLst/>
              <a:cxnLst/>
              <a:rect l="l" t="t" r="r" b="b"/>
              <a:pathLst>
                <a:path w="3107" h="5768" extrusionOk="0">
                  <a:moveTo>
                    <a:pt x="481" y="0"/>
                  </a:moveTo>
                  <a:cubicBezTo>
                    <a:pt x="186" y="0"/>
                    <a:pt x="1" y="222"/>
                    <a:pt x="1" y="481"/>
                  </a:cubicBezTo>
                  <a:cubicBezTo>
                    <a:pt x="1" y="740"/>
                    <a:pt x="186" y="962"/>
                    <a:pt x="481" y="962"/>
                  </a:cubicBezTo>
                  <a:lnTo>
                    <a:pt x="1258" y="962"/>
                  </a:lnTo>
                  <a:cubicBezTo>
                    <a:pt x="1738" y="962"/>
                    <a:pt x="2145" y="1368"/>
                    <a:pt x="2145" y="1849"/>
                  </a:cubicBezTo>
                  <a:lnTo>
                    <a:pt x="2145" y="3919"/>
                  </a:lnTo>
                  <a:cubicBezTo>
                    <a:pt x="2145" y="4437"/>
                    <a:pt x="1738" y="4844"/>
                    <a:pt x="1258" y="4844"/>
                  </a:cubicBezTo>
                  <a:lnTo>
                    <a:pt x="629" y="4844"/>
                  </a:lnTo>
                  <a:cubicBezTo>
                    <a:pt x="371" y="4844"/>
                    <a:pt x="149" y="5028"/>
                    <a:pt x="149" y="5287"/>
                  </a:cubicBezTo>
                  <a:cubicBezTo>
                    <a:pt x="149" y="5583"/>
                    <a:pt x="371" y="5768"/>
                    <a:pt x="629" y="5768"/>
                  </a:cubicBezTo>
                  <a:lnTo>
                    <a:pt x="1258" y="5768"/>
                  </a:lnTo>
                  <a:cubicBezTo>
                    <a:pt x="2256" y="5768"/>
                    <a:pt x="3106" y="4955"/>
                    <a:pt x="3106" y="3919"/>
                  </a:cubicBezTo>
                  <a:lnTo>
                    <a:pt x="3106" y="1849"/>
                  </a:lnTo>
                  <a:cubicBezTo>
                    <a:pt x="3106" y="851"/>
                    <a:pt x="2256" y="0"/>
                    <a:pt x="12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2831;p51"/>
            <p:cNvSpPr/>
            <p:nvPr/>
          </p:nvSpPr>
          <p:spPr>
            <a:xfrm>
              <a:off x="4561875" y="3436075"/>
              <a:ext cx="93375" cy="159925"/>
            </a:xfrm>
            <a:custGeom>
              <a:avLst/>
              <a:gdLst/>
              <a:ahLst/>
              <a:cxnLst/>
              <a:rect l="l" t="t" r="r" b="b"/>
              <a:pathLst>
                <a:path w="3735" h="6397" extrusionOk="0">
                  <a:moveTo>
                    <a:pt x="1590" y="592"/>
                  </a:moveTo>
                  <a:cubicBezTo>
                    <a:pt x="2440" y="629"/>
                    <a:pt x="3106" y="1295"/>
                    <a:pt x="3106" y="2145"/>
                  </a:cubicBezTo>
                  <a:lnTo>
                    <a:pt x="3106" y="4215"/>
                  </a:lnTo>
                  <a:cubicBezTo>
                    <a:pt x="3106" y="5066"/>
                    <a:pt x="2440" y="5768"/>
                    <a:pt x="1590" y="5768"/>
                  </a:cubicBezTo>
                  <a:lnTo>
                    <a:pt x="961" y="5768"/>
                  </a:lnTo>
                  <a:cubicBezTo>
                    <a:pt x="887" y="5768"/>
                    <a:pt x="813" y="5694"/>
                    <a:pt x="813" y="5583"/>
                  </a:cubicBezTo>
                  <a:cubicBezTo>
                    <a:pt x="813" y="5509"/>
                    <a:pt x="887" y="5435"/>
                    <a:pt x="961" y="5435"/>
                  </a:cubicBezTo>
                  <a:lnTo>
                    <a:pt x="1590" y="5435"/>
                  </a:lnTo>
                  <a:cubicBezTo>
                    <a:pt x="2255" y="5435"/>
                    <a:pt x="2773" y="4881"/>
                    <a:pt x="2773" y="4215"/>
                  </a:cubicBezTo>
                  <a:lnTo>
                    <a:pt x="2773" y="2145"/>
                  </a:lnTo>
                  <a:cubicBezTo>
                    <a:pt x="2773" y="1480"/>
                    <a:pt x="2255" y="962"/>
                    <a:pt x="1590" y="962"/>
                  </a:cubicBezTo>
                  <a:lnTo>
                    <a:pt x="813" y="962"/>
                  </a:lnTo>
                  <a:cubicBezTo>
                    <a:pt x="703" y="962"/>
                    <a:pt x="629" y="888"/>
                    <a:pt x="629" y="777"/>
                  </a:cubicBezTo>
                  <a:cubicBezTo>
                    <a:pt x="629" y="703"/>
                    <a:pt x="703" y="592"/>
                    <a:pt x="813" y="592"/>
                  </a:cubicBezTo>
                  <a:close/>
                  <a:moveTo>
                    <a:pt x="813" y="1"/>
                  </a:moveTo>
                  <a:cubicBezTo>
                    <a:pt x="370" y="1"/>
                    <a:pt x="0" y="333"/>
                    <a:pt x="0" y="777"/>
                  </a:cubicBezTo>
                  <a:cubicBezTo>
                    <a:pt x="0" y="1221"/>
                    <a:pt x="370" y="1553"/>
                    <a:pt x="813" y="1553"/>
                  </a:cubicBezTo>
                  <a:lnTo>
                    <a:pt x="1590" y="1553"/>
                  </a:lnTo>
                  <a:cubicBezTo>
                    <a:pt x="1886" y="1553"/>
                    <a:pt x="2181" y="1812"/>
                    <a:pt x="2181" y="2145"/>
                  </a:cubicBezTo>
                  <a:lnTo>
                    <a:pt x="2181" y="4215"/>
                  </a:lnTo>
                  <a:cubicBezTo>
                    <a:pt x="2181" y="4548"/>
                    <a:pt x="1886" y="4807"/>
                    <a:pt x="1590" y="4807"/>
                  </a:cubicBezTo>
                  <a:lnTo>
                    <a:pt x="961" y="4807"/>
                  </a:lnTo>
                  <a:cubicBezTo>
                    <a:pt x="518" y="4807"/>
                    <a:pt x="185" y="5177"/>
                    <a:pt x="185" y="5583"/>
                  </a:cubicBezTo>
                  <a:cubicBezTo>
                    <a:pt x="185" y="6027"/>
                    <a:pt x="518" y="6397"/>
                    <a:pt x="961" y="6397"/>
                  </a:cubicBezTo>
                  <a:lnTo>
                    <a:pt x="1590" y="6397"/>
                  </a:lnTo>
                  <a:cubicBezTo>
                    <a:pt x="2773" y="6397"/>
                    <a:pt x="3734" y="5398"/>
                    <a:pt x="3734" y="4215"/>
                  </a:cubicBezTo>
                  <a:lnTo>
                    <a:pt x="3734" y="2145"/>
                  </a:lnTo>
                  <a:cubicBezTo>
                    <a:pt x="3734" y="962"/>
                    <a:pt x="2773" y="1"/>
                    <a:pt x="15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2832;p51"/>
            <p:cNvSpPr/>
            <p:nvPr/>
          </p:nvSpPr>
          <p:spPr>
            <a:xfrm>
              <a:off x="4999975" y="3728150"/>
              <a:ext cx="140500" cy="1346100"/>
            </a:xfrm>
            <a:custGeom>
              <a:avLst/>
              <a:gdLst/>
              <a:ahLst/>
              <a:cxnLst/>
              <a:rect l="l" t="t" r="r" b="b"/>
              <a:pathLst>
                <a:path w="5620" h="53844" extrusionOk="0">
                  <a:moveTo>
                    <a:pt x="0" y="0"/>
                  </a:moveTo>
                  <a:lnTo>
                    <a:pt x="4474" y="53312"/>
                  </a:lnTo>
                  <a:cubicBezTo>
                    <a:pt x="4506" y="53634"/>
                    <a:pt x="4762" y="53844"/>
                    <a:pt x="5048" y="53844"/>
                  </a:cubicBezTo>
                  <a:cubicBezTo>
                    <a:pt x="5090" y="53844"/>
                    <a:pt x="5133" y="53839"/>
                    <a:pt x="5176" y="53830"/>
                  </a:cubicBezTo>
                  <a:cubicBezTo>
                    <a:pt x="5435" y="53756"/>
                    <a:pt x="5620" y="53497"/>
                    <a:pt x="5620" y="53201"/>
                  </a:cubicBezTo>
                  <a:lnTo>
                    <a:pt x="25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2833;p51"/>
            <p:cNvSpPr/>
            <p:nvPr/>
          </p:nvSpPr>
          <p:spPr>
            <a:xfrm>
              <a:off x="4991650" y="3720750"/>
              <a:ext cx="156225" cy="1360550"/>
            </a:xfrm>
            <a:custGeom>
              <a:avLst/>
              <a:gdLst/>
              <a:ahLst/>
              <a:cxnLst/>
              <a:rect l="l" t="t" r="r" b="b"/>
              <a:pathLst>
                <a:path w="6249" h="54422" extrusionOk="0">
                  <a:moveTo>
                    <a:pt x="2588" y="629"/>
                  </a:moveTo>
                  <a:lnTo>
                    <a:pt x="5620" y="53497"/>
                  </a:lnTo>
                  <a:lnTo>
                    <a:pt x="5620" y="53534"/>
                  </a:lnTo>
                  <a:lnTo>
                    <a:pt x="5620" y="53571"/>
                  </a:lnTo>
                  <a:cubicBezTo>
                    <a:pt x="5620" y="53682"/>
                    <a:pt x="5546" y="53793"/>
                    <a:pt x="5435" y="53793"/>
                  </a:cubicBezTo>
                  <a:lnTo>
                    <a:pt x="5361" y="53830"/>
                  </a:lnTo>
                  <a:cubicBezTo>
                    <a:pt x="5250" y="53830"/>
                    <a:pt x="5139" y="53719"/>
                    <a:pt x="5102" y="53571"/>
                  </a:cubicBezTo>
                  <a:lnTo>
                    <a:pt x="5099" y="53572"/>
                  </a:lnTo>
                  <a:lnTo>
                    <a:pt x="5099" y="53572"/>
                  </a:lnTo>
                  <a:lnTo>
                    <a:pt x="657" y="629"/>
                  </a:lnTo>
                  <a:close/>
                  <a:moveTo>
                    <a:pt x="333" y="1"/>
                  </a:moveTo>
                  <a:cubicBezTo>
                    <a:pt x="222" y="1"/>
                    <a:pt x="148" y="38"/>
                    <a:pt x="111" y="112"/>
                  </a:cubicBezTo>
                  <a:cubicBezTo>
                    <a:pt x="37" y="149"/>
                    <a:pt x="0" y="259"/>
                    <a:pt x="0" y="333"/>
                  </a:cubicBezTo>
                  <a:lnTo>
                    <a:pt x="4511" y="53645"/>
                  </a:lnTo>
                  <a:lnTo>
                    <a:pt x="4511" y="53682"/>
                  </a:lnTo>
                  <a:cubicBezTo>
                    <a:pt x="4548" y="54126"/>
                    <a:pt x="4954" y="54422"/>
                    <a:pt x="5361" y="54422"/>
                  </a:cubicBezTo>
                  <a:lnTo>
                    <a:pt x="5583" y="54422"/>
                  </a:lnTo>
                  <a:cubicBezTo>
                    <a:pt x="5990" y="54311"/>
                    <a:pt x="6248" y="53941"/>
                    <a:pt x="6248" y="53571"/>
                  </a:cubicBezTo>
                  <a:lnTo>
                    <a:pt x="6248" y="53460"/>
                  </a:lnTo>
                  <a:lnTo>
                    <a:pt x="3180" y="296"/>
                  </a:lnTo>
                  <a:cubicBezTo>
                    <a:pt x="3180" y="112"/>
                    <a:pt x="3069" y="1"/>
                    <a:pt x="28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2834;p51"/>
            <p:cNvSpPr/>
            <p:nvPr/>
          </p:nvSpPr>
          <p:spPr>
            <a:xfrm>
              <a:off x="5752325" y="3728150"/>
              <a:ext cx="141425" cy="1349800"/>
            </a:xfrm>
            <a:custGeom>
              <a:avLst/>
              <a:gdLst/>
              <a:ahLst/>
              <a:cxnLst/>
              <a:rect l="l" t="t" r="r" b="b"/>
              <a:pathLst>
                <a:path w="5657" h="53992" extrusionOk="0">
                  <a:moveTo>
                    <a:pt x="0" y="0"/>
                  </a:moveTo>
                  <a:lnTo>
                    <a:pt x="4474" y="53497"/>
                  </a:lnTo>
                  <a:cubicBezTo>
                    <a:pt x="4538" y="53786"/>
                    <a:pt x="4770" y="53992"/>
                    <a:pt x="5048" y="53992"/>
                  </a:cubicBezTo>
                  <a:cubicBezTo>
                    <a:pt x="5090" y="53992"/>
                    <a:pt x="5133" y="53987"/>
                    <a:pt x="5176" y="53978"/>
                  </a:cubicBezTo>
                  <a:cubicBezTo>
                    <a:pt x="5472" y="53941"/>
                    <a:pt x="5657" y="53645"/>
                    <a:pt x="5620" y="53386"/>
                  </a:cubicBezTo>
                  <a:lnTo>
                    <a:pt x="25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2835;p51"/>
            <p:cNvSpPr/>
            <p:nvPr/>
          </p:nvSpPr>
          <p:spPr>
            <a:xfrm>
              <a:off x="5744000" y="3720750"/>
              <a:ext cx="156225" cy="1365175"/>
            </a:xfrm>
            <a:custGeom>
              <a:avLst/>
              <a:gdLst/>
              <a:ahLst/>
              <a:cxnLst/>
              <a:rect l="l" t="t" r="r" b="b"/>
              <a:pathLst>
                <a:path w="6249" h="54607" extrusionOk="0">
                  <a:moveTo>
                    <a:pt x="2588" y="629"/>
                  </a:moveTo>
                  <a:lnTo>
                    <a:pt x="5657" y="53682"/>
                  </a:lnTo>
                  <a:lnTo>
                    <a:pt x="5657" y="53719"/>
                  </a:lnTo>
                  <a:cubicBezTo>
                    <a:pt x="5657" y="53867"/>
                    <a:pt x="5583" y="53978"/>
                    <a:pt x="5435" y="53978"/>
                  </a:cubicBezTo>
                  <a:lnTo>
                    <a:pt x="5398" y="53978"/>
                  </a:lnTo>
                  <a:cubicBezTo>
                    <a:pt x="5250" y="53978"/>
                    <a:pt x="5139" y="53904"/>
                    <a:pt x="5139" y="53756"/>
                  </a:cubicBezTo>
                  <a:lnTo>
                    <a:pt x="657" y="629"/>
                  </a:lnTo>
                  <a:close/>
                  <a:moveTo>
                    <a:pt x="333" y="1"/>
                  </a:moveTo>
                  <a:cubicBezTo>
                    <a:pt x="222" y="1"/>
                    <a:pt x="148" y="38"/>
                    <a:pt x="111" y="112"/>
                  </a:cubicBezTo>
                  <a:cubicBezTo>
                    <a:pt x="37" y="149"/>
                    <a:pt x="0" y="259"/>
                    <a:pt x="0" y="333"/>
                  </a:cubicBezTo>
                  <a:lnTo>
                    <a:pt x="4511" y="53830"/>
                  </a:lnTo>
                  <a:cubicBezTo>
                    <a:pt x="4585" y="54274"/>
                    <a:pt x="4955" y="54606"/>
                    <a:pt x="5398" y="54606"/>
                  </a:cubicBezTo>
                  <a:cubicBezTo>
                    <a:pt x="5472" y="54606"/>
                    <a:pt x="5509" y="54606"/>
                    <a:pt x="5583" y="54569"/>
                  </a:cubicBezTo>
                  <a:cubicBezTo>
                    <a:pt x="5990" y="54495"/>
                    <a:pt x="6248" y="54126"/>
                    <a:pt x="6248" y="53719"/>
                  </a:cubicBezTo>
                  <a:lnTo>
                    <a:pt x="6248" y="53645"/>
                  </a:lnTo>
                  <a:lnTo>
                    <a:pt x="3217" y="296"/>
                  </a:lnTo>
                  <a:cubicBezTo>
                    <a:pt x="3180" y="112"/>
                    <a:pt x="3069" y="1"/>
                    <a:pt x="28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2836;p51"/>
            <p:cNvSpPr/>
            <p:nvPr/>
          </p:nvSpPr>
          <p:spPr>
            <a:xfrm>
              <a:off x="2587625" y="3728150"/>
              <a:ext cx="123875" cy="1337800"/>
            </a:xfrm>
            <a:custGeom>
              <a:avLst/>
              <a:gdLst/>
              <a:ahLst/>
              <a:cxnLst/>
              <a:rect l="l" t="t" r="r" b="b"/>
              <a:pathLst>
                <a:path w="4955" h="53512" extrusionOk="0">
                  <a:moveTo>
                    <a:pt x="2404" y="0"/>
                  </a:moveTo>
                  <a:lnTo>
                    <a:pt x="38" y="52869"/>
                  </a:lnTo>
                  <a:cubicBezTo>
                    <a:pt x="1" y="53164"/>
                    <a:pt x="186" y="53423"/>
                    <a:pt x="482" y="53497"/>
                  </a:cubicBezTo>
                  <a:cubicBezTo>
                    <a:pt x="520" y="53507"/>
                    <a:pt x="559" y="53511"/>
                    <a:pt x="598" y="53511"/>
                  </a:cubicBezTo>
                  <a:cubicBezTo>
                    <a:pt x="859" y="53511"/>
                    <a:pt x="1115" y="53306"/>
                    <a:pt x="1147" y="53016"/>
                  </a:cubicBezTo>
                  <a:lnTo>
                    <a:pt x="49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2837;p51"/>
            <p:cNvSpPr/>
            <p:nvPr/>
          </p:nvSpPr>
          <p:spPr>
            <a:xfrm>
              <a:off x="2580250" y="3720750"/>
              <a:ext cx="138650" cy="1352225"/>
            </a:xfrm>
            <a:custGeom>
              <a:avLst/>
              <a:gdLst/>
              <a:ahLst/>
              <a:cxnLst/>
              <a:rect l="l" t="t" r="r" b="b"/>
              <a:pathLst>
                <a:path w="5546" h="54089" extrusionOk="0">
                  <a:moveTo>
                    <a:pt x="4917" y="629"/>
                  </a:moveTo>
                  <a:lnTo>
                    <a:pt x="1149" y="53239"/>
                  </a:lnTo>
                  <a:lnTo>
                    <a:pt x="1149" y="53239"/>
                  </a:lnTo>
                  <a:lnTo>
                    <a:pt x="1146" y="53238"/>
                  </a:lnTo>
                  <a:cubicBezTo>
                    <a:pt x="1146" y="53386"/>
                    <a:pt x="998" y="53497"/>
                    <a:pt x="887" y="53497"/>
                  </a:cubicBezTo>
                  <a:lnTo>
                    <a:pt x="850" y="53460"/>
                  </a:lnTo>
                  <a:cubicBezTo>
                    <a:pt x="703" y="53460"/>
                    <a:pt x="629" y="53349"/>
                    <a:pt x="629" y="53202"/>
                  </a:cubicBezTo>
                  <a:lnTo>
                    <a:pt x="629" y="53165"/>
                  </a:lnTo>
                  <a:lnTo>
                    <a:pt x="2982" y="629"/>
                  </a:lnTo>
                  <a:close/>
                  <a:moveTo>
                    <a:pt x="2699" y="1"/>
                  </a:moveTo>
                  <a:cubicBezTo>
                    <a:pt x="2514" y="1"/>
                    <a:pt x="2366" y="112"/>
                    <a:pt x="2366" y="296"/>
                  </a:cubicBezTo>
                  <a:lnTo>
                    <a:pt x="0" y="53128"/>
                  </a:lnTo>
                  <a:lnTo>
                    <a:pt x="0" y="53202"/>
                  </a:lnTo>
                  <a:cubicBezTo>
                    <a:pt x="0" y="53608"/>
                    <a:pt x="296" y="53978"/>
                    <a:pt x="703" y="54089"/>
                  </a:cubicBezTo>
                  <a:lnTo>
                    <a:pt x="887" y="54089"/>
                  </a:lnTo>
                  <a:cubicBezTo>
                    <a:pt x="1331" y="54089"/>
                    <a:pt x="1701" y="53793"/>
                    <a:pt x="1775" y="53349"/>
                  </a:cubicBezTo>
                  <a:lnTo>
                    <a:pt x="1775" y="53312"/>
                  </a:lnTo>
                  <a:lnTo>
                    <a:pt x="5546" y="333"/>
                  </a:lnTo>
                  <a:cubicBezTo>
                    <a:pt x="5546" y="259"/>
                    <a:pt x="5509" y="149"/>
                    <a:pt x="5472" y="112"/>
                  </a:cubicBezTo>
                  <a:cubicBezTo>
                    <a:pt x="5398" y="38"/>
                    <a:pt x="5324" y="1"/>
                    <a:pt x="52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2838;p51"/>
            <p:cNvSpPr/>
            <p:nvPr/>
          </p:nvSpPr>
          <p:spPr>
            <a:xfrm>
              <a:off x="1894425" y="3728150"/>
              <a:ext cx="122975" cy="1333175"/>
            </a:xfrm>
            <a:custGeom>
              <a:avLst/>
              <a:gdLst/>
              <a:ahLst/>
              <a:cxnLst/>
              <a:rect l="l" t="t" r="r" b="b"/>
              <a:pathLst>
                <a:path w="4919" h="53327" extrusionOk="0">
                  <a:moveTo>
                    <a:pt x="2367" y="0"/>
                  </a:moveTo>
                  <a:lnTo>
                    <a:pt x="38" y="52684"/>
                  </a:lnTo>
                  <a:cubicBezTo>
                    <a:pt x="1" y="52979"/>
                    <a:pt x="186" y="53238"/>
                    <a:pt x="445" y="53312"/>
                  </a:cubicBezTo>
                  <a:cubicBezTo>
                    <a:pt x="488" y="53322"/>
                    <a:pt x="531" y="53326"/>
                    <a:pt x="574" y="53326"/>
                  </a:cubicBezTo>
                  <a:cubicBezTo>
                    <a:pt x="859" y="53326"/>
                    <a:pt x="1115" y="53121"/>
                    <a:pt x="1147" y="52832"/>
                  </a:cubicBezTo>
                  <a:lnTo>
                    <a:pt x="49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2839;p51"/>
            <p:cNvSpPr/>
            <p:nvPr/>
          </p:nvSpPr>
          <p:spPr>
            <a:xfrm>
              <a:off x="1887050" y="3720750"/>
              <a:ext cx="138650" cy="1348525"/>
            </a:xfrm>
            <a:custGeom>
              <a:avLst/>
              <a:gdLst/>
              <a:ahLst/>
              <a:cxnLst/>
              <a:rect l="l" t="t" r="r" b="b"/>
              <a:pathLst>
                <a:path w="5546" h="53941" extrusionOk="0">
                  <a:moveTo>
                    <a:pt x="4880" y="629"/>
                  </a:moveTo>
                  <a:lnTo>
                    <a:pt x="1146" y="53091"/>
                  </a:lnTo>
                  <a:cubicBezTo>
                    <a:pt x="1109" y="53202"/>
                    <a:pt x="998" y="53312"/>
                    <a:pt x="887" y="53312"/>
                  </a:cubicBezTo>
                  <a:lnTo>
                    <a:pt x="814" y="53312"/>
                  </a:lnTo>
                  <a:cubicBezTo>
                    <a:pt x="703" y="53275"/>
                    <a:pt x="629" y="53165"/>
                    <a:pt x="629" y="53017"/>
                  </a:cubicBezTo>
                  <a:lnTo>
                    <a:pt x="629" y="52980"/>
                  </a:lnTo>
                  <a:lnTo>
                    <a:pt x="2982" y="629"/>
                  </a:lnTo>
                  <a:close/>
                  <a:moveTo>
                    <a:pt x="2662" y="1"/>
                  </a:moveTo>
                  <a:cubicBezTo>
                    <a:pt x="2514" y="1"/>
                    <a:pt x="2366" y="112"/>
                    <a:pt x="2366" y="296"/>
                  </a:cubicBezTo>
                  <a:lnTo>
                    <a:pt x="2" y="52943"/>
                  </a:lnTo>
                  <a:lnTo>
                    <a:pt x="2" y="52943"/>
                  </a:lnTo>
                  <a:lnTo>
                    <a:pt x="0" y="52943"/>
                  </a:lnTo>
                  <a:lnTo>
                    <a:pt x="0" y="53017"/>
                  </a:lnTo>
                  <a:cubicBezTo>
                    <a:pt x="0" y="53423"/>
                    <a:pt x="296" y="53793"/>
                    <a:pt x="666" y="53904"/>
                  </a:cubicBezTo>
                  <a:cubicBezTo>
                    <a:pt x="740" y="53904"/>
                    <a:pt x="814" y="53941"/>
                    <a:pt x="887" y="53941"/>
                  </a:cubicBezTo>
                  <a:cubicBezTo>
                    <a:pt x="1331" y="53941"/>
                    <a:pt x="1701" y="53608"/>
                    <a:pt x="1775" y="53165"/>
                  </a:cubicBezTo>
                  <a:lnTo>
                    <a:pt x="1775" y="53128"/>
                  </a:lnTo>
                  <a:lnTo>
                    <a:pt x="5546" y="333"/>
                  </a:lnTo>
                  <a:cubicBezTo>
                    <a:pt x="5546" y="259"/>
                    <a:pt x="5509" y="149"/>
                    <a:pt x="5435" y="112"/>
                  </a:cubicBezTo>
                  <a:cubicBezTo>
                    <a:pt x="5398" y="38"/>
                    <a:pt x="5324" y="1"/>
                    <a:pt x="52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2840;p51"/>
            <p:cNvSpPr/>
            <p:nvPr/>
          </p:nvSpPr>
          <p:spPr>
            <a:xfrm>
              <a:off x="1912000" y="3654200"/>
              <a:ext cx="3986375" cy="114650"/>
            </a:xfrm>
            <a:custGeom>
              <a:avLst/>
              <a:gdLst/>
              <a:ahLst/>
              <a:cxnLst/>
              <a:rect l="l" t="t" r="r" b="b"/>
              <a:pathLst>
                <a:path w="159455" h="4586" extrusionOk="0">
                  <a:moveTo>
                    <a:pt x="0" y="1"/>
                  </a:moveTo>
                  <a:lnTo>
                    <a:pt x="0" y="4585"/>
                  </a:lnTo>
                  <a:lnTo>
                    <a:pt x="159455" y="4585"/>
                  </a:lnTo>
                  <a:lnTo>
                    <a:pt x="1594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2841;p51"/>
            <p:cNvSpPr/>
            <p:nvPr/>
          </p:nvSpPr>
          <p:spPr>
            <a:xfrm>
              <a:off x="1904600" y="3646800"/>
              <a:ext cx="4001175" cy="130350"/>
            </a:xfrm>
            <a:custGeom>
              <a:avLst/>
              <a:gdLst/>
              <a:ahLst/>
              <a:cxnLst/>
              <a:rect l="l" t="t" r="r" b="b"/>
              <a:pathLst>
                <a:path w="160047" h="5214" extrusionOk="0">
                  <a:moveTo>
                    <a:pt x="159455" y="629"/>
                  </a:moveTo>
                  <a:lnTo>
                    <a:pt x="159455" y="4585"/>
                  </a:lnTo>
                  <a:lnTo>
                    <a:pt x="592" y="4585"/>
                  </a:lnTo>
                  <a:lnTo>
                    <a:pt x="592" y="629"/>
                  </a:lnTo>
                  <a:close/>
                  <a:moveTo>
                    <a:pt x="296" y="1"/>
                  </a:moveTo>
                  <a:cubicBezTo>
                    <a:pt x="222" y="1"/>
                    <a:pt x="149" y="38"/>
                    <a:pt x="75" y="112"/>
                  </a:cubicBezTo>
                  <a:cubicBezTo>
                    <a:pt x="38" y="149"/>
                    <a:pt x="1" y="223"/>
                    <a:pt x="1" y="297"/>
                  </a:cubicBezTo>
                  <a:lnTo>
                    <a:pt x="1" y="4881"/>
                  </a:lnTo>
                  <a:cubicBezTo>
                    <a:pt x="1" y="4955"/>
                    <a:pt x="38" y="5066"/>
                    <a:pt x="75" y="5103"/>
                  </a:cubicBezTo>
                  <a:cubicBezTo>
                    <a:pt x="149" y="5177"/>
                    <a:pt x="222" y="5214"/>
                    <a:pt x="296" y="5214"/>
                  </a:cubicBezTo>
                  <a:lnTo>
                    <a:pt x="159751" y="5214"/>
                  </a:lnTo>
                  <a:cubicBezTo>
                    <a:pt x="159824" y="5214"/>
                    <a:pt x="159898" y="5177"/>
                    <a:pt x="159972" y="5103"/>
                  </a:cubicBezTo>
                  <a:cubicBezTo>
                    <a:pt x="160046" y="5066"/>
                    <a:pt x="160046" y="4955"/>
                    <a:pt x="160046" y="4881"/>
                  </a:cubicBezTo>
                  <a:lnTo>
                    <a:pt x="160046" y="297"/>
                  </a:lnTo>
                  <a:cubicBezTo>
                    <a:pt x="160046" y="223"/>
                    <a:pt x="160046" y="149"/>
                    <a:pt x="159972" y="112"/>
                  </a:cubicBezTo>
                  <a:cubicBezTo>
                    <a:pt x="159898" y="38"/>
                    <a:pt x="159824" y="1"/>
                    <a:pt x="1597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2842;p51"/>
            <p:cNvSpPr/>
            <p:nvPr/>
          </p:nvSpPr>
          <p:spPr>
            <a:xfrm>
              <a:off x="1912000" y="3654200"/>
              <a:ext cx="3986375" cy="39775"/>
            </a:xfrm>
            <a:custGeom>
              <a:avLst/>
              <a:gdLst/>
              <a:ahLst/>
              <a:cxnLst/>
              <a:rect l="l" t="t" r="r" b="b"/>
              <a:pathLst>
                <a:path w="159455" h="1591" extrusionOk="0">
                  <a:moveTo>
                    <a:pt x="0" y="1"/>
                  </a:moveTo>
                  <a:lnTo>
                    <a:pt x="0" y="1591"/>
                  </a:lnTo>
                  <a:lnTo>
                    <a:pt x="159455" y="1591"/>
                  </a:lnTo>
                  <a:lnTo>
                    <a:pt x="15945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2843;p51"/>
            <p:cNvSpPr/>
            <p:nvPr/>
          </p:nvSpPr>
          <p:spPr>
            <a:xfrm>
              <a:off x="1904600" y="3646800"/>
              <a:ext cx="4001175" cy="54575"/>
            </a:xfrm>
            <a:custGeom>
              <a:avLst/>
              <a:gdLst/>
              <a:ahLst/>
              <a:cxnLst/>
              <a:rect l="l" t="t" r="r" b="b"/>
              <a:pathLst>
                <a:path w="160047" h="2183" extrusionOk="0">
                  <a:moveTo>
                    <a:pt x="159455" y="629"/>
                  </a:moveTo>
                  <a:lnTo>
                    <a:pt x="159455" y="1591"/>
                  </a:lnTo>
                  <a:lnTo>
                    <a:pt x="592" y="1591"/>
                  </a:lnTo>
                  <a:lnTo>
                    <a:pt x="592" y="629"/>
                  </a:lnTo>
                  <a:close/>
                  <a:moveTo>
                    <a:pt x="296" y="1"/>
                  </a:moveTo>
                  <a:cubicBezTo>
                    <a:pt x="222" y="1"/>
                    <a:pt x="149" y="38"/>
                    <a:pt x="75" y="112"/>
                  </a:cubicBezTo>
                  <a:cubicBezTo>
                    <a:pt x="38" y="149"/>
                    <a:pt x="1" y="223"/>
                    <a:pt x="1" y="297"/>
                  </a:cubicBezTo>
                  <a:lnTo>
                    <a:pt x="1" y="1887"/>
                  </a:lnTo>
                  <a:cubicBezTo>
                    <a:pt x="1" y="1960"/>
                    <a:pt x="38" y="2034"/>
                    <a:pt x="75" y="2108"/>
                  </a:cubicBezTo>
                  <a:cubicBezTo>
                    <a:pt x="149" y="2145"/>
                    <a:pt x="222" y="2182"/>
                    <a:pt x="296" y="2182"/>
                  </a:cubicBezTo>
                  <a:lnTo>
                    <a:pt x="159751" y="2182"/>
                  </a:lnTo>
                  <a:cubicBezTo>
                    <a:pt x="159824" y="2182"/>
                    <a:pt x="159898" y="2145"/>
                    <a:pt x="159972" y="2108"/>
                  </a:cubicBezTo>
                  <a:cubicBezTo>
                    <a:pt x="160046" y="2034"/>
                    <a:pt x="160046" y="1960"/>
                    <a:pt x="160046" y="1887"/>
                  </a:cubicBezTo>
                  <a:lnTo>
                    <a:pt x="160046" y="297"/>
                  </a:lnTo>
                  <a:cubicBezTo>
                    <a:pt x="160046" y="223"/>
                    <a:pt x="160046" y="149"/>
                    <a:pt x="159972" y="112"/>
                  </a:cubicBezTo>
                  <a:cubicBezTo>
                    <a:pt x="159898" y="38"/>
                    <a:pt x="159824" y="1"/>
                    <a:pt x="1597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2844;p51"/>
            <p:cNvSpPr/>
            <p:nvPr/>
          </p:nvSpPr>
          <p:spPr>
            <a:xfrm>
              <a:off x="4901075" y="3654200"/>
              <a:ext cx="997300" cy="114650"/>
            </a:xfrm>
            <a:custGeom>
              <a:avLst/>
              <a:gdLst/>
              <a:ahLst/>
              <a:cxnLst/>
              <a:rect l="l" t="t" r="r" b="b"/>
              <a:pathLst>
                <a:path w="39892" h="4586" extrusionOk="0">
                  <a:moveTo>
                    <a:pt x="0" y="1"/>
                  </a:moveTo>
                  <a:lnTo>
                    <a:pt x="0" y="4585"/>
                  </a:lnTo>
                  <a:lnTo>
                    <a:pt x="39892" y="4585"/>
                  </a:lnTo>
                  <a:lnTo>
                    <a:pt x="398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2845;p51"/>
            <p:cNvSpPr/>
            <p:nvPr/>
          </p:nvSpPr>
          <p:spPr>
            <a:xfrm>
              <a:off x="4893675" y="3646800"/>
              <a:ext cx="1012100" cy="130350"/>
            </a:xfrm>
            <a:custGeom>
              <a:avLst/>
              <a:gdLst/>
              <a:ahLst/>
              <a:cxnLst/>
              <a:rect l="l" t="t" r="r" b="b"/>
              <a:pathLst>
                <a:path w="40484" h="5214" extrusionOk="0">
                  <a:moveTo>
                    <a:pt x="39892" y="629"/>
                  </a:moveTo>
                  <a:lnTo>
                    <a:pt x="39892" y="4585"/>
                  </a:lnTo>
                  <a:lnTo>
                    <a:pt x="592" y="4585"/>
                  </a:lnTo>
                  <a:lnTo>
                    <a:pt x="592" y="629"/>
                  </a:lnTo>
                  <a:close/>
                  <a:moveTo>
                    <a:pt x="296" y="1"/>
                  </a:moveTo>
                  <a:cubicBezTo>
                    <a:pt x="222" y="1"/>
                    <a:pt x="148" y="38"/>
                    <a:pt x="74" y="112"/>
                  </a:cubicBezTo>
                  <a:cubicBezTo>
                    <a:pt x="1" y="149"/>
                    <a:pt x="1" y="223"/>
                    <a:pt x="1" y="297"/>
                  </a:cubicBezTo>
                  <a:lnTo>
                    <a:pt x="1" y="4881"/>
                  </a:lnTo>
                  <a:cubicBezTo>
                    <a:pt x="1" y="4955"/>
                    <a:pt x="1" y="5066"/>
                    <a:pt x="74" y="5103"/>
                  </a:cubicBezTo>
                  <a:cubicBezTo>
                    <a:pt x="148" y="5177"/>
                    <a:pt x="222" y="5214"/>
                    <a:pt x="296" y="5214"/>
                  </a:cubicBezTo>
                  <a:lnTo>
                    <a:pt x="40188" y="5214"/>
                  </a:lnTo>
                  <a:cubicBezTo>
                    <a:pt x="40261" y="5214"/>
                    <a:pt x="40335" y="5177"/>
                    <a:pt x="40409" y="5103"/>
                  </a:cubicBezTo>
                  <a:cubicBezTo>
                    <a:pt x="40483" y="5066"/>
                    <a:pt x="40483" y="4955"/>
                    <a:pt x="40483" y="4881"/>
                  </a:cubicBezTo>
                  <a:lnTo>
                    <a:pt x="40483" y="297"/>
                  </a:lnTo>
                  <a:cubicBezTo>
                    <a:pt x="40483" y="223"/>
                    <a:pt x="40483" y="149"/>
                    <a:pt x="40409" y="112"/>
                  </a:cubicBezTo>
                  <a:cubicBezTo>
                    <a:pt x="40335" y="38"/>
                    <a:pt x="40261" y="1"/>
                    <a:pt x="401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2846;p51"/>
            <p:cNvSpPr/>
            <p:nvPr/>
          </p:nvSpPr>
          <p:spPr>
            <a:xfrm>
              <a:off x="1876875" y="3616300"/>
              <a:ext cx="4057550" cy="43475"/>
            </a:xfrm>
            <a:custGeom>
              <a:avLst/>
              <a:gdLst/>
              <a:ahLst/>
              <a:cxnLst/>
              <a:rect l="l" t="t" r="r" b="b"/>
              <a:pathLst>
                <a:path w="162302" h="1739" extrusionOk="0">
                  <a:moveTo>
                    <a:pt x="1" y="1"/>
                  </a:moveTo>
                  <a:lnTo>
                    <a:pt x="1" y="1739"/>
                  </a:lnTo>
                  <a:lnTo>
                    <a:pt x="162301" y="1739"/>
                  </a:lnTo>
                  <a:lnTo>
                    <a:pt x="16230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2847;p51"/>
            <p:cNvSpPr/>
            <p:nvPr/>
          </p:nvSpPr>
          <p:spPr>
            <a:xfrm>
              <a:off x="1868550" y="3608925"/>
              <a:ext cx="4073275" cy="59175"/>
            </a:xfrm>
            <a:custGeom>
              <a:avLst/>
              <a:gdLst/>
              <a:ahLst/>
              <a:cxnLst/>
              <a:rect l="l" t="t" r="r" b="b"/>
              <a:pathLst>
                <a:path w="162931" h="2367" extrusionOk="0">
                  <a:moveTo>
                    <a:pt x="162302" y="629"/>
                  </a:moveTo>
                  <a:lnTo>
                    <a:pt x="162302" y="1738"/>
                  </a:lnTo>
                  <a:lnTo>
                    <a:pt x="629" y="1738"/>
                  </a:lnTo>
                  <a:lnTo>
                    <a:pt x="629" y="629"/>
                  </a:lnTo>
                  <a:close/>
                  <a:moveTo>
                    <a:pt x="334" y="0"/>
                  </a:moveTo>
                  <a:cubicBezTo>
                    <a:pt x="223" y="0"/>
                    <a:pt x="149" y="37"/>
                    <a:pt x="112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2034"/>
                  </a:lnTo>
                  <a:cubicBezTo>
                    <a:pt x="1" y="2144"/>
                    <a:pt x="38" y="2218"/>
                    <a:pt x="112" y="2255"/>
                  </a:cubicBezTo>
                  <a:cubicBezTo>
                    <a:pt x="149" y="2329"/>
                    <a:pt x="223" y="2366"/>
                    <a:pt x="334" y="2366"/>
                  </a:cubicBezTo>
                  <a:lnTo>
                    <a:pt x="162634" y="2366"/>
                  </a:lnTo>
                  <a:cubicBezTo>
                    <a:pt x="162708" y="2366"/>
                    <a:pt x="162782" y="2329"/>
                    <a:pt x="162819" y="2255"/>
                  </a:cubicBezTo>
                  <a:cubicBezTo>
                    <a:pt x="162893" y="2218"/>
                    <a:pt x="162930" y="2144"/>
                    <a:pt x="162930" y="2034"/>
                  </a:cubicBezTo>
                  <a:lnTo>
                    <a:pt x="162930" y="296"/>
                  </a:lnTo>
                  <a:cubicBezTo>
                    <a:pt x="162930" y="222"/>
                    <a:pt x="162893" y="148"/>
                    <a:pt x="162819" y="74"/>
                  </a:cubicBezTo>
                  <a:cubicBezTo>
                    <a:pt x="162782" y="37"/>
                    <a:pt x="162708" y="0"/>
                    <a:pt x="1626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2848;p51"/>
            <p:cNvSpPr/>
            <p:nvPr/>
          </p:nvSpPr>
          <p:spPr>
            <a:xfrm>
              <a:off x="4942650" y="3616300"/>
              <a:ext cx="991775" cy="43475"/>
            </a:xfrm>
            <a:custGeom>
              <a:avLst/>
              <a:gdLst/>
              <a:ahLst/>
              <a:cxnLst/>
              <a:rect l="l" t="t" r="r" b="b"/>
              <a:pathLst>
                <a:path w="39671" h="1739" extrusionOk="0">
                  <a:moveTo>
                    <a:pt x="1" y="1"/>
                  </a:moveTo>
                  <a:lnTo>
                    <a:pt x="1" y="1739"/>
                  </a:lnTo>
                  <a:lnTo>
                    <a:pt x="39670" y="1739"/>
                  </a:lnTo>
                  <a:lnTo>
                    <a:pt x="396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2849;p51"/>
            <p:cNvSpPr/>
            <p:nvPr/>
          </p:nvSpPr>
          <p:spPr>
            <a:xfrm>
              <a:off x="4935275" y="3608925"/>
              <a:ext cx="1006550" cy="59175"/>
            </a:xfrm>
            <a:custGeom>
              <a:avLst/>
              <a:gdLst/>
              <a:ahLst/>
              <a:cxnLst/>
              <a:rect l="l" t="t" r="r" b="b"/>
              <a:pathLst>
                <a:path w="40262" h="2367" extrusionOk="0">
                  <a:moveTo>
                    <a:pt x="39633" y="629"/>
                  </a:moveTo>
                  <a:lnTo>
                    <a:pt x="39633" y="1738"/>
                  </a:lnTo>
                  <a:lnTo>
                    <a:pt x="592" y="1738"/>
                  </a:lnTo>
                  <a:lnTo>
                    <a:pt x="592" y="629"/>
                  </a:lnTo>
                  <a:close/>
                  <a:moveTo>
                    <a:pt x="296" y="0"/>
                  </a:moveTo>
                  <a:cubicBezTo>
                    <a:pt x="222" y="0"/>
                    <a:pt x="148" y="37"/>
                    <a:pt x="74" y="74"/>
                  </a:cubicBezTo>
                  <a:cubicBezTo>
                    <a:pt x="0" y="148"/>
                    <a:pt x="0" y="222"/>
                    <a:pt x="0" y="296"/>
                  </a:cubicBezTo>
                  <a:lnTo>
                    <a:pt x="0" y="2034"/>
                  </a:lnTo>
                  <a:cubicBezTo>
                    <a:pt x="0" y="2144"/>
                    <a:pt x="0" y="2218"/>
                    <a:pt x="74" y="2255"/>
                  </a:cubicBezTo>
                  <a:cubicBezTo>
                    <a:pt x="148" y="2329"/>
                    <a:pt x="222" y="2366"/>
                    <a:pt x="296" y="2366"/>
                  </a:cubicBezTo>
                  <a:lnTo>
                    <a:pt x="39965" y="2366"/>
                  </a:lnTo>
                  <a:cubicBezTo>
                    <a:pt x="40039" y="2366"/>
                    <a:pt x="40113" y="2329"/>
                    <a:pt x="40150" y="2255"/>
                  </a:cubicBezTo>
                  <a:cubicBezTo>
                    <a:pt x="40224" y="2218"/>
                    <a:pt x="40261" y="2144"/>
                    <a:pt x="40261" y="2034"/>
                  </a:cubicBezTo>
                  <a:lnTo>
                    <a:pt x="40261" y="296"/>
                  </a:lnTo>
                  <a:cubicBezTo>
                    <a:pt x="40261" y="222"/>
                    <a:pt x="40224" y="148"/>
                    <a:pt x="40150" y="74"/>
                  </a:cubicBezTo>
                  <a:cubicBezTo>
                    <a:pt x="40113" y="37"/>
                    <a:pt x="40039" y="0"/>
                    <a:pt x="399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2850;p51"/>
            <p:cNvSpPr/>
            <p:nvPr/>
          </p:nvSpPr>
          <p:spPr>
            <a:xfrm>
              <a:off x="5555450" y="2786125"/>
              <a:ext cx="416875" cy="365650"/>
            </a:xfrm>
            <a:custGeom>
              <a:avLst/>
              <a:gdLst/>
              <a:ahLst/>
              <a:cxnLst/>
              <a:rect l="l" t="t" r="r" b="b"/>
              <a:pathLst>
                <a:path w="16675" h="14626" extrusionOk="0">
                  <a:moveTo>
                    <a:pt x="6176" y="1"/>
                  </a:moveTo>
                  <a:cubicBezTo>
                    <a:pt x="5854" y="1"/>
                    <a:pt x="5521" y="27"/>
                    <a:pt x="5176" y="82"/>
                  </a:cubicBezTo>
                  <a:cubicBezTo>
                    <a:pt x="555" y="785"/>
                    <a:pt x="0" y="2966"/>
                    <a:pt x="296" y="4260"/>
                  </a:cubicBezTo>
                  <a:cubicBezTo>
                    <a:pt x="296" y="4260"/>
                    <a:pt x="2736" y="9842"/>
                    <a:pt x="4289" y="12320"/>
                  </a:cubicBezTo>
                  <a:cubicBezTo>
                    <a:pt x="5353" y="13953"/>
                    <a:pt x="6550" y="14625"/>
                    <a:pt x="7480" y="14625"/>
                  </a:cubicBezTo>
                  <a:cubicBezTo>
                    <a:pt x="7939" y="14625"/>
                    <a:pt x="8333" y="14461"/>
                    <a:pt x="8615" y="14168"/>
                  </a:cubicBezTo>
                  <a:lnTo>
                    <a:pt x="11055" y="11728"/>
                  </a:lnTo>
                  <a:lnTo>
                    <a:pt x="14086" y="14464"/>
                  </a:lnTo>
                  <a:lnTo>
                    <a:pt x="16674" y="10582"/>
                  </a:lnTo>
                  <a:cubicBezTo>
                    <a:pt x="16674" y="10582"/>
                    <a:pt x="14382" y="7550"/>
                    <a:pt x="13384" y="5702"/>
                  </a:cubicBezTo>
                  <a:cubicBezTo>
                    <a:pt x="12426" y="3958"/>
                    <a:pt x="10141" y="1"/>
                    <a:pt x="61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2851;p51"/>
            <p:cNvSpPr/>
            <p:nvPr/>
          </p:nvSpPr>
          <p:spPr>
            <a:xfrm>
              <a:off x="5552675" y="2778000"/>
              <a:ext cx="427950" cy="381750"/>
            </a:xfrm>
            <a:custGeom>
              <a:avLst/>
              <a:gdLst/>
              <a:ahLst/>
              <a:cxnLst/>
              <a:rect l="l" t="t" r="r" b="b"/>
              <a:pathLst>
                <a:path w="17118" h="15270" extrusionOk="0">
                  <a:moveTo>
                    <a:pt x="6249" y="629"/>
                  </a:moveTo>
                  <a:cubicBezTo>
                    <a:pt x="8134" y="629"/>
                    <a:pt x="9650" y="1553"/>
                    <a:pt x="10796" y="2736"/>
                  </a:cubicBezTo>
                  <a:cubicBezTo>
                    <a:pt x="11942" y="3919"/>
                    <a:pt x="12755" y="5287"/>
                    <a:pt x="13199" y="6175"/>
                  </a:cubicBezTo>
                  <a:cubicBezTo>
                    <a:pt x="14086" y="7790"/>
                    <a:pt x="15895" y="10246"/>
                    <a:pt x="16396" y="10917"/>
                  </a:cubicBezTo>
                  <a:lnTo>
                    <a:pt x="16396" y="10917"/>
                  </a:lnTo>
                  <a:lnTo>
                    <a:pt x="14123" y="14308"/>
                  </a:lnTo>
                  <a:lnTo>
                    <a:pt x="11387" y="11831"/>
                  </a:lnTo>
                  <a:cubicBezTo>
                    <a:pt x="11332" y="11776"/>
                    <a:pt x="11258" y="11748"/>
                    <a:pt x="11180" y="11748"/>
                  </a:cubicBezTo>
                  <a:cubicBezTo>
                    <a:pt x="11101" y="11748"/>
                    <a:pt x="11018" y="11776"/>
                    <a:pt x="10944" y="11831"/>
                  </a:cubicBezTo>
                  <a:cubicBezTo>
                    <a:pt x="10944" y="11831"/>
                    <a:pt x="9391" y="13421"/>
                    <a:pt x="8504" y="14271"/>
                  </a:cubicBezTo>
                  <a:cubicBezTo>
                    <a:pt x="8282" y="14493"/>
                    <a:pt x="7986" y="14641"/>
                    <a:pt x="7616" y="14641"/>
                  </a:cubicBezTo>
                  <a:cubicBezTo>
                    <a:pt x="6840" y="14641"/>
                    <a:pt x="5694" y="14049"/>
                    <a:pt x="4659" y="12460"/>
                  </a:cubicBezTo>
                  <a:cubicBezTo>
                    <a:pt x="3919" y="11277"/>
                    <a:pt x="2884" y="9243"/>
                    <a:pt x="2108" y="7543"/>
                  </a:cubicBezTo>
                  <a:cubicBezTo>
                    <a:pt x="1701" y="6692"/>
                    <a:pt x="1331" y="5916"/>
                    <a:pt x="1073" y="5361"/>
                  </a:cubicBezTo>
                  <a:cubicBezTo>
                    <a:pt x="883" y="4955"/>
                    <a:pt x="753" y="4647"/>
                    <a:pt x="697" y="4512"/>
                  </a:cubicBezTo>
                  <a:lnTo>
                    <a:pt x="697" y="4512"/>
                  </a:lnTo>
                  <a:lnTo>
                    <a:pt x="703" y="4511"/>
                  </a:lnTo>
                  <a:cubicBezTo>
                    <a:pt x="666" y="4363"/>
                    <a:pt x="629" y="4178"/>
                    <a:pt x="629" y="4030"/>
                  </a:cubicBezTo>
                  <a:cubicBezTo>
                    <a:pt x="629" y="3439"/>
                    <a:pt x="851" y="2810"/>
                    <a:pt x="1516" y="2182"/>
                  </a:cubicBezTo>
                  <a:cubicBezTo>
                    <a:pt x="2182" y="1590"/>
                    <a:pt x="3365" y="999"/>
                    <a:pt x="5324" y="703"/>
                  </a:cubicBezTo>
                  <a:cubicBezTo>
                    <a:pt x="5657" y="666"/>
                    <a:pt x="5953" y="629"/>
                    <a:pt x="6249" y="629"/>
                  </a:cubicBezTo>
                  <a:close/>
                  <a:moveTo>
                    <a:pt x="6249" y="1"/>
                  </a:moveTo>
                  <a:cubicBezTo>
                    <a:pt x="5916" y="1"/>
                    <a:pt x="5583" y="37"/>
                    <a:pt x="5250" y="111"/>
                  </a:cubicBezTo>
                  <a:cubicBezTo>
                    <a:pt x="3217" y="407"/>
                    <a:pt x="1923" y="999"/>
                    <a:pt x="1110" y="1738"/>
                  </a:cubicBezTo>
                  <a:cubicBezTo>
                    <a:pt x="296" y="2441"/>
                    <a:pt x="1" y="3291"/>
                    <a:pt x="38" y="4030"/>
                  </a:cubicBezTo>
                  <a:cubicBezTo>
                    <a:pt x="38" y="4252"/>
                    <a:pt x="38" y="4437"/>
                    <a:pt x="74" y="4659"/>
                  </a:cubicBezTo>
                  <a:lnTo>
                    <a:pt x="111" y="4696"/>
                  </a:lnTo>
                  <a:cubicBezTo>
                    <a:pt x="111" y="4696"/>
                    <a:pt x="740" y="6101"/>
                    <a:pt x="1516" y="7801"/>
                  </a:cubicBezTo>
                  <a:cubicBezTo>
                    <a:pt x="2330" y="9539"/>
                    <a:pt x="3365" y="11535"/>
                    <a:pt x="4141" y="12792"/>
                  </a:cubicBezTo>
                  <a:cubicBezTo>
                    <a:pt x="5250" y="14493"/>
                    <a:pt x="6507" y="15232"/>
                    <a:pt x="7616" y="15269"/>
                  </a:cubicBezTo>
                  <a:cubicBezTo>
                    <a:pt x="8134" y="15269"/>
                    <a:pt x="8615" y="15048"/>
                    <a:pt x="8947" y="14715"/>
                  </a:cubicBezTo>
                  <a:lnTo>
                    <a:pt x="10500" y="13162"/>
                  </a:lnTo>
                  <a:lnTo>
                    <a:pt x="11193" y="12469"/>
                  </a:lnTo>
                  <a:lnTo>
                    <a:pt x="13975" y="15011"/>
                  </a:lnTo>
                  <a:cubicBezTo>
                    <a:pt x="14030" y="15065"/>
                    <a:pt x="14103" y="15099"/>
                    <a:pt x="14168" y="15099"/>
                  </a:cubicBezTo>
                  <a:cubicBezTo>
                    <a:pt x="14192" y="15099"/>
                    <a:pt x="14214" y="15094"/>
                    <a:pt x="14234" y="15085"/>
                  </a:cubicBezTo>
                  <a:cubicBezTo>
                    <a:pt x="14308" y="15085"/>
                    <a:pt x="14419" y="15048"/>
                    <a:pt x="14456" y="14974"/>
                  </a:cubicBezTo>
                  <a:lnTo>
                    <a:pt x="17044" y="11092"/>
                  </a:lnTo>
                  <a:cubicBezTo>
                    <a:pt x="17118" y="10981"/>
                    <a:pt x="17118" y="10833"/>
                    <a:pt x="17044" y="10722"/>
                  </a:cubicBezTo>
                  <a:cubicBezTo>
                    <a:pt x="17044" y="10722"/>
                    <a:pt x="16896" y="10537"/>
                    <a:pt x="16674" y="10204"/>
                  </a:cubicBezTo>
                  <a:cubicBezTo>
                    <a:pt x="15972" y="9280"/>
                    <a:pt x="14493" y="7247"/>
                    <a:pt x="13754" y="5879"/>
                  </a:cubicBezTo>
                  <a:cubicBezTo>
                    <a:pt x="13273" y="4992"/>
                    <a:pt x="12460" y="3550"/>
                    <a:pt x="11240" y="2293"/>
                  </a:cubicBezTo>
                  <a:cubicBezTo>
                    <a:pt x="10020" y="1073"/>
                    <a:pt x="8356" y="1"/>
                    <a:pt x="62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2852;p51"/>
            <p:cNvSpPr/>
            <p:nvPr/>
          </p:nvSpPr>
          <p:spPr>
            <a:xfrm>
              <a:off x="5414950" y="2624850"/>
              <a:ext cx="546275" cy="391175"/>
            </a:xfrm>
            <a:custGeom>
              <a:avLst/>
              <a:gdLst/>
              <a:ahLst/>
              <a:cxnLst/>
              <a:rect l="l" t="t" r="r" b="b"/>
              <a:pathLst>
                <a:path w="21851" h="15647" extrusionOk="0">
                  <a:moveTo>
                    <a:pt x="13545" y="0"/>
                  </a:moveTo>
                  <a:cubicBezTo>
                    <a:pt x="11427" y="0"/>
                    <a:pt x="9026" y="650"/>
                    <a:pt x="6619" y="2060"/>
                  </a:cubicBezTo>
                  <a:cubicBezTo>
                    <a:pt x="999" y="5387"/>
                    <a:pt x="1" y="11265"/>
                    <a:pt x="3033" y="12153"/>
                  </a:cubicBezTo>
                  <a:cubicBezTo>
                    <a:pt x="3273" y="12221"/>
                    <a:pt x="3520" y="12252"/>
                    <a:pt x="3773" y="12252"/>
                  </a:cubicBezTo>
                  <a:cubicBezTo>
                    <a:pt x="6670" y="12252"/>
                    <a:pt x="10204" y="8124"/>
                    <a:pt x="10205" y="8123"/>
                  </a:cubicBezTo>
                  <a:lnTo>
                    <a:pt x="10205" y="8123"/>
                  </a:lnTo>
                  <a:cubicBezTo>
                    <a:pt x="8763" y="10711"/>
                    <a:pt x="11351" y="10711"/>
                    <a:pt x="11351" y="10711"/>
                  </a:cubicBezTo>
                  <a:cubicBezTo>
                    <a:pt x="11351" y="10711"/>
                    <a:pt x="11499" y="12412"/>
                    <a:pt x="12238" y="13595"/>
                  </a:cubicBezTo>
                  <a:cubicBezTo>
                    <a:pt x="12355" y="13785"/>
                    <a:pt x="12456" y="13864"/>
                    <a:pt x="12544" y="13864"/>
                  </a:cubicBezTo>
                  <a:cubicBezTo>
                    <a:pt x="12986" y="13864"/>
                    <a:pt x="13089" y="11857"/>
                    <a:pt x="13089" y="11857"/>
                  </a:cubicBezTo>
                  <a:cubicBezTo>
                    <a:pt x="13089" y="11857"/>
                    <a:pt x="15529" y="14297"/>
                    <a:pt x="17414" y="15295"/>
                  </a:cubicBezTo>
                  <a:cubicBezTo>
                    <a:pt x="17865" y="15539"/>
                    <a:pt x="18268" y="15646"/>
                    <a:pt x="18625" y="15646"/>
                  </a:cubicBezTo>
                  <a:cubicBezTo>
                    <a:pt x="19731" y="15646"/>
                    <a:pt x="20397" y="14620"/>
                    <a:pt x="20704" y="13447"/>
                  </a:cubicBezTo>
                  <a:cubicBezTo>
                    <a:pt x="21148" y="11857"/>
                    <a:pt x="21851" y="6829"/>
                    <a:pt x="19854" y="3206"/>
                  </a:cubicBezTo>
                  <a:cubicBezTo>
                    <a:pt x="18692" y="1156"/>
                    <a:pt x="16370" y="0"/>
                    <a:pt x="135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2853;p51"/>
            <p:cNvSpPr/>
            <p:nvPr/>
          </p:nvSpPr>
          <p:spPr>
            <a:xfrm>
              <a:off x="5440850" y="2617175"/>
              <a:ext cx="512050" cy="406700"/>
            </a:xfrm>
            <a:custGeom>
              <a:avLst/>
              <a:gdLst/>
              <a:ahLst/>
              <a:cxnLst/>
              <a:rect l="l" t="t" r="r" b="b"/>
              <a:pathLst>
                <a:path w="20482" h="16268" extrusionOk="0">
                  <a:moveTo>
                    <a:pt x="12496" y="629"/>
                  </a:moveTo>
                  <a:cubicBezTo>
                    <a:pt x="15269" y="629"/>
                    <a:pt x="17450" y="1738"/>
                    <a:pt x="18559" y="3698"/>
                  </a:cubicBezTo>
                  <a:cubicBezTo>
                    <a:pt x="19558" y="5472"/>
                    <a:pt x="19853" y="7654"/>
                    <a:pt x="19853" y="9576"/>
                  </a:cubicBezTo>
                  <a:cubicBezTo>
                    <a:pt x="19853" y="11351"/>
                    <a:pt x="19595" y="12940"/>
                    <a:pt x="19373" y="13680"/>
                  </a:cubicBezTo>
                  <a:cubicBezTo>
                    <a:pt x="19225" y="14234"/>
                    <a:pt x="19003" y="14752"/>
                    <a:pt x="18707" y="15122"/>
                  </a:cubicBezTo>
                  <a:cubicBezTo>
                    <a:pt x="18374" y="15454"/>
                    <a:pt x="18042" y="15639"/>
                    <a:pt x="17598" y="15676"/>
                  </a:cubicBezTo>
                  <a:cubicBezTo>
                    <a:pt x="17302" y="15676"/>
                    <a:pt x="16933" y="15565"/>
                    <a:pt x="16526" y="15343"/>
                  </a:cubicBezTo>
                  <a:cubicBezTo>
                    <a:pt x="15639" y="14863"/>
                    <a:pt x="14567" y="14013"/>
                    <a:pt x="13716" y="13273"/>
                  </a:cubicBezTo>
                  <a:cubicBezTo>
                    <a:pt x="13310" y="12903"/>
                    <a:pt x="12940" y="12571"/>
                    <a:pt x="12681" y="12349"/>
                  </a:cubicBezTo>
                  <a:cubicBezTo>
                    <a:pt x="12533" y="12201"/>
                    <a:pt x="12459" y="12127"/>
                    <a:pt x="12385" y="12053"/>
                  </a:cubicBezTo>
                  <a:cubicBezTo>
                    <a:pt x="12311" y="11979"/>
                    <a:pt x="12274" y="11942"/>
                    <a:pt x="12274" y="11942"/>
                  </a:cubicBezTo>
                  <a:cubicBezTo>
                    <a:pt x="12220" y="11888"/>
                    <a:pt x="12126" y="11854"/>
                    <a:pt x="12037" y="11854"/>
                  </a:cubicBezTo>
                  <a:cubicBezTo>
                    <a:pt x="12004" y="11854"/>
                    <a:pt x="11971" y="11858"/>
                    <a:pt x="11942" y="11868"/>
                  </a:cubicBezTo>
                  <a:cubicBezTo>
                    <a:pt x="11831" y="11905"/>
                    <a:pt x="11757" y="12016"/>
                    <a:pt x="11757" y="12127"/>
                  </a:cubicBezTo>
                  <a:cubicBezTo>
                    <a:pt x="11757" y="12127"/>
                    <a:pt x="11757" y="12275"/>
                    <a:pt x="11720" y="12460"/>
                  </a:cubicBezTo>
                  <a:cubicBezTo>
                    <a:pt x="11720" y="12719"/>
                    <a:pt x="11646" y="13125"/>
                    <a:pt x="11572" y="13458"/>
                  </a:cubicBezTo>
                  <a:cubicBezTo>
                    <a:pt x="11544" y="13571"/>
                    <a:pt x="11515" y="13684"/>
                    <a:pt x="11487" y="13764"/>
                  </a:cubicBezTo>
                  <a:lnTo>
                    <a:pt x="11487" y="13764"/>
                  </a:lnTo>
                  <a:cubicBezTo>
                    <a:pt x="11479" y="13750"/>
                    <a:pt x="11470" y="13734"/>
                    <a:pt x="11461" y="13717"/>
                  </a:cubicBezTo>
                  <a:cubicBezTo>
                    <a:pt x="11128" y="13199"/>
                    <a:pt x="10906" y="12497"/>
                    <a:pt x="10796" y="11942"/>
                  </a:cubicBezTo>
                  <a:cubicBezTo>
                    <a:pt x="10722" y="11683"/>
                    <a:pt x="10685" y="11425"/>
                    <a:pt x="10685" y="11240"/>
                  </a:cubicBezTo>
                  <a:cubicBezTo>
                    <a:pt x="10648" y="11166"/>
                    <a:pt x="10648" y="11092"/>
                    <a:pt x="10648" y="11055"/>
                  </a:cubicBezTo>
                  <a:lnTo>
                    <a:pt x="10648" y="10981"/>
                  </a:lnTo>
                  <a:cubicBezTo>
                    <a:pt x="10611" y="10833"/>
                    <a:pt x="10500" y="10685"/>
                    <a:pt x="10315" y="10685"/>
                  </a:cubicBezTo>
                  <a:cubicBezTo>
                    <a:pt x="10241" y="10685"/>
                    <a:pt x="9908" y="10685"/>
                    <a:pt x="9575" y="10537"/>
                  </a:cubicBezTo>
                  <a:cubicBezTo>
                    <a:pt x="9428" y="10463"/>
                    <a:pt x="9317" y="10389"/>
                    <a:pt x="9206" y="10278"/>
                  </a:cubicBezTo>
                  <a:cubicBezTo>
                    <a:pt x="9132" y="10131"/>
                    <a:pt x="9058" y="9983"/>
                    <a:pt x="9058" y="9761"/>
                  </a:cubicBezTo>
                  <a:cubicBezTo>
                    <a:pt x="9058" y="9502"/>
                    <a:pt x="9169" y="9095"/>
                    <a:pt x="9465" y="8578"/>
                  </a:cubicBezTo>
                  <a:cubicBezTo>
                    <a:pt x="9539" y="8430"/>
                    <a:pt x="9502" y="8245"/>
                    <a:pt x="9354" y="8171"/>
                  </a:cubicBezTo>
                  <a:cubicBezTo>
                    <a:pt x="9307" y="8125"/>
                    <a:pt x="9248" y="8104"/>
                    <a:pt x="9186" y="8104"/>
                  </a:cubicBezTo>
                  <a:cubicBezTo>
                    <a:pt x="9101" y="8104"/>
                    <a:pt x="9011" y="8144"/>
                    <a:pt x="8947" y="8208"/>
                  </a:cubicBezTo>
                  <a:lnTo>
                    <a:pt x="8910" y="8245"/>
                  </a:lnTo>
                  <a:cubicBezTo>
                    <a:pt x="8725" y="8467"/>
                    <a:pt x="7801" y="9502"/>
                    <a:pt x="6618" y="10426"/>
                  </a:cubicBezTo>
                  <a:cubicBezTo>
                    <a:pt x="5435" y="11388"/>
                    <a:pt x="3956" y="12238"/>
                    <a:pt x="2736" y="12238"/>
                  </a:cubicBezTo>
                  <a:cubicBezTo>
                    <a:pt x="2514" y="12238"/>
                    <a:pt x="2292" y="12201"/>
                    <a:pt x="2070" y="12164"/>
                  </a:cubicBezTo>
                  <a:cubicBezTo>
                    <a:pt x="1590" y="12016"/>
                    <a:pt x="1257" y="11757"/>
                    <a:pt x="998" y="11351"/>
                  </a:cubicBezTo>
                  <a:cubicBezTo>
                    <a:pt x="740" y="10981"/>
                    <a:pt x="629" y="10463"/>
                    <a:pt x="629" y="9872"/>
                  </a:cubicBezTo>
                  <a:cubicBezTo>
                    <a:pt x="629" y="8800"/>
                    <a:pt x="1035" y="7506"/>
                    <a:pt x="1886" y="6249"/>
                  </a:cubicBezTo>
                  <a:cubicBezTo>
                    <a:pt x="2699" y="4955"/>
                    <a:pt x="3993" y="3661"/>
                    <a:pt x="5731" y="2626"/>
                  </a:cubicBezTo>
                  <a:cubicBezTo>
                    <a:pt x="8097" y="1258"/>
                    <a:pt x="10463" y="629"/>
                    <a:pt x="12496" y="629"/>
                  </a:cubicBezTo>
                  <a:close/>
                  <a:moveTo>
                    <a:pt x="12496" y="1"/>
                  </a:moveTo>
                  <a:cubicBezTo>
                    <a:pt x="10315" y="1"/>
                    <a:pt x="7875" y="666"/>
                    <a:pt x="5435" y="2108"/>
                  </a:cubicBezTo>
                  <a:cubicBezTo>
                    <a:pt x="3623" y="3180"/>
                    <a:pt x="2255" y="4511"/>
                    <a:pt x="1368" y="5879"/>
                  </a:cubicBezTo>
                  <a:cubicBezTo>
                    <a:pt x="444" y="7284"/>
                    <a:pt x="0" y="8652"/>
                    <a:pt x="0" y="9872"/>
                  </a:cubicBezTo>
                  <a:cubicBezTo>
                    <a:pt x="0" y="10537"/>
                    <a:pt x="148" y="11166"/>
                    <a:pt x="481" y="11683"/>
                  </a:cubicBezTo>
                  <a:cubicBezTo>
                    <a:pt x="776" y="12201"/>
                    <a:pt x="1294" y="12571"/>
                    <a:pt x="1886" y="12756"/>
                  </a:cubicBezTo>
                  <a:cubicBezTo>
                    <a:pt x="2181" y="12829"/>
                    <a:pt x="2440" y="12866"/>
                    <a:pt x="2736" y="12866"/>
                  </a:cubicBezTo>
                  <a:cubicBezTo>
                    <a:pt x="4363" y="12829"/>
                    <a:pt x="5989" y="11757"/>
                    <a:pt x="7246" y="10722"/>
                  </a:cubicBezTo>
                  <a:cubicBezTo>
                    <a:pt x="7697" y="10351"/>
                    <a:pt x="8100" y="9975"/>
                    <a:pt x="8433" y="9646"/>
                  </a:cubicBezTo>
                  <a:lnTo>
                    <a:pt x="8433" y="9646"/>
                  </a:lnTo>
                  <a:cubicBezTo>
                    <a:pt x="8431" y="9685"/>
                    <a:pt x="8429" y="9723"/>
                    <a:pt x="8429" y="9761"/>
                  </a:cubicBezTo>
                  <a:cubicBezTo>
                    <a:pt x="8429" y="10131"/>
                    <a:pt x="8577" y="10463"/>
                    <a:pt x="8762" y="10685"/>
                  </a:cubicBezTo>
                  <a:cubicBezTo>
                    <a:pt x="9058" y="11018"/>
                    <a:pt x="9428" y="11166"/>
                    <a:pt x="9760" y="11240"/>
                  </a:cubicBezTo>
                  <a:cubicBezTo>
                    <a:pt x="9864" y="11266"/>
                    <a:pt x="9963" y="11283"/>
                    <a:pt x="10049" y="11293"/>
                  </a:cubicBezTo>
                  <a:lnTo>
                    <a:pt x="10049" y="11293"/>
                  </a:lnTo>
                  <a:cubicBezTo>
                    <a:pt x="10075" y="11486"/>
                    <a:pt x="10123" y="11766"/>
                    <a:pt x="10204" y="12090"/>
                  </a:cubicBezTo>
                  <a:cubicBezTo>
                    <a:pt x="10315" y="12682"/>
                    <a:pt x="10537" y="13421"/>
                    <a:pt x="10943" y="14049"/>
                  </a:cubicBezTo>
                  <a:cubicBezTo>
                    <a:pt x="11017" y="14160"/>
                    <a:pt x="11091" y="14271"/>
                    <a:pt x="11165" y="14345"/>
                  </a:cubicBezTo>
                  <a:cubicBezTo>
                    <a:pt x="11239" y="14419"/>
                    <a:pt x="11350" y="14456"/>
                    <a:pt x="11498" y="14456"/>
                  </a:cubicBezTo>
                  <a:cubicBezTo>
                    <a:pt x="11683" y="14456"/>
                    <a:pt x="11831" y="14345"/>
                    <a:pt x="11905" y="14271"/>
                  </a:cubicBezTo>
                  <a:cubicBezTo>
                    <a:pt x="12016" y="14086"/>
                    <a:pt x="12089" y="13902"/>
                    <a:pt x="12163" y="13680"/>
                  </a:cubicBezTo>
                  <a:cubicBezTo>
                    <a:pt x="12226" y="13412"/>
                    <a:pt x="12269" y="13104"/>
                    <a:pt x="12298" y="12836"/>
                  </a:cubicBezTo>
                  <a:lnTo>
                    <a:pt x="12298" y="12836"/>
                  </a:lnTo>
                  <a:cubicBezTo>
                    <a:pt x="12557" y="13081"/>
                    <a:pt x="12909" y="13405"/>
                    <a:pt x="13310" y="13754"/>
                  </a:cubicBezTo>
                  <a:cubicBezTo>
                    <a:pt x="14160" y="14493"/>
                    <a:pt x="15269" y="15343"/>
                    <a:pt x="16230" y="15898"/>
                  </a:cubicBezTo>
                  <a:cubicBezTo>
                    <a:pt x="16711" y="16157"/>
                    <a:pt x="17154" y="16268"/>
                    <a:pt x="17598" y="16268"/>
                  </a:cubicBezTo>
                  <a:cubicBezTo>
                    <a:pt x="18264" y="16268"/>
                    <a:pt x="18781" y="15972"/>
                    <a:pt x="19151" y="15491"/>
                  </a:cubicBezTo>
                  <a:cubicBezTo>
                    <a:pt x="19558" y="15048"/>
                    <a:pt x="19816" y="14456"/>
                    <a:pt x="19964" y="13828"/>
                  </a:cubicBezTo>
                  <a:cubicBezTo>
                    <a:pt x="20186" y="13014"/>
                    <a:pt x="20482" y="11425"/>
                    <a:pt x="20482" y="9576"/>
                  </a:cubicBezTo>
                  <a:cubicBezTo>
                    <a:pt x="20482" y="7580"/>
                    <a:pt x="20149" y="5287"/>
                    <a:pt x="19077" y="3365"/>
                  </a:cubicBezTo>
                  <a:cubicBezTo>
                    <a:pt x="17857" y="1221"/>
                    <a:pt x="15417" y="1"/>
                    <a:pt x="124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2854;p51"/>
            <p:cNvSpPr/>
            <p:nvPr/>
          </p:nvSpPr>
          <p:spPr>
            <a:xfrm>
              <a:off x="5732875" y="2898975"/>
              <a:ext cx="70300" cy="90700"/>
            </a:xfrm>
            <a:custGeom>
              <a:avLst/>
              <a:gdLst/>
              <a:ahLst/>
              <a:cxnLst/>
              <a:rect l="l" t="t" r="r" b="b"/>
              <a:pathLst>
                <a:path w="2812" h="3628" extrusionOk="0">
                  <a:moveTo>
                    <a:pt x="1120" y="1"/>
                  </a:moveTo>
                  <a:cubicBezTo>
                    <a:pt x="0" y="1"/>
                    <a:pt x="519" y="2888"/>
                    <a:pt x="519" y="2888"/>
                  </a:cubicBezTo>
                  <a:lnTo>
                    <a:pt x="1961" y="3628"/>
                  </a:lnTo>
                  <a:cubicBezTo>
                    <a:pt x="2664" y="2334"/>
                    <a:pt x="2812" y="448"/>
                    <a:pt x="1370" y="42"/>
                  </a:cubicBezTo>
                  <a:cubicBezTo>
                    <a:pt x="1279" y="14"/>
                    <a:pt x="1196" y="1"/>
                    <a:pt x="1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2855;p51"/>
            <p:cNvSpPr/>
            <p:nvPr/>
          </p:nvSpPr>
          <p:spPr>
            <a:xfrm>
              <a:off x="5735675" y="2890750"/>
              <a:ext cx="67500" cy="106325"/>
            </a:xfrm>
            <a:custGeom>
              <a:avLst/>
              <a:gdLst/>
              <a:ahLst/>
              <a:cxnLst/>
              <a:rect l="l" t="t" r="r" b="b"/>
              <a:pathLst>
                <a:path w="2700" h="4253" extrusionOk="0">
                  <a:moveTo>
                    <a:pt x="1036" y="1"/>
                  </a:moveTo>
                  <a:cubicBezTo>
                    <a:pt x="814" y="1"/>
                    <a:pt x="592" y="75"/>
                    <a:pt x="444" y="223"/>
                  </a:cubicBezTo>
                  <a:cubicBezTo>
                    <a:pt x="223" y="445"/>
                    <a:pt x="149" y="703"/>
                    <a:pt x="75" y="999"/>
                  </a:cubicBezTo>
                  <a:cubicBezTo>
                    <a:pt x="1" y="1258"/>
                    <a:pt x="1" y="1591"/>
                    <a:pt x="1" y="1886"/>
                  </a:cubicBezTo>
                  <a:cubicBezTo>
                    <a:pt x="1" y="2626"/>
                    <a:pt x="112" y="3291"/>
                    <a:pt x="112" y="3291"/>
                  </a:cubicBezTo>
                  <a:cubicBezTo>
                    <a:pt x="149" y="3439"/>
                    <a:pt x="296" y="3550"/>
                    <a:pt x="444" y="3550"/>
                  </a:cubicBezTo>
                  <a:cubicBezTo>
                    <a:pt x="629" y="3513"/>
                    <a:pt x="740" y="3328"/>
                    <a:pt x="703" y="3180"/>
                  </a:cubicBezTo>
                  <a:cubicBezTo>
                    <a:pt x="703" y="3180"/>
                    <a:pt x="703" y="3143"/>
                    <a:pt x="703" y="3070"/>
                  </a:cubicBezTo>
                  <a:cubicBezTo>
                    <a:pt x="666" y="2848"/>
                    <a:pt x="592" y="2367"/>
                    <a:pt x="592" y="1886"/>
                  </a:cubicBezTo>
                  <a:cubicBezTo>
                    <a:pt x="592" y="1517"/>
                    <a:pt x="629" y="1147"/>
                    <a:pt x="740" y="925"/>
                  </a:cubicBezTo>
                  <a:cubicBezTo>
                    <a:pt x="777" y="814"/>
                    <a:pt x="814" y="740"/>
                    <a:pt x="851" y="666"/>
                  </a:cubicBezTo>
                  <a:cubicBezTo>
                    <a:pt x="925" y="629"/>
                    <a:pt x="962" y="629"/>
                    <a:pt x="1036" y="629"/>
                  </a:cubicBezTo>
                  <a:cubicBezTo>
                    <a:pt x="1073" y="629"/>
                    <a:pt x="1110" y="629"/>
                    <a:pt x="1184" y="666"/>
                  </a:cubicBezTo>
                  <a:cubicBezTo>
                    <a:pt x="1517" y="740"/>
                    <a:pt x="1701" y="925"/>
                    <a:pt x="1849" y="1147"/>
                  </a:cubicBezTo>
                  <a:cubicBezTo>
                    <a:pt x="1997" y="1406"/>
                    <a:pt x="2071" y="1702"/>
                    <a:pt x="2071" y="2034"/>
                  </a:cubicBezTo>
                  <a:cubicBezTo>
                    <a:pt x="2071" y="2589"/>
                    <a:pt x="1886" y="3254"/>
                    <a:pt x="1590" y="3809"/>
                  </a:cubicBezTo>
                  <a:cubicBezTo>
                    <a:pt x="1480" y="3957"/>
                    <a:pt x="1553" y="4142"/>
                    <a:pt x="1701" y="4216"/>
                  </a:cubicBezTo>
                  <a:cubicBezTo>
                    <a:pt x="1751" y="4240"/>
                    <a:pt x="1804" y="4253"/>
                    <a:pt x="1856" y="4253"/>
                  </a:cubicBezTo>
                  <a:cubicBezTo>
                    <a:pt x="1960" y="4253"/>
                    <a:pt x="2059" y="4203"/>
                    <a:pt x="2108" y="4105"/>
                  </a:cubicBezTo>
                  <a:cubicBezTo>
                    <a:pt x="2441" y="3476"/>
                    <a:pt x="2700" y="2737"/>
                    <a:pt x="2700" y="2034"/>
                  </a:cubicBezTo>
                  <a:cubicBezTo>
                    <a:pt x="2700" y="1628"/>
                    <a:pt x="2589" y="1184"/>
                    <a:pt x="2367" y="851"/>
                  </a:cubicBezTo>
                  <a:cubicBezTo>
                    <a:pt x="2182" y="482"/>
                    <a:pt x="1812" y="186"/>
                    <a:pt x="1369" y="75"/>
                  </a:cubicBezTo>
                  <a:cubicBezTo>
                    <a:pt x="1258" y="38"/>
                    <a:pt x="1147" y="1"/>
                    <a:pt x="10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2856;p51"/>
            <p:cNvSpPr/>
            <p:nvPr/>
          </p:nvSpPr>
          <p:spPr>
            <a:xfrm>
              <a:off x="5487050" y="4141300"/>
              <a:ext cx="251425" cy="785650"/>
            </a:xfrm>
            <a:custGeom>
              <a:avLst/>
              <a:gdLst/>
              <a:ahLst/>
              <a:cxnLst/>
              <a:rect l="l" t="t" r="r" b="b"/>
              <a:pathLst>
                <a:path w="10057" h="31426" extrusionOk="0">
                  <a:moveTo>
                    <a:pt x="7395" y="0"/>
                  </a:moveTo>
                  <a:lnTo>
                    <a:pt x="1" y="407"/>
                  </a:lnTo>
                  <a:lnTo>
                    <a:pt x="6581" y="31241"/>
                  </a:lnTo>
                  <a:lnTo>
                    <a:pt x="10057" y="31425"/>
                  </a:lnTo>
                  <a:lnTo>
                    <a:pt x="73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2857;p51"/>
            <p:cNvSpPr/>
            <p:nvPr/>
          </p:nvSpPr>
          <p:spPr>
            <a:xfrm>
              <a:off x="5478725" y="4133900"/>
              <a:ext cx="268075" cy="801375"/>
            </a:xfrm>
            <a:custGeom>
              <a:avLst/>
              <a:gdLst/>
              <a:ahLst/>
              <a:cxnLst/>
              <a:rect l="l" t="t" r="r" b="b"/>
              <a:pathLst>
                <a:path w="10723" h="32055" extrusionOk="0">
                  <a:moveTo>
                    <a:pt x="7432" y="629"/>
                  </a:moveTo>
                  <a:lnTo>
                    <a:pt x="10057" y="31389"/>
                  </a:lnTo>
                  <a:lnTo>
                    <a:pt x="7173" y="31241"/>
                  </a:lnTo>
                  <a:lnTo>
                    <a:pt x="704" y="1017"/>
                  </a:lnTo>
                  <a:lnTo>
                    <a:pt x="704" y="1017"/>
                  </a:lnTo>
                  <a:lnTo>
                    <a:pt x="7432" y="629"/>
                  </a:lnTo>
                  <a:close/>
                  <a:moveTo>
                    <a:pt x="7728" y="1"/>
                  </a:moveTo>
                  <a:lnTo>
                    <a:pt x="334" y="407"/>
                  </a:lnTo>
                  <a:cubicBezTo>
                    <a:pt x="223" y="407"/>
                    <a:pt x="149" y="444"/>
                    <a:pt x="75" y="518"/>
                  </a:cubicBezTo>
                  <a:cubicBezTo>
                    <a:pt x="38" y="592"/>
                    <a:pt x="1" y="703"/>
                    <a:pt x="38" y="777"/>
                  </a:cubicBezTo>
                  <a:lnTo>
                    <a:pt x="6619" y="31574"/>
                  </a:lnTo>
                  <a:cubicBezTo>
                    <a:pt x="6619" y="31721"/>
                    <a:pt x="6767" y="31832"/>
                    <a:pt x="6877" y="31832"/>
                  </a:cubicBezTo>
                  <a:lnTo>
                    <a:pt x="10390" y="32054"/>
                  </a:lnTo>
                  <a:cubicBezTo>
                    <a:pt x="10464" y="32054"/>
                    <a:pt x="10574" y="32017"/>
                    <a:pt x="10611" y="31943"/>
                  </a:cubicBezTo>
                  <a:cubicBezTo>
                    <a:pt x="10685" y="31869"/>
                    <a:pt x="10722" y="31795"/>
                    <a:pt x="10722" y="31721"/>
                  </a:cubicBezTo>
                  <a:lnTo>
                    <a:pt x="8024" y="296"/>
                  </a:lnTo>
                  <a:cubicBezTo>
                    <a:pt x="8024" y="111"/>
                    <a:pt x="7876" y="1"/>
                    <a:pt x="77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2858;p51"/>
            <p:cNvSpPr/>
            <p:nvPr/>
          </p:nvSpPr>
          <p:spPr>
            <a:xfrm>
              <a:off x="5471350" y="4922300"/>
              <a:ext cx="282850" cy="117400"/>
            </a:xfrm>
            <a:custGeom>
              <a:avLst/>
              <a:gdLst/>
              <a:ahLst/>
              <a:cxnLst/>
              <a:rect l="l" t="t" r="r" b="b"/>
              <a:pathLst>
                <a:path w="11314" h="4696" extrusionOk="0">
                  <a:moveTo>
                    <a:pt x="7209" y="1"/>
                  </a:moveTo>
                  <a:lnTo>
                    <a:pt x="0" y="4696"/>
                  </a:lnTo>
                  <a:lnTo>
                    <a:pt x="11313" y="4696"/>
                  </a:lnTo>
                  <a:lnTo>
                    <a:pt x="10685" y="185"/>
                  </a:lnTo>
                  <a:lnTo>
                    <a:pt x="720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2859;p51"/>
            <p:cNvSpPr/>
            <p:nvPr/>
          </p:nvSpPr>
          <p:spPr>
            <a:xfrm>
              <a:off x="5463025" y="4913975"/>
              <a:ext cx="299475" cy="134050"/>
            </a:xfrm>
            <a:custGeom>
              <a:avLst/>
              <a:gdLst/>
              <a:ahLst/>
              <a:cxnLst/>
              <a:rect l="l" t="t" r="r" b="b"/>
              <a:pathLst>
                <a:path w="11979" h="5362" extrusionOk="0">
                  <a:moveTo>
                    <a:pt x="7624" y="636"/>
                  </a:moveTo>
                  <a:lnTo>
                    <a:pt x="10759" y="814"/>
                  </a:lnTo>
                  <a:lnTo>
                    <a:pt x="11276" y="4733"/>
                  </a:lnTo>
                  <a:lnTo>
                    <a:pt x="1368" y="4733"/>
                  </a:lnTo>
                  <a:lnTo>
                    <a:pt x="7624" y="636"/>
                  </a:lnTo>
                  <a:close/>
                  <a:moveTo>
                    <a:pt x="7542" y="1"/>
                  </a:moveTo>
                  <a:cubicBezTo>
                    <a:pt x="7505" y="1"/>
                    <a:pt x="7431" y="38"/>
                    <a:pt x="7358" y="75"/>
                  </a:cubicBezTo>
                  <a:lnTo>
                    <a:pt x="185" y="4807"/>
                  </a:lnTo>
                  <a:cubicBezTo>
                    <a:pt x="74" y="4881"/>
                    <a:pt x="0" y="4992"/>
                    <a:pt x="37" y="5140"/>
                  </a:cubicBezTo>
                  <a:cubicBezTo>
                    <a:pt x="74" y="5251"/>
                    <a:pt x="222" y="5362"/>
                    <a:pt x="333" y="5362"/>
                  </a:cubicBezTo>
                  <a:lnTo>
                    <a:pt x="11646" y="5362"/>
                  </a:lnTo>
                  <a:cubicBezTo>
                    <a:pt x="11720" y="5362"/>
                    <a:pt x="11831" y="5325"/>
                    <a:pt x="11868" y="5251"/>
                  </a:cubicBezTo>
                  <a:cubicBezTo>
                    <a:pt x="11942" y="5177"/>
                    <a:pt x="11979" y="5103"/>
                    <a:pt x="11942" y="4992"/>
                  </a:cubicBezTo>
                  <a:lnTo>
                    <a:pt x="11350" y="481"/>
                  </a:lnTo>
                  <a:cubicBezTo>
                    <a:pt x="11313" y="334"/>
                    <a:pt x="11202" y="223"/>
                    <a:pt x="11055" y="223"/>
                  </a:cubicBezTo>
                  <a:lnTo>
                    <a:pt x="754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2860;p51"/>
            <p:cNvSpPr/>
            <p:nvPr/>
          </p:nvSpPr>
          <p:spPr>
            <a:xfrm>
              <a:off x="5231950" y="3802100"/>
              <a:ext cx="1096200" cy="1127625"/>
            </a:xfrm>
            <a:custGeom>
              <a:avLst/>
              <a:gdLst/>
              <a:ahLst/>
              <a:cxnLst/>
              <a:rect l="l" t="t" r="r" b="b"/>
              <a:pathLst>
                <a:path w="43848" h="45105" extrusionOk="0">
                  <a:moveTo>
                    <a:pt x="41704" y="0"/>
                  </a:moveTo>
                  <a:lnTo>
                    <a:pt x="28024" y="148"/>
                  </a:lnTo>
                  <a:lnTo>
                    <a:pt x="26730" y="3180"/>
                  </a:lnTo>
                  <a:cubicBezTo>
                    <a:pt x="26730" y="3180"/>
                    <a:pt x="16674" y="5028"/>
                    <a:pt x="11351" y="6174"/>
                  </a:cubicBezTo>
                  <a:cubicBezTo>
                    <a:pt x="6027" y="7357"/>
                    <a:pt x="1" y="9502"/>
                    <a:pt x="1" y="10796"/>
                  </a:cubicBezTo>
                  <a:cubicBezTo>
                    <a:pt x="1" y="12089"/>
                    <a:pt x="4474" y="44956"/>
                    <a:pt x="4474" y="44956"/>
                  </a:cubicBezTo>
                  <a:lnTo>
                    <a:pt x="7210" y="45104"/>
                  </a:lnTo>
                  <a:lnTo>
                    <a:pt x="7765" y="15269"/>
                  </a:lnTo>
                  <a:cubicBezTo>
                    <a:pt x="7765" y="15269"/>
                    <a:pt x="24290" y="14086"/>
                    <a:pt x="28912" y="13938"/>
                  </a:cubicBezTo>
                  <a:cubicBezTo>
                    <a:pt x="29406" y="13926"/>
                    <a:pt x="29890" y="13924"/>
                    <a:pt x="30365" y="13924"/>
                  </a:cubicBezTo>
                  <a:cubicBezTo>
                    <a:pt x="30708" y="13924"/>
                    <a:pt x="31045" y="13925"/>
                    <a:pt x="31379" y="13925"/>
                  </a:cubicBezTo>
                  <a:cubicBezTo>
                    <a:pt x="34868" y="13925"/>
                    <a:pt x="37847" y="13782"/>
                    <a:pt x="40557" y="10500"/>
                  </a:cubicBezTo>
                  <a:cubicBezTo>
                    <a:pt x="43848" y="6470"/>
                    <a:pt x="41704" y="0"/>
                    <a:pt x="417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2861;p51"/>
            <p:cNvSpPr/>
            <p:nvPr/>
          </p:nvSpPr>
          <p:spPr>
            <a:xfrm>
              <a:off x="5223650" y="3794700"/>
              <a:ext cx="1075850" cy="1142425"/>
            </a:xfrm>
            <a:custGeom>
              <a:avLst/>
              <a:gdLst/>
              <a:ahLst/>
              <a:cxnLst/>
              <a:rect l="l" t="t" r="r" b="b"/>
              <a:pathLst>
                <a:path w="43034" h="45697" extrusionOk="0">
                  <a:moveTo>
                    <a:pt x="41808" y="594"/>
                  </a:moveTo>
                  <a:cubicBezTo>
                    <a:pt x="41961" y="1163"/>
                    <a:pt x="42405" y="2897"/>
                    <a:pt x="42405" y="4917"/>
                  </a:cubicBezTo>
                  <a:cubicBezTo>
                    <a:pt x="42405" y="6803"/>
                    <a:pt x="41999" y="8947"/>
                    <a:pt x="40631" y="10611"/>
                  </a:cubicBezTo>
                  <a:cubicBezTo>
                    <a:pt x="39041" y="12570"/>
                    <a:pt x="37377" y="13347"/>
                    <a:pt x="35492" y="13679"/>
                  </a:cubicBezTo>
                  <a:cubicBezTo>
                    <a:pt x="33606" y="14012"/>
                    <a:pt x="31536" y="13864"/>
                    <a:pt x="29207" y="13938"/>
                  </a:cubicBezTo>
                  <a:cubicBezTo>
                    <a:pt x="24585" y="14086"/>
                    <a:pt x="8060" y="15232"/>
                    <a:pt x="8060" y="15232"/>
                  </a:cubicBezTo>
                  <a:cubicBezTo>
                    <a:pt x="7912" y="15269"/>
                    <a:pt x="7764" y="15380"/>
                    <a:pt x="7764" y="15528"/>
                  </a:cubicBezTo>
                  <a:lnTo>
                    <a:pt x="7246" y="45068"/>
                  </a:lnTo>
                  <a:lnTo>
                    <a:pt x="5102" y="44969"/>
                  </a:lnTo>
                  <a:lnTo>
                    <a:pt x="5102" y="44969"/>
                  </a:lnTo>
                  <a:cubicBezTo>
                    <a:pt x="5067" y="44733"/>
                    <a:pt x="5005" y="44337"/>
                    <a:pt x="4917" y="43811"/>
                  </a:cubicBezTo>
                  <a:cubicBezTo>
                    <a:pt x="4510" y="40631"/>
                    <a:pt x="3438" y="32756"/>
                    <a:pt x="2440" y="25473"/>
                  </a:cubicBezTo>
                  <a:cubicBezTo>
                    <a:pt x="1959" y="21850"/>
                    <a:pt x="1516" y="18375"/>
                    <a:pt x="1183" y="15750"/>
                  </a:cubicBezTo>
                  <a:cubicBezTo>
                    <a:pt x="998" y="14456"/>
                    <a:pt x="887" y="13347"/>
                    <a:pt x="776" y="12533"/>
                  </a:cubicBezTo>
                  <a:cubicBezTo>
                    <a:pt x="739" y="12127"/>
                    <a:pt x="702" y="11794"/>
                    <a:pt x="665" y="11535"/>
                  </a:cubicBezTo>
                  <a:cubicBezTo>
                    <a:pt x="629" y="11313"/>
                    <a:pt x="629" y="11128"/>
                    <a:pt x="629" y="11092"/>
                  </a:cubicBezTo>
                  <a:cubicBezTo>
                    <a:pt x="629" y="11055"/>
                    <a:pt x="665" y="10944"/>
                    <a:pt x="813" y="10759"/>
                  </a:cubicBezTo>
                  <a:cubicBezTo>
                    <a:pt x="1072" y="10500"/>
                    <a:pt x="1590" y="10167"/>
                    <a:pt x="2329" y="9798"/>
                  </a:cubicBezTo>
                  <a:cubicBezTo>
                    <a:pt x="4473" y="8725"/>
                    <a:pt x="8281" y="7542"/>
                    <a:pt x="11757" y="6803"/>
                  </a:cubicBezTo>
                  <a:cubicBezTo>
                    <a:pt x="14419" y="6211"/>
                    <a:pt x="18263" y="5472"/>
                    <a:pt x="21443" y="4843"/>
                  </a:cubicBezTo>
                  <a:cubicBezTo>
                    <a:pt x="23033" y="4548"/>
                    <a:pt x="24438" y="4289"/>
                    <a:pt x="25473" y="4067"/>
                  </a:cubicBezTo>
                  <a:cubicBezTo>
                    <a:pt x="26508" y="3882"/>
                    <a:pt x="27136" y="3771"/>
                    <a:pt x="27136" y="3771"/>
                  </a:cubicBezTo>
                  <a:cubicBezTo>
                    <a:pt x="27247" y="3734"/>
                    <a:pt x="27321" y="3697"/>
                    <a:pt x="27358" y="3586"/>
                  </a:cubicBezTo>
                  <a:lnTo>
                    <a:pt x="28574" y="737"/>
                  </a:lnTo>
                  <a:lnTo>
                    <a:pt x="28574" y="737"/>
                  </a:lnTo>
                  <a:lnTo>
                    <a:pt x="41808" y="594"/>
                  </a:lnTo>
                  <a:close/>
                  <a:moveTo>
                    <a:pt x="42036" y="0"/>
                  </a:moveTo>
                  <a:lnTo>
                    <a:pt x="28356" y="148"/>
                  </a:lnTo>
                  <a:cubicBezTo>
                    <a:pt x="28246" y="148"/>
                    <a:pt x="28135" y="222"/>
                    <a:pt x="28098" y="333"/>
                  </a:cubicBezTo>
                  <a:lnTo>
                    <a:pt x="26854" y="3211"/>
                  </a:lnTo>
                  <a:lnTo>
                    <a:pt x="26854" y="3211"/>
                  </a:lnTo>
                  <a:cubicBezTo>
                    <a:pt x="25505" y="3459"/>
                    <a:pt x="16524" y="5116"/>
                    <a:pt x="11609" y="6174"/>
                  </a:cubicBezTo>
                  <a:cubicBezTo>
                    <a:pt x="8947" y="6766"/>
                    <a:pt x="6100" y="7579"/>
                    <a:pt x="3882" y="8430"/>
                  </a:cubicBezTo>
                  <a:cubicBezTo>
                    <a:pt x="2810" y="8873"/>
                    <a:pt x="1849" y="9317"/>
                    <a:pt x="1183" y="9724"/>
                  </a:cubicBezTo>
                  <a:cubicBezTo>
                    <a:pt x="850" y="9945"/>
                    <a:pt x="555" y="10130"/>
                    <a:pt x="370" y="10352"/>
                  </a:cubicBezTo>
                  <a:cubicBezTo>
                    <a:pt x="148" y="10574"/>
                    <a:pt x="0" y="10796"/>
                    <a:pt x="0" y="11092"/>
                  </a:cubicBezTo>
                  <a:cubicBezTo>
                    <a:pt x="0" y="11202"/>
                    <a:pt x="37" y="11387"/>
                    <a:pt x="74" y="11720"/>
                  </a:cubicBezTo>
                  <a:cubicBezTo>
                    <a:pt x="555" y="16415"/>
                    <a:pt x="4510" y="45289"/>
                    <a:pt x="4510" y="45289"/>
                  </a:cubicBezTo>
                  <a:cubicBezTo>
                    <a:pt x="4547" y="45437"/>
                    <a:pt x="4658" y="45548"/>
                    <a:pt x="4806" y="45548"/>
                  </a:cubicBezTo>
                  <a:lnTo>
                    <a:pt x="7542" y="45696"/>
                  </a:lnTo>
                  <a:cubicBezTo>
                    <a:pt x="7616" y="45696"/>
                    <a:pt x="7690" y="45696"/>
                    <a:pt x="7764" y="45622"/>
                  </a:cubicBezTo>
                  <a:cubicBezTo>
                    <a:pt x="7838" y="45585"/>
                    <a:pt x="7875" y="45474"/>
                    <a:pt x="7875" y="45400"/>
                  </a:cubicBezTo>
                  <a:lnTo>
                    <a:pt x="8388" y="15840"/>
                  </a:lnTo>
                  <a:lnTo>
                    <a:pt x="8388" y="15840"/>
                  </a:lnTo>
                  <a:cubicBezTo>
                    <a:pt x="8803" y="15811"/>
                    <a:pt x="9641" y="15752"/>
                    <a:pt x="10758" y="15676"/>
                  </a:cubicBezTo>
                  <a:cubicBezTo>
                    <a:pt x="15639" y="15343"/>
                    <a:pt x="25805" y="14678"/>
                    <a:pt x="29244" y="14567"/>
                  </a:cubicBezTo>
                  <a:cubicBezTo>
                    <a:pt x="31536" y="14493"/>
                    <a:pt x="33606" y="14641"/>
                    <a:pt x="35603" y="14271"/>
                  </a:cubicBezTo>
                  <a:cubicBezTo>
                    <a:pt x="37562" y="13938"/>
                    <a:pt x="39411" y="13051"/>
                    <a:pt x="41111" y="10981"/>
                  </a:cubicBezTo>
                  <a:cubicBezTo>
                    <a:pt x="42627" y="9169"/>
                    <a:pt x="43034" y="6877"/>
                    <a:pt x="43034" y="4917"/>
                  </a:cubicBezTo>
                  <a:cubicBezTo>
                    <a:pt x="43034" y="2329"/>
                    <a:pt x="42331" y="222"/>
                    <a:pt x="42331" y="185"/>
                  </a:cubicBezTo>
                  <a:cubicBezTo>
                    <a:pt x="42294" y="74"/>
                    <a:pt x="42146" y="0"/>
                    <a:pt x="420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2862;p51"/>
            <p:cNvSpPr/>
            <p:nvPr/>
          </p:nvSpPr>
          <p:spPr>
            <a:xfrm>
              <a:off x="5111800" y="4926000"/>
              <a:ext cx="308725" cy="134975"/>
            </a:xfrm>
            <a:custGeom>
              <a:avLst/>
              <a:gdLst/>
              <a:ahLst/>
              <a:cxnLst/>
              <a:rect l="l" t="t" r="r" b="b"/>
              <a:pathLst>
                <a:path w="12349" h="5399" extrusionOk="0">
                  <a:moveTo>
                    <a:pt x="9280" y="0"/>
                  </a:moveTo>
                  <a:lnTo>
                    <a:pt x="8837" y="259"/>
                  </a:lnTo>
                  <a:lnTo>
                    <a:pt x="1" y="5398"/>
                  </a:lnTo>
                  <a:lnTo>
                    <a:pt x="12349" y="5398"/>
                  </a:lnTo>
                  <a:lnTo>
                    <a:pt x="12016" y="148"/>
                  </a:lnTo>
                  <a:lnTo>
                    <a:pt x="9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2863;p51"/>
            <p:cNvSpPr/>
            <p:nvPr/>
          </p:nvSpPr>
          <p:spPr>
            <a:xfrm>
              <a:off x="5103475" y="4918600"/>
              <a:ext cx="324450" cy="150675"/>
            </a:xfrm>
            <a:custGeom>
              <a:avLst/>
              <a:gdLst/>
              <a:ahLst/>
              <a:cxnLst/>
              <a:rect l="l" t="t" r="r" b="b"/>
              <a:pathLst>
                <a:path w="12978" h="6027" extrusionOk="0">
                  <a:moveTo>
                    <a:pt x="9698" y="597"/>
                  </a:moveTo>
                  <a:lnTo>
                    <a:pt x="12053" y="740"/>
                  </a:lnTo>
                  <a:lnTo>
                    <a:pt x="12349" y="5398"/>
                  </a:lnTo>
                  <a:lnTo>
                    <a:pt x="1480" y="5398"/>
                  </a:lnTo>
                  <a:lnTo>
                    <a:pt x="9317" y="851"/>
                  </a:lnTo>
                  <a:lnTo>
                    <a:pt x="9698" y="597"/>
                  </a:lnTo>
                  <a:close/>
                  <a:moveTo>
                    <a:pt x="9650" y="1"/>
                  </a:moveTo>
                  <a:cubicBezTo>
                    <a:pt x="9576" y="1"/>
                    <a:pt x="9539" y="1"/>
                    <a:pt x="9465" y="38"/>
                  </a:cubicBezTo>
                  <a:lnTo>
                    <a:pt x="9022" y="296"/>
                  </a:lnTo>
                  <a:lnTo>
                    <a:pt x="186" y="5435"/>
                  </a:lnTo>
                  <a:cubicBezTo>
                    <a:pt x="38" y="5509"/>
                    <a:pt x="1" y="5657"/>
                    <a:pt x="38" y="5805"/>
                  </a:cubicBezTo>
                  <a:cubicBezTo>
                    <a:pt x="75" y="5916"/>
                    <a:pt x="186" y="6027"/>
                    <a:pt x="334" y="6027"/>
                  </a:cubicBezTo>
                  <a:lnTo>
                    <a:pt x="12682" y="6027"/>
                  </a:lnTo>
                  <a:cubicBezTo>
                    <a:pt x="12756" y="6027"/>
                    <a:pt x="12830" y="5990"/>
                    <a:pt x="12904" y="5916"/>
                  </a:cubicBezTo>
                  <a:cubicBezTo>
                    <a:pt x="12941" y="5842"/>
                    <a:pt x="12978" y="5768"/>
                    <a:pt x="12978" y="5694"/>
                  </a:cubicBezTo>
                  <a:lnTo>
                    <a:pt x="12682" y="407"/>
                  </a:lnTo>
                  <a:cubicBezTo>
                    <a:pt x="12645" y="259"/>
                    <a:pt x="12534" y="149"/>
                    <a:pt x="12386" y="149"/>
                  </a:cubicBezTo>
                  <a:lnTo>
                    <a:pt x="96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2864;p51"/>
            <p:cNvSpPr/>
            <p:nvPr/>
          </p:nvSpPr>
          <p:spPr>
            <a:xfrm>
              <a:off x="5408500" y="3494300"/>
              <a:ext cx="201500" cy="90600"/>
            </a:xfrm>
            <a:custGeom>
              <a:avLst/>
              <a:gdLst/>
              <a:ahLst/>
              <a:cxnLst/>
              <a:rect l="l" t="t" r="r" b="b"/>
              <a:pathLst>
                <a:path w="8060" h="3624" extrusionOk="0">
                  <a:moveTo>
                    <a:pt x="2884" y="1"/>
                  </a:moveTo>
                  <a:cubicBezTo>
                    <a:pt x="1960" y="1"/>
                    <a:pt x="0" y="2367"/>
                    <a:pt x="0" y="2700"/>
                  </a:cubicBezTo>
                  <a:cubicBezTo>
                    <a:pt x="0" y="2933"/>
                    <a:pt x="46" y="3306"/>
                    <a:pt x="321" y="3306"/>
                  </a:cubicBezTo>
                  <a:cubicBezTo>
                    <a:pt x="394" y="3306"/>
                    <a:pt x="483" y="3279"/>
                    <a:pt x="592" y="3217"/>
                  </a:cubicBezTo>
                  <a:cubicBezTo>
                    <a:pt x="1109" y="2885"/>
                    <a:pt x="2366" y="2071"/>
                    <a:pt x="2366" y="2071"/>
                  </a:cubicBezTo>
                  <a:lnTo>
                    <a:pt x="7542" y="3624"/>
                  </a:lnTo>
                  <a:lnTo>
                    <a:pt x="8060" y="1443"/>
                  </a:lnTo>
                  <a:lnTo>
                    <a:pt x="5287" y="297"/>
                  </a:lnTo>
                  <a:cubicBezTo>
                    <a:pt x="5287" y="297"/>
                    <a:pt x="3808" y="1"/>
                    <a:pt x="28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2865;p51"/>
            <p:cNvSpPr/>
            <p:nvPr/>
          </p:nvSpPr>
          <p:spPr>
            <a:xfrm>
              <a:off x="5400175" y="3486925"/>
              <a:ext cx="218150" cy="105775"/>
            </a:xfrm>
            <a:custGeom>
              <a:avLst/>
              <a:gdLst/>
              <a:ahLst/>
              <a:cxnLst/>
              <a:rect l="l" t="t" r="r" b="b"/>
              <a:pathLst>
                <a:path w="8726" h="4231" extrusionOk="0">
                  <a:moveTo>
                    <a:pt x="3217" y="592"/>
                  </a:moveTo>
                  <a:cubicBezTo>
                    <a:pt x="3660" y="592"/>
                    <a:pt x="4252" y="666"/>
                    <a:pt x="4696" y="739"/>
                  </a:cubicBezTo>
                  <a:cubicBezTo>
                    <a:pt x="4954" y="776"/>
                    <a:pt x="5139" y="813"/>
                    <a:pt x="5287" y="850"/>
                  </a:cubicBezTo>
                  <a:cubicBezTo>
                    <a:pt x="5362" y="869"/>
                    <a:pt x="5428" y="878"/>
                    <a:pt x="5474" y="883"/>
                  </a:cubicBezTo>
                  <a:lnTo>
                    <a:pt x="5474" y="883"/>
                  </a:lnTo>
                  <a:lnTo>
                    <a:pt x="5472" y="887"/>
                  </a:lnTo>
                  <a:lnTo>
                    <a:pt x="8023" y="1923"/>
                  </a:lnTo>
                  <a:lnTo>
                    <a:pt x="7653" y="3512"/>
                  </a:lnTo>
                  <a:lnTo>
                    <a:pt x="2773" y="2070"/>
                  </a:lnTo>
                  <a:cubicBezTo>
                    <a:pt x="2752" y="2060"/>
                    <a:pt x="2730" y="2055"/>
                    <a:pt x="2707" y="2055"/>
                  </a:cubicBezTo>
                  <a:cubicBezTo>
                    <a:pt x="2653" y="2055"/>
                    <a:pt x="2593" y="2081"/>
                    <a:pt x="2514" y="2107"/>
                  </a:cubicBezTo>
                  <a:cubicBezTo>
                    <a:pt x="2514" y="2107"/>
                    <a:pt x="2219" y="2329"/>
                    <a:pt x="1849" y="2551"/>
                  </a:cubicBezTo>
                  <a:cubicBezTo>
                    <a:pt x="1479" y="2810"/>
                    <a:pt x="1036" y="3106"/>
                    <a:pt x="777" y="3253"/>
                  </a:cubicBezTo>
                  <a:cubicBezTo>
                    <a:pt x="743" y="3271"/>
                    <a:pt x="716" y="3280"/>
                    <a:pt x="698" y="3285"/>
                  </a:cubicBezTo>
                  <a:lnTo>
                    <a:pt x="698" y="3285"/>
                  </a:lnTo>
                  <a:cubicBezTo>
                    <a:pt x="688" y="3272"/>
                    <a:pt x="666" y="3237"/>
                    <a:pt x="666" y="3180"/>
                  </a:cubicBezTo>
                  <a:cubicBezTo>
                    <a:pt x="635" y="3149"/>
                    <a:pt x="630" y="3092"/>
                    <a:pt x="629" y="3031"/>
                  </a:cubicBezTo>
                  <a:lnTo>
                    <a:pt x="629" y="3031"/>
                  </a:lnTo>
                  <a:cubicBezTo>
                    <a:pt x="632" y="3026"/>
                    <a:pt x="669" y="2953"/>
                    <a:pt x="740" y="2847"/>
                  </a:cubicBezTo>
                  <a:cubicBezTo>
                    <a:pt x="962" y="2514"/>
                    <a:pt x="1442" y="1923"/>
                    <a:pt x="1960" y="1442"/>
                  </a:cubicBezTo>
                  <a:cubicBezTo>
                    <a:pt x="2182" y="1183"/>
                    <a:pt x="2477" y="961"/>
                    <a:pt x="2699" y="813"/>
                  </a:cubicBezTo>
                  <a:cubicBezTo>
                    <a:pt x="2921" y="666"/>
                    <a:pt x="3143" y="592"/>
                    <a:pt x="3217" y="592"/>
                  </a:cubicBezTo>
                  <a:close/>
                  <a:moveTo>
                    <a:pt x="3217" y="0"/>
                  </a:moveTo>
                  <a:cubicBezTo>
                    <a:pt x="2847" y="0"/>
                    <a:pt x="2551" y="185"/>
                    <a:pt x="2182" y="407"/>
                  </a:cubicBezTo>
                  <a:cubicBezTo>
                    <a:pt x="1701" y="776"/>
                    <a:pt x="1183" y="1331"/>
                    <a:pt x="740" y="1812"/>
                  </a:cubicBezTo>
                  <a:cubicBezTo>
                    <a:pt x="555" y="2033"/>
                    <a:pt x="370" y="2255"/>
                    <a:pt x="259" y="2440"/>
                  </a:cubicBezTo>
                  <a:cubicBezTo>
                    <a:pt x="185" y="2551"/>
                    <a:pt x="148" y="2625"/>
                    <a:pt x="111" y="2699"/>
                  </a:cubicBezTo>
                  <a:lnTo>
                    <a:pt x="37" y="2810"/>
                  </a:lnTo>
                  <a:cubicBezTo>
                    <a:pt x="37" y="2884"/>
                    <a:pt x="0" y="2921"/>
                    <a:pt x="0" y="2995"/>
                  </a:cubicBezTo>
                  <a:cubicBezTo>
                    <a:pt x="0" y="3143"/>
                    <a:pt x="37" y="3327"/>
                    <a:pt x="111" y="3512"/>
                  </a:cubicBezTo>
                  <a:cubicBezTo>
                    <a:pt x="148" y="3586"/>
                    <a:pt x="185" y="3697"/>
                    <a:pt x="296" y="3771"/>
                  </a:cubicBezTo>
                  <a:cubicBezTo>
                    <a:pt x="370" y="3845"/>
                    <a:pt x="518" y="3919"/>
                    <a:pt x="666" y="3919"/>
                  </a:cubicBezTo>
                  <a:cubicBezTo>
                    <a:pt x="814" y="3919"/>
                    <a:pt x="962" y="3845"/>
                    <a:pt x="1110" y="3771"/>
                  </a:cubicBezTo>
                  <a:cubicBezTo>
                    <a:pt x="1529" y="3501"/>
                    <a:pt x="2436" y="2915"/>
                    <a:pt x="2763" y="2703"/>
                  </a:cubicBezTo>
                  <a:lnTo>
                    <a:pt x="2763" y="2703"/>
                  </a:lnTo>
                  <a:lnTo>
                    <a:pt x="7801" y="4215"/>
                  </a:lnTo>
                  <a:cubicBezTo>
                    <a:pt x="7823" y="4226"/>
                    <a:pt x="7845" y="4230"/>
                    <a:pt x="7866" y="4230"/>
                  </a:cubicBezTo>
                  <a:cubicBezTo>
                    <a:pt x="7918" y="4230"/>
                    <a:pt x="7971" y="4204"/>
                    <a:pt x="8023" y="4178"/>
                  </a:cubicBezTo>
                  <a:cubicBezTo>
                    <a:pt x="8097" y="4141"/>
                    <a:pt x="8171" y="4067"/>
                    <a:pt x="8171" y="3993"/>
                  </a:cubicBezTo>
                  <a:lnTo>
                    <a:pt x="8688" y="1812"/>
                  </a:lnTo>
                  <a:cubicBezTo>
                    <a:pt x="8725" y="1664"/>
                    <a:pt x="8652" y="1516"/>
                    <a:pt x="8504" y="1442"/>
                  </a:cubicBezTo>
                  <a:lnTo>
                    <a:pt x="5731" y="333"/>
                  </a:lnTo>
                  <a:lnTo>
                    <a:pt x="5657" y="296"/>
                  </a:lnTo>
                  <a:cubicBezTo>
                    <a:pt x="5657" y="296"/>
                    <a:pt x="4215" y="0"/>
                    <a:pt x="32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2866;p51"/>
            <p:cNvSpPr/>
            <p:nvPr/>
          </p:nvSpPr>
          <p:spPr>
            <a:xfrm>
              <a:off x="5410350" y="3530350"/>
              <a:ext cx="171000" cy="49025"/>
            </a:xfrm>
            <a:custGeom>
              <a:avLst/>
              <a:gdLst/>
              <a:ahLst/>
              <a:cxnLst/>
              <a:rect l="l" t="t" r="r" b="b"/>
              <a:pathLst>
                <a:path w="6840" h="1961" extrusionOk="0">
                  <a:moveTo>
                    <a:pt x="5213" y="1"/>
                  </a:moveTo>
                  <a:cubicBezTo>
                    <a:pt x="5213" y="1"/>
                    <a:pt x="1775" y="223"/>
                    <a:pt x="1035" y="333"/>
                  </a:cubicBezTo>
                  <a:cubicBezTo>
                    <a:pt x="333" y="407"/>
                    <a:pt x="0" y="1258"/>
                    <a:pt x="961" y="1258"/>
                  </a:cubicBezTo>
                  <a:cubicBezTo>
                    <a:pt x="1886" y="1258"/>
                    <a:pt x="3106" y="1147"/>
                    <a:pt x="3106" y="1147"/>
                  </a:cubicBezTo>
                  <a:cubicBezTo>
                    <a:pt x="3106" y="1147"/>
                    <a:pt x="3845" y="1775"/>
                    <a:pt x="5213" y="1886"/>
                  </a:cubicBezTo>
                  <a:cubicBezTo>
                    <a:pt x="6544" y="1960"/>
                    <a:pt x="6840" y="1960"/>
                    <a:pt x="6840" y="1960"/>
                  </a:cubicBezTo>
                  <a:lnTo>
                    <a:pt x="521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2867;p51"/>
            <p:cNvSpPr/>
            <p:nvPr/>
          </p:nvSpPr>
          <p:spPr>
            <a:xfrm>
              <a:off x="5412200" y="3522950"/>
              <a:ext cx="177475" cy="64725"/>
            </a:xfrm>
            <a:custGeom>
              <a:avLst/>
              <a:gdLst/>
              <a:ahLst/>
              <a:cxnLst/>
              <a:rect l="l" t="t" r="r" b="b"/>
              <a:pathLst>
                <a:path w="7099" h="2589" extrusionOk="0">
                  <a:moveTo>
                    <a:pt x="5102" y="1"/>
                  </a:moveTo>
                  <a:cubicBezTo>
                    <a:pt x="5102" y="1"/>
                    <a:pt x="4252" y="38"/>
                    <a:pt x="3290" y="112"/>
                  </a:cubicBezTo>
                  <a:cubicBezTo>
                    <a:pt x="2366" y="186"/>
                    <a:pt x="1331" y="260"/>
                    <a:pt x="924" y="297"/>
                  </a:cubicBezTo>
                  <a:cubicBezTo>
                    <a:pt x="665" y="334"/>
                    <a:pt x="444" y="445"/>
                    <a:pt x="296" y="592"/>
                  </a:cubicBezTo>
                  <a:cubicBezTo>
                    <a:pt x="111" y="777"/>
                    <a:pt x="0" y="962"/>
                    <a:pt x="0" y="1184"/>
                  </a:cubicBezTo>
                  <a:cubicBezTo>
                    <a:pt x="0" y="1369"/>
                    <a:pt x="74" y="1591"/>
                    <a:pt x="259" y="1702"/>
                  </a:cubicBezTo>
                  <a:cubicBezTo>
                    <a:pt x="444" y="1812"/>
                    <a:pt x="629" y="1849"/>
                    <a:pt x="887" y="1849"/>
                  </a:cubicBezTo>
                  <a:cubicBezTo>
                    <a:pt x="1642" y="1849"/>
                    <a:pt x="2618" y="1776"/>
                    <a:pt x="2951" y="1748"/>
                  </a:cubicBezTo>
                  <a:lnTo>
                    <a:pt x="2951" y="1748"/>
                  </a:lnTo>
                  <a:cubicBezTo>
                    <a:pt x="3210" y="1939"/>
                    <a:pt x="3940" y="2389"/>
                    <a:pt x="5102" y="2478"/>
                  </a:cubicBezTo>
                  <a:cubicBezTo>
                    <a:pt x="6433" y="2589"/>
                    <a:pt x="6766" y="2589"/>
                    <a:pt x="6766" y="2589"/>
                  </a:cubicBezTo>
                  <a:cubicBezTo>
                    <a:pt x="6950" y="2589"/>
                    <a:pt x="7098" y="2441"/>
                    <a:pt x="7098" y="2256"/>
                  </a:cubicBezTo>
                  <a:cubicBezTo>
                    <a:pt x="7098" y="2108"/>
                    <a:pt x="6950" y="1960"/>
                    <a:pt x="6766" y="1960"/>
                  </a:cubicBezTo>
                  <a:cubicBezTo>
                    <a:pt x="6692" y="1960"/>
                    <a:pt x="6322" y="1960"/>
                    <a:pt x="5139" y="1849"/>
                  </a:cubicBezTo>
                  <a:cubicBezTo>
                    <a:pt x="4510" y="1812"/>
                    <a:pt x="4030" y="1628"/>
                    <a:pt x="3697" y="1480"/>
                  </a:cubicBezTo>
                  <a:cubicBezTo>
                    <a:pt x="3549" y="1406"/>
                    <a:pt x="3438" y="1332"/>
                    <a:pt x="3364" y="1295"/>
                  </a:cubicBezTo>
                  <a:lnTo>
                    <a:pt x="3253" y="1221"/>
                  </a:lnTo>
                  <a:cubicBezTo>
                    <a:pt x="3199" y="1167"/>
                    <a:pt x="3145" y="1133"/>
                    <a:pt x="3091" y="1133"/>
                  </a:cubicBezTo>
                  <a:cubicBezTo>
                    <a:pt x="3071" y="1133"/>
                    <a:pt x="3051" y="1137"/>
                    <a:pt x="3032" y="1147"/>
                  </a:cubicBezTo>
                  <a:cubicBezTo>
                    <a:pt x="3032" y="1147"/>
                    <a:pt x="2699" y="1147"/>
                    <a:pt x="2292" y="1184"/>
                  </a:cubicBezTo>
                  <a:cubicBezTo>
                    <a:pt x="1886" y="1221"/>
                    <a:pt x="1331" y="1221"/>
                    <a:pt x="887" y="1221"/>
                  </a:cubicBezTo>
                  <a:cubicBezTo>
                    <a:pt x="702" y="1221"/>
                    <a:pt x="629" y="1184"/>
                    <a:pt x="592" y="1184"/>
                  </a:cubicBezTo>
                  <a:lnTo>
                    <a:pt x="629" y="1147"/>
                  </a:lnTo>
                  <a:cubicBezTo>
                    <a:pt x="665" y="1073"/>
                    <a:pt x="813" y="962"/>
                    <a:pt x="1035" y="925"/>
                  </a:cubicBezTo>
                  <a:cubicBezTo>
                    <a:pt x="1368" y="851"/>
                    <a:pt x="2403" y="777"/>
                    <a:pt x="3327" y="740"/>
                  </a:cubicBezTo>
                  <a:cubicBezTo>
                    <a:pt x="4289" y="666"/>
                    <a:pt x="5139" y="592"/>
                    <a:pt x="5139" y="592"/>
                  </a:cubicBezTo>
                  <a:cubicBezTo>
                    <a:pt x="5324" y="592"/>
                    <a:pt x="5435" y="445"/>
                    <a:pt x="5435" y="297"/>
                  </a:cubicBezTo>
                  <a:cubicBezTo>
                    <a:pt x="5435" y="112"/>
                    <a:pt x="5287" y="1"/>
                    <a:pt x="51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2868;p51"/>
            <p:cNvSpPr/>
            <p:nvPr/>
          </p:nvSpPr>
          <p:spPr>
            <a:xfrm>
              <a:off x="5597050" y="3530350"/>
              <a:ext cx="448275" cy="196900"/>
            </a:xfrm>
            <a:custGeom>
              <a:avLst/>
              <a:gdLst/>
              <a:ahLst/>
              <a:cxnLst/>
              <a:rect l="l" t="t" r="r" b="b"/>
              <a:pathLst>
                <a:path w="17931" h="7876" extrusionOk="0">
                  <a:moveTo>
                    <a:pt x="518" y="1"/>
                  </a:moveTo>
                  <a:lnTo>
                    <a:pt x="0" y="2182"/>
                  </a:lnTo>
                  <a:lnTo>
                    <a:pt x="17487" y="7875"/>
                  </a:lnTo>
                  <a:lnTo>
                    <a:pt x="17931" y="2810"/>
                  </a:lnTo>
                  <a:lnTo>
                    <a:pt x="5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2869;p51"/>
            <p:cNvSpPr/>
            <p:nvPr/>
          </p:nvSpPr>
          <p:spPr>
            <a:xfrm>
              <a:off x="5588725" y="3522775"/>
              <a:ext cx="464000" cy="212250"/>
            </a:xfrm>
            <a:custGeom>
              <a:avLst/>
              <a:gdLst/>
              <a:ahLst/>
              <a:cxnLst/>
              <a:rect l="l" t="t" r="r" b="b"/>
              <a:pathLst>
                <a:path w="18560" h="8490" extrusionOk="0">
                  <a:moveTo>
                    <a:pt x="1084" y="643"/>
                  </a:moveTo>
                  <a:lnTo>
                    <a:pt x="17931" y="3372"/>
                  </a:lnTo>
                  <a:lnTo>
                    <a:pt x="17561" y="7772"/>
                  </a:lnTo>
                  <a:lnTo>
                    <a:pt x="703" y="2263"/>
                  </a:lnTo>
                  <a:lnTo>
                    <a:pt x="1084" y="643"/>
                  </a:lnTo>
                  <a:close/>
                  <a:moveTo>
                    <a:pt x="830" y="1"/>
                  </a:moveTo>
                  <a:cubicBezTo>
                    <a:pt x="703" y="1"/>
                    <a:pt x="587" y="101"/>
                    <a:pt x="555" y="230"/>
                  </a:cubicBezTo>
                  <a:lnTo>
                    <a:pt x="37" y="2411"/>
                  </a:lnTo>
                  <a:cubicBezTo>
                    <a:pt x="0" y="2559"/>
                    <a:pt x="74" y="2744"/>
                    <a:pt x="259" y="2781"/>
                  </a:cubicBezTo>
                  <a:lnTo>
                    <a:pt x="17746" y="8474"/>
                  </a:lnTo>
                  <a:cubicBezTo>
                    <a:pt x="17768" y="8485"/>
                    <a:pt x="17793" y="8490"/>
                    <a:pt x="17819" y="8490"/>
                  </a:cubicBezTo>
                  <a:cubicBezTo>
                    <a:pt x="17882" y="8490"/>
                    <a:pt x="17953" y="8463"/>
                    <a:pt x="18005" y="8437"/>
                  </a:cubicBezTo>
                  <a:cubicBezTo>
                    <a:pt x="18079" y="8400"/>
                    <a:pt x="18153" y="8289"/>
                    <a:pt x="18153" y="8215"/>
                  </a:cubicBezTo>
                  <a:lnTo>
                    <a:pt x="18560" y="3113"/>
                  </a:lnTo>
                  <a:cubicBezTo>
                    <a:pt x="18560" y="2966"/>
                    <a:pt x="18449" y="2818"/>
                    <a:pt x="18301" y="2818"/>
                  </a:cubicBezTo>
                  <a:lnTo>
                    <a:pt x="888" y="8"/>
                  </a:lnTo>
                  <a:cubicBezTo>
                    <a:pt x="868" y="3"/>
                    <a:pt x="849" y="1"/>
                    <a:pt x="8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2870;p51"/>
            <p:cNvSpPr/>
            <p:nvPr/>
          </p:nvSpPr>
          <p:spPr>
            <a:xfrm>
              <a:off x="5831800" y="3033350"/>
              <a:ext cx="475100" cy="853075"/>
            </a:xfrm>
            <a:custGeom>
              <a:avLst/>
              <a:gdLst/>
              <a:ahLst/>
              <a:cxnLst/>
              <a:rect l="l" t="t" r="r" b="b"/>
              <a:pathLst>
                <a:path w="19004" h="34123" extrusionOk="0">
                  <a:moveTo>
                    <a:pt x="9555" y="1"/>
                  </a:moveTo>
                  <a:cubicBezTo>
                    <a:pt x="8899" y="1"/>
                    <a:pt x="8262" y="269"/>
                    <a:pt x="7654" y="841"/>
                  </a:cubicBezTo>
                  <a:cubicBezTo>
                    <a:pt x="7654" y="841"/>
                    <a:pt x="2330" y="6571"/>
                    <a:pt x="1147" y="8605"/>
                  </a:cubicBezTo>
                  <a:cubicBezTo>
                    <a:pt x="1" y="10601"/>
                    <a:pt x="3476" y="19955"/>
                    <a:pt x="3772" y="22690"/>
                  </a:cubicBezTo>
                  <a:cubicBezTo>
                    <a:pt x="4030" y="25426"/>
                    <a:pt x="4918" y="27164"/>
                    <a:pt x="3624" y="28606"/>
                  </a:cubicBezTo>
                  <a:cubicBezTo>
                    <a:pt x="2330" y="30048"/>
                    <a:pt x="3476" y="30898"/>
                    <a:pt x="4178" y="31489"/>
                  </a:cubicBezTo>
                  <a:cubicBezTo>
                    <a:pt x="4861" y="32002"/>
                    <a:pt x="10182" y="34123"/>
                    <a:pt x="13583" y="34123"/>
                  </a:cubicBezTo>
                  <a:cubicBezTo>
                    <a:pt x="13864" y="34123"/>
                    <a:pt x="14131" y="34108"/>
                    <a:pt x="14382" y="34077"/>
                  </a:cubicBezTo>
                  <a:cubicBezTo>
                    <a:pt x="17710" y="33634"/>
                    <a:pt x="18412" y="31342"/>
                    <a:pt x="18708" y="27718"/>
                  </a:cubicBezTo>
                  <a:cubicBezTo>
                    <a:pt x="19004" y="24132"/>
                    <a:pt x="18708" y="11488"/>
                    <a:pt x="15824" y="6312"/>
                  </a:cubicBezTo>
                  <a:cubicBezTo>
                    <a:pt x="13687" y="2428"/>
                    <a:pt x="11530" y="1"/>
                    <a:pt x="95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2871;p51"/>
            <p:cNvSpPr/>
            <p:nvPr/>
          </p:nvSpPr>
          <p:spPr>
            <a:xfrm>
              <a:off x="5847525" y="3025700"/>
              <a:ext cx="462150" cy="867925"/>
            </a:xfrm>
            <a:custGeom>
              <a:avLst/>
              <a:gdLst/>
              <a:ahLst/>
              <a:cxnLst/>
              <a:rect l="l" t="t" r="r" b="b"/>
              <a:pathLst>
                <a:path w="18486" h="34717" extrusionOk="0">
                  <a:moveTo>
                    <a:pt x="8910" y="592"/>
                  </a:moveTo>
                  <a:cubicBezTo>
                    <a:pt x="9760" y="592"/>
                    <a:pt x="10759" y="1147"/>
                    <a:pt x="11757" y="2219"/>
                  </a:cubicBezTo>
                  <a:cubicBezTo>
                    <a:pt x="12792" y="3254"/>
                    <a:pt x="13864" y="4844"/>
                    <a:pt x="14936" y="6766"/>
                  </a:cubicBezTo>
                  <a:cubicBezTo>
                    <a:pt x="16082" y="8800"/>
                    <a:pt x="16822" y="12090"/>
                    <a:pt x="17265" y="15528"/>
                  </a:cubicBezTo>
                  <a:cubicBezTo>
                    <a:pt x="17709" y="19004"/>
                    <a:pt x="17857" y="22553"/>
                    <a:pt x="17857" y="25141"/>
                  </a:cubicBezTo>
                  <a:cubicBezTo>
                    <a:pt x="17857" y="26361"/>
                    <a:pt x="17820" y="27359"/>
                    <a:pt x="17783" y="28024"/>
                  </a:cubicBezTo>
                  <a:cubicBezTo>
                    <a:pt x="17635" y="29799"/>
                    <a:pt x="17376" y="31241"/>
                    <a:pt x="16785" y="32239"/>
                  </a:cubicBezTo>
                  <a:cubicBezTo>
                    <a:pt x="16193" y="33237"/>
                    <a:pt x="15306" y="33866"/>
                    <a:pt x="13716" y="34051"/>
                  </a:cubicBezTo>
                  <a:cubicBezTo>
                    <a:pt x="13494" y="34088"/>
                    <a:pt x="13199" y="34125"/>
                    <a:pt x="12903" y="34125"/>
                  </a:cubicBezTo>
                  <a:cubicBezTo>
                    <a:pt x="11276" y="34125"/>
                    <a:pt x="9095" y="33607"/>
                    <a:pt x="7283" y="33016"/>
                  </a:cubicBezTo>
                  <a:cubicBezTo>
                    <a:pt x="6396" y="32720"/>
                    <a:pt x="5583" y="32387"/>
                    <a:pt x="4954" y="32128"/>
                  </a:cubicBezTo>
                  <a:cubicBezTo>
                    <a:pt x="4621" y="31980"/>
                    <a:pt x="4363" y="31869"/>
                    <a:pt x="4141" y="31759"/>
                  </a:cubicBezTo>
                  <a:cubicBezTo>
                    <a:pt x="3956" y="31685"/>
                    <a:pt x="3808" y="31574"/>
                    <a:pt x="3734" y="31537"/>
                  </a:cubicBezTo>
                  <a:cubicBezTo>
                    <a:pt x="3512" y="31352"/>
                    <a:pt x="3217" y="31130"/>
                    <a:pt x="3032" y="30908"/>
                  </a:cubicBezTo>
                  <a:cubicBezTo>
                    <a:pt x="2810" y="30649"/>
                    <a:pt x="2699" y="30428"/>
                    <a:pt x="2699" y="30132"/>
                  </a:cubicBezTo>
                  <a:cubicBezTo>
                    <a:pt x="2699" y="29873"/>
                    <a:pt x="2810" y="29540"/>
                    <a:pt x="3217" y="29097"/>
                  </a:cubicBezTo>
                  <a:cubicBezTo>
                    <a:pt x="3771" y="28468"/>
                    <a:pt x="3993" y="27729"/>
                    <a:pt x="3993" y="26989"/>
                  </a:cubicBezTo>
                  <a:cubicBezTo>
                    <a:pt x="3993" y="25843"/>
                    <a:pt x="3586" y="24586"/>
                    <a:pt x="3438" y="22959"/>
                  </a:cubicBezTo>
                  <a:cubicBezTo>
                    <a:pt x="3291" y="21739"/>
                    <a:pt x="2588" y="19373"/>
                    <a:pt x="1923" y="16859"/>
                  </a:cubicBezTo>
                  <a:cubicBezTo>
                    <a:pt x="1257" y="14345"/>
                    <a:pt x="592" y="11720"/>
                    <a:pt x="592" y="10168"/>
                  </a:cubicBezTo>
                  <a:cubicBezTo>
                    <a:pt x="592" y="9650"/>
                    <a:pt x="703" y="9280"/>
                    <a:pt x="814" y="9058"/>
                  </a:cubicBezTo>
                  <a:cubicBezTo>
                    <a:pt x="1072" y="8578"/>
                    <a:pt x="1627" y="7838"/>
                    <a:pt x="2255" y="7025"/>
                  </a:cubicBezTo>
                  <a:cubicBezTo>
                    <a:pt x="3254" y="5805"/>
                    <a:pt x="4511" y="4400"/>
                    <a:pt x="5509" y="3291"/>
                  </a:cubicBezTo>
                  <a:cubicBezTo>
                    <a:pt x="5989" y="2700"/>
                    <a:pt x="6433" y="2219"/>
                    <a:pt x="6729" y="1886"/>
                  </a:cubicBezTo>
                  <a:cubicBezTo>
                    <a:pt x="7062" y="1553"/>
                    <a:pt x="7246" y="1369"/>
                    <a:pt x="7246" y="1369"/>
                  </a:cubicBezTo>
                  <a:lnTo>
                    <a:pt x="7229" y="1351"/>
                  </a:lnTo>
                  <a:lnTo>
                    <a:pt x="7229" y="1351"/>
                  </a:lnTo>
                  <a:cubicBezTo>
                    <a:pt x="7813" y="809"/>
                    <a:pt x="8361" y="592"/>
                    <a:pt x="8910" y="592"/>
                  </a:cubicBezTo>
                  <a:close/>
                  <a:moveTo>
                    <a:pt x="8910" y="1"/>
                  </a:moveTo>
                  <a:cubicBezTo>
                    <a:pt x="8171" y="1"/>
                    <a:pt x="7431" y="296"/>
                    <a:pt x="6803" y="925"/>
                  </a:cubicBezTo>
                  <a:lnTo>
                    <a:pt x="6766" y="925"/>
                  </a:lnTo>
                  <a:cubicBezTo>
                    <a:pt x="6766" y="925"/>
                    <a:pt x="5435" y="2367"/>
                    <a:pt x="3956" y="4067"/>
                  </a:cubicBezTo>
                  <a:cubicBezTo>
                    <a:pt x="3217" y="4918"/>
                    <a:pt x="2440" y="5842"/>
                    <a:pt x="1775" y="6655"/>
                  </a:cubicBezTo>
                  <a:cubicBezTo>
                    <a:pt x="1109" y="7469"/>
                    <a:pt x="592" y="8208"/>
                    <a:pt x="259" y="8763"/>
                  </a:cubicBezTo>
                  <a:cubicBezTo>
                    <a:pt x="74" y="9132"/>
                    <a:pt x="0" y="9613"/>
                    <a:pt x="0" y="10168"/>
                  </a:cubicBezTo>
                  <a:cubicBezTo>
                    <a:pt x="0" y="11868"/>
                    <a:pt x="666" y="14493"/>
                    <a:pt x="1331" y="17007"/>
                  </a:cubicBezTo>
                  <a:cubicBezTo>
                    <a:pt x="1997" y="19521"/>
                    <a:pt x="2699" y="21924"/>
                    <a:pt x="2810" y="23033"/>
                  </a:cubicBezTo>
                  <a:cubicBezTo>
                    <a:pt x="2995" y="24697"/>
                    <a:pt x="3364" y="25991"/>
                    <a:pt x="3364" y="26989"/>
                  </a:cubicBezTo>
                  <a:cubicBezTo>
                    <a:pt x="3364" y="27655"/>
                    <a:pt x="3217" y="28172"/>
                    <a:pt x="2736" y="28690"/>
                  </a:cubicBezTo>
                  <a:cubicBezTo>
                    <a:pt x="2292" y="29208"/>
                    <a:pt x="2071" y="29688"/>
                    <a:pt x="2071" y="30132"/>
                  </a:cubicBezTo>
                  <a:cubicBezTo>
                    <a:pt x="2071" y="30612"/>
                    <a:pt x="2292" y="30982"/>
                    <a:pt x="2551" y="31278"/>
                  </a:cubicBezTo>
                  <a:cubicBezTo>
                    <a:pt x="2810" y="31574"/>
                    <a:pt x="3143" y="31832"/>
                    <a:pt x="3364" y="32017"/>
                  </a:cubicBezTo>
                  <a:cubicBezTo>
                    <a:pt x="3475" y="32128"/>
                    <a:pt x="3660" y="32202"/>
                    <a:pt x="3882" y="32313"/>
                  </a:cubicBezTo>
                  <a:cubicBezTo>
                    <a:pt x="4658" y="32720"/>
                    <a:pt x="6137" y="33311"/>
                    <a:pt x="7801" y="33829"/>
                  </a:cubicBezTo>
                  <a:cubicBezTo>
                    <a:pt x="9502" y="34309"/>
                    <a:pt x="11387" y="34716"/>
                    <a:pt x="12903" y="34716"/>
                  </a:cubicBezTo>
                  <a:cubicBezTo>
                    <a:pt x="13236" y="34716"/>
                    <a:pt x="13531" y="34716"/>
                    <a:pt x="13827" y="34679"/>
                  </a:cubicBezTo>
                  <a:cubicBezTo>
                    <a:pt x="15528" y="34457"/>
                    <a:pt x="16674" y="33718"/>
                    <a:pt x="17339" y="32535"/>
                  </a:cubicBezTo>
                  <a:cubicBezTo>
                    <a:pt x="18005" y="31389"/>
                    <a:pt x="18227" y="29873"/>
                    <a:pt x="18375" y="28061"/>
                  </a:cubicBezTo>
                  <a:cubicBezTo>
                    <a:pt x="18448" y="27359"/>
                    <a:pt x="18485" y="26361"/>
                    <a:pt x="18485" y="25141"/>
                  </a:cubicBezTo>
                  <a:cubicBezTo>
                    <a:pt x="18485" y="22553"/>
                    <a:pt x="18338" y="18930"/>
                    <a:pt x="17857" y="15454"/>
                  </a:cubicBezTo>
                  <a:cubicBezTo>
                    <a:pt x="17413" y="11979"/>
                    <a:pt x="16674" y="8615"/>
                    <a:pt x="15491" y="6471"/>
                  </a:cubicBezTo>
                  <a:cubicBezTo>
                    <a:pt x="14382" y="4511"/>
                    <a:pt x="13310" y="2921"/>
                    <a:pt x="12200" y="1775"/>
                  </a:cubicBezTo>
                  <a:cubicBezTo>
                    <a:pt x="11128" y="666"/>
                    <a:pt x="10019" y="1"/>
                    <a:pt x="89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2872;p51"/>
            <p:cNvSpPr/>
            <p:nvPr/>
          </p:nvSpPr>
          <p:spPr>
            <a:xfrm>
              <a:off x="5828100" y="2996750"/>
              <a:ext cx="275450" cy="262825"/>
            </a:xfrm>
            <a:custGeom>
              <a:avLst/>
              <a:gdLst/>
              <a:ahLst/>
              <a:cxnLst/>
              <a:rect l="l" t="t" r="r" b="b"/>
              <a:pathLst>
                <a:path w="11018" h="10513" extrusionOk="0">
                  <a:moveTo>
                    <a:pt x="7766" y="0"/>
                  </a:moveTo>
                  <a:cubicBezTo>
                    <a:pt x="7188" y="0"/>
                    <a:pt x="6562" y="157"/>
                    <a:pt x="5916" y="567"/>
                  </a:cubicBezTo>
                  <a:lnTo>
                    <a:pt x="1" y="8331"/>
                  </a:lnTo>
                  <a:lnTo>
                    <a:pt x="740" y="10512"/>
                  </a:lnTo>
                  <a:cubicBezTo>
                    <a:pt x="740" y="10512"/>
                    <a:pt x="4215" y="6815"/>
                    <a:pt x="5657" y="5928"/>
                  </a:cubicBezTo>
                  <a:cubicBezTo>
                    <a:pt x="7099" y="5078"/>
                    <a:pt x="11018" y="1639"/>
                    <a:pt x="11018" y="1639"/>
                  </a:cubicBezTo>
                  <a:cubicBezTo>
                    <a:pt x="11018" y="1639"/>
                    <a:pt x="9638" y="0"/>
                    <a:pt x="77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2873;p51"/>
            <p:cNvSpPr/>
            <p:nvPr/>
          </p:nvSpPr>
          <p:spPr>
            <a:xfrm>
              <a:off x="5820725" y="2989650"/>
              <a:ext cx="291150" cy="277325"/>
            </a:xfrm>
            <a:custGeom>
              <a:avLst/>
              <a:gdLst/>
              <a:ahLst/>
              <a:cxnLst/>
              <a:rect l="l" t="t" r="r" b="b"/>
              <a:pathLst>
                <a:path w="11646" h="11093" extrusionOk="0">
                  <a:moveTo>
                    <a:pt x="8060" y="592"/>
                  </a:moveTo>
                  <a:cubicBezTo>
                    <a:pt x="8910" y="592"/>
                    <a:pt x="9649" y="962"/>
                    <a:pt x="10204" y="1369"/>
                  </a:cubicBezTo>
                  <a:cubicBezTo>
                    <a:pt x="10463" y="1554"/>
                    <a:pt x="10685" y="1738"/>
                    <a:pt x="10832" y="1886"/>
                  </a:cubicBezTo>
                  <a:cubicBezTo>
                    <a:pt x="10838" y="1892"/>
                    <a:pt x="10843" y="1897"/>
                    <a:pt x="10848" y="1902"/>
                  </a:cubicBezTo>
                  <a:lnTo>
                    <a:pt x="10848" y="1902"/>
                  </a:lnTo>
                  <a:cubicBezTo>
                    <a:pt x="10749" y="1985"/>
                    <a:pt x="10619" y="2091"/>
                    <a:pt x="10463" y="2219"/>
                  </a:cubicBezTo>
                  <a:cubicBezTo>
                    <a:pt x="9871" y="2737"/>
                    <a:pt x="8984" y="3513"/>
                    <a:pt x="8097" y="4252"/>
                  </a:cubicBezTo>
                  <a:cubicBezTo>
                    <a:pt x="7209" y="4992"/>
                    <a:pt x="6322" y="5657"/>
                    <a:pt x="5804" y="5953"/>
                  </a:cubicBezTo>
                  <a:cubicBezTo>
                    <a:pt x="5398" y="6212"/>
                    <a:pt x="4917" y="6619"/>
                    <a:pt x="4400" y="7062"/>
                  </a:cubicBezTo>
                  <a:cubicBezTo>
                    <a:pt x="3195" y="8129"/>
                    <a:pt x="1809" y="9541"/>
                    <a:pt x="1170" y="10202"/>
                  </a:cubicBezTo>
                  <a:lnTo>
                    <a:pt x="1170" y="10202"/>
                  </a:lnTo>
                  <a:lnTo>
                    <a:pt x="665" y="8689"/>
                  </a:lnTo>
                  <a:lnTo>
                    <a:pt x="6456" y="1054"/>
                  </a:lnTo>
                  <a:lnTo>
                    <a:pt x="6456" y="1054"/>
                  </a:lnTo>
                  <a:cubicBezTo>
                    <a:pt x="7045" y="725"/>
                    <a:pt x="7569" y="592"/>
                    <a:pt x="8060" y="592"/>
                  </a:cubicBezTo>
                  <a:close/>
                  <a:moveTo>
                    <a:pt x="8060" y="1"/>
                  </a:moveTo>
                  <a:cubicBezTo>
                    <a:pt x="7431" y="1"/>
                    <a:pt x="6729" y="149"/>
                    <a:pt x="6063" y="592"/>
                  </a:cubicBezTo>
                  <a:lnTo>
                    <a:pt x="5952" y="666"/>
                  </a:lnTo>
                  <a:lnTo>
                    <a:pt x="74" y="8430"/>
                  </a:lnTo>
                  <a:cubicBezTo>
                    <a:pt x="0" y="8504"/>
                    <a:pt x="0" y="8615"/>
                    <a:pt x="37" y="8726"/>
                  </a:cubicBezTo>
                  <a:lnTo>
                    <a:pt x="739" y="10870"/>
                  </a:lnTo>
                  <a:cubicBezTo>
                    <a:pt x="776" y="10981"/>
                    <a:pt x="850" y="11055"/>
                    <a:pt x="961" y="11092"/>
                  </a:cubicBezTo>
                  <a:cubicBezTo>
                    <a:pt x="1072" y="11092"/>
                    <a:pt x="1183" y="11055"/>
                    <a:pt x="1257" y="10981"/>
                  </a:cubicBezTo>
                  <a:cubicBezTo>
                    <a:pt x="1257" y="10981"/>
                    <a:pt x="1479" y="10759"/>
                    <a:pt x="1812" y="10390"/>
                  </a:cubicBezTo>
                  <a:cubicBezTo>
                    <a:pt x="2329" y="9872"/>
                    <a:pt x="3179" y="9059"/>
                    <a:pt x="3993" y="8282"/>
                  </a:cubicBezTo>
                  <a:cubicBezTo>
                    <a:pt x="4806" y="7506"/>
                    <a:pt x="5620" y="6803"/>
                    <a:pt x="6137" y="6508"/>
                  </a:cubicBezTo>
                  <a:cubicBezTo>
                    <a:pt x="6877" y="6027"/>
                    <a:pt x="8207" y="4955"/>
                    <a:pt x="9354" y="3994"/>
                  </a:cubicBezTo>
                  <a:cubicBezTo>
                    <a:pt x="10537" y="2995"/>
                    <a:pt x="11498" y="2145"/>
                    <a:pt x="11498" y="2145"/>
                  </a:cubicBezTo>
                  <a:cubicBezTo>
                    <a:pt x="11646" y="2034"/>
                    <a:pt x="11646" y="1849"/>
                    <a:pt x="11535" y="1701"/>
                  </a:cubicBezTo>
                  <a:cubicBezTo>
                    <a:pt x="11535" y="1701"/>
                    <a:pt x="11165" y="1295"/>
                    <a:pt x="10574" y="851"/>
                  </a:cubicBezTo>
                  <a:cubicBezTo>
                    <a:pt x="9945" y="444"/>
                    <a:pt x="9095" y="1"/>
                    <a:pt x="80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2874;p51"/>
            <p:cNvSpPr/>
            <p:nvPr/>
          </p:nvSpPr>
          <p:spPr>
            <a:xfrm>
              <a:off x="5256900" y="3187450"/>
              <a:ext cx="816150" cy="609925"/>
            </a:xfrm>
            <a:custGeom>
              <a:avLst/>
              <a:gdLst/>
              <a:ahLst/>
              <a:cxnLst/>
              <a:rect l="l" t="t" r="r" b="b"/>
              <a:pathLst>
                <a:path w="32646" h="24397" extrusionOk="0">
                  <a:moveTo>
                    <a:pt x="29060" y="1"/>
                  </a:moveTo>
                  <a:cubicBezTo>
                    <a:pt x="29060" y="1"/>
                    <a:pt x="25732" y="1590"/>
                    <a:pt x="24032" y="3882"/>
                  </a:cubicBezTo>
                  <a:cubicBezTo>
                    <a:pt x="22294" y="6175"/>
                    <a:pt x="15381" y="17820"/>
                    <a:pt x="15381" y="17820"/>
                  </a:cubicBezTo>
                  <a:lnTo>
                    <a:pt x="149" y="15085"/>
                  </a:lnTo>
                  <a:lnTo>
                    <a:pt x="1" y="17118"/>
                  </a:lnTo>
                  <a:cubicBezTo>
                    <a:pt x="1" y="17118"/>
                    <a:pt x="8911" y="21702"/>
                    <a:pt x="13089" y="22738"/>
                  </a:cubicBezTo>
                  <a:cubicBezTo>
                    <a:pt x="16084" y="23453"/>
                    <a:pt x="18338" y="24397"/>
                    <a:pt x="19633" y="24397"/>
                  </a:cubicBezTo>
                  <a:cubicBezTo>
                    <a:pt x="20144" y="24397"/>
                    <a:pt x="20506" y="24250"/>
                    <a:pt x="20704" y="23884"/>
                  </a:cubicBezTo>
                  <a:cubicBezTo>
                    <a:pt x="21444" y="22590"/>
                    <a:pt x="27914" y="11794"/>
                    <a:pt x="27914" y="11794"/>
                  </a:cubicBezTo>
                  <a:lnTo>
                    <a:pt x="32646" y="8208"/>
                  </a:lnTo>
                  <a:lnTo>
                    <a:pt x="290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2875;p51"/>
            <p:cNvSpPr/>
            <p:nvPr/>
          </p:nvSpPr>
          <p:spPr>
            <a:xfrm>
              <a:off x="5248600" y="3179325"/>
              <a:ext cx="832775" cy="625550"/>
            </a:xfrm>
            <a:custGeom>
              <a:avLst/>
              <a:gdLst/>
              <a:ahLst/>
              <a:cxnLst/>
              <a:rect l="l" t="t" r="r" b="b"/>
              <a:pathLst>
                <a:path w="33311" h="25022" extrusionOk="0">
                  <a:moveTo>
                    <a:pt x="29368" y="1"/>
                  </a:moveTo>
                  <a:cubicBezTo>
                    <a:pt x="29326" y="1"/>
                    <a:pt x="29284" y="10"/>
                    <a:pt x="29244" y="30"/>
                  </a:cubicBezTo>
                  <a:cubicBezTo>
                    <a:pt x="29244" y="67"/>
                    <a:pt x="25917" y="1620"/>
                    <a:pt x="24105" y="4023"/>
                  </a:cubicBezTo>
                  <a:cubicBezTo>
                    <a:pt x="23661" y="4614"/>
                    <a:pt x="22922" y="5760"/>
                    <a:pt x="21998" y="7202"/>
                  </a:cubicBezTo>
                  <a:cubicBezTo>
                    <a:pt x="19602" y="11029"/>
                    <a:pt x="16218" y="16711"/>
                    <a:pt x="15565" y="17810"/>
                  </a:cubicBezTo>
                  <a:lnTo>
                    <a:pt x="15565" y="17810"/>
                  </a:lnTo>
                  <a:lnTo>
                    <a:pt x="518" y="15114"/>
                  </a:lnTo>
                  <a:cubicBezTo>
                    <a:pt x="444" y="15114"/>
                    <a:pt x="333" y="15114"/>
                    <a:pt x="296" y="15188"/>
                  </a:cubicBezTo>
                  <a:cubicBezTo>
                    <a:pt x="222" y="15225"/>
                    <a:pt x="185" y="15299"/>
                    <a:pt x="148" y="15410"/>
                  </a:cubicBezTo>
                  <a:lnTo>
                    <a:pt x="37" y="17406"/>
                  </a:lnTo>
                  <a:cubicBezTo>
                    <a:pt x="0" y="17554"/>
                    <a:pt x="74" y="17665"/>
                    <a:pt x="185" y="17702"/>
                  </a:cubicBezTo>
                  <a:cubicBezTo>
                    <a:pt x="185" y="17702"/>
                    <a:pt x="2403" y="18848"/>
                    <a:pt x="5176" y="20142"/>
                  </a:cubicBezTo>
                  <a:cubicBezTo>
                    <a:pt x="7949" y="21436"/>
                    <a:pt x="11202" y="22841"/>
                    <a:pt x="13347" y="23358"/>
                  </a:cubicBezTo>
                  <a:cubicBezTo>
                    <a:pt x="14825" y="23691"/>
                    <a:pt x="16119" y="24098"/>
                    <a:pt x="17229" y="24430"/>
                  </a:cubicBezTo>
                  <a:cubicBezTo>
                    <a:pt x="18338" y="24763"/>
                    <a:pt x="19225" y="25022"/>
                    <a:pt x="19964" y="25022"/>
                  </a:cubicBezTo>
                  <a:cubicBezTo>
                    <a:pt x="20260" y="25022"/>
                    <a:pt x="20519" y="24985"/>
                    <a:pt x="20741" y="24874"/>
                  </a:cubicBezTo>
                  <a:cubicBezTo>
                    <a:pt x="20963" y="24763"/>
                    <a:pt x="21184" y="24578"/>
                    <a:pt x="21295" y="24357"/>
                  </a:cubicBezTo>
                  <a:cubicBezTo>
                    <a:pt x="21665" y="23728"/>
                    <a:pt x="23477" y="20696"/>
                    <a:pt x="25177" y="17813"/>
                  </a:cubicBezTo>
                  <a:cubicBezTo>
                    <a:pt x="26028" y="16408"/>
                    <a:pt x="26841" y="15003"/>
                    <a:pt x="27469" y="13968"/>
                  </a:cubicBezTo>
                  <a:cubicBezTo>
                    <a:pt x="28016" y="13068"/>
                    <a:pt x="28395" y="12447"/>
                    <a:pt x="28484" y="12300"/>
                  </a:cubicBezTo>
                  <a:lnTo>
                    <a:pt x="28484" y="12300"/>
                  </a:lnTo>
                  <a:lnTo>
                    <a:pt x="33163" y="8755"/>
                  </a:lnTo>
                  <a:cubicBezTo>
                    <a:pt x="33311" y="8644"/>
                    <a:pt x="33311" y="8459"/>
                    <a:pt x="33237" y="8348"/>
                  </a:cubicBezTo>
                  <a:cubicBezTo>
                    <a:pt x="33170" y="8259"/>
                    <a:pt x="33075" y="8210"/>
                    <a:pt x="32979" y="8210"/>
                  </a:cubicBezTo>
                  <a:cubicBezTo>
                    <a:pt x="32916" y="8210"/>
                    <a:pt x="32851" y="8231"/>
                    <a:pt x="32793" y="8274"/>
                  </a:cubicBezTo>
                  <a:lnTo>
                    <a:pt x="28061" y="11860"/>
                  </a:lnTo>
                  <a:lnTo>
                    <a:pt x="27950" y="11971"/>
                  </a:lnTo>
                  <a:cubicBezTo>
                    <a:pt x="27950" y="11971"/>
                    <a:pt x="26360" y="14633"/>
                    <a:pt x="24660" y="17517"/>
                  </a:cubicBezTo>
                  <a:cubicBezTo>
                    <a:pt x="22922" y="20364"/>
                    <a:pt x="21147" y="23395"/>
                    <a:pt x="20778" y="24061"/>
                  </a:cubicBezTo>
                  <a:cubicBezTo>
                    <a:pt x="20704" y="24172"/>
                    <a:pt x="20630" y="24246"/>
                    <a:pt x="20482" y="24320"/>
                  </a:cubicBezTo>
                  <a:cubicBezTo>
                    <a:pt x="20371" y="24357"/>
                    <a:pt x="20186" y="24393"/>
                    <a:pt x="19964" y="24393"/>
                  </a:cubicBezTo>
                  <a:cubicBezTo>
                    <a:pt x="19373" y="24393"/>
                    <a:pt x="18486" y="24172"/>
                    <a:pt x="17413" y="23839"/>
                  </a:cubicBezTo>
                  <a:cubicBezTo>
                    <a:pt x="16304" y="23543"/>
                    <a:pt x="15010" y="23100"/>
                    <a:pt x="13494" y="22730"/>
                  </a:cubicBezTo>
                  <a:cubicBezTo>
                    <a:pt x="11461" y="22249"/>
                    <a:pt x="8171" y="20844"/>
                    <a:pt x="5435" y="19587"/>
                  </a:cubicBezTo>
                  <a:cubicBezTo>
                    <a:pt x="4067" y="18959"/>
                    <a:pt x="2810" y="18330"/>
                    <a:pt x="1923" y="17887"/>
                  </a:cubicBezTo>
                  <a:cubicBezTo>
                    <a:pt x="1318" y="17584"/>
                    <a:pt x="868" y="17351"/>
                    <a:pt x="643" y="17233"/>
                  </a:cubicBezTo>
                  <a:lnTo>
                    <a:pt x="643" y="17233"/>
                  </a:lnTo>
                  <a:lnTo>
                    <a:pt x="740" y="15779"/>
                  </a:lnTo>
                  <a:lnTo>
                    <a:pt x="15676" y="18441"/>
                  </a:lnTo>
                  <a:cubicBezTo>
                    <a:pt x="15695" y="18448"/>
                    <a:pt x="15716" y="18451"/>
                    <a:pt x="15737" y="18451"/>
                  </a:cubicBezTo>
                  <a:cubicBezTo>
                    <a:pt x="15836" y="18451"/>
                    <a:pt x="15941" y="18385"/>
                    <a:pt x="15972" y="18293"/>
                  </a:cubicBezTo>
                  <a:cubicBezTo>
                    <a:pt x="15972" y="18293"/>
                    <a:pt x="16415" y="17591"/>
                    <a:pt x="17081" y="16445"/>
                  </a:cubicBezTo>
                  <a:cubicBezTo>
                    <a:pt x="18116" y="14781"/>
                    <a:pt x="19669" y="12156"/>
                    <a:pt x="21110" y="9790"/>
                  </a:cubicBezTo>
                  <a:cubicBezTo>
                    <a:pt x="22589" y="7424"/>
                    <a:pt x="23957" y="5243"/>
                    <a:pt x="24586" y="4392"/>
                  </a:cubicBezTo>
                  <a:cubicBezTo>
                    <a:pt x="25436" y="3283"/>
                    <a:pt x="26656" y="2322"/>
                    <a:pt x="27691" y="1656"/>
                  </a:cubicBezTo>
                  <a:cubicBezTo>
                    <a:pt x="28209" y="1324"/>
                    <a:pt x="28652" y="1065"/>
                    <a:pt x="28985" y="880"/>
                  </a:cubicBezTo>
                  <a:cubicBezTo>
                    <a:pt x="29170" y="769"/>
                    <a:pt x="29281" y="695"/>
                    <a:pt x="29392" y="658"/>
                  </a:cubicBezTo>
                  <a:cubicBezTo>
                    <a:pt x="29466" y="621"/>
                    <a:pt x="29503" y="584"/>
                    <a:pt x="29503" y="584"/>
                  </a:cubicBezTo>
                  <a:cubicBezTo>
                    <a:pt x="29688" y="510"/>
                    <a:pt x="29725" y="326"/>
                    <a:pt x="29651" y="178"/>
                  </a:cubicBezTo>
                  <a:cubicBezTo>
                    <a:pt x="29597" y="69"/>
                    <a:pt x="29483" y="1"/>
                    <a:pt x="293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2876;p51"/>
            <p:cNvSpPr/>
            <p:nvPr/>
          </p:nvSpPr>
          <p:spPr>
            <a:xfrm>
              <a:off x="5945500" y="3431225"/>
              <a:ext cx="158050" cy="58725"/>
            </a:xfrm>
            <a:custGeom>
              <a:avLst/>
              <a:gdLst/>
              <a:ahLst/>
              <a:cxnLst/>
              <a:rect l="l" t="t" r="r" b="b"/>
              <a:pathLst>
                <a:path w="6322" h="2349" extrusionOk="0">
                  <a:moveTo>
                    <a:pt x="5955" y="1"/>
                  </a:moveTo>
                  <a:cubicBezTo>
                    <a:pt x="5929" y="1"/>
                    <a:pt x="5903" y="4"/>
                    <a:pt x="5878" y="10"/>
                  </a:cubicBezTo>
                  <a:lnTo>
                    <a:pt x="259" y="1747"/>
                  </a:lnTo>
                  <a:cubicBezTo>
                    <a:pt x="111" y="1784"/>
                    <a:pt x="0" y="1969"/>
                    <a:pt x="74" y="2117"/>
                  </a:cubicBezTo>
                  <a:cubicBezTo>
                    <a:pt x="105" y="2271"/>
                    <a:pt x="238" y="2348"/>
                    <a:pt x="368" y="2348"/>
                  </a:cubicBezTo>
                  <a:cubicBezTo>
                    <a:pt x="393" y="2348"/>
                    <a:pt x="419" y="2345"/>
                    <a:pt x="444" y="2339"/>
                  </a:cubicBezTo>
                  <a:lnTo>
                    <a:pt x="6063" y="601"/>
                  </a:lnTo>
                  <a:cubicBezTo>
                    <a:pt x="6211" y="564"/>
                    <a:pt x="6322" y="380"/>
                    <a:pt x="6248" y="232"/>
                  </a:cubicBezTo>
                  <a:cubicBezTo>
                    <a:pt x="6217" y="78"/>
                    <a:pt x="6084" y="1"/>
                    <a:pt x="59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2877;p51"/>
            <p:cNvSpPr/>
            <p:nvPr/>
          </p:nvSpPr>
          <p:spPr>
            <a:xfrm>
              <a:off x="5066625" y="3521850"/>
              <a:ext cx="194000" cy="95400"/>
            </a:xfrm>
            <a:custGeom>
              <a:avLst/>
              <a:gdLst/>
              <a:ahLst/>
              <a:cxnLst/>
              <a:rect l="l" t="t" r="r" b="b"/>
              <a:pathLst>
                <a:path w="7760" h="3816" extrusionOk="0">
                  <a:moveTo>
                    <a:pt x="3169" y="1"/>
                  </a:moveTo>
                  <a:cubicBezTo>
                    <a:pt x="2001" y="1"/>
                    <a:pt x="1" y="2029"/>
                    <a:pt x="144" y="2744"/>
                  </a:cubicBezTo>
                  <a:cubicBezTo>
                    <a:pt x="168" y="2894"/>
                    <a:pt x="286" y="2953"/>
                    <a:pt x="457" y="2953"/>
                  </a:cubicBezTo>
                  <a:cubicBezTo>
                    <a:pt x="1087" y="2953"/>
                    <a:pt x="2436" y="2152"/>
                    <a:pt x="2436" y="2152"/>
                  </a:cubicBezTo>
                  <a:cubicBezTo>
                    <a:pt x="2436" y="2152"/>
                    <a:pt x="2843" y="2855"/>
                    <a:pt x="4580" y="3446"/>
                  </a:cubicBezTo>
                  <a:cubicBezTo>
                    <a:pt x="5449" y="3742"/>
                    <a:pt x="6207" y="3816"/>
                    <a:pt x="6748" y="3816"/>
                  </a:cubicBezTo>
                  <a:cubicBezTo>
                    <a:pt x="7288" y="3816"/>
                    <a:pt x="7612" y="3742"/>
                    <a:pt x="7612" y="3742"/>
                  </a:cubicBezTo>
                  <a:lnTo>
                    <a:pt x="7760" y="1709"/>
                  </a:lnTo>
                  <a:cubicBezTo>
                    <a:pt x="7760" y="1709"/>
                    <a:pt x="4432" y="156"/>
                    <a:pt x="3286" y="8"/>
                  </a:cubicBezTo>
                  <a:cubicBezTo>
                    <a:pt x="3248" y="3"/>
                    <a:pt x="3209" y="1"/>
                    <a:pt x="31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2878;p51"/>
            <p:cNvSpPr/>
            <p:nvPr/>
          </p:nvSpPr>
          <p:spPr>
            <a:xfrm>
              <a:off x="5061900" y="3513725"/>
              <a:ext cx="206125" cy="110925"/>
            </a:xfrm>
            <a:custGeom>
              <a:avLst/>
              <a:gdLst/>
              <a:ahLst/>
              <a:cxnLst/>
              <a:rect l="l" t="t" r="r" b="b"/>
              <a:pathLst>
                <a:path w="8245" h="4437" extrusionOk="0">
                  <a:moveTo>
                    <a:pt x="3438" y="629"/>
                  </a:moveTo>
                  <a:cubicBezTo>
                    <a:pt x="3697" y="666"/>
                    <a:pt x="4104" y="777"/>
                    <a:pt x="4548" y="924"/>
                  </a:cubicBezTo>
                  <a:cubicBezTo>
                    <a:pt x="5250" y="1183"/>
                    <a:pt x="6063" y="1553"/>
                    <a:pt x="6692" y="1812"/>
                  </a:cubicBezTo>
                  <a:cubicBezTo>
                    <a:pt x="7025" y="1960"/>
                    <a:pt x="7283" y="2071"/>
                    <a:pt x="7505" y="2181"/>
                  </a:cubicBezTo>
                  <a:cubicBezTo>
                    <a:pt x="7542" y="2196"/>
                    <a:pt x="7575" y="2211"/>
                    <a:pt x="7605" y="2225"/>
                  </a:cubicBezTo>
                  <a:lnTo>
                    <a:pt x="7605" y="2225"/>
                  </a:lnTo>
                  <a:lnTo>
                    <a:pt x="7519" y="3787"/>
                  </a:lnTo>
                  <a:lnTo>
                    <a:pt x="7519" y="3787"/>
                  </a:lnTo>
                  <a:cubicBezTo>
                    <a:pt x="7386" y="3797"/>
                    <a:pt x="7197" y="3808"/>
                    <a:pt x="6951" y="3808"/>
                  </a:cubicBezTo>
                  <a:cubicBezTo>
                    <a:pt x="6433" y="3808"/>
                    <a:pt x="5694" y="3771"/>
                    <a:pt x="4880" y="3475"/>
                  </a:cubicBezTo>
                  <a:cubicBezTo>
                    <a:pt x="4030" y="3217"/>
                    <a:pt x="3549" y="2884"/>
                    <a:pt x="3254" y="2662"/>
                  </a:cubicBezTo>
                  <a:cubicBezTo>
                    <a:pt x="3106" y="2551"/>
                    <a:pt x="2995" y="2440"/>
                    <a:pt x="2958" y="2403"/>
                  </a:cubicBezTo>
                  <a:lnTo>
                    <a:pt x="2884" y="2329"/>
                  </a:lnTo>
                  <a:cubicBezTo>
                    <a:pt x="2835" y="2231"/>
                    <a:pt x="2720" y="2165"/>
                    <a:pt x="2615" y="2165"/>
                  </a:cubicBezTo>
                  <a:cubicBezTo>
                    <a:pt x="2563" y="2165"/>
                    <a:pt x="2514" y="2181"/>
                    <a:pt x="2477" y="2218"/>
                  </a:cubicBezTo>
                  <a:lnTo>
                    <a:pt x="2403" y="2255"/>
                  </a:lnTo>
                  <a:cubicBezTo>
                    <a:pt x="2292" y="2329"/>
                    <a:pt x="1960" y="2514"/>
                    <a:pt x="1590" y="2662"/>
                  </a:cubicBezTo>
                  <a:cubicBezTo>
                    <a:pt x="1405" y="2736"/>
                    <a:pt x="1220" y="2810"/>
                    <a:pt x="1072" y="2884"/>
                  </a:cubicBezTo>
                  <a:cubicBezTo>
                    <a:pt x="887" y="2921"/>
                    <a:pt x="740" y="2958"/>
                    <a:pt x="666" y="2958"/>
                  </a:cubicBezTo>
                  <a:lnTo>
                    <a:pt x="622" y="2958"/>
                  </a:lnTo>
                  <a:cubicBezTo>
                    <a:pt x="621" y="2855"/>
                    <a:pt x="726" y="2629"/>
                    <a:pt x="887" y="2403"/>
                  </a:cubicBezTo>
                  <a:cubicBezTo>
                    <a:pt x="1146" y="2034"/>
                    <a:pt x="1590" y="1553"/>
                    <a:pt x="2071" y="1220"/>
                  </a:cubicBezTo>
                  <a:cubicBezTo>
                    <a:pt x="2551" y="851"/>
                    <a:pt x="3069" y="629"/>
                    <a:pt x="3364" y="629"/>
                  </a:cubicBezTo>
                  <a:close/>
                  <a:moveTo>
                    <a:pt x="3364" y="0"/>
                  </a:moveTo>
                  <a:cubicBezTo>
                    <a:pt x="2995" y="0"/>
                    <a:pt x="2625" y="148"/>
                    <a:pt x="2255" y="370"/>
                  </a:cubicBezTo>
                  <a:cubicBezTo>
                    <a:pt x="1701" y="666"/>
                    <a:pt x="1183" y="1109"/>
                    <a:pt x="740" y="1590"/>
                  </a:cubicBezTo>
                  <a:cubicBezTo>
                    <a:pt x="555" y="1849"/>
                    <a:pt x="370" y="2071"/>
                    <a:pt x="222" y="2292"/>
                  </a:cubicBezTo>
                  <a:cubicBezTo>
                    <a:pt x="111" y="2514"/>
                    <a:pt x="0" y="2736"/>
                    <a:pt x="0" y="2995"/>
                  </a:cubicBezTo>
                  <a:lnTo>
                    <a:pt x="0" y="3106"/>
                  </a:lnTo>
                  <a:cubicBezTo>
                    <a:pt x="37" y="3254"/>
                    <a:pt x="148" y="3402"/>
                    <a:pt x="259" y="3475"/>
                  </a:cubicBezTo>
                  <a:cubicBezTo>
                    <a:pt x="407" y="3549"/>
                    <a:pt x="518" y="3586"/>
                    <a:pt x="666" y="3586"/>
                  </a:cubicBezTo>
                  <a:cubicBezTo>
                    <a:pt x="887" y="3586"/>
                    <a:pt x="1109" y="3512"/>
                    <a:pt x="1331" y="3438"/>
                  </a:cubicBezTo>
                  <a:cubicBezTo>
                    <a:pt x="1796" y="3267"/>
                    <a:pt x="2277" y="3015"/>
                    <a:pt x="2549" y="2864"/>
                  </a:cubicBezTo>
                  <a:lnTo>
                    <a:pt x="2549" y="2864"/>
                  </a:lnTo>
                  <a:cubicBezTo>
                    <a:pt x="2821" y="3156"/>
                    <a:pt x="3437" y="3656"/>
                    <a:pt x="4695" y="4067"/>
                  </a:cubicBezTo>
                  <a:cubicBezTo>
                    <a:pt x="5583" y="4363"/>
                    <a:pt x="6359" y="4437"/>
                    <a:pt x="6951" y="4437"/>
                  </a:cubicBezTo>
                  <a:cubicBezTo>
                    <a:pt x="7505" y="4437"/>
                    <a:pt x="7838" y="4363"/>
                    <a:pt x="7875" y="4363"/>
                  </a:cubicBezTo>
                  <a:cubicBezTo>
                    <a:pt x="7986" y="4326"/>
                    <a:pt x="8097" y="4215"/>
                    <a:pt x="8097" y="4067"/>
                  </a:cubicBezTo>
                  <a:lnTo>
                    <a:pt x="8245" y="2071"/>
                  </a:lnTo>
                  <a:cubicBezTo>
                    <a:pt x="8245" y="1923"/>
                    <a:pt x="8171" y="1812"/>
                    <a:pt x="8060" y="1775"/>
                  </a:cubicBezTo>
                  <a:cubicBezTo>
                    <a:pt x="8060" y="1775"/>
                    <a:pt x="7246" y="1368"/>
                    <a:pt x="6248" y="961"/>
                  </a:cubicBezTo>
                  <a:cubicBezTo>
                    <a:pt x="5768" y="740"/>
                    <a:pt x="5250" y="518"/>
                    <a:pt x="4769" y="370"/>
                  </a:cubicBezTo>
                  <a:cubicBezTo>
                    <a:pt x="4289" y="185"/>
                    <a:pt x="3845" y="74"/>
                    <a:pt x="35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2879;p51"/>
            <p:cNvSpPr/>
            <p:nvPr/>
          </p:nvSpPr>
          <p:spPr>
            <a:xfrm>
              <a:off x="5958425" y="4206925"/>
              <a:ext cx="147900" cy="871025"/>
            </a:xfrm>
            <a:custGeom>
              <a:avLst/>
              <a:gdLst/>
              <a:ahLst/>
              <a:cxnLst/>
              <a:rect l="l" t="t" r="r" b="b"/>
              <a:pathLst>
                <a:path w="5916" h="34841" extrusionOk="0">
                  <a:moveTo>
                    <a:pt x="3402" y="0"/>
                  </a:moveTo>
                  <a:lnTo>
                    <a:pt x="38" y="34235"/>
                  </a:lnTo>
                  <a:cubicBezTo>
                    <a:pt x="1" y="34531"/>
                    <a:pt x="185" y="34790"/>
                    <a:pt x="481" y="34827"/>
                  </a:cubicBezTo>
                  <a:cubicBezTo>
                    <a:pt x="525" y="34836"/>
                    <a:pt x="567" y="34841"/>
                    <a:pt x="609" y="34841"/>
                  </a:cubicBezTo>
                  <a:cubicBezTo>
                    <a:pt x="887" y="34841"/>
                    <a:pt x="1119" y="34635"/>
                    <a:pt x="1184" y="34346"/>
                  </a:cubicBezTo>
                  <a:lnTo>
                    <a:pt x="5916" y="555"/>
                  </a:lnTo>
                  <a:lnTo>
                    <a:pt x="34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2880;p51"/>
            <p:cNvSpPr/>
            <p:nvPr/>
          </p:nvSpPr>
          <p:spPr>
            <a:xfrm>
              <a:off x="5951950" y="4199525"/>
              <a:ext cx="162700" cy="886400"/>
            </a:xfrm>
            <a:custGeom>
              <a:avLst/>
              <a:gdLst/>
              <a:ahLst/>
              <a:cxnLst/>
              <a:rect l="l" t="t" r="r" b="b"/>
              <a:pathLst>
                <a:path w="6508" h="35456" extrusionOk="0">
                  <a:moveTo>
                    <a:pt x="3920" y="703"/>
                  </a:moveTo>
                  <a:lnTo>
                    <a:pt x="5835" y="1125"/>
                  </a:lnTo>
                  <a:lnTo>
                    <a:pt x="5835" y="1125"/>
                  </a:lnTo>
                  <a:lnTo>
                    <a:pt x="1110" y="34605"/>
                  </a:lnTo>
                  <a:cubicBezTo>
                    <a:pt x="1110" y="34753"/>
                    <a:pt x="999" y="34827"/>
                    <a:pt x="851" y="34827"/>
                  </a:cubicBezTo>
                  <a:lnTo>
                    <a:pt x="814" y="34827"/>
                  </a:lnTo>
                  <a:cubicBezTo>
                    <a:pt x="666" y="34790"/>
                    <a:pt x="592" y="34716"/>
                    <a:pt x="592" y="34568"/>
                  </a:cubicBezTo>
                  <a:lnTo>
                    <a:pt x="3920" y="703"/>
                  </a:lnTo>
                  <a:close/>
                  <a:moveTo>
                    <a:pt x="3698" y="0"/>
                  </a:moveTo>
                  <a:cubicBezTo>
                    <a:pt x="3624" y="0"/>
                    <a:pt x="3550" y="0"/>
                    <a:pt x="3476" y="74"/>
                  </a:cubicBezTo>
                  <a:cubicBezTo>
                    <a:pt x="3402" y="111"/>
                    <a:pt x="3328" y="185"/>
                    <a:pt x="3328" y="296"/>
                  </a:cubicBezTo>
                  <a:lnTo>
                    <a:pt x="1" y="34494"/>
                  </a:lnTo>
                  <a:lnTo>
                    <a:pt x="1" y="34568"/>
                  </a:lnTo>
                  <a:cubicBezTo>
                    <a:pt x="1" y="34975"/>
                    <a:pt x="260" y="35344"/>
                    <a:pt x="666" y="35418"/>
                  </a:cubicBezTo>
                  <a:cubicBezTo>
                    <a:pt x="740" y="35455"/>
                    <a:pt x="777" y="35455"/>
                    <a:pt x="851" y="35455"/>
                  </a:cubicBezTo>
                  <a:cubicBezTo>
                    <a:pt x="1295" y="35455"/>
                    <a:pt x="1665" y="35160"/>
                    <a:pt x="1738" y="34716"/>
                  </a:cubicBezTo>
                  <a:lnTo>
                    <a:pt x="6471" y="925"/>
                  </a:lnTo>
                  <a:cubicBezTo>
                    <a:pt x="6508" y="740"/>
                    <a:pt x="6397" y="592"/>
                    <a:pt x="6249" y="555"/>
                  </a:cubicBezTo>
                  <a:lnTo>
                    <a:pt x="36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2881;p51"/>
            <p:cNvSpPr/>
            <p:nvPr/>
          </p:nvSpPr>
          <p:spPr>
            <a:xfrm>
              <a:off x="6388200" y="4228175"/>
              <a:ext cx="260675" cy="847075"/>
            </a:xfrm>
            <a:custGeom>
              <a:avLst/>
              <a:gdLst/>
              <a:ahLst/>
              <a:cxnLst/>
              <a:rect l="l" t="t" r="r" b="b"/>
              <a:pathLst>
                <a:path w="10427" h="33883" extrusionOk="0">
                  <a:moveTo>
                    <a:pt x="2367" y="1"/>
                  </a:moveTo>
                  <a:lnTo>
                    <a:pt x="1" y="1258"/>
                  </a:lnTo>
                  <a:lnTo>
                    <a:pt x="9244" y="33459"/>
                  </a:lnTo>
                  <a:cubicBezTo>
                    <a:pt x="9307" y="33711"/>
                    <a:pt x="9503" y="33882"/>
                    <a:pt x="9743" y="33882"/>
                  </a:cubicBezTo>
                  <a:cubicBezTo>
                    <a:pt x="9785" y="33882"/>
                    <a:pt x="9828" y="33877"/>
                    <a:pt x="9872" y="33866"/>
                  </a:cubicBezTo>
                  <a:cubicBezTo>
                    <a:pt x="10205" y="33829"/>
                    <a:pt x="10427" y="33496"/>
                    <a:pt x="10316" y="33200"/>
                  </a:cubicBezTo>
                  <a:lnTo>
                    <a:pt x="23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2882;p51"/>
            <p:cNvSpPr/>
            <p:nvPr/>
          </p:nvSpPr>
          <p:spPr>
            <a:xfrm>
              <a:off x="6379900" y="4220175"/>
              <a:ext cx="274525" cy="862975"/>
            </a:xfrm>
            <a:custGeom>
              <a:avLst/>
              <a:gdLst/>
              <a:ahLst/>
              <a:cxnLst/>
              <a:rect l="l" t="t" r="r" b="b"/>
              <a:pathLst>
                <a:path w="10981" h="34519" extrusionOk="0">
                  <a:moveTo>
                    <a:pt x="2493" y="769"/>
                  </a:moveTo>
                  <a:lnTo>
                    <a:pt x="10352" y="33594"/>
                  </a:lnTo>
                  <a:lnTo>
                    <a:pt x="10352" y="33631"/>
                  </a:lnTo>
                  <a:cubicBezTo>
                    <a:pt x="10352" y="33779"/>
                    <a:pt x="10278" y="33890"/>
                    <a:pt x="10130" y="33890"/>
                  </a:cubicBezTo>
                  <a:lnTo>
                    <a:pt x="10093" y="33890"/>
                  </a:lnTo>
                  <a:cubicBezTo>
                    <a:pt x="9982" y="33890"/>
                    <a:pt x="9871" y="33816"/>
                    <a:pt x="9871" y="33705"/>
                  </a:cubicBezTo>
                  <a:lnTo>
                    <a:pt x="703" y="1725"/>
                  </a:lnTo>
                  <a:lnTo>
                    <a:pt x="2493" y="769"/>
                  </a:lnTo>
                  <a:close/>
                  <a:moveTo>
                    <a:pt x="2741" y="1"/>
                  </a:moveTo>
                  <a:cubicBezTo>
                    <a:pt x="2687" y="1"/>
                    <a:pt x="2631" y="18"/>
                    <a:pt x="2588" y="62"/>
                  </a:cubicBezTo>
                  <a:lnTo>
                    <a:pt x="185" y="1319"/>
                  </a:lnTo>
                  <a:cubicBezTo>
                    <a:pt x="74" y="1393"/>
                    <a:pt x="0" y="1541"/>
                    <a:pt x="37" y="1688"/>
                  </a:cubicBezTo>
                  <a:lnTo>
                    <a:pt x="9280" y="33890"/>
                  </a:lnTo>
                  <a:cubicBezTo>
                    <a:pt x="9391" y="34260"/>
                    <a:pt x="9723" y="34518"/>
                    <a:pt x="10093" y="34518"/>
                  </a:cubicBezTo>
                  <a:lnTo>
                    <a:pt x="10241" y="34518"/>
                  </a:lnTo>
                  <a:cubicBezTo>
                    <a:pt x="10685" y="34445"/>
                    <a:pt x="10980" y="34075"/>
                    <a:pt x="10980" y="33631"/>
                  </a:cubicBezTo>
                  <a:cubicBezTo>
                    <a:pt x="10980" y="33557"/>
                    <a:pt x="10980" y="33520"/>
                    <a:pt x="10980" y="33446"/>
                  </a:cubicBezTo>
                  <a:lnTo>
                    <a:pt x="3032" y="247"/>
                  </a:lnTo>
                  <a:cubicBezTo>
                    <a:pt x="2995" y="173"/>
                    <a:pt x="2921" y="62"/>
                    <a:pt x="2847" y="25"/>
                  </a:cubicBezTo>
                  <a:cubicBezTo>
                    <a:pt x="2816" y="9"/>
                    <a:pt x="2779" y="1"/>
                    <a:pt x="27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2883;p51"/>
            <p:cNvSpPr/>
            <p:nvPr/>
          </p:nvSpPr>
          <p:spPr>
            <a:xfrm>
              <a:off x="6024975" y="4218000"/>
              <a:ext cx="189500" cy="859700"/>
            </a:xfrm>
            <a:custGeom>
              <a:avLst/>
              <a:gdLst/>
              <a:ahLst/>
              <a:cxnLst/>
              <a:rect l="l" t="t" r="r" b="b"/>
              <a:pathLst>
                <a:path w="7580" h="34388" extrusionOk="0">
                  <a:moveTo>
                    <a:pt x="2478" y="1"/>
                  </a:moveTo>
                  <a:lnTo>
                    <a:pt x="1" y="1073"/>
                  </a:lnTo>
                  <a:lnTo>
                    <a:pt x="6433" y="33940"/>
                  </a:lnTo>
                  <a:cubicBezTo>
                    <a:pt x="6468" y="34180"/>
                    <a:pt x="6692" y="34388"/>
                    <a:pt x="6960" y="34388"/>
                  </a:cubicBezTo>
                  <a:cubicBezTo>
                    <a:pt x="6981" y="34388"/>
                    <a:pt x="7003" y="34386"/>
                    <a:pt x="7025" y="34384"/>
                  </a:cubicBezTo>
                  <a:cubicBezTo>
                    <a:pt x="7358" y="34384"/>
                    <a:pt x="7579" y="34088"/>
                    <a:pt x="7543" y="33755"/>
                  </a:cubicBezTo>
                  <a:lnTo>
                    <a:pt x="247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2884;p51"/>
            <p:cNvSpPr/>
            <p:nvPr/>
          </p:nvSpPr>
          <p:spPr>
            <a:xfrm>
              <a:off x="6016650" y="4210000"/>
              <a:ext cx="205225" cy="875925"/>
            </a:xfrm>
            <a:custGeom>
              <a:avLst/>
              <a:gdLst/>
              <a:ahLst/>
              <a:cxnLst/>
              <a:rect l="l" t="t" r="r" b="b"/>
              <a:pathLst>
                <a:path w="8209" h="35037" extrusionOk="0">
                  <a:moveTo>
                    <a:pt x="2576" y="766"/>
                  </a:moveTo>
                  <a:lnTo>
                    <a:pt x="7580" y="34112"/>
                  </a:lnTo>
                  <a:lnTo>
                    <a:pt x="7580" y="34149"/>
                  </a:lnTo>
                  <a:cubicBezTo>
                    <a:pt x="7580" y="34297"/>
                    <a:pt x="7469" y="34408"/>
                    <a:pt x="7321" y="34408"/>
                  </a:cubicBezTo>
                  <a:cubicBezTo>
                    <a:pt x="7173" y="34408"/>
                    <a:pt x="7062" y="34334"/>
                    <a:pt x="7062" y="34186"/>
                  </a:cubicBezTo>
                  <a:lnTo>
                    <a:pt x="703" y="1578"/>
                  </a:lnTo>
                  <a:lnTo>
                    <a:pt x="2576" y="766"/>
                  </a:lnTo>
                  <a:close/>
                  <a:moveTo>
                    <a:pt x="2805" y="1"/>
                  </a:moveTo>
                  <a:cubicBezTo>
                    <a:pt x="2767" y="1"/>
                    <a:pt x="2730" y="10"/>
                    <a:pt x="2700" y="25"/>
                  </a:cubicBezTo>
                  <a:lnTo>
                    <a:pt x="223" y="1097"/>
                  </a:lnTo>
                  <a:cubicBezTo>
                    <a:pt x="75" y="1134"/>
                    <a:pt x="1" y="1282"/>
                    <a:pt x="38" y="1430"/>
                  </a:cubicBezTo>
                  <a:lnTo>
                    <a:pt x="6434" y="34334"/>
                  </a:lnTo>
                  <a:cubicBezTo>
                    <a:pt x="6545" y="34741"/>
                    <a:pt x="6877" y="35036"/>
                    <a:pt x="7321" y="35036"/>
                  </a:cubicBezTo>
                  <a:lnTo>
                    <a:pt x="7358" y="35036"/>
                  </a:lnTo>
                  <a:cubicBezTo>
                    <a:pt x="7839" y="34999"/>
                    <a:pt x="8208" y="34593"/>
                    <a:pt x="8208" y="34149"/>
                  </a:cubicBezTo>
                  <a:lnTo>
                    <a:pt x="8171" y="34001"/>
                  </a:lnTo>
                  <a:lnTo>
                    <a:pt x="3106" y="284"/>
                  </a:lnTo>
                  <a:cubicBezTo>
                    <a:pt x="3106" y="173"/>
                    <a:pt x="3069" y="99"/>
                    <a:pt x="2958" y="62"/>
                  </a:cubicBezTo>
                  <a:cubicBezTo>
                    <a:pt x="2915" y="19"/>
                    <a:pt x="2859" y="1"/>
                    <a:pt x="28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2885;p51"/>
            <p:cNvSpPr/>
            <p:nvPr/>
          </p:nvSpPr>
          <p:spPr>
            <a:xfrm>
              <a:off x="5491675" y="4206925"/>
              <a:ext cx="147900" cy="871025"/>
            </a:xfrm>
            <a:custGeom>
              <a:avLst/>
              <a:gdLst/>
              <a:ahLst/>
              <a:cxnLst/>
              <a:rect l="l" t="t" r="r" b="b"/>
              <a:pathLst>
                <a:path w="5916" h="34841" extrusionOk="0">
                  <a:moveTo>
                    <a:pt x="3365" y="0"/>
                  </a:moveTo>
                  <a:lnTo>
                    <a:pt x="37" y="34235"/>
                  </a:lnTo>
                  <a:cubicBezTo>
                    <a:pt x="0" y="34531"/>
                    <a:pt x="185" y="34790"/>
                    <a:pt x="481" y="34827"/>
                  </a:cubicBezTo>
                  <a:cubicBezTo>
                    <a:pt x="520" y="34836"/>
                    <a:pt x="559" y="34841"/>
                    <a:pt x="598" y="34841"/>
                  </a:cubicBezTo>
                  <a:cubicBezTo>
                    <a:pt x="859" y="34841"/>
                    <a:pt x="1114" y="34635"/>
                    <a:pt x="1147" y="34346"/>
                  </a:cubicBezTo>
                  <a:lnTo>
                    <a:pt x="5916" y="555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2886;p51"/>
            <p:cNvSpPr/>
            <p:nvPr/>
          </p:nvSpPr>
          <p:spPr>
            <a:xfrm>
              <a:off x="5484275" y="4199525"/>
              <a:ext cx="163625" cy="886400"/>
            </a:xfrm>
            <a:custGeom>
              <a:avLst/>
              <a:gdLst/>
              <a:ahLst/>
              <a:cxnLst/>
              <a:rect l="l" t="t" r="r" b="b"/>
              <a:pathLst>
                <a:path w="6545" h="35456" extrusionOk="0">
                  <a:moveTo>
                    <a:pt x="3957" y="703"/>
                  </a:moveTo>
                  <a:lnTo>
                    <a:pt x="5872" y="1125"/>
                  </a:lnTo>
                  <a:lnTo>
                    <a:pt x="5872" y="1125"/>
                  </a:lnTo>
                  <a:lnTo>
                    <a:pt x="1147" y="34605"/>
                  </a:lnTo>
                  <a:cubicBezTo>
                    <a:pt x="1147" y="34753"/>
                    <a:pt x="1036" y="34827"/>
                    <a:pt x="888" y="34827"/>
                  </a:cubicBezTo>
                  <a:lnTo>
                    <a:pt x="851" y="34827"/>
                  </a:lnTo>
                  <a:cubicBezTo>
                    <a:pt x="703" y="34790"/>
                    <a:pt x="629" y="34716"/>
                    <a:pt x="629" y="34568"/>
                  </a:cubicBezTo>
                  <a:lnTo>
                    <a:pt x="3957" y="703"/>
                  </a:lnTo>
                  <a:close/>
                  <a:moveTo>
                    <a:pt x="3735" y="0"/>
                  </a:moveTo>
                  <a:cubicBezTo>
                    <a:pt x="3661" y="0"/>
                    <a:pt x="3550" y="0"/>
                    <a:pt x="3513" y="74"/>
                  </a:cubicBezTo>
                  <a:cubicBezTo>
                    <a:pt x="3439" y="111"/>
                    <a:pt x="3365" y="185"/>
                    <a:pt x="3365" y="296"/>
                  </a:cubicBezTo>
                  <a:lnTo>
                    <a:pt x="38" y="34494"/>
                  </a:lnTo>
                  <a:lnTo>
                    <a:pt x="1" y="34568"/>
                  </a:lnTo>
                  <a:cubicBezTo>
                    <a:pt x="1" y="34975"/>
                    <a:pt x="296" y="35344"/>
                    <a:pt x="703" y="35418"/>
                  </a:cubicBezTo>
                  <a:cubicBezTo>
                    <a:pt x="777" y="35455"/>
                    <a:pt x="814" y="35455"/>
                    <a:pt x="888" y="35455"/>
                  </a:cubicBezTo>
                  <a:cubicBezTo>
                    <a:pt x="1332" y="35455"/>
                    <a:pt x="1701" y="35160"/>
                    <a:pt x="1775" y="34716"/>
                  </a:cubicBezTo>
                  <a:lnTo>
                    <a:pt x="6508" y="925"/>
                  </a:lnTo>
                  <a:cubicBezTo>
                    <a:pt x="6545" y="740"/>
                    <a:pt x="6434" y="592"/>
                    <a:pt x="6286" y="555"/>
                  </a:cubicBezTo>
                  <a:lnTo>
                    <a:pt x="37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2887;p51"/>
            <p:cNvSpPr/>
            <p:nvPr/>
          </p:nvSpPr>
          <p:spPr>
            <a:xfrm>
              <a:off x="5447300" y="3236425"/>
              <a:ext cx="1197875" cy="1049075"/>
            </a:xfrm>
            <a:custGeom>
              <a:avLst/>
              <a:gdLst/>
              <a:ahLst/>
              <a:cxnLst/>
              <a:rect l="l" t="t" r="r" b="b"/>
              <a:pathLst>
                <a:path w="47915" h="41963" extrusionOk="0">
                  <a:moveTo>
                    <a:pt x="29171" y="1"/>
                  </a:moveTo>
                  <a:cubicBezTo>
                    <a:pt x="26879" y="1"/>
                    <a:pt x="25104" y="2034"/>
                    <a:pt x="25437" y="4290"/>
                  </a:cubicBezTo>
                  <a:cubicBezTo>
                    <a:pt x="26546" y="11906"/>
                    <a:pt x="27433" y="31315"/>
                    <a:pt x="26842" y="31463"/>
                  </a:cubicBezTo>
                  <a:cubicBezTo>
                    <a:pt x="26831" y="31466"/>
                    <a:pt x="26816" y="31467"/>
                    <a:pt x="26798" y="31467"/>
                  </a:cubicBezTo>
                  <a:cubicBezTo>
                    <a:pt x="25697" y="31467"/>
                    <a:pt x="11235" y="26262"/>
                    <a:pt x="4776" y="26262"/>
                  </a:cubicBezTo>
                  <a:cubicBezTo>
                    <a:pt x="3239" y="26262"/>
                    <a:pt x="2156" y="26556"/>
                    <a:pt x="1812" y="27285"/>
                  </a:cubicBezTo>
                  <a:cubicBezTo>
                    <a:pt x="1" y="31130"/>
                    <a:pt x="592" y="41963"/>
                    <a:pt x="592" y="41963"/>
                  </a:cubicBezTo>
                  <a:lnTo>
                    <a:pt x="41778" y="41963"/>
                  </a:lnTo>
                  <a:lnTo>
                    <a:pt x="47545" y="4327"/>
                  </a:lnTo>
                  <a:cubicBezTo>
                    <a:pt x="47915" y="2071"/>
                    <a:pt x="46140" y="1"/>
                    <a:pt x="438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2888;p51"/>
            <p:cNvSpPr/>
            <p:nvPr/>
          </p:nvSpPr>
          <p:spPr>
            <a:xfrm>
              <a:off x="5451925" y="3229050"/>
              <a:ext cx="1193250" cy="1063850"/>
            </a:xfrm>
            <a:custGeom>
              <a:avLst/>
              <a:gdLst/>
              <a:ahLst/>
              <a:cxnLst/>
              <a:rect l="l" t="t" r="r" b="b"/>
              <a:pathLst>
                <a:path w="47730" h="42554" extrusionOk="0">
                  <a:moveTo>
                    <a:pt x="43626" y="592"/>
                  </a:moveTo>
                  <a:cubicBezTo>
                    <a:pt x="44624" y="592"/>
                    <a:pt x="45475" y="998"/>
                    <a:pt x="46103" y="1627"/>
                  </a:cubicBezTo>
                  <a:cubicBezTo>
                    <a:pt x="46732" y="2255"/>
                    <a:pt x="47101" y="3106"/>
                    <a:pt x="47101" y="4067"/>
                  </a:cubicBezTo>
                  <a:cubicBezTo>
                    <a:pt x="47101" y="4215"/>
                    <a:pt x="47101" y="4400"/>
                    <a:pt x="47064" y="4585"/>
                  </a:cubicBezTo>
                  <a:lnTo>
                    <a:pt x="41297" y="41962"/>
                  </a:lnTo>
                  <a:lnTo>
                    <a:pt x="720" y="41962"/>
                  </a:lnTo>
                  <a:cubicBezTo>
                    <a:pt x="706" y="41768"/>
                    <a:pt x="686" y="41469"/>
                    <a:pt x="666" y="41075"/>
                  </a:cubicBezTo>
                  <a:cubicBezTo>
                    <a:pt x="666" y="40335"/>
                    <a:pt x="629" y="39337"/>
                    <a:pt x="629" y="38154"/>
                  </a:cubicBezTo>
                  <a:cubicBezTo>
                    <a:pt x="629" y="36416"/>
                    <a:pt x="703" y="34346"/>
                    <a:pt x="888" y="32461"/>
                  </a:cubicBezTo>
                  <a:cubicBezTo>
                    <a:pt x="1073" y="30538"/>
                    <a:pt x="1406" y="28800"/>
                    <a:pt x="1923" y="27728"/>
                  </a:cubicBezTo>
                  <a:cubicBezTo>
                    <a:pt x="2034" y="27469"/>
                    <a:pt x="2293" y="27248"/>
                    <a:pt x="2774" y="27100"/>
                  </a:cubicBezTo>
                  <a:cubicBezTo>
                    <a:pt x="3217" y="26952"/>
                    <a:pt x="3846" y="26878"/>
                    <a:pt x="4585" y="26878"/>
                  </a:cubicBezTo>
                  <a:cubicBezTo>
                    <a:pt x="7765" y="26878"/>
                    <a:pt x="12977" y="28172"/>
                    <a:pt x="17525" y="29466"/>
                  </a:cubicBezTo>
                  <a:cubicBezTo>
                    <a:pt x="19817" y="30094"/>
                    <a:pt x="21924" y="30760"/>
                    <a:pt x="23551" y="31240"/>
                  </a:cubicBezTo>
                  <a:cubicBezTo>
                    <a:pt x="24327" y="31499"/>
                    <a:pt x="25030" y="31684"/>
                    <a:pt x="25547" y="31832"/>
                  </a:cubicBezTo>
                  <a:cubicBezTo>
                    <a:pt x="25806" y="31906"/>
                    <a:pt x="26028" y="31980"/>
                    <a:pt x="26176" y="32017"/>
                  </a:cubicBezTo>
                  <a:cubicBezTo>
                    <a:pt x="26361" y="32054"/>
                    <a:pt x="26472" y="32091"/>
                    <a:pt x="26620" y="32091"/>
                  </a:cubicBezTo>
                  <a:lnTo>
                    <a:pt x="26730" y="32054"/>
                  </a:lnTo>
                  <a:cubicBezTo>
                    <a:pt x="26804" y="32054"/>
                    <a:pt x="26878" y="31980"/>
                    <a:pt x="26915" y="31943"/>
                  </a:cubicBezTo>
                  <a:cubicBezTo>
                    <a:pt x="26989" y="31869"/>
                    <a:pt x="26989" y="31795"/>
                    <a:pt x="26989" y="31758"/>
                  </a:cubicBezTo>
                  <a:cubicBezTo>
                    <a:pt x="27063" y="31536"/>
                    <a:pt x="27100" y="31240"/>
                    <a:pt x="27100" y="30797"/>
                  </a:cubicBezTo>
                  <a:cubicBezTo>
                    <a:pt x="27137" y="30353"/>
                    <a:pt x="27137" y="29762"/>
                    <a:pt x="27137" y="29096"/>
                  </a:cubicBezTo>
                  <a:cubicBezTo>
                    <a:pt x="27137" y="23477"/>
                    <a:pt x="26435" y="10463"/>
                    <a:pt x="25584" y="4548"/>
                  </a:cubicBezTo>
                  <a:cubicBezTo>
                    <a:pt x="25547" y="4400"/>
                    <a:pt x="25547" y="4215"/>
                    <a:pt x="25547" y="4067"/>
                  </a:cubicBezTo>
                  <a:cubicBezTo>
                    <a:pt x="25547" y="3106"/>
                    <a:pt x="25917" y="2255"/>
                    <a:pt x="26546" y="1627"/>
                  </a:cubicBezTo>
                  <a:cubicBezTo>
                    <a:pt x="27174" y="998"/>
                    <a:pt x="28024" y="592"/>
                    <a:pt x="28986" y="592"/>
                  </a:cubicBezTo>
                  <a:close/>
                  <a:moveTo>
                    <a:pt x="28986" y="0"/>
                  </a:moveTo>
                  <a:cubicBezTo>
                    <a:pt x="26694" y="0"/>
                    <a:pt x="24919" y="1849"/>
                    <a:pt x="24919" y="4067"/>
                  </a:cubicBezTo>
                  <a:cubicBezTo>
                    <a:pt x="24919" y="4252"/>
                    <a:pt x="24919" y="4437"/>
                    <a:pt x="24956" y="4659"/>
                  </a:cubicBezTo>
                  <a:cubicBezTo>
                    <a:pt x="25806" y="10500"/>
                    <a:pt x="26546" y="23514"/>
                    <a:pt x="26546" y="29096"/>
                  </a:cubicBezTo>
                  <a:cubicBezTo>
                    <a:pt x="26546" y="29910"/>
                    <a:pt x="26509" y="30575"/>
                    <a:pt x="26472" y="31019"/>
                  </a:cubicBezTo>
                  <a:cubicBezTo>
                    <a:pt x="26472" y="31208"/>
                    <a:pt x="26445" y="31344"/>
                    <a:pt x="26437" y="31448"/>
                  </a:cubicBezTo>
                  <a:lnTo>
                    <a:pt x="26437" y="31448"/>
                  </a:lnTo>
                  <a:cubicBezTo>
                    <a:pt x="26402" y="31443"/>
                    <a:pt x="26365" y="31436"/>
                    <a:pt x="26324" y="31425"/>
                  </a:cubicBezTo>
                  <a:cubicBezTo>
                    <a:pt x="25732" y="31277"/>
                    <a:pt x="24438" y="30871"/>
                    <a:pt x="22775" y="30353"/>
                  </a:cubicBezTo>
                  <a:cubicBezTo>
                    <a:pt x="20261" y="29614"/>
                    <a:pt x="16859" y="28579"/>
                    <a:pt x="13532" y="27728"/>
                  </a:cubicBezTo>
                  <a:cubicBezTo>
                    <a:pt x="10205" y="26915"/>
                    <a:pt x="6914" y="26249"/>
                    <a:pt x="4585" y="26249"/>
                  </a:cubicBezTo>
                  <a:cubicBezTo>
                    <a:pt x="3809" y="26249"/>
                    <a:pt x="3106" y="26323"/>
                    <a:pt x="2552" y="26508"/>
                  </a:cubicBezTo>
                  <a:cubicBezTo>
                    <a:pt x="2034" y="26693"/>
                    <a:pt x="1554" y="26989"/>
                    <a:pt x="1332" y="27433"/>
                  </a:cubicBezTo>
                  <a:cubicBezTo>
                    <a:pt x="777" y="28653"/>
                    <a:pt x="444" y="30464"/>
                    <a:pt x="260" y="32387"/>
                  </a:cubicBezTo>
                  <a:cubicBezTo>
                    <a:pt x="75" y="34309"/>
                    <a:pt x="1" y="36416"/>
                    <a:pt x="1" y="38154"/>
                  </a:cubicBezTo>
                  <a:cubicBezTo>
                    <a:pt x="1" y="40520"/>
                    <a:pt x="112" y="42258"/>
                    <a:pt x="112" y="42258"/>
                  </a:cubicBezTo>
                  <a:cubicBezTo>
                    <a:pt x="112" y="42443"/>
                    <a:pt x="260" y="42554"/>
                    <a:pt x="407" y="42554"/>
                  </a:cubicBezTo>
                  <a:lnTo>
                    <a:pt x="41593" y="42554"/>
                  </a:lnTo>
                  <a:cubicBezTo>
                    <a:pt x="41741" y="42554"/>
                    <a:pt x="41851" y="42443"/>
                    <a:pt x="41888" y="42295"/>
                  </a:cubicBezTo>
                  <a:lnTo>
                    <a:pt x="47656" y="4696"/>
                  </a:lnTo>
                  <a:cubicBezTo>
                    <a:pt x="47693" y="4474"/>
                    <a:pt x="47730" y="4252"/>
                    <a:pt x="47730" y="4067"/>
                  </a:cubicBezTo>
                  <a:cubicBezTo>
                    <a:pt x="47730" y="1849"/>
                    <a:pt x="45918" y="0"/>
                    <a:pt x="436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2889;p51"/>
            <p:cNvSpPr/>
            <p:nvPr/>
          </p:nvSpPr>
          <p:spPr>
            <a:xfrm>
              <a:off x="5447300" y="3236425"/>
              <a:ext cx="824475" cy="1049075"/>
            </a:xfrm>
            <a:custGeom>
              <a:avLst/>
              <a:gdLst/>
              <a:ahLst/>
              <a:cxnLst/>
              <a:rect l="l" t="t" r="r" b="b"/>
              <a:pathLst>
                <a:path w="32979" h="41963" extrusionOk="0">
                  <a:moveTo>
                    <a:pt x="29023" y="1"/>
                  </a:moveTo>
                  <a:cubicBezTo>
                    <a:pt x="26805" y="75"/>
                    <a:pt x="25141" y="2071"/>
                    <a:pt x="25437" y="4290"/>
                  </a:cubicBezTo>
                  <a:cubicBezTo>
                    <a:pt x="26546" y="11906"/>
                    <a:pt x="27433" y="31315"/>
                    <a:pt x="26842" y="31463"/>
                  </a:cubicBezTo>
                  <a:cubicBezTo>
                    <a:pt x="26831" y="31466"/>
                    <a:pt x="26816" y="31467"/>
                    <a:pt x="26798" y="31467"/>
                  </a:cubicBezTo>
                  <a:cubicBezTo>
                    <a:pt x="25697" y="31467"/>
                    <a:pt x="11235" y="26262"/>
                    <a:pt x="4776" y="26262"/>
                  </a:cubicBezTo>
                  <a:cubicBezTo>
                    <a:pt x="3239" y="26262"/>
                    <a:pt x="2156" y="26556"/>
                    <a:pt x="1812" y="27285"/>
                  </a:cubicBezTo>
                  <a:cubicBezTo>
                    <a:pt x="1" y="31130"/>
                    <a:pt x="592" y="41963"/>
                    <a:pt x="592" y="41963"/>
                  </a:cubicBezTo>
                  <a:lnTo>
                    <a:pt x="26842" y="41963"/>
                  </a:lnTo>
                  <a:lnTo>
                    <a:pt x="32609" y="4327"/>
                  </a:lnTo>
                  <a:cubicBezTo>
                    <a:pt x="32979" y="2108"/>
                    <a:pt x="31278" y="75"/>
                    <a:pt x="290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2890;p51"/>
            <p:cNvSpPr/>
            <p:nvPr/>
          </p:nvSpPr>
          <p:spPr>
            <a:xfrm>
              <a:off x="5451925" y="3229050"/>
              <a:ext cx="819850" cy="1063850"/>
            </a:xfrm>
            <a:custGeom>
              <a:avLst/>
              <a:gdLst/>
              <a:ahLst/>
              <a:cxnLst/>
              <a:rect l="l" t="t" r="r" b="b"/>
              <a:pathLst>
                <a:path w="32794" h="42554" extrusionOk="0">
                  <a:moveTo>
                    <a:pt x="28856" y="629"/>
                  </a:moveTo>
                  <a:lnTo>
                    <a:pt x="28856" y="629"/>
                  </a:lnTo>
                  <a:cubicBezTo>
                    <a:pt x="30733" y="676"/>
                    <a:pt x="32165" y="2225"/>
                    <a:pt x="32165" y="4067"/>
                  </a:cubicBezTo>
                  <a:cubicBezTo>
                    <a:pt x="32165" y="4215"/>
                    <a:pt x="32165" y="4400"/>
                    <a:pt x="32128" y="4585"/>
                  </a:cubicBezTo>
                  <a:lnTo>
                    <a:pt x="26398" y="41962"/>
                  </a:lnTo>
                  <a:lnTo>
                    <a:pt x="720" y="41962"/>
                  </a:lnTo>
                  <a:cubicBezTo>
                    <a:pt x="706" y="41768"/>
                    <a:pt x="686" y="41469"/>
                    <a:pt x="666" y="41075"/>
                  </a:cubicBezTo>
                  <a:cubicBezTo>
                    <a:pt x="666" y="40335"/>
                    <a:pt x="629" y="39337"/>
                    <a:pt x="629" y="38154"/>
                  </a:cubicBezTo>
                  <a:cubicBezTo>
                    <a:pt x="629" y="36416"/>
                    <a:pt x="703" y="34346"/>
                    <a:pt x="888" y="32461"/>
                  </a:cubicBezTo>
                  <a:cubicBezTo>
                    <a:pt x="1073" y="30538"/>
                    <a:pt x="1406" y="28800"/>
                    <a:pt x="1923" y="27728"/>
                  </a:cubicBezTo>
                  <a:cubicBezTo>
                    <a:pt x="2034" y="27469"/>
                    <a:pt x="2293" y="27248"/>
                    <a:pt x="2774" y="27100"/>
                  </a:cubicBezTo>
                  <a:cubicBezTo>
                    <a:pt x="3217" y="26952"/>
                    <a:pt x="3846" y="26878"/>
                    <a:pt x="4585" y="26878"/>
                  </a:cubicBezTo>
                  <a:cubicBezTo>
                    <a:pt x="7765" y="26878"/>
                    <a:pt x="12977" y="28172"/>
                    <a:pt x="17525" y="29466"/>
                  </a:cubicBezTo>
                  <a:cubicBezTo>
                    <a:pt x="19817" y="30094"/>
                    <a:pt x="21924" y="30760"/>
                    <a:pt x="23551" y="31240"/>
                  </a:cubicBezTo>
                  <a:cubicBezTo>
                    <a:pt x="24327" y="31499"/>
                    <a:pt x="25030" y="31684"/>
                    <a:pt x="25547" y="31832"/>
                  </a:cubicBezTo>
                  <a:cubicBezTo>
                    <a:pt x="25806" y="31906"/>
                    <a:pt x="26028" y="31980"/>
                    <a:pt x="26176" y="32017"/>
                  </a:cubicBezTo>
                  <a:cubicBezTo>
                    <a:pt x="26361" y="32054"/>
                    <a:pt x="26472" y="32091"/>
                    <a:pt x="26620" y="32091"/>
                  </a:cubicBezTo>
                  <a:lnTo>
                    <a:pt x="26730" y="32054"/>
                  </a:lnTo>
                  <a:cubicBezTo>
                    <a:pt x="26804" y="32054"/>
                    <a:pt x="26878" y="31980"/>
                    <a:pt x="26915" y="31943"/>
                  </a:cubicBezTo>
                  <a:cubicBezTo>
                    <a:pt x="26989" y="31869"/>
                    <a:pt x="26989" y="31795"/>
                    <a:pt x="26989" y="31758"/>
                  </a:cubicBezTo>
                  <a:cubicBezTo>
                    <a:pt x="27063" y="31536"/>
                    <a:pt x="27100" y="31240"/>
                    <a:pt x="27100" y="30797"/>
                  </a:cubicBezTo>
                  <a:cubicBezTo>
                    <a:pt x="27137" y="30353"/>
                    <a:pt x="27137" y="29762"/>
                    <a:pt x="27137" y="29096"/>
                  </a:cubicBezTo>
                  <a:cubicBezTo>
                    <a:pt x="27137" y="23477"/>
                    <a:pt x="26435" y="10463"/>
                    <a:pt x="25584" y="4548"/>
                  </a:cubicBezTo>
                  <a:cubicBezTo>
                    <a:pt x="25547" y="4400"/>
                    <a:pt x="25547" y="4215"/>
                    <a:pt x="25547" y="4067"/>
                  </a:cubicBezTo>
                  <a:cubicBezTo>
                    <a:pt x="25547" y="2225"/>
                    <a:pt x="26980" y="676"/>
                    <a:pt x="28856" y="629"/>
                  </a:cubicBezTo>
                  <a:close/>
                  <a:moveTo>
                    <a:pt x="28838" y="0"/>
                  </a:moveTo>
                  <a:cubicBezTo>
                    <a:pt x="26620" y="74"/>
                    <a:pt x="24919" y="1886"/>
                    <a:pt x="24919" y="4067"/>
                  </a:cubicBezTo>
                  <a:cubicBezTo>
                    <a:pt x="24919" y="4252"/>
                    <a:pt x="24919" y="4437"/>
                    <a:pt x="24956" y="4659"/>
                  </a:cubicBezTo>
                  <a:cubicBezTo>
                    <a:pt x="25806" y="10500"/>
                    <a:pt x="26546" y="23514"/>
                    <a:pt x="26546" y="29096"/>
                  </a:cubicBezTo>
                  <a:cubicBezTo>
                    <a:pt x="26546" y="29910"/>
                    <a:pt x="26509" y="30575"/>
                    <a:pt x="26472" y="31019"/>
                  </a:cubicBezTo>
                  <a:cubicBezTo>
                    <a:pt x="26472" y="31208"/>
                    <a:pt x="26445" y="31344"/>
                    <a:pt x="26437" y="31448"/>
                  </a:cubicBezTo>
                  <a:lnTo>
                    <a:pt x="26437" y="31448"/>
                  </a:lnTo>
                  <a:cubicBezTo>
                    <a:pt x="26402" y="31443"/>
                    <a:pt x="26365" y="31436"/>
                    <a:pt x="26324" y="31425"/>
                  </a:cubicBezTo>
                  <a:cubicBezTo>
                    <a:pt x="25732" y="31277"/>
                    <a:pt x="24438" y="30871"/>
                    <a:pt x="22775" y="30353"/>
                  </a:cubicBezTo>
                  <a:cubicBezTo>
                    <a:pt x="20261" y="29614"/>
                    <a:pt x="16859" y="28579"/>
                    <a:pt x="13532" y="27728"/>
                  </a:cubicBezTo>
                  <a:cubicBezTo>
                    <a:pt x="10205" y="26915"/>
                    <a:pt x="6914" y="26249"/>
                    <a:pt x="4585" y="26249"/>
                  </a:cubicBezTo>
                  <a:cubicBezTo>
                    <a:pt x="3809" y="26249"/>
                    <a:pt x="3106" y="26323"/>
                    <a:pt x="2552" y="26508"/>
                  </a:cubicBezTo>
                  <a:cubicBezTo>
                    <a:pt x="2034" y="26693"/>
                    <a:pt x="1554" y="26989"/>
                    <a:pt x="1332" y="27433"/>
                  </a:cubicBezTo>
                  <a:cubicBezTo>
                    <a:pt x="777" y="28653"/>
                    <a:pt x="444" y="30464"/>
                    <a:pt x="260" y="32387"/>
                  </a:cubicBezTo>
                  <a:cubicBezTo>
                    <a:pt x="75" y="34309"/>
                    <a:pt x="1" y="36416"/>
                    <a:pt x="1" y="38154"/>
                  </a:cubicBezTo>
                  <a:cubicBezTo>
                    <a:pt x="1" y="40520"/>
                    <a:pt x="112" y="42258"/>
                    <a:pt x="112" y="42258"/>
                  </a:cubicBezTo>
                  <a:cubicBezTo>
                    <a:pt x="112" y="42443"/>
                    <a:pt x="260" y="42554"/>
                    <a:pt x="407" y="42554"/>
                  </a:cubicBezTo>
                  <a:lnTo>
                    <a:pt x="26657" y="42554"/>
                  </a:lnTo>
                  <a:cubicBezTo>
                    <a:pt x="26804" y="42554"/>
                    <a:pt x="26915" y="42443"/>
                    <a:pt x="26952" y="42295"/>
                  </a:cubicBezTo>
                  <a:lnTo>
                    <a:pt x="32757" y="4696"/>
                  </a:lnTo>
                  <a:cubicBezTo>
                    <a:pt x="32757" y="4474"/>
                    <a:pt x="32794" y="4252"/>
                    <a:pt x="32794" y="4067"/>
                  </a:cubicBezTo>
                  <a:cubicBezTo>
                    <a:pt x="32794" y="1886"/>
                    <a:pt x="31056" y="74"/>
                    <a:pt x="288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2891;p51"/>
            <p:cNvSpPr/>
            <p:nvPr/>
          </p:nvSpPr>
          <p:spPr>
            <a:xfrm>
              <a:off x="1921250" y="3013700"/>
              <a:ext cx="161750" cy="177475"/>
            </a:xfrm>
            <a:custGeom>
              <a:avLst/>
              <a:gdLst/>
              <a:ahLst/>
              <a:cxnLst/>
              <a:rect l="l" t="t" r="r" b="b"/>
              <a:pathLst>
                <a:path w="6470" h="7099" extrusionOk="0">
                  <a:moveTo>
                    <a:pt x="4880" y="0"/>
                  </a:moveTo>
                  <a:lnTo>
                    <a:pt x="0" y="4510"/>
                  </a:lnTo>
                  <a:lnTo>
                    <a:pt x="2921" y="7098"/>
                  </a:lnTo>
                  <a:lnTo>
                    <a:pt x="6470" y="4510"/>
                  </a:lnTo>
                  <a:lnTo>
                    <a:pt x="48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2892;p51"/>
            <p:cNvSpPr/>
            <p:nvPr/>
          </p:nvSpPr>
          <p:spPr>
            <a:xfrm>
              <a:off x="1913850" y="3005375"/>
              <a:ext cx="178400" cy="193650"/>
            </a:xfrm>
            <a:custGeom>
              <a:avLst/>
              <a:gdLst/>
              <a:ahLst/>
              <a:cxnLst/>
              <a:rect l="l" t="t" r="r" b="b"/>
              <a:pathLst>
                <a:path w="7136" h="7746" extrusionOk="0">
                  <a:moveTo>
                    <a:pt x="5028" y="851"/>
                  </a:moveTo>
                  <a:lnTo>
                    <a:pt x="6435" y="4754"/>
                  </a:lnTo>
                  <a:lnTo>
                    <a:pt x="3254" y="7062"/>
                  </a:lnTo>
                  <a:lnTo>
                    <a:pt x="777" y="4843"/>
                  </a:lnTo>
                  <a:lnTo>
                    <a:pt x="5028" y="851"/>
                  </a:lnTo>
                  <a:close/>
                  <a:moveTo>
                    <a:pt x="5250" y="0"/>
                  </a:moveTo>
                  <a:cubicBezTo>
                    <a:pt x="5139" y="0"/>
                    <a:pt x="5028" y="37"/>
                    <a:pt x="4954" y="74"/>
                  </a:cubicBezTo>
                  <a:lnTo>
                    <a:pt x="74" y="4622"/>
                  </a:lnTo>
                  <a:cubicBezTo>
                    <a:pt x="37" y="4696"/>
                    <a:pt x="0" y="4770"/>
                    <a:pt x="0" y="4843"/>
                  </a:cubicBezTo>
                  <a:cubicBezTo>
                    <a:pt x="0" y="4954"/>
                    <a:pt x="37" y="5028"/>
                    <a:pt x="111" y="5065"/>
                  </a:cubicBezTo>
                  <a:lnTo>
                    <a:pt x="2995" y="7690"/>
                  </a:lnTo>
                  <a:cubicBezTo>
                    <a:pt x="3050" y="7727"/>
                    <a:pt x="3124" y="7746"/>
                    <a:pt x="3198" y="7746"/>
                  </a:cubicBezTo>
                  <a:cubicBezTo>
                    <a:pt x="3272" y="7746"/>
                    <a:pt x="3346" y="7727"/>
                    <a:pt x="3402" y="7690"/>
                  </a:cubicBezTo>
                  <a:lnTo>
                    <a:pt x="6951" y="5102"/>
                  </a:lnTo>
                  <a:cubicBezTo>
                    <a:pt x="7062" y="5028"/>
                    <a:pt x="7136" y="4880"/>
                    <a:pt x="7062" y="4733"/>
                  </a:cubicBezTo>
                  <a:lnTo>
                    <a:pt x="5435" y="222"/>
                  </a:lnTo>
                  <a:cubicBezTo>
                    <a:pt x="5435" y="111"/>
                    <a:pt x="5324" y="37"/>
                    <a:pt x="52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2893;p51"/>
            <p:cNvSpPr/>
            <p:nvPr/>
          </p:nvSpPr>
          <p:spPr>
            <a:xfrm>
              <a:off x="2021050" y="3965400"/>
              <a:ext cx="612825" cy="1046575"/>
            </a:xfrm>
            <a:custGeom>
              <a:avLst/>
              <a:gdLst/>
              <a:ahLst/>
              <a:cxnLst/>
              <a:rect l="l" t="t" r="r" b="b"/>
              <a:pathLst>
                <a:path w="24513" h="41863" extrusionOk="0">
                  <a:moveTo>
                    <a:pt x="19199" y="0"/>
                  </a:moveTo>
                  <a:cubicBezTo>
                    <a:pt x="13895" y="0"/>
                    <a:pt x="1258" y="2156"/>
                    <a:pt x="1258" y="2156"/>
                  </a:cubicBezTo>
                  <a:cubicBezTo>
                    <a:pt x="1258" y="2156"/>
                    <a:pt x="1" y="6879"/>
                    <a:pt x="2405" y="6879"/>
                  </a:cubicBezTo>
                  <a:cubicBezTo>
                    <a:pt x="2508" y="6879"/>
                    <a:pt x="2619" y="6870"/>
                    <a:pt x="2737" y="6851"/>
                  </a:cubicBezTo>
                  <a:cubicBezTo>
                    <a:pt x="4610" y="6556"/>
                    <a:pt x="9622" y="6506"/>
                    <a:pt x="12754" y="6506"/>
                  </a:cubicBezTo>
                  <a:cubicBezTo>
                    <a:pt x="14321" y="6506"/>
                    <a:pt x="15418" y="6519"/>
                    <a:pt x="15418" y="6519"/>
                  </a:cubicBezTo>
                  <a:cubicBezTo>
                    <a:pt x="15418" y="6519"/>
                    <a:pt x="9096" y="21270"/>
                    <a:pt x="7506" y="29182"/>
                  </a:cubicBezTo>
                  <a:cubicBezTo>
                    <a:pt x="6656" y="33470"/>
                    <a:pt x="4253" y="35800"/>
                    <a:pt x="3698" y="37648"/>
                  </a:cubicBezTo>
                  <a:cubicBezTo>
                    <a:pt x="3143" y="39460"/>
                    <a:pt x="4807" y="38757"/>
                    <a:pt x="6471" y="39829"/>
                  </a:cubicBezTo>
                  <a:cubicBezTo>
                    <a:pt x="8097" y="40938"/>
                    <a:pt x="10870" y="41863"/>
                    <a:pt x="12904" y="41863"/>
                  </a:cubicBezTo>
                  <a:cubicBezTo>
                    <a:pt x="14900" y="41863"/>
                    <a:pt x="9391" y="38203"/>
                    <a:pt x="9391" y="35245"/>
                  </a:cubicBezTo>
                  <a:cubicBezTo>
                    <a:pt x="9391" y="32287"/>
                    <a:pt x="16083" y="22527"/>
                    <a:pt x="19374" y="17018"/>
                  </a:cubicBezTo>
                  <a:cubicBezTo>
                    <a:pt x="21967" y="12729"/>
                    <a:pt x="22246" y="12240"/>
                    <a:pt x="22122" y="12240"/>
                  </a:cubicBezTo>
                  <a:cubicBezTo>
                    <a:pt x="22085" y="12240"/>
                    <a:pt x="22013" y="12282"/>
                    <a:pt x="21955" y="12282"/>
                  </a:cubicBezTo>
                  <a:cubicBezTo>
                    <a:pt x="21846" y="12282"/>
                    <a:pt x="21787" y="12130"/>
                    <a:pt x="22109" y="11251"/>
                  </a:cubicBezTo>
                  <a:cubicBezTo>
                    <a:pt x="22516" y="10733"/>
                    <a:pt x="22849" y="10142"/>
                    <a:pt x="23034" y="9513"/>
                  </a:cubicBezTo>
                  <a:cubicBezTo>
                    <a:pt x="24217" y="5668"/>
                    <a:pt x="24512" y="677"/>
                    <a:pt x="20667" y="86"/>
                  </a:cubicBezTo>
                  <a:cubicBezTo>
                    <a:pt x="20287" y="27"/>
                    <a:pt x="19788" y="0"/>
                    <a:pt x="191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2894;p51"/>
            <p:cNvSpPr/>
            <p:nvPr/>
          </p:nvSpPr>
          <p:spPr>
            <a:xfrm>
              <a:off x="2036775" y="3957375"/>
              <a:ext cx="586925" cy="1062000"/>
            </a:xfrm>
            <a:custGeom>
              <a:avLst/>
              <a:gdLst/>
              <a:ahLst/>
              <a:cxnLst/>
              <a:rect l="l" t="t" r="r" b="b"/>
              <a:pathLst>
                <a:path w="23477" h="42480" extrusionOk="0">
                  <a:moveTo>
                    <a:pt x="18560" y="629"/>
                  </a:moveTo>
                  <a:cubicBezTo>
                    <a:pt x="19151" y="629"/>
                    <a:pt x="19632" y="666"/>
                    <a:pt x="20002" y="703"/>
                  </a:cubicBezTo>
                  <a:cubicBezTo>
                    <a:pt x="21074" y="887"/>
                    <a:pt x="21776" y="1405"/>
                    <a:pt x="22220" y="2181"/>
                  </a:cubicBezTo>
                  <a:cubicBezTo>
                    <a:pt x="22663" y="2958"/>
                    <a:pt x="22885" y="3993"/>
                    <a:pt x="22885" y="5139"/>
                  </a:cubicBezTo>
                  <a:cubicBezTo>
                    <a:pt x="22885" y="6618"/>
                    <a:pt x="22552" y="8245"/>
                    <a:pt x="22109" y="9723"/>
                  </a:cubicBezTo>
                  <a:cubicBezTo>
                    <a:pt x="21924" y="10315"/>
                    <a:pt x="21628" y="10870"/>
                    <a:pt x="21259" y="11387"/>
                  </a:cubicBezTo>
                  <a:lnTo>
                    <a:pt x="21222" y="11461"/>
                  </a:lnTo>
                  <a:cubicBezTo>
                    <a:pt x="21037" y="11979"/>
                    <a:pt x="20926" y="12237"/>
                    <a:pt x="20926" y="12459"/>
                  </a:cubicBezTo>
                  <a:cubicBezTo>
                    <a:pt x="20926" y="12570"/>
                    <a:pt x="20963" y="12644"/>
                    <a:pt x="21037" y="12755"/>
                  </a:cubicBezTo>
                  <a:cubicBezTo>
                    <a:pt x="21048" y="12766"/>
                    <a:pt x="21059" y="12781"/>
                    <a:pt x="21072" y="12796"/>
                  </a:cubicBezTo>
                  <a:lnTo>
                    <a:pt x="21072" y="12796"/>
                  </a:lnTo>
                  <a:cubicBezTo>
                    <a:pt x="20811" y="13316"/>
                    <a:pt x="20071" y="14537"/>
                    <a:pt x="18486" y="17192"/>
                  </a:cubicBezTo>
                  <a:cubicBezTo>
                    <a:pt x="16859" y="19927"/>
                    <a:pt x="14345" y="23735"/>
                    <a:pt x="12275" y="27248"/>
                  </a:cubicBezTo>
                  <a:cubicBezTo>
                    <a:pt x="11203" y="29022"/>
                    <a:pt x="10278" y="30686"/>
                    <a:pt x="9576" y="32128"/>
                  </a:cubicBezTo>
                  <a:cubicBezTo>
                    <a:pt x="9243" y="32830"/>
                    <a:pt x="8984" y="33496"/>
                    <a:pt x="8762" y="34050"/>
                  </a:cubicBezTo>
                  <a:cubicBezTo>
                    <a:pt x="8578" y="34642"/>
                    <a:pt x="8467" y="35159"/>
                    <a:pt x="8467" y="35566"/>
                  </a:cubicBezTo>
                  <a:cubicBezTo>
                    <a:pt x="8467" y="36268"/>
                    <a:pt x="8725" y="36971"/>
                    <a:pt x="9132" y="37636"/>
                  </a:cubicBezTo>
                  <a:cubicBezTo>
                    <a:pt x="9687" y="38635"/>
                    <a:pt x="10537" y="39596"/>
                    <a:pt x="11239" y="40409"/>
                  </a:cubicBezTo>
                  <a:cubicBezTo>
                    <a:pt x="11572" y="40779"/>
                    <a:pt x="11868" y="41149"/>
                    <a:pt x="12090" y="41444"/>
                  </a:cubicBezTo>
                  <a:cubicBezTo>
                    <a:pt x="12201" y="41555"/>
                    <a:pt x="12275" y="41703"/>
                    <a:pt x="12349" y="41777"/>
                  </a:cubicBezTo>
                  <a:lnTo>
                    <a:pt x="12386" y="41888"/>
                  </a:lnTo>
                  <a:lnTo>
                    <a:pt x="12275" y="41888"/>
                  </a:lnTo>
                  <a:cubicBezTo>
                    <a:pt x="10315" y="41888"/>
                    <a:pt x="7579" y="40964"/>
                    <a:pt x="5990" y="39892"/>
                  </a:cubicBezTo>
                  <a:cubicBezTo>
                    <a:pt x="5213" y="39411"/>
                    <a:pt x="4437" y="39263"/>
                    <a:pt x="3919" y="39115"/>
                  </a:cubicBezTo>
                  <a:cubicBezTo>
                    <a:pt x="3661" y="39041"/>
                    <a:pt x="3476" y="38967"/>
                    <a:pt x="3402" y="38893"/>
                  </a:cubicBezTo>
                  <a:cubicBezTo>
                    <a:pt x="3328" y="38819"/>
                    <a:pt x="3291" y="38782"/>
                    <a:pt x="3254" y="38561"/>
                  </a:cubicBezTo>
                  <a:cubicBezTo>
                    <a:pt x="3254" y="38450"/>
                    <a:pt x="3291" y="38265"/>
                    <a:pt x="3365" y="38043"/>
                  </a:cubicBezTo>
                  <a:cubicBezTo>
                    <a:pt x="3624" y="37193"/>
                    <a:pt x="4326" y="36158"/>
                    <a:pt x="5139" y="34827"/>
                  </a:cubicBezTo>
                  <a:cubicBezTo>
                    <a:pt x="5916" y="33459"/>
                    <a:pt x="6729" y="31758"/>
                    <a:pt x="7173" y="29577"/>
                  </a:cubicBezTo>
                  <a:cubicBezTo>
                    <a:pt x="7949" y="25658"/>
                    <a:pt x="9946" y="20001"/>
                    <a:pt x="11720" y="15306"/>
                  </a:cubicBezTo>
                  <a:cubicBezTo>
                    <a:pt x="12607" y="12977"/>
                    <a:pt x="13458" y="10907"/>
                    <a:pt x="14049" y="9391"/>
                  </a:cubicBezTo>
                  <a:cubicBezTo>
                    <a:pt x="14382" y="8651"/>
                    <a:pt x="14641" y="8023"/>
                    <a:pt x="14789" y="7616"/>
                  </a:cubicBezTo>
                  <a:cubicBezTo>
                    <a:pt x="14974" y="7172"/>
                    <a:pt x="15084" y="6951"/>
                    <a:pt x="15084" y="6951"/>
                  </a:cubicBezTo>
                  <a:cubicBezTo>
                    <a:pt x="15121" y="6877"/>
                    <a:pt x="15121" y="6766"/>
                    <a:pt x="15047" y="6655"/>
                  </a:cubicBezTo>
                  <a:cubicBezTo>
                    <a:pt x="15010" y="6581"/>
                    <a:pt x="14900" y="6544"/>
                    <a:pt x="14789" y="6544"/>
                  </a:cubicBezTo>
                  <a:cubicBezTo>
                    <a:pt x="14789" y="6544"/>
                    <a:pt x="13790" y="6507"/>
                    <a:pt x="12312" y="6507"/>
                  </a:cubicBezTo>
                  <a:cubicBezTo>
                    <a:pt x="10722" y="6507"/>
                    <a:pt x="8652" y="6544"/>
                    <a:pt x="6729" y="6581"/>
                  </a:cubicBezTo>
                  <a:cubicBezTo>
                    <a:pt x="4807" y="6618"/>
                    <a:pt x="3032" y="6729"/>
                    <a:pt x="2071" y="6877"/>
                  </a:cubicBezTo>
                  <a:lnTo>
                    <a:pt x="1775" y="6877"/>
                  </a:lnTo>
                  <a:cubicBezTo>
                    <a:pt x="1516" y="6877"/>
                    <a:pt x="1368" y="6840"/>
                    <a:pt x="1220" y="6729"/>
                  </a:cubicBezTo>
                  <a:cubicBezTo>
                    <a:pt x="999" y="6618"/>
                    <a:pt x="851" y="6359"/>
                    <a:pt x="740" y="6063"/>
                  </a:cubicBezTo>
                  <a:cubicBezTo>
                    <a:pt x="666" y="5731"/>
                    <a:pt x="629" y="5324"/>
                    <a:pt x="629" y="4917"/>
                  </a:cubicBezTo>
                  <a:cubicBezTo>
                    <a:pt x="629" y="4326"/>
                    <a:pt x="703" y="3734"/>
                    <a:pt x="777" y="3291"/>
                  </a:cubicBezTo>
                  <a:cubicBezTo>
                    <a:pt x="814" y="3069"/>
                    <a:pt x="851" y="2884"/>
                    <a:pt x="888" y="2736"/>
                  </a:cubicBezTo>
                  <a:cubicBezTo>
                    <a:pt x="888" y="2735"/>
                    <a:pt x="888" y="2735"/>
                    <a:pt x="888" y="2734"/>
                  </a:cubicBezTo>
                  <a:lnTo>
                    <a:pt x="888" y="2734"/>
                  </a:lnTo>
                  <a:cubicBezTo>
                    <a:pt x="1212" y="2678"/>
                    <a:pt x="1868" y="2568"/>
                    <a:pt x="2736" y="2440"/>
                  </a:cubicBezTo>
                  <a:cubicBezTo>
                    <a:pt x="6544" y="1812"/>
                    <a:pt x="14641" y="629"/>
                    <a:pt x="18560" y="629"/>
                  </a:cubicBezTo>
                  <a:close/>
                  <a:moveTo>
                    <a:pt x="18560" y="0"/>
                  </a:moveTo>
                  <a:cubicBezTo>
                    <a:pt x="15898" y="0"/>
                    <a:pt x="11387" y="555"/>
                    <a:pt x="7579" y="1072"/>
                  </a:cubicBezTo>
                  <a:cubicBezTo>
                    <a:pt x="3734" y="1627"/>
                    <a:pt x="592" y="2144"/>
                    <a:pt x="592" y="2144"/>
                  </a:cubicBezTo>
                  <a:cubicBezTo>
                    <a:pt x="444" y="2181"/>
                    <a:pt x="370" y="2255"/>
                    <a:pt x="333" y="2366"/>
                  </a:cubicBezTo>
                  <a:cubicBezTo>
                    <a:pt x="333" y="2403"/>
                    <a:pt x="0" y="3623"/>
                    <a:pt x="0" y="4917"/>
                  </a:cubicBezTo>
                  <a:cubicBezTo>
                    <a:pt x="0" y="5509"/>
                    <a:pt x="74" y="6137"/>
                    <a:pt x="333" y="6618"/>
                  </a:cubicBezTo>
                  <a:cubicBezTo>
                    <a:pt x="444" y="6877"/>
                    <a:pt x="629" y="7099"/>
                    <a:pt x="888" y="7246"/>
                  </a:cubicBezTo>
                  <a:cubicBezTo>
                    <a:pt x="1147" y="7431"/>
                    <a:pt x="1442" y="7505"/>
                    <a:pt x="1775" y="7505"/>
                  </a:cubicBezTo>
                  <a:cubicBezTo>
                    <a:pt x="1886" y="7505"/>
                    <a:pt x="2034" y="7505"/>
                    <a:pt x="2145" y="7468"/>
                  </a:cubicBezTo>
                  <a:cubicBezTo>
                    <a:pt x="3069" y="7320"/>
                    <a:pt x="4844" y="7246"/>
                    <a:pt x="6766" y="7209"/>
                  </a:cubicBezTo>
                  <a:cubicBezTo>
                    <a:pt x="8652" y="7136"/>
                    <a:pt x="10722" y="7136"/>
                    <a:pt x="12312" y="7136"/>
                  </a:cubicBezTo>
                  <a:lnTo>
                    <a:pt x="14323" y="7136"/>
                  </a:lnTo>
                  <a:cubicBezTo>
                    <a:pt x="13873" y="8217"/>
                    <a:pt x="12585" y="11340"/>
                    <a:pt x="11129" y="15084"/>
                  </a:cubicBezTo>
                  <a:cubicBezTo>
                    <a:pt x="9354" y="19779"/>
                    <a:pt x="7395" y="25473"/>
                    <a:pt x="6581" y="29466"/>
                  </a:cubicBezTo>
                  <a:cubicBezTo>
                    <a:pt x="6175" y="31573"/>
                    <a:pt x="5361" y="33163"/>
                    <a:pt x="4585" y="34494"/>
                  </a:cubicBezTo>
                  <a:cubicBezTo>
                    <a:pt x="3808" y="35825"/>
                    <a:pt x="3069" y="36860"/>
                    <a:pt x="2773" y="37858"/>
                  </a:cubicBezTo>
                  <a:cubicBezTo>
                    <a:pt x="2699" y="38117"/>
                    <a:pt x="2662" y="38376"/>
                    <a:pt x="2662" y="38561"/>
                  </a:cubicBezTo>
                  <a:cubicBezTo>
                    <a:pt x="2625" y="38893"/>
                    <a:pt x="2773" y="39189"/>
                    <a:pt x="3032" y="39374"/>
                  </a:cubicBezTo>
                  <a:cubicBezTo>
                    <a:pt x="3365" y="39633"/>
                    <a:pt x="3771" y="39707"/>
                    <a:pt x="4215" y="39818"/>
                  </a:cubicBezTo>
                  <a:cubicBezTo>
                    <a:pt x="4659" y="39929"/>
                    <a:pt x="5176" y="40076"/>
                    <a:pt x="5657" y="40409"/>
                  </a:cubicBezTo>
                  <a:cubicBezTo>
                    <a:pt x="7395" y="41555"/>
                    <a:pt x="10167" y="42480"/>
                    <a:pt x="12275" y="42480"/>
                  </a:cubicBezTo>
                  <a:cubicBezTo>
                    <a:pt x="12460" y="42480"/>
                    <a:pt x="12607" y="42480"/>
                    <a:pt x="12755" y="42406"/>
                  </a:cubicBezTo>
                  <a:cubicBezTo>
                    <a:pt x="12829" y="42332"/>
                    <a:pt x="12903" y="42295"/>
                    <a:pt x="12940" y="42184"/>
                  </a:cubicBezTo>
                  <a:cubicBezTo>
                    <a:pt x="13014" y="42110"/>
                    <a:pt x="13014" y="42036"/>
                    <a:pt x="13014" y="41925"/>
                  </a:cubicBezTo>
                  <a:cubicBezTo>
                    <a:pt x="13014" y="41703"/>
                    <a:pt x="12903" y="41555"/>
                    <a:pt x="12792" y="41370"/>
                  </a:cubicBezTo>
                  <a:cubicBezTo>
                    <a:pt x="12607" y="41038"/>
                    <a:pt x="12238" y="40631"/>
                    <a:pt x="11868" y="40187"/>
                  </a:cubicBezTo>
                  <a:cubicBezTo>
                    <a:pt x="11276" y="39522"/>
                    <a:pt x="10574" y="38745"/>
                    <a:pt x="10019" y="37932"/>
                  </a:cubicBezTo>
                  <a:cubicBezTo>
                    <a:pt x="9465" y="37119"/>
                    <a:pt x="9058" y="36268"/>
                    <a:pt x="9095" y="35566"/>
                  </a:cubicBezTo>
                  <a:cubicBezTo>
                    <a:pt x="9058" y="35270"/>
                    <a:pt x="9169" y="34790"/>
                    <a:pt x="9354" y="34272"/>
                  </a:cubicBezTo>
                  <a:cubicBezTo>
                    <a:pt x="9982" y="32350"/>
                    <a:pt x="11683" y="29355"/>
                    <a:pt x="13606" y="26249"/>
                  </a:cubicBezTo>
                  <a:cubicBezTo>
                    <a:pt x="15491" y="23144"/>
                    <a:pt x="17561" y="19927"/>
                    <a:pt x="19040" y="17524"/>
                  </a:cubicBezTo>
                  <a:cubicBezTo>
                    <a:pt x="20149" y="15602"/>
                    <a:pt x="20852" y="14456"/>
                    <a:pt x="21259" y="13753"/>
                  </a:cubicBezTo>
                  <a:cubicBezTo>
                    <a:pt x="21443" y="13384"/>
                    <a:pt x="21591" y="13162"/>
                    <a:pt x="21665" y="12977"/>
                  </a:cubicBezTo>
                  <a:cubicBezTo>
                    <a:pt x="21702" y="12903"/>
                    <a:pt x="21739" y="12829"/>
                    <a:pt x="21776" y="12792"/>
                  </a:cubicBezTo>
                  <a:cubicBezTo>
                    <a:pt x="21813" y="12718"/>
                    <a:pt x="21813" y="12681"/>
                    <a:pt x="21813" y="12570"/>
                  </a:cubicBezTo>
                  <a:cubicBezTo>
                    <a:pt x="21813" y="12533"/>
                    <a:pt x="21813" y="12422"/>
                    <a:pt x="21739" y="12348"/>
                  </a:cubicBezTo>
                  <a:cubicBezTo>
                    <a:pt x="21681" y="12310"/>
                    <a:pt x="21633" y="12281"/>
                    <a:pt x="21590" y="12263"/>
                  </a:cubicBezTo>
                  <a:lnTo>
                    <a:pt x="21590" y="12263"/>
                  </a:lnTo>
                  <a:cubicBezTo>
                    <a:pt x="21619" y="12141"/>
                    <a:pt x="21670" y="11964"/>
                    <a:pt x="21758" y="11732"/>
                  </a:cubicBezTo>
                  <a:lnTo>
                    <a:pt x="21758" y="11732"/>
                  </a:lnTo>
                  <a:cubicBezTo>
                    <a:pt x="22156" y="11184"/>
                    <a:pt x="22482" y="10600"/>
                    <a:pt x="22700" y="9908"/>
                  </a:cubicBezTo>
                  <a:cubicBezTo>
                    <a:pt x="23181" y="8393"/>
                    <a:pt x="23477" y="6692"/>
                    <a:pt x="23477" y="5139"/>
                  </a:cubicBezTo>
                  <a:cubicBezTo>
                    <a:pt x="23477" y="3919"/>
                    <a:pt x="23292" y="2773"/>
                    <a:pt x="22774" y="1849"/>
                  </a:cubicBezTo>
                  <a:cubicBezTo>
                    <a:pt x="22220" y="961"/>
                    <a:pt x="21332" y="296"/>
                    <a:pt x="20112" y="111"/>
                  </a:cubicBezTo>
                  <a:cubicBezTo>
                    <a:pt x="19706" y="37"/>
                    <a:pt x="19188" y="0"/>
                    <a:pt x="185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2895;p51"/>
            <p:cNvSpPr/>
            <p:nvPr/>
          </p:nvSpPr>
          <p:spPr>
            <a:xfrm>
              <a:off x="2073750" y="4916750"/>
              <a:ext cx="287200" cy="118325"/>
            </a:xfrm>
            <a:custGeom>
              <a:avLst/>
              <a:gdLst/>
              <a:ahLst/>
              <a:cxnLst/>
              <a:rect l="l" t="t" r="r" b="b"/>
              <a:pathLst>
                <a:path w="11488" h="4733" extrusionOk="0">
                  <a:moveTo>
                    <a:pt x="1072" y="1"/>
                  </a:moveTo>
                  <a:cubicBezTo>
                    <a:pt x="1072" y="1"/>
                    <a:pt x="0" y="1"/>
                    <a:pt x="888" y="888"/>
                  </a:cubicBezTo>
                  <a:cubicBezTo>
                    <a:pt x="1775" y="1775"/>
                    <a:pt x="1775" y="4585"/>
                    <a:pt x="1775" y="4585"/>
                  </a:cubicBezTo>
                  <a:lnTo>
                    <a:pt x="2810" y="4585"/>
                  </a:lnTo>
                  <a:cubicBezTo>
                    <a:pt x="2810" y="4585"/>
                    <a:pt x="2477" y="3180"/>
                    <a:pt x="2995" y="2478"/>
                  </a:cubicBezTo>
                  <a:cubicBezTo>
                    <a:pt x="2995" y="2478"/>
                    <a:pt x="3092" y="2470"/>
                    <a:pt x="3246" y="2470"/>
                  </a:cubicBezTo>
                  <a:cubicBezTo>
                    <a:pt x="3785" y="2470"/>
                    <a:pt x="5028" y="2560"/>
                    <a:pt x="5287" y="3365"/>
                  </a:cubicBezTo>
                  <a:cubicBezTo>
                    <a:pt x="5509" y="4031"/>
                    <a:pt x="6248" y="4733"/>
                    <a:pt x="6248" y="4733"/>
                  </a:cubicBezTo>
                  <a:lnTo>
                    <a:pt x="9650" y="4733"/>
                  </a:lnTo>
                  <a:cubicBezTo>
                    <a:pt x="10574" y="4733"/>
                    <a:pt x="11165" y="4326"/>
                    <a:pt x="11313" y="4031"/>
                  </a:cubicBezTo>
                  <a:cubicBezTo>
                    <a:pt x="11443" y="3804"/>
                    <a:pt x="11487" y="3691"/>
                    <a:pt x="11075" y="3691"/>
                  </a:cubicBezTo>
                  <a:cubicBezTo>
                    <a:pt x="11016" y="3691"/>
                    <a:pt x="10948" y="3693"/>
                    <a:pt x="10870" y="3698"/>
                  </a:cubicBezTo>
                  <a:cubicBezTo>
                    <a:pt x="10782" y="3703"/>
                    <a:pt x="10655" y="3706"/>
                    <a:pt x="10501" y="3706"/>
                  </a:cubicBezTo>
                  <a:cubicBezTo>
                    <a:pt x="9614" y="3706"/>
                    <a:pt x="7819" y="3606"/>
                    <a:pt x="7283" y="3291"/>
                  </a:cubicBezTo>
                  <a:cubicBezTo>
                    <a:pt x="6951" y="3069"/>
                    <a:pt x="6581" y="2626"/>
                    <a:pt x="6322" y="2256"/>
                  </a:cubicBezTo>
                  <a:cubicBezTo>
                    <a:pt x="6063" y="1923"/>
                    <a:pt x="3697" y="814"/>
                    <a:pt x="2403" y="370"/>
                  </a:cubicBezTo>
                  <a:lnTo>
                    <a:pt x="10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2896;p51"/>
            <p:cNvSpPr/>
            <p:nvPr/>
          </p:nvSpPr>
          <p:spPr>
            <a:xfrm>
              <a:off x="2079300" y="4909350"/>
              <a:ext cx="287450" cy="134050"/>
            </a:xfrm>
            <a:custGeom>
              <a:avLst/>
              <a:gdLst/>
              <a:ahLst/>
              <a:cxnLst/>
              <a:rect l="l" t="t" r="r" b="b"/>
              <a:pathLst>
                <a:path w="11498" h="5362" extrusionOk="0">
                  <a:moveTo>
                    <a:pt x="850" y="613"/>
                  </a:moveTo>
                  <a:lnTo>
                    <a:pt x="2107" y="962"/>
                  </a:lnTo>
                  <a:lnTo>
                    <a:pt x="2113" y="940"/>
                  </a:lnTo>
                  <a:lnTo>
                    <a:pt x="2113" y="940"/>
                  </a:lnTo>
                  <a:cubicBezTo>
                    <a:pt x="2740" y="1165"/>
                    <a:pt x="3640" y="1562"/>
                    <a:pt x="4400" y="1923"/>
                  </a:cubicBezTo>
                  <a:cubicBezTo>
                    <a:pt x="4769" y="2108"/>
                    <a:pt x="5139" y="2293"/>
                    <a:pt x="5398" y="2441"/>
                  </a:cubicBezTo>
                  <a:cubicBezTo>
                    <a:pt x="5546" y="2515"/>
                    <a:pt x="5657" y="2589"/>
                    <a:pt x="5731" y="2663"/>
                  </a:cubicBezTo>
                  <a:lnTo>
                    <a:pt x="5841" y="2737"/>
                  </a:lnTo>
                  <a:cubicBezTo>
                    <a:pt x="6137" y="3107"/>
                    <a:pt x="6507" y="3550"/>
                    <a:pt x="6914" y="3846"/>
                  </a:cubicBezTo>
                  <a:cubicBezTo>
                    <a:pt x="7098" y="3957"/>
                    <a:pt x="7320" y="4031"/>
                    <a:pt x="7616" y="4068"/>
                  </a:cubicBezTo>
                  <a:cubicBezTo>
                    <a:pt x="8429" y="4253"/>
                    <a:pt x="9575" y="4327"/>
                    <a:pt x="10278" y="4327"/>
                  </a:cubicBezTo>
                  <a:cubicBezTo>
                    <a:pt x="10426" y="4327"/>
                    <a:pt x="10574" y="4327"/>
                    <a:pt x="10685" y="4290"/>
                  </a:cubicBezTo>
                  <a:lnTo>
                    <a:pt x="10742" y="4290"/>
                  </a:lnTo>
                  <a:cubicBezTo>
                    <a:pt x="10666" y="4360"/>
                    <a:pt x="10549" y="4443"/>
                    <a:pt x="10389" y="4511"/>
                  </a:cubicBezTo>
                  <a:cubicBezTo>
                    <a:pt x="10167" y="4622"/>
                    <a:pt x="9834" y="4733"/>
                    <a:pt x="9428" y="4733"/>
                  </a:cubicBezTo>
                  <a:lnTo>
                    <a:pt x="6157" y="4733"/>
                  </a:lnTo>
                  <a:cubicBezTo>
                    <a:pt x="6066" y="4661"/>
                    <a:pt x="5917" y="4506"/>
                    <a:pt x="5767" y="4327"/>
                  </a:cubicBezTo>
                  <a:cubicBezTo>
                    <a:pt x="5620" y="4068"/>
                    <a:pt x="5435" y="3809"/>
                    <a:pt x="5361" y="3550"/>
                  </a:cubicBezTo>
                  <a:cubicBezTo>
                    <a:pt x="5250" y="3291"/>
                    <a:pt x="5102" y="3070"/>
                    <a:pt x="4880" y="2922"/>
                  </a:cubicBezTo>
                  <a:cubicBezTo>
                    <a:pt x="4584" y="2700"/>
                    <a:pt x="4215" y="2589"/>
                    <a:pt x="3882" y="2515"/>
                  </a:cubicBezTo>
                  <a:cubicBezTo>
                    <a:pt x="3549" y="2478"/>
                    <a:pt x="3217" y="2441"/>
                    <a:pt x="2995" y="2441"/>
                  </a:cubicBezTo>
                  <a:cubicBezTo>
                    <a:pt x="2847" y="2441"/>
                    <a:pt x="2773" y="2478"/>
                    <a:pt x="2736" y="2478"/>
                  </a:cubicBezTo>
                  <a:cubicBezTo>
                    <a:pt x="2662" y="2478"/>
                    <a:pt x="2588" y="2515"/>
                    <a:pt x="2514" y="2589"/>
                  </a:cubicBezTo>
                  <a:cubicBezTo>
                    <a:pt x="2218" y="2996"/>
                    <a:pt x="2181" y="3476"/>
                    <a:pt x="2181" y="3883"/>
                  </a:cubicBezTo>
                  <a:cubicBezTo>
                    <a:pt x="2181" y="4158"/>
                    <a:pt x="2205" y="4400"/>
                    <a:pt x="2231" y="4585"/>
                  </a:cubicBezTo>
                  <a:lnTo>
                    <a:pt x="1842" y="4585"/>
                  </a:lnTo>
                  <a:cubicBezTo>
                    <a:pt x="1832" y="4295"/>
                    <a:pt x="1806" y="3826"/>
                    <a:pt x="1738" y="3328"/>
                  </a:cubicBezTo>
                  <a:cubicBezTo>
                    <a:pt x="1664" y="2885"/>
                    <a:pt x="1590" y="2441"/>
                    <a:pt x="1479" y="2034"/>
                  </a:cubicBezTo>
                  <a:cubicBezTo>
                    <a:pt x="1331" y="1628"/>
                    <a:pt x="1146" y="1258"/>
                    <a:pt x="887" y="962"/>
                  </a:cubicBezTo>
                  <a:cubicBezTo>
                    <a:pt x="776" y="851"/>
                    <a:pt x="703" y="777"/>
                    <a:pt x="666" y="703"/>
                  </a:cubicBezTo>
                  <a:lnTo>
                    <a:pt x="642" y="656"/>
                  </a:lnTo>
                  <a:lnTo>
                    <a:pt x="642" y="656"/>
                  </a:lnTo>
                  <a:cubicBezTo>
                    <a:pt x="676" y="645"/>
                    <a:pt x="716" y="629"/>
                    <a:pt x="739" y="629"/>
                  </a:cubicBezTo>
                  <a:lnTo>
                    <a:pt x="850" y="629"/>
                  </a:lnTo>
                  <a:lnTo>
                    <a:pt x="850" y="613"/>
                  </a:lnTo>
                  <a:close/>
                  <a:moveTo>
                    <a:pt x="850" y="1"/>
                  </a:moveTo>
                  <a:cubicBezTo>
                    <a:pt x="813" y="1"/>
                    <a:pt x="666" y="1"/>
                    <a:pt x="481" y="38"/>
                  </a:cubicBezTo>
                  <a:cubicBezTo>
                    <a:pt x="407" y="75"/>
                    <a:pt x="296" y="112"/>
                    <a:pt x="185" y="223"/>
                  </a:cubicBezTo>
                  <a:cubicBezTo>
                    <a:pt x="74" y="297"/>
                    <a:pt x="0" y="445"/>
                    <a:pt x="0" y="629"/>
                  </a:cubicBezTo>
                  <a:cubicBezTo>
                    <a:pt x="0" y="740"/>
                    <a:pt x="37" y="888"/>
                    <a:pt x="111" y="999"/>
                  </a:cubicBezTo>
                  <a:cubicBezTo>
                    <a:pt x="185" y="1147"/>
                    <a:pt x="296" y="1258"/>
                    <a:pt x="444" y="1406"/>
                  </a:cubicBezTo>
                  <a:cubicBezTo>
                    <a:pt x="629" y="1554"/>
                    <a:pt x="776" y="1850"/>
                    <a:pt x="887" y="2219"/>
                  </a:cubicBezTo>
                  <a:cubicBezTo>
                    <a:pt x="1035" y="2774"/>
                    <a:pt x="1146" y="3439"/>
                    <a:pt x="1183" y="3957"/>
                  </a:cubicBezTo>
                  <a:cubicBezTo>
                    <a:pt x="1220" y="4216"/>
                    <a:pt x="1220" y="4474"/>
                    <a:pt x="1220" y="4622"/>
                  </a:cubicBezTo>
                  <a:cubicBezTo>
                    <a:pt x="1220" y="4770"/>
                    <a:pt x="1220" y="4881"/>
                    <a:pt x="1220" y="4881"/>
                  </a:cubicBezTo>
                  <a:cubicBezTo>
                    <a:pt x="1220" y="4955"/>
                    <a:pt x="1257" y="5029"/>
                    <a:pt x="1331" y="5103"/>
                  </a:cubicBezTo>
                  <a:cubicBezTo>
                    <a:pt x="1368" y="5140"/>
                    <a:pt x="1479" y="5177"/>
                    <a:pt x="1553" y="5177"/>
                  </a:cubicBezTo>
                  <a:lnTo>
                    <a:pt x="2588" y="5177"/>
                  </a:lnTo>
                  <a:cubicBezTo>
                    <a:pt x="2699" y="5177"/>
                    <a:pt x="2773" y="5140"/>
                    <a:pt x="2847" y="5066"/>
                  </a:cubicBezTo>
                  <a:cubicBezTo>
                    <a:pt x="2884" y="4992"/>
                    <a:pt x="2921" y="4881"/>
                    <a:pt x="2884" y="4807"/>
                  </a:cubicBezTo>
                  <a:lnTo>
                    <a:pt x="2884" y="4770"/>
                  </a:lnTo>
                  <a:cubicBezTo>
                    <a:pt x="2884" y="4696"/>
                    <a:pt x="2773" y="4327"/>
                    <a:pt x="2773" y="3883"/>
                  </a:cubicBezTo>
                  <a:cubicBezTo>
                    <a:pt x="2773" y="3577"/>
                    <a:pt x="2824" y="3271"/>
                    <a:pt x="2946" y="3070"/>
                  </a:cubicBezTo>
                  <a:lnTo>
                    <a:pt x="2995" y="3070"/>
                  </a:lnTo>
                  <a:cubicBezTo>
                    <a:pt x="3253" y="3070"/>
                    <a:pt x="3697" y="3107"/>
                    <a:pt x="4067" y="3217"/>
                  </a:cubicBezTo>
                  <a:cubicBezTo>
                    <a:pt x="4252" y="3254"/>
                    <a:pt x="4400" y="3328"/>
                    <a:pt x="4510" y="3402"/>
                  </a:cubicBezTo>
                  <a:cubicBezTo>
                    <a:pt x="4658" y="3513"/>
                    <a:pt x="4732" y="3624"/>
                    <a:pt x="4769" y="3735"/>
                  </a:cubicBezTo>
                  <a:cubicBezTo>
                    <a:pt x="4880" y="4142"/>
                    <a:pt x="5139" y="4511"/>
                    <a:pt x="5398" y="4807"/>
                  </a:cubicBezTo>
                  <a:cubicBezTo>
                    <a:pt x="5620" y="5066"/>
                    <a:pt x="5804" y="5251"/>
                    <a:pt x="5841" y="5251"/>
                  </a:cubicBezTo>
                  <a:cubicBezTo>
                    <a:pt x="5878" y="5325"/>
                    <a:pt x="5952" y="5362"/>
                    <a:pt x="6026" y="5362"/>
                  </a:cubicBezTo>
                  <a:lnTo>
                    <a:pt x="9428" y="5362"/>
                  </a:lnTo>
                  <a:cubicBezTo>
                    <a:pt x="9945" y="5362"/>
                    <a:pt x="10352" y="5214"/>
                    <a:pt x="10685" y="5066"/>
                  </a:cubicBezTo>
                  <a:cubicBezTo>
                    <a:pt x="11017" y="4918"/>
                    <a:pt x="11239" y="4696"/>
                    <a:pt x="11350" y="4511"/>
                  </a:cubicBezTo>
                  <a:cubicBezTo>
                    <a:pt x="11387" y="4437"/>
                    <a:pt x="11424" y="4401"/>
                    <a:pt x="11424" y="4327"/>
                  </a:cubicBezTo>
                  <a:cubicBezTo>
                    <a:pt x="11461" y="4290"/>
                    <a:pt x="11498" y="4216"/>
                    <a:pt x="11498" y="4105"/>
                  </a:cubicBezTo>
                  <a:cubicBezTo>
                    <a:pt x="11498" y="4031"/>
                    <a:pt x="11461" y="3957"/>
                    <a:pt x="11424" y="3883"/>
                  </a:cubicBezTo>
                  <a:cubicBezTo>
                    <a:pt x="11313" y="3772"/>
                    <a:pt x="11202" y="3735"/>
                    <a:pt x="11128" y="3698"/>
                  </a:cubicBezTo>
                  <a:lnTo>
                    <a:pt x="10278" y="3698"/>
                  </a:lnTo>
                  <a:cubicBezTo>
                    <a:pt x="9834" y="3698"/>
                    <a:pt x="9169" y="3661"/>
                    <a:pt x="8577" y="3587"/>
                  </a:cubicBezTo>
                  <a:cubicBezTo>
                    <a:pt x="8281" y="3587"/>
                    <a:pt x="7986" y="3513"/>
                    <a:pt x="7727" y="3476"/>
                  </a:cubicBezTo>
                  <a:cubicBezTo>
                    <a:pt x="7505" y="3439"/>
                    <a:pt x="7320" y="3365"/>
                    <a:pt x="7246" y="3328"/>
                  </a:cubicBezTo>
                  <a:cubicBezTo>
                    <a:pt x="6951" y="3144"/>
                    <a:pt x="6581" y="2700"/>
                    <a:pt x="6322" y="2367"/>
                  </a:cubicBezTo>
                  <a:cubicBezTo>
                    <a:pt x="6248" y="2256"/>
                    <a:pt x="6174" y="2219"/>
                    <a:pt x="6100" y="2145"/>
                  </a:cubicBezTo>
                  <a:cubicBezTo>
                    <a:pt x="5731" y="1886"/>
                    <a:pt x="5065" y="1554"/>
                    <a:pt x="4363" y="1221"/>
                  </a:cubicBezTo>
                  <a:cubicBezTo>
                    <a:pt x="3660" y="888"/>
                    <a:pt x="2847" y="556"/>
                    <a:pt x="2292" y="371"/>
                  </a:cubicBezTo>
                  <a:lnTo>
                    <a:pt x="2255" y="334"/>
                  </a:lnTo>
                  <a:lnTo>
                    <a:pt x="92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2897;p51"/>
            <p:cNvSpPr/>
            <p:nvPr/>
          </p:nvSpPr>
          <p:spPr>
            <a:xfrm>
              <a:off x="2208675" y="4889025"/>
              <a:ext cx="101700" cy="88750"/>
            </a:xfrm>
            <a:custGeom>
              <a:avLst/>
              <a:gdLst/>
              <a:ahLst/>
              <a:cxnLst/>
              <a:rect l="l" t="t" r="r" b="b"/>
              <a:pathLst>
                <a:path w="4068" h="3550" extrusionOk="0">
                  <a:moveTo>
                    <a:pt x="2404" y="1"/>
                  </a:moveTo>
                  <a:cubicBezTo>
                    <a:pt x="2404" y="1"/>
                    <a:pt x="1" y="2293"/>
                    <a:pt x="1" y="2552"/>
                  </a:cubicBezTo>
                  <a:cubicBezTo>
                    <a:pt x="38" y="3180"/>
                    <a:pt x="1628" y="3550"/>
                    <a:pt x="1628" y="3550"/>
                  </a:cubicBezTo>
                  <a:lnTo>
                    <a:pt x="4068" y="2071"/>
                  </a:lnTo>
                  <a:lnTo>
                    <a:pt x="3994" y="1295"/>
                  </a:lnTo>
                  <a:cubicBezTo>
                    <a:pt x="3587" y="296"/>
                    <a:pt x="2404" y="1"/>
                    <a:pt x="24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2898;p51"/>
            <p:cNvSpPr/>
            <p:nvPr/>
          </p:nvSpPr>
          <p:spPr>
            <a:xfrm>
              <a:off x="2201300" y="4881625"/>
              <a:ext cx="117400" cy="103925"/>
            </a:xfrm>
            <a:custGeom>
              <a:avLst/>
              <a:gdLst/>
              <a:ahLst/>
              <a:cxnLst/>
              <a:rect l="l" t="t" r="r" b="b"/>
              <a:pathLst>
                <a:path w="4696" h="4157" extrusionOk="0">
                  <a:moveTo>
                    <a:pt x="2776" y="662"/>
                  </a:moveTo>
                  <a:cubicBezTo>
                    <a:pt x="2896" y="699"/>
                    <a:pt x="3067" y="772"/>
                    <a:pt x="3254" y="888"/>
                  </a:cubicBezTo>
                  <a:cubicBezTo>
                    <a:pt x="3529" y="1026"/>
                    <a:pt x="3805" y="1292"/>
                    <a:pt x="3961" y="1627"/>
                  </a:cubicBezTo>
                  <a:lnTo>
                    <a:pt x="3961" y="1627"/>
                  </a:lnTo>
                  <a:lnTo>
                    <a:pt x="3956" y="1628"/>
                  </a:lnTo>
                  <a:lnTo>
                    <a:pt x="4030" y="2219"/>
                  </a:lnTo>
                  <a:lnTo>
                    <a:pt x="1879" y="3503"/>
                  </a:lnTo>
                  <a:lnTo>
                    <a:pt x="1879" y="3503"/>
                  </a:lnTo>
                  <a:cubicBezTo>
                    <a:pt x="1711" y="3463"/>
                    <a:pt x="1379" y="3389"/>
                    <a:pt x="1109" y="3254"/>
                  </a:cubicBezTo>
                  <a:cubicBezTo>
                    <a:pt x="961" y="3180"/>
                    <a:pt x="814" y="3069"/>
                    <a:pt x="740" y="2995"/>
                  </a:cubicBezTo>
                  <a:cubicBezTo>
                    <a:pt x="680" y="2956"/>
                    <a:pt x="652" y="2916"/>
                    <a:pt x="639" y="2887"/>
                  </a:cubicBezTo>
                  <a:lnTo>
                    <a:pt x="639" y="2887"/>
                  </a:lnTo>
                  <a:cubicBezTo>
                    <a:pt x="665" y="2855"/>
                    <a:pt x="696" y="2802"/>
                    <a:pt x="740" y="2737"/>
                  </a:cubicBezTo>
                  <a:cubicBezTo>
                    <a:pt x="1035" y="2404"/>
                    <a:pt x="1553" y="1849"/>
                    <a:pt x="2034" y="1369"/>
                  </a:cubicBezTo>
                  <a:cubicBezTo>
                    <a:pt x="2340" y="1086"/>
                    <a:pt x="2616" y="819"/>
                    <a:pt x="2776" y="662"/>
                  </a:cubicBezTo>
                  <a:close/>
                  <a:moveTo>
                    <a:pt x="2773" y="1"/>
                  </a:moveTo>
                  <a:cubicBezTo>
                    <a:pt x="2662" y="1"/>
                    <a:pt x="2551" y="1"/>
                    <a:pt x="2477" y="75"/>
                  </a:cubicBezTo>
                  <a:cubicBezTo>
                    <a:pt x="2477" y="75"/>
                    <a:pt x="1886" y="666"/>
                    <a:pt x="1294" y="1258"/>
                  </a:cubicBezTo>
                  <a:cubicBezTo>
                    <a:pt x="998" y="1554"/>
                    <a:pt x="666" y="1886"/>
                    <a:pt x="444" y="2145"/>
                  </a:cubicBezTo>
                  <a:cubicBezTo>
                    <a:pt x="333" y="2256"/>
                    <a:pt x="222" y="2367"/>
                    <a:pt x="148" y="2478"/>
                  </a:cubicBezTo>
                  <a:lnTo>
                    <a:pt x="74" y="2626"/>
                  </a:lnTo>
                  <a:cubicBezTo>
                    <a:pt x="37" y="2700"/>
                    <a:pt x="0" y="2737"/>
                    <a:pt x="0" y="2848"/>
                  </a:cubicBezTo>
                  <a:cubicBezTo>
                    <a:pt x="0" y="2922"/>
                    <a:pt x="0" y="2959"/>
                    <a:pt x="0" y="2959"/>
                  </a:cubicBezTo>
                  <a:lnTo>
                    <a:pt x="6" y="2956"/>
                  </a:lnTo>
                  <a:lnTo>
                    <a:pt x="6" y="2956"/>
                  </a:lnTo>
                  <a:cubicBezTo>
                    <a:pt x="25" y="3070"/>
                    <a:pt x="87" y="3162"/>
                    <a:pt x="148" y="3254"/>
                  </a:cubicBezTo>
                  <a:cubicBezTo>
                    <a:pt x="259" y="3439"/>
                    <a:pt x="407" y="3550"/>
                    <a:pt x="592" y="3661"/>
                  </a:cubicBezTo>
                  <a:cubicBezTo>
                    <a:pt x="1146" y="3994"/>
                    <a:pt x="1812" y="4142"/>
                    <a:pt x="1849" y="4142"/>
                  </a:cubicBezTo>
                  <a:cubicBezTo>
                    <a:pt x="1870" y="4152"/>
                    <a:pt x="1892" y="4157"/>
                    <a:pt x="1914" y="4157"/>
                  </a:cubicBezTo>
                  <a:cubicBezTo>
                    <a:pt x="1966" y="4157"/>
                    <a:pt x="2018" y="4131"/>
                    <a:pt x="2071" y="4105"/>
                  </a:cubicBezTo>
                  <a:lnTo>
                    <a:pt x="4548" y="2663"/>
                  </a:lnTo>
                  <a:cubicBezTo>
                    <a:pt x="4622" y="2589"/>
                    <a:pt x="4695" y="2478"/>
                    <a:pt x="4695" y="2330"/>
                  </a:cubicBezTo>
                  <a:lnTo>
                    <a:pt x="4585" y="1554"/>
                  </a:lnTo>
                  <a:lnTo>
                    <a:pt x="4548" y="1480"/>
                  </a:lnTo>
                  <a:cubicBezTo>
                    <a:pt x="4326" y="888"/>
                    <a:pt x="3882" y="518"/>
                    <a:pt x="3475" y="297"/>
                  </a:cubicBezTo>
                  <a:cubicBezTo>
                    <a:pt x="3106" y="75"/>
                    <a:pt x="2773" y="1"/>
                    <a:pt x="27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2899;p51"/>
            <p:cNvSpPr/>
            <p:nvPr/>
          </p:nvSpPr>
          <p:spPr>
            <a:xfrm>
              <a:off x="2129500" y="3838700"/>
              <a:ext cx="832475" cy="1182875"/>
            </a:xfrm>
            <a:custGeom>
              <a:avLst/>
              <a:gdLst/>
              <a:ahLst/>
              <a:cxnLst/>
              <a:rect l="l" t="t" r="r" b="b"/>
              <a:pathLst>
                <a:path w="33299" h="47315" extrusionOk="0">
                  <a:moveTo>
                    <a:pt x="13450" y="1"/>
                  </a:moveTo>
                  <a:cubicBezTo>
                    <a:pt x="9313" y="1"/>
                    <a:pt x="4795" y="348"/>
                    <a:pt x="4795" y="348"/>
                  </a:cubicBezTo>
                  <a:cubicBezTo>
                    <a:pt x="2380" y="1336"/>
                    <a:pt x="1" y="10074"/>
                    <a:pt x="1673" y="10074"/>
                  </a:cubicBezTo>
                  <a:cubicBezTo>
                    <a:pt x="1690" y="10074"/>
                    <a:pt x="1708" y="10073"/>
                    <a:pt x="1726" y="10071"/>
                  </a:cubicBezTo>
                  <a:cubicBezTo>
                    <a:pt x="3501" y="9923"/>
                    <a:pt x="14296" y="8962"/>
                    <a:pt x="14296" y="8962"/>
                  </a:cubicBezTo>
                  <a:lnTo>
                    <a:pt x="14296" y="8962"/>
                  </a:lnTo>
                  <a:cubicBezTo>
                    <a:pt x="13963" y="13990"/>
                    <a:pt x="17217" y="23935"/>
                    <a:pt x="19620" y="27040"/>
                  </a:cubicBezTo>
                  <a:cubicBezTo>
                    <a:pt x="21210" y="29000"/>
                    <a:pt x="23095" y="35285"/>
                    <a:pt x="24056" y="37725"/>
                  </a:cubicBezTo>
                  <a:cubicBezTo>
                    <a:pt x="24574" y="39019"/>
                    <a:pt x="24537" y="40461"/>
                    <a:pt x="23982" y="41718"/>
                  </a:cubicBezTo>
                  <a:cubicBezTo>
                    <a:pt x="23687" y="42346"/>
                    <a:pt x="23502" y="43012"/>
                    <a:pt x="23613" y="43419"/>
                  </a:cubicBezTo>
                  <a:cubicBezTo>
                    <a:pt x="23945" y="44380"/>
                    <a:pt x="25092" y="44047"/>
                    <a:pt x="25720" y="44380"/>
                  </a:cubicBezTo>
                  <a:cubicBezTo>
                    <a:pt x="26385" y="44712"/>
                    <a:pt x="28456" y="46635"/>
                    <a:pt x="29047" y="47042"/>
                  </a:cubicBezTo>
                  <a:cubicBezTo>
                    <a:pt x="29371" y="47232"/>
                    <a:pt x="30214" y="47315"/>
                    <a:pt x="31026" y="47315"/>
                  </a:cubicBezTo>
                  <a:cubicBezTo>
                    <a:pt x="31792" y="47315"/>
                    <a:pt x="32530" y="47241"/>
                    <a:pt x="32781" y="47116"/>
                  </a:cubicBezTo>
                  <a:cubicBezTo>
                    <a:pt x="33299" y="46857"/>
                    <a:pt x="32338" y="46561"/>
                    <a:pt x="31746" y="46043"/>
                  </a:cubicBezTo>
                  <a:cubicBezTo>
                    <a:pt x="31155" y="45489"/>
                    <a:pt x="27679" y="39500"/>
                    <a:pt x="27679" y="39500"/>
                  </a:cubicBezTo>
                  <a:cubicBezTo>
                    <a:pt x="27679" y="39500"/>
                    <a:pt x="21357" y="2529"/>
                    <a:pt x="20064" y="902"/>
                  </a:cubicBezTo>
                  <a:cubicBezTo>
                    <a:pt x="19505" y="200"/>
                    <a:pt x="16587" y="1"/>
                    <a:pt x="134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2900;p51"/>
            <p:cNvSpPr/>
            <p:nvPr/>
          </p:nvSpPr>
          <p:spPr>
            <a:xfrm>
              <a:off x="2149525" y="3831675"/>
              <a:ext cx="811550" cy="1197875"/>
            </a:xfrm>
            <a:custGeom>
              <a:avLst/>
              <a:gdLst/>
              <a:ahLst/>
              <a:cxnLst/>
              <a:rect l="l" t="t" r="r" b="b"/>
              <a:pathLst>
                <a:path w="32462" h="47915" extrusionOk="0">
                  <a:moveTo>
                    <a:pt x="12682" y="592"/>
                  </a:moveTo>
                  <a:cubicBezTo>
                    <a:pt x="14235" y="592"/>
                    <a:pt x="15750" y="666"/>
                    <a:pt x="16896" y="777"/>
                  </a:cubicBezTo>
                  <a:cubicBezTo>
                    <a:pt x="17488" y="850"/>
                    <a:pt x="18006" y="924"/>
                    <a:pt x="18375" y="1035"/>
                  </a:cubicBezTo>
                  <a:cubicBezTo>
                    <a:pt x="18745" y="1146"/>
                    <a:pt x="18967" y="1294"/>
                    <a:pt x="19041" y="1368"/>
                  </a:cubicBezTo>
                  <a:cubicBezTo>
                    <a:pt x="19041" y="1405"/>
                    <a:pt x="19078" y="1442"/>
                    <a:pt x="19115" y="1553"/>
                  </a:cubicBezTo>
                  <a:cubicBezTo>
                    <a:pt x="19299" y="1960"/>
                    <a:pt x="19558" y="2921"/>
                    <a:pt x="19891" y="4215"/>
                  </a:cubicBezTo>
                  <a:cubicBezTo>
                    <a:pt x="20963" y="8725"/>
                    <a:pt x="22627" y="17635"/>
                    <a:pt x="24032" y="25436"/>
                  </a:cubicBezTo>
                  <a:cubicBezTo>
                    <a:pt x="24734" y="29318"/>
                    <a:pt x="25363" y="32904"/>
                    <a:pt x="25843" y="35566"/>
                  </a:cubicBezTo>
                  <a:cubicBezTo>
                    <a:pt x="26065" y="36860"/>
                    <a:pt x="26250" y="37932"/>
                    <a:pt x="26361" y="38672"/>
                  </a:cubicBezTo>
                  <a:cubicBezTo>
                    <a:pt x="26509" y="39448"/>
                    <a:pt x="26583" y="39855"/>
                    <a:pt x="26583" y="39855"/>
                  </a:cubicBezTo>
                  <a:lnTo>
                    <a:pt x="26620" y="39965"/>
                  </a:lnTo>
                  <a:cubicBezTo>
                    <a:pt x="26620" y="39965"/>
                    <a:pt x="27470" y="41444"/>
                    <a:pt x="28431" y="42997"/>
                  </a:cubicBezTo>
                  <a:cubicBezTo>
                    <a:pt x="28912" y="43773"/>
                    <a:pt x="29392" y="44587"/>
                    <a:pt x="29799" y="45215"/>
                  </a:cubicBezTo>
                  <a:cubicBezTo>
                    <a:pt x="30021" y="45548"/>
                    <a:pt x="30206" y="45807"/>
                    <a:pt x="30354" y="46029"/>
                  </a:cubicBezTo>
                  <a:cubicBezTo>
                    <a:pt x="30539" y="46251"/>
                    <a:pt x="30649" y="46435"/>
                    <a:pt x="30760" y="46546"/>
                  </a:cubicBezTo>
                  <a:cubicBezTo>
                    <a:pt x="31019" y="46768"/>
                    <a:pt x="31315" y="46953"/>
                    <a:pt x="31574" y="47101"/>
                  </a:cubicBezTo>
                  <a:cubicBezTo>
                    <a:pt x="31611" y="47126"/>
                    <a:pt x="31644" y="47151"/>
                    <a:pt x="31675" y="47174"/>
                  </a:cubicBezTo>
                  <a:lnTo>
                    <a:pt x="31675" y="47174"/>
                  </a:lnTo>
                  <a:cubicBezTo>
                    <a:pt x="31666" y="47175"/>
                    <a:pt x="31657" y="47175"/>
                    <a:pt x="31648" y="47175"/>
                  </a:cubicBezTo>
                  <a:cubicBezTo>
                    <a:pt x="31315" y="47249"/>
                    <a:pt x="30760" y="47286"/>
                    <a:pt x="30206" y="47286"/>
                  </a:cubicBezTo>
                  <a:cubicBezTo>
                    <a:pt x="29799" y="47286"/>
                    <a:pt x="29392" y="47286"/>
                    <a:pt x="29097" y="47249"/>
                  </a:cubicBezTo>
                  <a:cubicBezTo>
                    <a:pt x="28764" y="47175"/>
                    <a:pt x="28468" y="47101"/>
                    <a:pt x="28394" y="47064"/>
                  </a:cubicBezTo>
                  <a:cubicBezTo>
                    <a:pt x="28283" y="46990"/>
                    <a:pt x="28062" y="46768"/>
                    <a:pt x="27766" y="46546"/>
                  </a:cubicBezTo>
                  <a:cubicBezTo>
                    <a:pt x="27322" y="46177"/>
                    <a:pt x="26805" y="45733"/>
                    <a:pt x="26287" y="45289"/>
                  </a:cubicBezTo>
                  <a:cubicBezTo>
                    <a:pt x="26065" y="45104"/>
                    <a:pt x="25806" y="44920"/>
                    <a:pt x="25621" y="44735"/>
                  </a:cubicBezTo>
                  <a:cubicBezTo>
                    <a:pt x="25400" y="44587"/>
                    <a:pt x="25215" y="44476"/>
                    <a:pt x="25067" y="44365"/>
                  </a:cubicBezTo>
                  <a:cubicBezTo>
                    <a:pt x="24660" y="44180"/>
                    <a:pt x="24180" y="44180"/>
                    <a:pt x="23810" y="44106"/>
                  </a:cubicBezTo>
                  <a:cubicBezTo>
                    <a:pt x="23625" y="44069"/>
                    <a:pt x="23477" y="44032"/>
                    <a:pt x="23366" y="43958"/>
                  </a:cubicBezTo>
                  <a:cubicBezTo>
                    <a:pt x="23255" y="43884"/>
                    <a:pt x="23181" y="43773"/>
                    <a:pt x="23107" y="43589"/>
                  </a:cubicBezTo>
                  <a:cubicBezTo>
                    <a:pt x="23107" y="43552"/>
                    <a:pt x="23107" y="43478"/>
                    <a:pt x="23107" y="43404"/>
                  </a:cubicBezTo>
                  <a:cubicBezTo>
                    <a:pt x="23070" y="43071"/>
                    <a:pt x="23255" y="42590"/>
                    <a:pt x="23440" y="42147"/>
                  </a:cubicBezTo>
                  <a:cubicBezTo>
                    <a:pt x="23773" y="41407"/>
                    <a:pt x="23921" y="40631"/>
                    <a:pt x="23921" y="39892"/>
                  </a:cubicBezTo>
                  <a:cubicBezTo>
                    <a:pt x="23921" y="39189"/>
                    <a:pt x="23810" y="38524"/>
                    <a:pt x="23551" y="37895"/>
                  </a:cubicBezTo>
                  <a:cubicBezTo>
                    <a:pt x="23070" y="36675"/>
                    <a:pt x="22368" y="34494"/>
                    <a:pt x="21555" y="32386"/>
                  </a:cubicBezTo>
                  <a:cubicBezTo>
                    <a:pt x="21185" y="31314"/>
                    <a:pt x="20741" y="30242"/>
                    <a:pt x="20335" y="29355"/>
                  </a:cubicBezTo>
                  <a:cubicBezTo>
                    <a:pt x="19928" y="28431"/>
                    <a:pt x="19484" y="27654"/>
                    <a:pt x="19078" y="27100"/>
                  </a:cubicBezTo>
                  <a:cubicBezTo>
                    <a:pt x="18523" y="26434"/>
                    <a:pt x="17895" y="25325"/>
                    <a:pt x="17303" y="23957"/>
                  </a:cubicBezTo>
                  <a:cubicBezTo>
                    <a:pt x="15455" y="19964"/>
                    <a:pt x="13754" y="13827"/>
                    <a:pt x="13754" y="9982"/>
                  </a:cubicBezTo>
                  <a:cubicBezTo>
                    <a:pt x="13754" y="9723"/>
                    <a:pt x="13791" y="9502"/>
                    <a:pt x="13791" y="9280"/>
                  </a:cubicBezTo>
                  <a:cubicBezTo>
                    <a:pt x="13791" y="9169"/>
                    <a:pt x="13754" y="9095"/>
                    <a:pt x="13680" y="9021"/>
                  </a:cubicBezTo>
                  <a:cubicBezTo>
                    <a:pt x="13643" y="8984"/>
                    <a:pt x="13532" y="8947"/>
                    <a:pt x="13458" y="8947"/>
                  </a:cubicBezTo>
                  <a:cubicBezTo>
                    <a:pt x="13458" y="8947"/>
                    <a:pt x="2663" y="9908"/>
                    <a:pt x="888" y="10056"/>
                  </a:cubicBezTo>
                  <a:lnTo>
                    <a:pt x="814" y="10019"/>
                  </a:lnTo>
                  <a:cubicBezTo>
                    <a:pt x="777" y="10019"/>
                    <a:pt x="703" y="9945"/>
                    <a:pt x="666" y="9760"/>
                  </a:cubicBezTo>
                  <a:cubicBezTo>
                    <a:pt x="629" y="9613"/>
                    <a:pt x="629" y="9391"/>
                    <a:pt x="629" y="9132"/>
                  </a:cubicBezTo>
                  <a:cubicBezTo>
                    <a:pt x="592" y="7986"/>
                    <a:pt x="1073" y="6063"/>
                    <a:pt x="1738" y="4363"/>
                  </a:cubicBezTo>
                  <a:cubicBezTo>
                    <a:pt x="2071" y="3512"/>
                    <a:pt x="2478" y="2736"/>
                    <a:pt x="2885" y="2107"/>
                  </a:cubicBezTo>
                  <a:cubicBezTo>
                    <a:pt x="3299" y="1521"/>
                    <a:pt x="3681" y="1127"/>
                    <a:pt x="4030" y="957"/>
                  </a:cubicBezTo>
                  <a:lnTo>
                    <a:pt x="4030" y="957"/>
                  </a:lnTo>
                  <a:lnTo>
                    <a:pt x="4031" y="961"/>
                  </a:lnTo>
                  <a:cubicBezTo>
                    <a:pt x="4031" y="961"/>
                    <a:pt x="4289" y="924"/>
                    <a:pt x="4807" y="887"/>
                  </a:cubicBezTo>
                  <a:cubicBezTo>
                    <a:pt x="6249" y="813"/>
                    <a:pt x="9576" y="592"/>
                    <a:pt x="12682" y="592"/>
                  </a:cubicBezTo>
                  <a:close/>
                  <a:moveTo>
                    <a:pt x="12682" y="0"/>
                  </a:moveTo>
                  <a:cubicBezTo>
                    <a:pt x="8541" y="0"/>
                    <a:pt x="3994" y="333"/>
                    <a:pt x="3957" y="333"/>
                  </a:cubicBezTo>
                  <a:lnTo>
                    <a:pt x="3883" y="370"/>
                  </a:lnTo>
                  <a:cubicBezTo>
                    <a:pt x="3328" y="592"/>
                    <a:pt x="2848" y="1109"/>
                    <a:pt x="2404" y="1775"/>
                  </a:cubicBezTo>
                  <a:cubicBezTo>
                    <a:pt x="1701" y="2773"/>
                    <a:pt x="1110" y="4141"/>
                    <a:pt x="703" y="5472"/>
                  </a:cubicBezTo>
                  <a:cubicBezTo>
                    <a:pt x="260" y="6840"/>
                    <a:pt x="1" y="8171"/>
                    <a:pt x="1" y="9132"/>
                  </a:cubicBezTo>
                  <a:cubicBezTo>
                    <a:pt x="1" y="9539"/>
                    <a:pt x="38" y="9871"/>
                    <a:pt x="149" y="10167"/>
                  </a:cubicBezTo>
                  <a:cubicBezTo>
                    <a:pt x="223" y="10278"/>
                    <a:pt x="297" y="10426"/>
                    <a:pt x="444" y="10537"/>
                  </a:cubicBezTo>
                  <a:cubicBezTo>
                    <a:pt x="555" y="10611"/>
                    <a:pt x="703" y="10685"/>
                    <a:pt x="888" y="10685"/>
                  </a:cubicBezTo>
                  <a:lnTo>
                    <a:pt x="962" y="10685"/>
                  </a:lnTo>
                  <a:cubicBezTo>
                    <a:pt x="1849" y="10574"/>
                    <a:pt x="4992" y="10315"/>
                    <a:pt x="7913" y="10056"/>
                  </a:cubicBezTo>
                  <a:cubicBezTo>
                    <a:pt x="9354" y="9908"/>
                    <a:pt x="10759" y="9797"/>
                    <a:pt x="11794" y="9723"/>
                  </a:cubicBezTo>
                  <a:cubicBezTo>
                    <a:pt x="12393" y="9659"/>
                    <a:pt x="12868" y="9620"/>
                    <a:pt x="13162" y="9598"/>
                  </a:cubicBezTo>
                  <a:lnTo>
                    <a:pt x="13162" y="9598"/>
                  </a:lnTo>
                  <a:cubicBezTo>
                    <a:pt x="13162" y="9723"/>
                    <a:pt x="13162" y="9853"/>
                    <a:pt x="13162" y="9982"/>
                  </a:cubicBezTo>
                  <a:cubicBezTo>
                    <a:pt x="13162" y="12644"/>
                    <a:pt x="13939" y="16267"/>
                    <a:pt x="14974" y="19595"/>
                  </a:cubicBezTo>
                  <a:cubicBezTo>
                    <a:pt x="15528" y="21258"/>
                    <a:pt x="16120" y="22848"/>
                    <a:pt x="16749" y="24216"/>
                  </a:cubicBezTo>
                  <a:cubicBezTo>
                    <a:pt x="17340" y="25584"/>
                    <a:pt x="17969" y="26730"/>
                    <a:pt x="18597" y="27506"/>
                  </a:cubicBezTo>
                  <a:cubicBezTo>
                    <a:pt x="18967" y="27950"/>
                    <a:pt x="19373" y="28726"/>
                    <a:pt x="19780" y="29614"/>
                  </a:cubicBezTo>
                  <a:cubicBezTo>
                    <a:pt x="21000" y="32276"/>
                    <a:pt x="22257" y="36268"/>
                    <a:pt x="22997" y="38117"/>
                  </a:cubicBezTo>
                  <a:cubicBezTo>
                    <a:pt x="23218" y="38672"/>
                    <a:pt x="23329" y="39263"/>
                    <a:pt x="23329" y="39892"/>
                  </a:cubicBezTo>
                  <a:cubicBezTo>
                    <a:pt x="23329" y="40557"/>
                    <a:pt x="23181" y="41259"/>
                    <a:pt x="22886" y="41888"/>
                  </a:cubicBezTo>
                  <a:cubicBezTo>
                    <a:pt x="22664" y="42406"/>
                    <a:pt x="22479" y="42923"/>
                    <a:pt x="22479" y="43404"/>
                  </a:cubicBezTo>
                  <a:cubicBezTo>
                    <a:pt x="22479" y="43515"/>
                    <a:pt x="22479" y="43663"/>
                    <a:pt x="22553" y="43773"/>
                  </a:cubicBezTo>
                  <a:cubicBezTo>
                    <a:pt x="22627" y="44069"/>
                    <a:pt x="22812" y="44328"/>
                    <a:pt x="23034" y="44439"/>
                  </a:cubicBezTo>
                  <a:cubicBezTo>
                    <a:pt x="23366" y="44661"/>
                    <a:pt x="23699" y="44735"/>
                    <a:pt x="24032" y="44772"/>
                  </a:cubicBezTo>
                  <a:cubicBezTo>
                    <a:pt x="24364" y="44809"/>
                    <a:pt x="24623" y="44846"/>
                    <a:pt x="24808" y="44920"/>
                  </a:cubicBezTo>
                  <a:cubicBezTo>
                    <a:pt x="24919" y="44993"/>
                    <a:pt x="25178" y="45178"/>
                    <a:pt x="25437" y="45400"/>
                  </a:cubicBezTo>
                  <a:cubicBezTo>
                    <a:pt x="25880" y="45733"/>
                    <a:pt x="26398" y="46214"/>
                    <a:pt x="26915" y="46620"/>
                  </a:cubicBezTo>
                  <a:cubicBezTo>
                    <a:pt x="27396" y="47027"/>
                    <a:pt x="27803" y="47397"/>
                    <a:pt x="28062" y="47581"/>
                  </a:cubicBezTo>
                  <a:cubicBezTo>
                    <a:pt x="28320" y="47729"/>
                    <a:pt x="28616" y="47803"/>
                    <a:pt x="28986" y="47840"/>
                  </a:cubicBezTo>
                  <a:cubicBezTo>
                    <a:pt x="29355" y="47877"/>
                    <a:pt x="29799" y="47914"/>
                    <a:pt x="30206" y="47914"/>
                  </a:cubicBezTo>
                  <a:cubicBezTo>
                    <a:pt x="30612" y="47914"/>
                    <a:pt x="30982" y="47877"/>
                    <a:pt x="31315" y="47840"/>
                  </a:cubicBezTo>
                  <a:cubicBezTo>
                    <a:pt x="31500" y="47840"/>
                    <a:pt x="31648" y="47803"/>
                    <a:pt x="31759" y="47766"/>
                  </a:cubicBezTo>
                  <a:cubicBezTo>
                    <a:pt x="31906" y="47766"/>
                    <a:pt x="32017" y="47729"/>
                    <a:pt x="32128" y="47655"/>
                  </a:cubicBezTo>
                  <a:cubicBezTo>
                    <a:pt x="32202" y="47618"/>
                    <a:pt x="32276" y="47581"/>
                    <a:pt x="32313" y="47508"/>
                  </a:cubicBezTo>
                  <a:cubicBezTo>
                    <a:pt x="32387" y="47434"/>
                    <a:pt x="32461" y="47323"/>
                    <a:pt x="32461" y="47212"/>
                  </a:cubicBezTo>
                  <a:cubicBezTo>
                    <a:pt x="32424" y="47101"/>
                    <a:pt x="32387" y="47027"/>
                    <a:pt x="32350" y="46953"/>
                  </a:cubicBezTo>
                  <a:cubicBezTo>
                    <a:pt x="32276" y="46879"/>
                    <a:pt x="32202" y="46805"/>
                    <a:pt x="32091" y="46731"/>
                  </a:cubicBezTo>
                  <a:cubicBezTo>
                    <a:pt x="31833" y="46546"/>
                    <a:pt x="31426" y="46324"/>
                    <a:pt x="31167" y="46066"/>
                  </a:cubicBezTo>
                  <a:cubicBezTo>
                    <a:pt x="31130" y="46066"/>
                    <a:pt x="31019" y="45881"/>
                    <a:pt x="30871" y="45696"/>
                  </a:cubicBezTo>
                  <a:cubicBezTo>
                    <a:pt x="30354" y="44957"/>
                    <a:pt x="29429" y="43441"/>
                    <a:pt x="28616" y="42110"/>
                  </a:cubicBezTo>
                  <a:cubicBezTo>
                    <a:pt x="28209" y="41444"/>
                    <a:pt x="27840" y="40816"/>
                    <a:pt x="27581" y="40372"/>
                  </a:cubicBezTo>
                  <a:cubicBezTo>
                    <a:pt x="27378" y="40025"/>
                    <a:pt x="27221" y="39768"/>
                    <a:pt x="27162" y="39673"/>
                  </a:cubicBezTo>
                  <a:lnTo>
                    <a:pt x="27162" y="39673"/>
                  </a:lnTo>
                  <a:cubicBezTo>
                    <a:pt x="27016" y="38804"/>
                    <a:pt x="25533" y="30020"/>
                    <a:pt x="23884" y="21036"/>
                  </a:cubicBezTo>
                  <a:cubicBezTo>
                    <a:pt x="22997" y="16304"/>
                    <a:pt x="22072" y="11535"/>
                    <a:pt x="21296" y="7838"/>
                  </a:cubicBezTo>
                  <a:cubicBezTo>
                    <a:pt x="20926" y="5989"/>
                    <a:pt x="20556" y="4400"/>
                    <a:pt x="20261" y="3254"/>
                  </a:cubicBezTo>
                  <a:cubicBezTo>
                    <a:pt x="20113" y="2662"/>
                    <a:pt x="20002" y="2144"/>
                    <a:pt x="19854" y="1775"/>
                  </a:cubicBezTo>
                  <a:cubicBezTo>
                    <a:pt x="19817" y="1590"/>
                    <a:pt x="19743" y="1442"/>
                    <a:pt x="19706" y="1331"/>
                  </a:cubicBezTo>
                  <a:cubicBezTo>
                    <a:pt x="19632" y="1183"/>
                    <a:pt x="19595" y="1072"/>
                    <a:pt x="19521" y="998"/>
                  </a:cubicBezTo>
                  <a:cubicBezTo>
                    <a:pt x="19299" y="740"/>
                    <a:pt x="18967" y="592"/>
                    <a:pt x="18523" y="444"/>
                  </a:cubicBezTo>
                  <a:cubicBezTo>
                    <a:pt x="17895" y="259"/>
                    <a:pt x="17044" y="148"/>
                    <a:pt x="16009" y="74"/>
                  </a:cubicBezTo>
                  <a:cubicBezTo>
                    <a:pt x="15011" y="0"/>
                    <a:pt x="13865" y="0"/>
                    <a:pt x="126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2901;p51"/>
            <p:cNvSpPr/>
            <p:nvPr/>
          </p:nvSpPr>
          <p:spPr>
            <a:xfrm>
              <a:off x="2676375" y="4926925"/>
              <a:ext cx="287175" cy="118325"/>
            </a:xfrm>
            <a:custGeom>
              <a:avLst/>
              <a:gdLst/>
              <a:ahLst/>
              <a:cxnLst/>
              <a:rect l="l" t="t" r="r" b="b"/>
              <a:pathLst>
                <a:path w="11487" h="4733" extrusionOk="0">
                  <a:moveTo>
                    <a:pt x="1072" y="0"/>
                  </a:moveTo>
                  <a:cubicBezTo>
                    <a:pt x="1072" y="0"/>
                    <a:pt x="0" y="0"/>
                    <a:pt x="887" y="888"/>
                  </a:cubicBezTo>
                  <a:cubicBezTo>
                    <a:pt x="1775" y="1775"/>
                    <a:pt x="1775" y="4585"/>
                    <a:pt x="1775" y="4585"/>
                  </a:cubicBezTo>
                  <a:lnTo>
                    <a:pt x="2810" y="4585"/>
                  </a:lnTo>
                  <a:cubicBezTo>
                    <a:pt x="2810" y="4585"/>
                    <a:pt x="2477" y="3180"/>
                    <a:pt x="2995" y="2477"/>
                  </a:cubicBezTo>
                  <a:cubicBezTo>
                    <a:pt x="2995" y="2477"/>
                    <a:pt x="3097" y="2470"/>
                    <a:pt x="3259" y="2470"/>
                  </a:cubicBezTo>
                  <a:cubicBezTo>
                    <a:pt x="3805" y="2470"/>
                    <a:pt x="5030" y="2558"/>
                    <a:pt x="5287" y="3328"/>
                  </a:cubicBezTo>
                  <a:cubicBezTo>
                    <a:pt x="5509" y="4030"/>
                    <a:pt x="6248" y="4733"/>
                    <a:pt x="6248" y="4733"/>
                  </a:cubicBezTo>
                  <a:lnTo>
                    <a:pt x="9649" y="4733"/>
                  </a:lnTo>
                  <a:cubicBezTo>
                    <a:pt x="10574" y="4733"/>
                    <a:pt x="11165" y="4289"/>
                    <a:pt x="11313" y="4030"/>
                  </a:cubicBezTo>
                  <a:cubicBezTo>
                    <a:pt x="11442" y="3804"/>
                    <a:pt x="11487" y="3691"/>
                    <a:pt x="11075" y="3691"/>
                  </a:cubicBezTo>
                  <a:cubicBezTo>
                    <a:pt x="11016" y="3691"/>
                    <a:pt x="10948" y="3693"/>
                    <a:pt x="10869" y="3698"/>
                  </a:cubicBezTo>
                  <a:cubicBezTo>
                    <a:pt x="10783" y="3703"/>
                    <a:pt x="10660" y="3706"/>
                    <a:pt x="10509" y="3706"/>
                  </a:cubicBezTo>
                  <a:cubicBezTo>
                    <a:pt x="9626" y="3706"/>
                    <a:pt x="7820" y="3601"/>
                    <a:pt x="7283" y="3254"/>
                  </a:cubicBezTo>
                  <a:cubicBezTo>
                    <a:pt x="6951" y="3032"/>
                    <a:pt x="6581" y="2588"/>
                    <a:pt x="6322" y="2256"/>
                  </a:cubicBezTo>
                  <a:cubicBezTo>
                    <a:pt x="6063" y="1923"/>
                    <a:pt x="3697" y="814"/>
                    <a:pt x="2403" y="333"/>
                  </a:cubicBezTo>
                  <a:lnTo>
                    <a:pt x="10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2902;p51"/>
            <p:cNvSpPr/>
            <p:nvPr/>
          </p:nvSpPr>
          <p:spPr>
            <a:xfrm>
              <a:off x="2681900" y="4919525"/>
              <a:ext cx="287475" cy="133125"/>
            </a:xfrm>
            <a:custGeom>
              <a:avLst/>
              <a:gdLst/>
              <a:ahLst/>
              <a:cxnLst/>
              <a:rect l="l" t="t" r="r" b="b"/>
              <a:pathLst>
                <a:path w="11499" h="5325" extrusionOk="0">
                  <a:moveTo>
                    <a:pt x="802" y="598"/>
                  </a:moveTo>
                  <a:lnTo>
                    <a:pt x="2074" y="916"/>
                  </a:lnTo>
                  <a:lnTo>
                    <a:pt x="2074" y="916"/>
                  </a:lnTo>
                  <a:lnTo>
                    <a:pt x="2071" y="925"/>
                  </a:lnTo>
                  <a:cubicBezTo>
                    <a:pt x="2700" y="1147"/>
                    <a:pt x="3624" y="1553"/>
                    <a:pt x="4400" y="1923"/>
                  </a:cubicBezTo>
                  <a:cubicBezTo>
                    <a:pt x="4807" y="2108"/>
                    <a:pt x="5140" y="2293"/>
                    <a:pt x="5399" y="2441"/>
                  </a:cubicBezTo>
                  <a:cubicBezTo>
                    <a:pt x="5546" y="2515"/>
                    <a:pt x="5657" y="2589"/>
                    <a:pt x="5731" y="2626"/>
                  </a:cubicBezTo>
                  <a:lnTo>
                    <a:pt x="5842" y="2700"/>
                  </a:lnTo>
                  <a:lnTo>
                    <a:pt x="5842" y="2737"/>
                  </a:lnTo>
                  <a:cubicBezTo>
                    <a:pt x="6138" y="3106"/>
                    <a:pt x="6508" y="3550"/>
                    <a:pt x="6914" y="3809"/>
                  </a:cubicBezTo>
                  <a:cubicBezTo>
                    <a:pt x="7099" y="3957"/>
                    <a:pt x="7321" y="3994"/>
                    <a:pt x="7617" y="4067"/>
                  </a:cubicBezTo>
                  <a:cubicBezTo>
                    <a:pt x="8430" y="4252"/>
                    <a:pt x="9613" y="4289"/>
                    <a:pt x="10279" y="4289"/>
                  </a:cubicBezTo>
                  <a:lnTo>
                    <a:pt x="10744" y="4289"/>
                  </a:lnTo>
                  <a:cubicBezTo>
                    <a:pt x="10673" y="4360"/>
                    <a:pt x="10564" y="4443"/>
                    <a:pt x="10427" y="4511"/>
                  </a:cubicBezTo>
                  <a:cubicBezTo>
                    <a:pt x="10168" y="4622"/>
                    <a:pt x="9835" y="4733"/>
                    <a:pt x="9428" y="4733"/>
                  </a:cubicBezTo>
                  <a:lnTo>
                    <a:pt x="6175" y="4733"/>
                  </a:lnTo>
                  <a:cubicBezTo>
                    <a:pt x="6087" y="4644"/>
                    <a:pt x="5933" y="4480"/>
                    <a:pt x="5805" y="4289"/>
                  </a:cubicBezTo>
                  <a:cubicBezTo>
                    <a:pt x="5620" y="4067"/>
                    <a:pt x="5436" y="3772"/>
                    <a:pt x="5362" y="3550"/>
                  </a:cubicBezTo>
                  <a:cubicBezTo>
                    <a:pt x="5288" y="3291"/>
                    <a:pt x="5103" y="3069"/>
                    <a:pt x="4881" y="2921"/>
                  </a:cubicBezTo>
                  <a:cubicBezTo>
                    <a:pt x="4585" y="2700"/>
                    <a:pt x="4216" y="2589"/>
                    <a:pt x="3883" y="2515"/>
                  </a:cubicBezTo>
                  <a:cubicBezTo>
                    <a:pt x="3550" y="2441"/>
                    <a:pt x="3217" y="2441"/>
                    <a:pt x="3032" y="2441"/>
                  </a:cubicBezTo>
                  <a:lnTo>
                    <a:pt x="2774" y="2441"/>
                  </a:lnTo>
                  <a:cubicBezTo>
                    <a:pt x="2663" y="2441"/>
                    <a:pt x="2589" y="2515"/>
                    <a:pt x="2515" y="2589"/>
                  </a:cubicBezTo>
                  <a:cubicBezTo>
                    <a:pt x="2256" y="2958"/>
                    <a:pt x="2182" y="3439"/>
                    <a:pt x="2182" y="3883"/>
                  </a:cubicBezTo>
                  <a:cubicBezTo>
                    <a:pt x="2182" y="4130"/>
                    <a:pt x="2204" y="4363"/>
                    <a:pt x="2229" y="4548"/>
                  </a:cubicBezTo>
                  <a:lnTo>
                    <a:pt x="1842" y="4548"/>
                  </a:lnTo>
                  <a:cubicBezTo>
                    <a:pt x="1832" y="4256"/>
                    <a:pt x="1805" y="3800"/>
                    <a:pt x="1739" y="3291"/>
                  </a:cubicBezTo>
                  <a:cubicBezTo>
                    <a:pt x="1702" y="2884"/>
                    <a:pt x="1591" y="2441"/>
                    <a:pt x="1480" y="2034"/>
                  </a:cubicBezTo>
                  <a:cubicBezTo>
                    <a:pt x="1332" y="1627"/>
                    <a:pt x="1184" y="1258"/>
                    <a:pt x="888" y="962"/>
                  </a:cubicBezTo>
                  <a:cubicBezTo>
                    <a:pt x="777" y="851"/>
                    <a:pt x="703" y="740"/>
                    <a:pt x="666" y="703"/>
                  </a:cubicBezTo>
                  <a:lnTo>
                    <a:pt x="638" y="647"/>
                  </a:lnTo>
                  <a:lnTo>
                    <a:pt x="638" y="647"/>
                  </a:lnTo>
                  <a:cubicBezTo>
                    <a:pt x="659" y="629"/>
                    <a:pt x="711" y="629"/>
                    <a:pt x="740" y="629"/>
                  </a:cubicBezTo>
                  <a:lnTo>
                    <a:pt x="802" y="598"/>
                  </a:lnTo>
                  <a:close/>
                  <a:moveTo>
                    <a:pt x="851" y="1"/>
                  </a:moveTo>
                  <a:cubicBezTo>
                    <a:pt x="814" y="1"/>
                    <a:pt x="666" y="1"/>
                    <a:pt x="482" y="38"/>
                  </a:cubicBezTo>
                  <a:cubicBezTo>
                    <a:pt x="408" y="75"/>
                    <a:pt x="297" y="112"/>
                    <a:pt x="186" y="186"/>
                  </a:cubicBezTo>
                  <a:cubicBezTo>
                    <a:pt x="112" y="296"/>
                    <a:pt x="1" y="444"/>
                    <a:pt x="1" y="592"/>
                  </a:cubicBezTo>
                  <a:cubicBezTo>
                    <a:pt x="1" y="740"/>
                    <a:pt x="75" y="888"/>
                    <a:pt x="149" y="999"/>
                  </a:cubicBezTo>
                  <a:cubicBezTo>
                    <a:pt x="223" y="1110"/>
                    <a:pt x="297" y="1258"/>
                    <a:pt x="445" y="1406"/>
                  </a:cubicBezTo>
                  <a:cubicBezTo>
                    <a:pt x="629" y="1553"/>
                    <a:pt x="777" y="1849"/>
                    <a:pt x="888" y="2219"/>
                  </a:cubicBezTo>
                  <a:cubicBezTo>
                    <a:pt x="1073" y="2773"/>
                    <a:pt x="1147" y="3439"/>
                    <a:pt x="1184" y="3957"/>
                  </a:cubicBezTo>
                  <a:cubicBezTo>
                    <a:pt x="1221" y="4215"/>
                    <a:pt x="1221" y="4437"/>
                    <a:pt x="1221" y="4622"/>
                  </a:cubicBezTo>
                  <a:cubicBezTo>
                    <a:pt x="1258" y="4770"/>
                    <a:pt x="1258" y="4881"/>
                    <a:pt x="1258" y="4881"/>
                  </a:cubicBezTo>
                  <a:cubicBezTo>
                    <a:pt x="1258" y="4955"/>
                    <a:pt x="1258" y="5029"/>
                    <a:pt x="1332" y="5066"/>
                  </a:cubicBezTo>
                  <a:cubicBezTo>
                    <a:pt x="1406" y="5140"/>
                    <a:pt x="1480" y="5177"/>
                    <a:pt x="1554" y="5177"/>
                  </a:cubicBezTo>
                  <a:lnTo>
                    <a:pt x="2589" y="5177"/>
                  </a:lnTo>
                  <a:cubicBezTo>
                    <a:pt x="2700" y="5177"/>
                    <a:pt x="2774" y="5140"/>
                    <a:pt x="2848" y="5066"/>
                  </a:cubicBezTo>
                  <a:cubicBezTo>
                    <a:pt x="2922" y="4992"/>
                    <a:pt x="2922" y="4881"/>
                    <a:pt x="2885" y="4807"/>
                  </a:cubicBezTo>
                  <a:lnTo>
                    <a:pt x="2885" y="4770"/>
                  </a:lnTo>
                  <a:cubicBezTo>
                    <a:pt x="2885" y="4696"/>
                    <a:pt x="2811" y="4289"/>
                    <a:pt x="2811" y="3883"/>
                  </a:cubicBezTo>
                  <a:cubicBezTo>
                    <a:pt x="2811" y="3577"/>
                    <a:pt x="2836" y="3270"/>
                    <a:pt x="2950" y="3069"/>
                  </a:cubicBezTo>
                  <a:lnTo>
                    <a:pt x="3032" y="3069"/>
                  </a:lnTo>
                  <a:cubicBezTo>
                    <a:pt x="3254" y="3069"/>
                    <a:pt x="3698" y="3069"/>
                    <a:pt x="4068" y="3180"/>
                  </a:cubicBezTo>
                  <a:cubicBezTo>
                    <a:pt x="4253" y="3254"/>
                    <a:pt x="4400" y="3328"/>
                    <a:pt x="4511" y="3402"/>
                  </a:cubicBezTo>
                  <a:cubicBezTo>
                    <a:pt x="4659" y="3513"/>
                    <a:pt x="4733" y="3587"/>
                    <a:pt x="4770" y="3735"/>
                  </a:cubicBezTo>
                  <a:cubicBezTo>
                    <a:pt x="4881" y="4141"/>
                    <a:pt x="5177" y="4511"/>
                    <a:pt x="5399" y="4770"/>
                  </a:cubicBezTo>
                  <a:cubicBezTo>
                    <a:pt x="5620" y="5066"/>
                    <a:pt x="5842" y="5251"/>
                    <a:pt x="5842" y="5251"/>
                  </a:cubicBezTo>
                  <a:cubicBezTo>
                    <a:pt x="5879" y="5287"/>
                    <a:pt x="5953" y="5324"/>
                    <a:pt x="6027" y="5324"/>
                  </a:cubicBezTo>
                  <a:lnTo>
                    <a:pt x="9428" y="5324"/>
                  </a:lnTo>
                  <a:cubicBezTo>
                    <a:pt x="9946" y="5324"/>
                    <a:pt x="10353" y="5214"/>
                    <a:pt x="10685" y="5066"/>
                  </a:cubicBezTo>
                  <a:cubicBezTo>
                    <a:pt x="11018" y="4881"/>
                    <a:pt x="11240" y="4696"/>
                    <a:pt x="11351" y="4474"/>
                  </a:cubicBezTo>
                  <a:cubicBezTo>
                    <a:pt x="11388" y="4437"/>
                    <a:pt x="11425" y="4400"/>
                    <a:pt x="11425" y="4326"/>
                  </a:cubicBezTo>
                  <a:cubicBezTo>
                    <a:pt x="11462" y="4252"/>
                    <a:pt x="11499" y="4215"/>
                    <a:pt x="11499" y="4104"/>
                  </a:cubicBezTo>
                  <a:cubicBezTo>
                    <a:pt x="11499" y="4030"/>
                    <a:pt x="11462" y="3920"/>
                    <a:pt x="11425" y="3846"/>
                  </a:cubicBezTo>
                  <a:cubicBezTo>
                    <a:pt x="11314" y="3735"/>
                    <a:pt x="11240" y="3698"/>
                    <a:pt x="11129" y="3698"/>
                  </a:cubicBezTo>
                  <a:cubicBezTo>
                    <a:pt x="11055" y="3661"/>
                    <a:pt x="10981" y="3661"/>
                    <a:pt x="10870" y="3661"/>
                  </a:cubicBezTo>
                  <a:lnTo>
                    <a:pt x="10648" y="3661"/>
                  </a:lnTo>
                  <a:cubicBezTo>
                    <a:pt x="10574" y="3698"/>
                    <a:pt x="10427" y="3698"/>
                    <a:pt x="10279" y="3698"/>
                  </a:cubicBezTo>
                  <a:cubicBezTo>
                    <a:pt x="9835" y="3698"/>
                    <a:pt x="9170" y="3661"/>
                    <a:pt x="8578" y="3587"/>
                  </a:cubicBezTo>
                  <a:cubicBezTo>
                    <a:pt x="8282" y="3550"/>
                    <a:pt x="7987" y="3513"/>
                    <a:pt x="7728" y="3476"/>
                  </a:cubicBezTo>
                  <a:cubicBezTo>
                    <a:pt x="7506" y="3402"/>
                    <a:pt x="7321" y="3365"/>
                    <a:pt x="7247" y="3291"/>
                  </a:cubicBezTo>
                  <a:cubicBezTo>
                    <a:pt x="6951" y="3143"/>
                    <a:pt x="6582" y="2700"/>
                    <a:pt x="6360" y="2367"/>
                  </a:cubicBezTo>
                  <a:cubicBezTo>
                    <a:pt x="6286" y="2256"/>
                    <a:pt x="6212" y="2219"/>
                    <a:pt x="6101" y="2145"/>
                  </a:cubicBezTo>
                  <a:cubicBezTo>
                    <a:pt x="5731" y="1886"/>
                    <a:pt x="5103" y="1553"/>
                    <a:pt x="4363" y="1221"/>
                  </a:cubicBezTo>
                  <a:cubicBezTo>
                    <a:pt x="3661" y="888"/>
                    <a:pt x="2885" y="555"/>
                    <a:pt x="2293" y="333"/>
                  </a:cubicBezTo>
                  <a:lnTo>
                    <a:pt x="2256" y="333"/>
                  </a:lnTo>
                  <a:lnTo>
                    <a:pt x="9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2903;p51"/>
            <p:cNvSpPr/>
            <p:nvPr/>
          </p:nvSpPr>
          <p:spPr>
            <a:xfrm>
              <a:off x="2816850" y="4909350"/>
              <a:ext cx="98000" cy="95225"/>
            </a:xfrm>
            <a:custGeom>
              <a:avLst/>
              <a:gdLst/>
              <a:ahLst/>
              <a:cxnLst/>
              <a:rect l="l" t="t" r="r" b="b"/>
              <a:pathLst>
                <a:path w="3920" h="3809" extrusionOk="0">
                  <a:moveTo>
                    <a:pt x="2404" y="1"/>
                  </a:moveTo>
                  <a:cubicBezTo>
                    <a:pt x="2404" y="1"/>
                    <a:pt x="1" y="2293"/>
                    <a:pt x="38" y="2552"/>
                  </a:cubicBezTo>
                  <a:cubicBezTo>
                    <a:pt x="75" y="3144"/>
                    <a:pt x="1442" y="3809"/>
                    <a:pt x="1442" y="3809"/>
                  </a:cubicBezTo>
                  <a:lnTo>
                    <a:pt x="3919" y="2367"/>
                  </a:lnTo>
                  <a:lnTo>
                    <a:pt x="3624" y="1258"/>
                  </a:lnTo>
                  <a:cubicBezTo>
                    <a:pt x="3217" y="260"/>
                    <a:pt x="2404" y="1"/>
                    <a:pt x="24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2904;p51"/>
            <p:cNvSpPr/>
            <p:nvPr/>
          </p:nvSpPr>
          <p:spPr>
            <a:xfrm>
              <a:off x="2809450" y="4901600"/>
              <a:ext cx="113725" cy="111000"/>
            </a:xfrm>
            <a:custGeom>
              <a:avLst/>
              <a:gdLst/>
              <a:ahLst/>
              <a:cxnLst/>
              <a:rect l="l" t="t" r="r" b="b"/>
              <a:pathLst>
                <a:path w="4549" h="4440" extrusionOk="0">
                  <a:moveTo>
                    <a:pt x="629" y="2751"/>
                  </a:moveTo>
                  <a:lnTo>
                    <a:pt x="614" y="2757"/>
                  </a:lnTo>
                  <a:lnTo>
                    <a:pt x="614" y="2757"/>
                  </a:lnTo>
                  <a:cubicBezTo>
                    <a:pt x="616" y="2753"/>
                    <a:pt x="621" y="2751"/>
                    <a:pt x="629" y="2751"/>
                  </a:cubicBezTo>
                  <a:close/>
                  <a:moveTo>
                    <a:pt x="2769" y="674"/>
                  </a:moveTo>
                  <a:lnTo>
                    <a:pt x="2769" y="674"/>
                  </a:lnTo>
                  <a:cubicBezTo>
                    <a:pt x="2840" y="710"/>
                    <a:pt x="2933" y="762"/>
                    <a:pt x="3032" y="829"/>
                  </a:cubicBezTo>
                  <a:cubicBezTo>
                    <a:pt x="3217" y="1013"/>
                    <a:pt x="3476" y="1272"/>
                    <a:pt x="3624" y="1679"/>
                  </a:cubicBezTo>
                  <a:lnTo>
                    <a:pt x="3846" y="2529"/>
                  </a:lnTo>
                  <a:lnTo>
                    <a:pt x="1733" y="3776"/>
                  </a:lnTo>
                  <a:lnTo>
                    <a:pt x="1733" y="3776"/>
                  </a:lnTo>
                  <a:cubicBezTo>
                    <a:pt x="1584" y="3694"/>
                    <a:pt x="1322" y="3562"/>
                    <a:pt x="1110" y="3380"/>
                  </a:cubicBezTo>
                  <a:cubicBezTo>
                    <a:pt x="962" y="3269"/>
                    <a:pt x="814" y="3158"/>
                    <a:pt x="740" y="3047"/>
                  </a:cubicBezTo>
                  <a:cubicBezTo>
                    <a:pt x="693" y="2999"/>
                    <a:pt x="660" y="2936"/>
                    <a:pt x="643" y="2887"/>
                  </a:cubicBezTo>
                  <a:lnTo>
                    <a:pt x="643" y="2887"/>
                  </a:lnTo>
                  <a:cubicBezTo>
                    <a:pt x="663" y="2849"/>
                    <a:pt x="704" y="2800"/>
                    <a:pt x="777" y="2751"/>
                  </a:cubicBezTo>
                  <a:cubicBezTo>
                    <a:pt x="1036" y="2418"/>
                    <a:pt x="1591" y="1864"/>
                    <a:pt x="2034" y="1383"/>
                  </a:cubicBezTo>
                  <a:cubicBezTo>
                    <a:pt x="2335" y="1082"/>
                    <a:pt x="2608" y="824"/>
                    <a:pt x="2769" y="674"/>
                  </a:cubicBezTo>
                  <a:close/>
                  <a:moveTo>
                    <a:pt x="2722" y="1"/>
                  </a:moveTo>
                  <a:cubicBezTo>
                    <a:pt x="2643" y="1"/>
                    <a:pt x="2569" y="35"/>
                    <a:pt x="2515" y="89"/>
                  </a:cubicBezTo>
                  <a:cubicBezTo>
                    <a:pt x="2515" y="89"/>
                    <a:pt x="1886" y="644"/>
                    <a:pt x="1295" y="1272"/>
                  </a:cubicBezTo>
                  <a:cubicBezTo>
                    <a:pt x="999" y="1568"/>
                    <a:pt x="703" y="1864"/>
                    <a:pt x="481" y="2123"/>
                  </a:cubicBezTo>
                  <a:cubicBezTo>
                    <a:pt x="334" y="2270"/>
                    <a:pt x="260" y="2381"/>
                    <a:pt x="186" y="2492"/>
                  </a:cubicBezTo>
                  <a:lnTo>
                    <a:pt x="75" y="2640"/>
                  </a:lnTo>
                  <a:cubicBezTo>
                    <a:pt x="38" y="2677"/>
                    <a:pt x="1" y="2714"/>
                    <a:pt x="1" y="2862"/>
                  </a:cubicBezTo>
                  <a:cubicBezTo>
                    <a:pt x="1" y="2862"/>
                    <a:pt x="1" y="2862"/>
                    <a:pt x="1" y="2862"/>
                  </a:cubicBezTo>
                  <a:lnTo>
                    <a:pt x="1" y="2862"/>
                  </a:lnTo>
                  <a:cubicBezTo>
                    <a:pt x="1" y="2882"/>
                    <a:pt x="4" y="2897"/>
                    <a:pt x="7" y="2907"/>
                  </a:cubicBezTo>
                  <a:lnTo>
                    <a:pt x="7" y="2907"/>
                  </a:lnTo>
                  <a:cubicBezTo>
                    <a:pt x="53" y="3177"/>
                    <a:pt x="193" y="3352"/>
                    <a:pt x="334" y="3527"/>
                  </a:cubicBezTo>
                  <a:cubicBezTo>
                    <a:pt x="555" y="3786"/>
                    <a:pt x="888" y="4008"/>
                    <a:pt x="1147" y="4156"/>
                  </a:cubicBezTo>
                  <a:cubicBezTo>
                    <a:pt x="1406" y="4304"/>
                    <a:pt x="1628" y="4415"/>
                    <a:pt x="1628" y="4415"/>
                  </a:cubicBezTo>
                  <a:cubicBezTo>
                    <a:pt x="1658" y="4430"/>
                    <a:pt x="1695" y="4439"/>
                    <a:pt x="1733" y="4439"/>
                  </a:cubicBezTo>
                  <a:cubicBezTo>
                    <a:pt x="1787" y="4439"/>
                    <a:pt x="1843" y="4421"/>
                    <a:pt x="1886" y="4378"/>
                  </a:cubicBezTo>
                  <a:lnTo>
                    <a:pt x="4363" y="2936"/>
                  </a:lnTo>
                  <a:cubicBezTo>
                    <a:pt x="4474" y="2862"/>
                    <a:pt x="4548" y="2714"/>
                    <a:pt x="4511" y="2566"/>
                  </a:cubicBezTo>
                  <a:lnTo>
                    <a:pt x="4215" y="1494"/>
                  </a:lnTo>
                  <a:lnTo>
                    <a:pt x="4179" y="1457"/>
                  </a:lnTo>
                  <a:cubicBezTo>
                    <a:pt x="3994" y="903"/>
                    <a:pt x="3624" y="533"/>
                    <a:pt x="3365" y="311"/>
                  </a:cubicBezTo>
                  <a:cubicBezTo>
                    <a:pt x="3069" y="89"/>
                    <a:pt x="2848" y="15"/>
                    <a:pt x="2811" y="15"/>
                  </a:cubicBezTo>
                  <a:cubicBezTo>
                    <a:pt x="2781" y="5"/>
                    <a:pt x="2751" y="1"/>
                    <a:pt x="27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2905;p51"/>
            <p:cNvSpPr/>
            <p:nvPr/>
          </p:nvSpPr>
          <p:spPr>
            <a:xfrm>
              <a:off x="1840825" y="3478600"/>
              <a:ext cx="636850" cy="232925"/>
            </a:xfrm>
            <a:custGeom>
              <a:avLst/>
              <a:gdLst/>
              <a:ahLst/>
              <a:cxnLst/>
              <a:rect l="l" t="t" r="r" b="b"/>
              <a:pathLst>
                <a:path w="25474" h="9317" extrusionOk="0">
                  <a:moveTo>
                    <a:pt x="22590" y="0"/>
                  </a:moveTo>
                  <a:cubicBezTo>
                    <a:pt x="21628" y="0"/>
                    <a:pt x="20187" y="333"/>
                    <a:pt x="20187" y="333"/>
                  </a:cubicBezTo>
                  <a:lnTo>
                    <a:pt x="17414" y="1442"/>
                  </a:lnTo>
                  <a:lnTo>
                    <a:pt x="1" y="4252"/>
                  </a:lnTo>
                  <a:lnTo>
                    <a:pt x="407" y="9317"/>
                  </a:lnTo>
                  <a:lnTo>
                    <a:pt x="17931" y="3623"/>
                  </a:lnTo>
                  <a:lnTo>
                    <a:pt x="23107" y="2071"/>
                  </a:lnTo>
                  <a:cubicBezTo>
                    <a:pt x="23107" y="2071"/>
                    <a:pt x="24327" y="2921"/>
                    <a:pt x="24845" y="3217"/>
                  </a:cubicBezTo>
                  <a:cubicBezTo>
                    <a:pt x="24954" y="3279"/>
                    <a:pt x="25044" y="3305"/>
                    <a:pt x="25120" y="3305"/>
                  </a:cubicBezTo>
                  <a:cubicBezTo>
                    <a:pt x="25404" y="3305"/>
                    <a:pt x="25473" y="2933"/>
                    <a:pt x="25473" y="2699"/>
                  </a:cubicBezTo>
                  <a:cubicBezTo>
                    <a:pt x="25473" y="2403"/>
                    <a:pt x="23514" y="0"/>
                    <a:pt x="225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2906;p51"/>
            <p:cNvSpPr/>
            <p:nvPr/>
          </p:nvSpPr>
          <p:spPr>
            <a:xfrm>
              <a:off x="1832500" y="3471200"/>
              <a:ext cx="652575" cy="248325"/>
            </a:xfrm>
            <a:custGeom>
              <a:avLst/>
              <a:gdLst/>
              <a:ahLst/>
              <a:cxnLst/>
              <a:rect l="l" t="t" r="r" b="b"/>
              <a:pathLst>
                <a:path w="26103" h="9933" extrusionOk="0">
                  <a:moveTo>
                    <a:pt x="22923" y="592"/>
                  </a:moveTo>
                  <a:cubicBezTo>
                    <a:pt x="22997" y="592"/>
                    <a:pt x="23292" y="703"/>
                    <a:pt x="23588" y="925"/>
                  </a:cubicBezTo>
                  <a:cubicBezTo>
                    <a:pt x="24032" y="1258"/>
                    <a:pt x="24512" y="1738"/>
                    <a:pt x="24919" y="2219"/>
                  </a:cubicBezTo>
                  <a:cubicBezTo>
                    <a:pt x="25104" y="2441"/>
                    <a:pt x="25252" y="2625"/>
                    <a:pt x="25363" y="2810"/>
                  </a:cubicBezTo>
                  <a:cubicBezTo>
                    <a:pt x="25437" y="2884"/>
                    <a:pt x="25474" y="2958"/>
                    <a:pt x="25474" y="2995"/>
                  </a:cubicBezTo>
                  <a:lnTo>
                    <a:pt x="25509" y="3031"/>
                  </a:lnTo>
                  <a:lnTo>
                    <a:pt x="25509" y="3031"/>
                  </a:lnTo>
                  <a:cubicBezTo>
                    <a:pt x="25503" y="3130"/>
                    <a:pt x="25474" y="3225"/>
                    <a:pt x="25474" y="3291"/>
                  </a:cubicBezTo>
                  <a:cubicBezTo>
                    <a:pt x="25474" y="3291"/>
                    <a:pt x="25437" y="3291"/>
                    <a:pt x="25363" y="3254"/>
                  </a:cubicBezTo>
                  <a:cubicBezTo>
                    <a:pt x="25104" y="3106"/>
                    <a:pt x="24660" y="2810"/>
                    <a:pt x="24291" y="2552"/>
                  </a:cubicBezTo>
                  <a:cubicBezTo>
                    <a:pt x="23921" y="2330"/>
                    <a:pt x="23588" y="2108"/>
                    <a:pt x="23588" y="2108"/>
                  </a:cubicBezTo>
                  <a:cubicBezTo>
                    <a:pt x="23536" y="2082"/>
                    <a:pt x="23484" y="2056"/>
                    <a:pt x="23418" y="2056"/>
                  </a:cubicBezTo>
                  <a:cubicBezTo>
                    <a:pt x="23391" y="2056"/>
                    <a:pt x="23362" y="2060"/>
                    <a:pt x="23329" y="2071"/>
                  </a:cubicBezTo>
                  <a:lnTo>
                    <a:pt x="18153" y="3624"/>
                  </a:lnTo>
                  <a:lnTo>
                    <a:pt x="1036" y="9206"/>
                  </a:lnTo>
                  <a:lnTo>
                    <a:pt x="666" y="4807"/>
                  </a:lnTo>
                  <a:lnTo>
                    <a:pt x="17784" y="2071"/>
                  </a:lnTo>
                  <a:lnTo>
                    <a:pt x="17858" y="2034"/>
                  </a:lnTo>
                  <a:lnTo>
                    <a:pt x="20589" y="905"/>
                  </a:lnTo>
                  <a:lnTo>
                    <a:pt x="20589" y="905"/>
                  </a:lnTo>
                  <a:lnTo>
                    <a:pt x="20594" y="925"/>
                  </a:lnTo>
                  <a:cubicBezTo>
                    <a:pt x="20594" y="925"/>
                    <a:pt x="20667" y="888"/>
                    <a:pt x="20815" y="851"/>
                  </a:cubicBezTo>
                  <a:cubicBezTo>
                    <a:pt x="21259" y="777"/>
                    <a:pt x="22257" y="592"/>
                    <a:pt x="22923" y="592"/>
                  </a:cubicBezTo>
                  <a:close/>
                  <a:moveTo>
                    <a:pt x="22923" y="1"/>
                  </a:moveTo>
                  <a:cubicBezTo>
                    <a:pt x="21924" y="1"/>
                    <a:pt x="20483" y="296"/>
                    <a:pt x="20446" y="296"/>
                  </a:cubicBezTo>
                  <a:lnTo>
                    <a:pt x="20409" y="333"/>
                  </a:lnTo>
                  <a:lnTo>
                    <a:pt x="17674" y="1449"/>
                  </a:lnTo>
                  <a:lnTo>
                    <a:pt x="17674" y="1449"/>
                  </a:lnTo>
                  <a:lnTo>
                    <a:pt x="17673" y="1442"/>
                  </a:lnTo>
                  <a:lnTo>
                    <a:pt x="297" y="4252"/>
                  </a:lnTo>
                  <a:cubicBezTo>
                    <a:pt x="112" y="4252"/>
                    <a:pt x="1" y="4400"/>
                    <a:pt x="38" y="4585"/>
                  </a:cubicBezTo>
                  <a:lnTo>
                    <a:pt x="445" y="9650"/>
                  </a:lnTo>
                  <a:cubicBezTo>
                    <a:pt x="445" y="9724"/>
                    <a:pt x="482" y="9835"/>
                    <a:pt x="592" y="9872"/>
                  </a:cubicBezTo>
                  <a:cubicBezTo>
                    <a:pt x="636" y="9915"/>
                    <a:pt x="679" y="9933"/>
                    <a:pt x="730" y="9933"/>
                  </a:cubicBezTo>
                  <a:cubicBezTo>
                    <a:pt x="766" y="9933"/>
                    <a:pt x="805" y="9924"/>
                    <a:pt x="851" y="9909"/>
                  </a:cubicBezTo>
                  <a:lnTo>
                    <a:pt x="18338" y="4215"/>
                  </a:lnTo>
                  <a:lnTo>
                    <a:pt x="23376" y="2704"/>
                  </a:lnTo>
                  <a:lnTo>
                    <a:pt x="23376" y="2704"/>
                  </a:lnTo>
                  <a:cubicBezTo>
                    <a:pt x="23704" y="2916"/>
                    <a:pt x="24610" y="3502"/>
                    <a:pt x="25030" y="3772"/>
                  </a:cubicBezTo>
                  <a:cubicBezTo>
                    <a:pt x="25178" y="3846"/>
                    <a:pt x="25326" y="3919"/>
                    <a:pt x="25474" y="3919"/>
                  </a:cubicBezTo>
                  <a:cubicBezTo>
                    <a:pt x="25622" y="3919"/>
                    <a:pt x="25732" y="3846"/>
                    <a:pt x="25843" y="3772"/>
                  </a:cubicBezTo>
                  <a:cubicBezTo>
                    <a:pt x="25991" y="3661"/>
                    <a:pt x="26028" y="3513"/>
                    <a:pt x="26065" y="3365"/>
                  </a:cubicBezTo>
                  <a:cubicBezTo>
                    <a:pt x="26102" y="3217"/>
                    <a:pt x="26102" y="3106"/>
                    <a:pt x="26102" y="2995"/>
                  </a:cubicBezTo>
                  <a:cubicBezTo>
                    <a:pt x="26102" y="2884"/>
                    <a:pt x="26102" y="2847"/>
                    <a:pt x="26065" y="2773"/>
                  </a:cubicBezTo>
                  <a:cubicBezTo>
                    <a:pt x="25991" y="2589"/>
                    <a:pt x="25843" y="2367"/>
                    <a:pt x="25622" y="2108"/>
                  </a:cubicBezTo>
                  <a:cubicBezTo>
                    <a:pt x="25289" y="1664"/>
                    <a:pt x="24808" y="1184"/>
                    <a:pt x="24365" y="777"/>
                  </a:cubicBezTo>
                  <a:cubicBezTo>
                    <a:pt x="24106" y="555"/>
                    <a:pt x="23884" y="370"/>
                    <a:pt x="23625" y="222"/>
                  </a:cubicBezTo>
                  <a:cubicBezTo>
                    <a:pt x="23403" y="111"/>
                    <a:pt x="23181" y="1"/>
                    <a:pt x="229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2907;p51"/>
            <p:cNvSpPr/>
            <p:nvPr/>
          </p:nvSpPr>
          <p:spPr>
            <a:xfrm>
              <a:off x="2303875" y="3514650"/>
              <a:ext cx="171025" cy="49925"/>
            </a:xfrm>
            <a:custGeom>
              <a:avLst/>
              <a:gdLst/>
              <a:ahLst/>
              <a:cxnLst/>
              <a:rect l="l" t="t" r="r" b="b"/>
              <a:pathLst>
                <a:path w="6841" h="1997" extrusionOk="0">
                  <a:moveTo>
                    <a:pt x="1665" y="0"/>
                  </a:moveTo>
                  <a:lnTo>
                    <a:pt x="1" y="1997"/>
                  </a:lnTo>
                  <a:cubicBezTo>
                    <a:pt x="1" y="1997"/>
                    <a:pt x="334" y="1997"/>
                    <a:pt x="1665" y="1886"/>
                  </a:cubicBezTo>
                  <a:cubicBezTo>
                    <a:pt x="3033" y="1775"/>
                    <a:pt x="3735" y="1146"/>
                    <a:pt x="3735" y="1146"/>
                  </a:cubicBezTo>
                  <a:cubicBezTo>
                    <a:pt x="3735" y="1146"/>
                    <a:pt x="4992" y="1257"/>
                    <a:pt x="5916" y="1257"/>
                  </a:cubicBezTo>
                  <a:cubicBezTo>
                    <a:pt x="6840" y="1257"/>
                    <a:pt x="6545" y="444"/>
                    <a:pt x="5805" y="333"/>
                  </a:cubicBezTo>
                  <a:cubicBezTo>
                    <a:pt x="5103" y="222"/>
                    <a:pt x="1665" y="0"/>
                    <a:pt x="16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2908;p51"/>
            <p:cNvSpPr/>
            <p:nvPr/>
          </p:nvSpPr>
          <p:spPr>
            <a:xfrm>
              <a:off x="2296500" y="3507250"/>
              <a:ext cx="177475" cy="64725"/>
            </a:xfrm>
            <a:custGeom>
              <a:avLst/>
              <a:gdLst/>
              <a:ahLst/>
              <a:cxnLst/>
              <a:rect l="l" t="t" r="r" b="b"/>
              <a:pathLst>
                <a:path w="7099" h="2589" extrusionOk="0">
                  <a:moveTo>
                    <a:pt x="1997" y="0"/>
                  </a:moveTo>
                  <a:cubicBezTo>
                    <a:pt x="1812" y="0"/>
                    <a:pt x="1664" y="111"/>
                    <a:pt x="1664" y="296"/>
                  </a:cubicBezTo>
                  <a:cubicBezTo>
                    <a:pt x="1664" y="444"/>
                    <a:pt x="1775" y="592"/>
                    <a:pt x="1960" y="629"/>
                  </a:cubicBezTo>
                  <a:cubicBezTo>
                    <a:pt x="1960" y="629"/>
                    <a:pt x="2810" y="666"/>
                    <a:pt x="3734" y="740"/>
                  </a:cubicBezTo>
                  <a:cubicBezTo>
                    <a:pt x="4695" y="814"/>
                    <a:pt x="5731" y="888"/>
                    <a:pt x="6063" y="925"/>
                  </a:cubicBezTo>
                  <a:cubicBezTo>
                    <a:pt x="6211" y="962"/>
                    <a:pt x="6322" y="999"/>
                    <a:pt x="6396" y="1073"/>
                  </a:cubicBezTo>
                  <a:lnTo>
                    <a:pt x="6470" y="1147"/>
                  </a:lnTo>
                  <a:lnTo>
                    <a:pt x="6470" y="1183"/>
                  </a:lnTo>
                  <a:cubicBezTo>
                    <a:pt x="6470" y="1220"/>
                    <a:pt x="6359" y="1257"/>
                    <a:pt x="6211" y="1257"/>
                  </a:cubicBezTo>
                  <a:cubicBezTo>
                    <a:pt x="5768" y="1257"/>
                    <a:pt x="5213" y="1220"/>
                    <a:pt x="4806" y="1183"/>
                  </a:cubicBezTo>
                  <a:cubicBezTo>
                    <a:pt x="4363" y="1183"/>
                    <a:pt x="4067" y="1147"/>
                    <a:pt x="4067" y="1147"/>
                  </a:cubicBezTo>
                  <a:cubicBezTo>
                    <a:pt x="3993" y="1147"/>
                    <a:pt x="3882" y="1147"/>
                    <a:pt x="3845" y="1220"/>
                  </a:cubicBezTo>
                  <a:cubicBezTo>
                    <a:pt x="3808" y="1220"/>
                    <a:pt x="3180" y="1775"/>
                    <a:pt x="1960" y="1849"/>
                  </a:cubicBezTo>
                  <a:cubicBezTo>
                    <a:pt x="1257" y="1923"/>
                    <a:pt x="850" y="1960"/>
                    <a:pt x="629" y="1960"/>
                  </a:cubicBezTo>
                  <a:lnTo>
                    <a:pt x="296" y="1960"/>
                  </a:lnTo>
                  <a:cubicBezTo>
                    <a:pt x="148" y="1960"/>
                    <a:pt x="0" y="2108"/>
                    <a:pt x="0" y="2293"/>
                  </a:cubicBezTo>
                  <a:cubicBezTo>
                    <a:pt x="0" y="2440"/>
                    <a:pt x="148" y="2588"/>
                    <a:pt x="296" y="2588"/>
                  </a:cubicBezTo>
                  <a:cubicBezTo>
                    <a:pt x="333" y="2588"/>
                    <a:pt x="629" y="2588"/>
                    <a:pt x="1997" y="2477"/>
                  </a:cubicBezTo>
                  <a:cubicBezTo>
                    <a:pt x="3158" y="2388"/>
                    <a:pt x="3888" y="1939"/>
                    <a:pt x="4147" y="1748"/>
                  </a:cubicBezTo>
                  <a:lnTo>
                    <a:pt x="4147" y="1748"/>
                  </a:lnTo>
                  <a:cubicBezTo>
                    <a:pt x="4475" y="1775"/>
                    <a:pt x="5429" y="1849"/>
                    <a:pt x="6211" y="1849"/>
                  </a:cubicBezTo>
                  <a:cubicBezTo>
                    <a:pt x="6470" y="1849"/>
                    <a:pt x="6655" y="1812"/>
                    <a:pt x="6840" y="1701"/>
                  </a:cubicBezTo>
                  <a:cubicBezTo>
                    <a:pt x="6988" y="1590"/>
                    <a:pt x="7099" y="1405"/>
                    <a:pt x="7099" y="1220"/>
                  </a:cubicBezTo>
                  <a:cubicBezTo>
                    <a:pt x="7099" y="962"/>
                    <a:pt x="6988" y="777"/>
                    <a:pt x="6803" y="629"/>
                  </a:cubicBezTo>
                  <a:cubicBezTo>
                    <a:pt x="6655" y="481"/>
                    <a:pt x="6433" y="370"/>
                    <a:pt x="6137" y="296"/>
                  </a:cubicBezTo>
                  <a:cubicBezTo>
                    <a:pt x="5768" y="259"/>
                    <a:pt x="4732" y="185"/>
                    <a:pt x="3771" y="111"/>
                  </a:cubicBezTo>
                  <a:cubicBezTo>
                    <a:pt x="2847" y="37"/>
                    <a:pt x="1997" y="0"/>
                    <a:pt x="19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2909;p51"/>
            <p:cNvSpPr/>
            <p:nvPr/>
          </p:nvSpPr>
          <p:spPr>
            <a:xfrm>
              <a:off x="1536750" y="3107250"/>
              <a:ext cx="905800" cy="1073350"/>
            </a:xfrm>
            <a:custGeom>
              <a:avLst/>
              <a:gdLst/>
              <a:ahLst/>
              <a:cxnLst/>
              <a:rect l="l" t="t" r="r" b="b"/>
              <a:pathLst>
                <a:path w="36232" h="42934" extrusionOk="0">
                  <a:moveTo>
                    <a:pt x="12856" y="1"/>
                  </a:moveTo>
                  <a:cubicBezTo>
                    <a:pt x="7710" y="1"/>
                    <a:pt x="4615" y="2378"/>
                    <a:pt x="4215" y="7090"/>
                  </a:cubicBezTo>
                  <a:cubicBezTo>
                    <a:pt x="3734" y="12784"/>
                    <a:pt x="2921" y="20881"/>
                    <a:pt x="2440" y="25095"/>
                  </a:cubicBezTo>
                  <a:cubicBezTo>
                    <a:pt x="1923" y="29310"/>
                    <a:pt x="0" y="30419"/>
                    <a:pt x="333" y="34819"/>
                  </a:cubicBezTo>
                  <a:cubicBezTo>
                    <a:pt x="629" y="39181"/>
                    <a:pt x="3069" y="42434"/>
                    <a:pt x="7284" y="42730"/>
                  </a:cubicBezTo>
                  <a:cubicBezTo>
                    <a:pt x="9090" y="42873"/>
                    <a:pt x="10563" y="42934"/>
                    <a:pt x="12094" y="42934"/>
                  </a:cubicBezTo>
                  <a:cubicBezTo>
                    <a:pt x="14135" y="42934"/>
                    <a:pt x="16278" y="42825"/>
                    <a:pt x="19447" y="42656"/>
                  </a:cubicBezTo>
                  <a:cubicBezTo>
                    <a:pt x="24105" y="42398"/>
                    <a:pt x="33754" y="41362"/>
                    <a:pt x="33754" y="41362"/>
                  </a:cubicBezTo>
                  <a:cubicBezTo>
                    <a:pt x="33754" y="41362"/>
                    <a:pt x="35455" y="37591"/>
                    <a:pt x="35603" y="35817"/>
                  </a:cubicBezTo>
                  <a:cubicBezTo>
                    <a:pt x="35751" y="34042"/>
                    <a:pt x="36232" y="28681"/>
                    <a:pt x="35270" y="28681"/>
                  </a:cubicBezTo>
                  <a:cubicBezTo>
                    <a:pt x="34309" y="28681"/>
                    <a:pt x="15713" y="29606"/>
                    <a:pt x="15713" y="29606"/>
                  </a:cubicBezTo>
                  <a:lnTo>
                    <a:pt x="16859" y="22507"/>
                  </a:lnTo>
                  <a:cubicBezTo>
                    <a:pt x="16859" y="22507"/>
                    <a:pt x="20741" y="19882"/>
                    <a:pt x="21074" y="18293"/>
                  </a:cubicBezTo>
                  <a:cubicBezTo>
                    <a:pt x="21369" y="16666"/>
                    <a:pt x="21221" y="9678"/>
                    <a:pt x="20408" y="5944"/>
                  </a:cubicBezTo>
                  <a:cubicBezTo>
                    <a:pt x="19595" y="2247"/>
                    <a:pt x="16193" y="288"/>
                    <a:pt x="16193" y="288"/>
                  </a:cubicBezTo>
                  <a:cubicBezTo>
                    <a:pt x="15002" y="97"/>
                    <a:pt x="13888" y="1"/>
                    <a:pt x="128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2910;p51"/>
            <p:cNvSpPr/>
            <p:nvPr/>
          </p:nvSpPr>
          <p:spPr>
            <a:xfrm>
              <a:off x="1535825" y="3099650"/>
              <a:ext cx="904875" cy="1088800"/>
            </a:xfrm>
            <a:custGeom>
              <a:avLst/>
              <a:gdLst/>
              <a:ahLst/>
              <a:cxnLst/>
              <a:rect l="l" t="t" r="r" b="b"/>
              <a:pathLst>
                <a:path w="36195" h="43552" extrusionOk="0">
                  <a:moveTo>
                    <a:pt x="12940" y="629"/>
                  </a:moveTo>
                  <a:cubicBezTo>
                    <a:pt x="13914" y="629"/>
                    <a:pt x="14958" y="699"/>
                    <a:pt x="16106" y="874"/>
                  </a:cubicBezTo>
                  <a:lnTo>
                    <a:pt x="16106" y="874"/>
                  </a:lnTo>
                  <a:lnTo>
                    <a:pt x="16120" y="888"/>
                  </a:lnTo>
                  <a:cubicBezTo>
                    <a:pt x="16267" y="999"/>
                    <a:pt x="17118" y="1516"/>
                    <a:pt x="18005" y="2440"/>
                  </a:cubicBezTo>
                  <a:cubicBezTo>
                    <a:pt x="18855" y="3365"/>
                    <a:pt x="19780" y="4659"/>
                    <a:pt x="20149" y="6322"/>
                  </a:cubicBezTo>
                  <a:cubicBezTo>
                    <a:pt x="20704" y="8836"/>
                    <a:pt x="20926" y="12903"/>
                    <a:pt x="20926" y="15713"/>
                  </a:cubicBezTo>
                  <a:cubicBezTo>
                    <a:pt x="20926" y="17007"/>
                    <a:pt x="20889" y="18042"/>
                    <a:pt x="20778" y="18523"/>
                  </a:cubicBezTo>
                  <a:cubicBezTo>
                    <a:pt x="20741" y="18818"/>
                    <a:pt x="20445" y="19262"/>
                    <a:pt x="20075" y="19706"/>
                  </a:cubicBezTo>
                  <a:cubicBezTo>
                    <a:pt x="19484" y="20408"/>
                    <a:pt x="18634" y="21111"/>
                    <a:pt x="17931" y="21628"/>
                  </a:cubicBezTo>
                  <a:cubicBezTo>
                    <a:pt x="17598" y="21924"/>
                    <a:pt x="17303" y="22146"/>
                    <a:pt x="17081" y="22294"/>
                  </a:cubicBezTo>
                  <a:cubicBezTo>
                    <a:pt x="16859" y="22442"/>
                    <a:pt x="16711" y="22552"/>
                    <a:pt x="16711" y="22552"/>
                  </a:cubicBezTo>
                  <a:cubicBezTo>
                    <a:pt x="16637" y="22589"/>
                    <a:pt x="16600" y="22663"/>
                    <a:pt x="16563" y="22737"/>
                  </a:cubicBezTo>
                  <a:lnTo>
                    <a:pt x="15454" y="29873"/>
                  </a:lnTo>
                  <a:cubicBezTo>
                    <a:pt x="15417" y="29984"/>
                    <a:pt x="15454" y="30058"/>
                    <a:pt x="15528" y="30131"/>
                  </a:cubicBezTo>
                  <a:cubicBezTo>
                    <a:pt x="15565" y="30205"/>
                    <a:pt x="15676" y="30242"/>
                    <a:pt x="15750" y="30242"/>
                  </a:cubicBezTo>
                  <a:cubicBezTo>
                    <a:pt x="15750" y="30242"/>
                    <a:pt x="16933" y="30168"/>
                    <a:pt x="18671" y="30094"/>
                  </a:cubicBezTo>
                  <a:cubicBezTo>
                    <a:pt x="21332" y="29947"/>
                    <a:pt x="25288" y="29762"/>
                    <a:pt x="28727" y="29614"/>
                  </a:cubicBezTo>
                  <a:cubicBezTo>
                    <a:pt x="30427" y="29503"/>
                    <a:pt x="31980" y="29429"/>
                    <a:pt x="33163" y="29392"/>
                  </a:cubicBezTo>
                  <a:cubicBezTo>
                    <a:pt x="34280" y="29357"/>
                    <a:pt x="35068" y="29322"/>
                    <a:pt x="35276" y="29318"/>
                  </a:cubicBezTo>
                  <a:lnTo>
                    <a:pt x="35276" y="29318"/>
                  </a:lnTo>
                  <a:cubicBezTo>
                    <a:pt x="35311" y="29322"/>
                    <a:pt x="35346" y="29361"/>
                    <a:pt x="35381" y="29466"/>
                  </a:cubicBezTo>
                  <a:cubicBezTo>
                    <a:pt x="35455" y="29651"/>
                    <a:pt x="35529" y="29984"/>
                    <a:pt x="35529" y="30316"/>
                  </a:cubicBezTo>
                  <a:cubicBezTo>
                    <a:pt x="35566" y="30686"/>
                    <a:pt x="35603" y="31130"/>
                    <a:pt x="35603" y="31573"/>
                  </a:cubicBezTo>
                  <a:cubicBezTo>
                    <a:pt x="35603" y="33200"/>
                    <a:pt x="35418" y="35159"/>
                    <a:pt x="35344" y="36121"/>
                  </a:cubicBezTo>
                  <a:cubicBezTo>
                    <a:pt x="35270" y="36934"/>
                    <a:pt x="34790" y="38302"/>
                    <a:pt x="34383" y="39448"/>
                  </a:cubicBezTo>
                  <a:cubicBezTo>
                    <a:pt x="34161" y="40040"/>
                    <a:pt x="33939" y="40557"/>
                    <a:pt x="33755" y="40927"/>
                  </a:cubicBezTo>
                  <a:cubicBezTo>
                    <a:pt x="33681" y="41129"/>
                    <a:pt x="33617" y="41286"/>
                    <a:pt x="33570" y="41392"/>
                  </a:cubicBezTo>
                  <a:lnTo>
                    <a:pt x="33570" y="41392"/>
                  </a:lnTo>
                  <a:cubicBezTo>
                    <a:pt x="33323" y="41419"/>
                    <a:pt x="32836" y="41469"/>
                    <a:pt x="32165" y="41518"/>
                  </a:cubicBezTo>
                  <a:cubicBezTo>
                    <a:pt x="29244" y="41851"/>
                    <a:pt x="22959" y="42443"/>
                    <a:pt x="19484" y="42628"/>
                  </a:cubicBezTo>
                  <a:cubicBezTo>
                    <a:pt x="16230" y="42812"/>
                    <a:pt x="14049" y="42923"/>
                    <a:pt x="11979" y="42923"/>
                  </a:cubicBezTo>
                  <a:cubicBezTo>
                    <a:pt x="10500" y="42923"/>
                    <a:pt x="9095" y="42886"/>
                    <a:pt x="7358" y="42738"/>
                  </a:cubicBezTo>
                  <a:cubicBezTo>
                    <a:pt x="5324" y="42591"/>
                    <a:pt x="3734" y="41740"/>
                    <a:pt x="2625" y="40409"/>
                  </a:cubicBezTo>
                  <a:cubicBezTo>
                    <a:pt x="1479" y="39078"/>
                    <a:pt x="814" y="37230"/>
                    <a:pt x="666" y="35086"/>
                  </a:cubicBezTo>
                  <a:cubicBezTo>
                    <a:pt x="629" y="34753"/>
                    <a:pt x="629" y="34457"/>
                    <a:pt x="629" y="34161"/>
                  </a:cubicBezTo>
                  <a:cubicBezTo>
                    <a:pt x="629" y="32387"/>
                    <a:pt x="1036" y="31241"/>
                    <a:pt x="1516" y="29984"/>
                  </a:cubicBezTo>
                  <a:cubicBezTo>
                    <a:pt x="1997" y="28727"/>
                    <a:pt x="2551" y="27396"/>
                    <a:pt x="2773" y="25436"/>
                  </a:cubicBezTo>
                  <a:cubicBezTo>
                    <a:pt x="3254" y="21222"/>
                    <a:pt x="4067" y="13088"/>
                    <a:pt x="4548" y="7431"/>
                  </a:cubicBezTo>
                  <a:cubicBezTo>
                    <a:pt x="4733" y="5102"/>
                    <a:pt x="5583" y="3439"/>
                    <a:pt x="6988" y="2329"/>
                  </a:cubicBezTo>
                  <a:cubicBezTo>
                    <a:pt x="8393" y="1183"/>
                    <a:pt x="10389" y="629"/>
                    <a:pt x="12940" y="629"/>
                  </a:cubicBezTo>
                  <a:close/>
                  <a:moveTo>
                    <a:pt x="12940" y="0"/>
                  </a:moveTo>
                  <a:cubicBezTo>
                    <a:pt x="10315" y="0"/>
                    <a:pt x="8171" y="592"/>
                    <a:pt x="6618" y="1849"/>
                  </a:cubicBezTo>
                  <a:cubicBezTo>
                    <a:pt x="5065" y="3069"/>
                    <a:pt x="4141" y="4954"/>
                    <a:pt x="3919" y="7358"/>
                  </a:cubicBezTo>
                  <a:cubicBezTo>
                    <a:pt x="3439" y="13051"/>
                    <a:pt x="2625" y="21148"/>
                    <a:pt x="2145" y="25362"/>
                  </a:cubicBezTo>
                  <a:cubicBezTo>
                    <a:pt x="1923" y="27248"/>
                    <a:pt x="1405" y="28505"/>
                    <a:pt x="925" y="29762"/>
                  </a:cubicBezTo>
                  <a:cubicBezTo>
                    <a:pt x="444" y="31019"/>
                    <a:pt x="0" y="32313"/>
                    <a:pt x="0" y="34161"/>
                  </a:cubicBezTo>
                  <a:cubicBezTo>
                    <a:pt x="0" y="34457"/>
                    <a:pt x="37" y="34790"/>
                    <a:pt x="37" y="35123"/>
                  </a:cubicBezTo>
                  <a:cubicBezTo>
                    <a:pt x="222" y="37378"/>
                    <a:pt x="925" y="39337"/>
                    <a:pt x="2145" y="40779"/>
                  </a:cubicBezTo>
                  <a:cubicBezTo>
                    <a:pt x="3365" y="42258"/>
                    <a:pt x="5102" y="43182"/>
                    <a:pt x="7284" y="43367"/>
                  </a:cubicBezTo>
                  <a:cubicBezTo>
                    <a:pt x="9058" y="43478"/>
                    <a:pt x="10500" y="43552"/>
                    <a:pt x="11979" y="43552"/>
                  </a:cubicBezTo>
                  <a:cubicBezTo>
                    <a:pt x="14086" y="43552"/>
                    <a:pt x="16267" y="43441"/>
                    <a:pt x="19521" y="43256"/>
                  </a:cubicBezTo>
                  <a:cubicBezTo>
                    <a:pt x="24179" y="42997"/>
                    <a:pt x="33828" y="41999"/>
                    <a:pt x="33828" y="41999"/>
                  </a:cubicBezTo>
                  <a:cubicBezTo>
                    <a:pt x="33939" y="41962"/>
                    <a:pt x="34013" y="41888"/>
                    <a:pt x="34087" y="41814"/>
                  </a:cubicBezTo>
                  <a:cubicBezTo>
                    <a:pt x="34087" y="41814"/>
                    <a:pt x="34494" y="40853"/>
                    <a:pt x="34938" y="39670"/>
                  </a:cubicBezTo>
                  <a:cubicBezTo>
                    <a:pt x="35381" y="38487"/>
                    <a:pt x="35862" y="37119"/>
                    <a:pt x="35936" y="36158"/>
                  </a:cubicBezTo>
                  <a:cubicBezTo>
                    <a:pt x="36047" y="35196"/>
                    <a:pt x="36195" y="33237"/>
                    <a:pt x="36195" y="31573"/>
                  </a:cubicBezTo>
                  <a:cubicBezTo>
                    <a:pt x="36195" y="30871"/>
                    <a:pt x="36195" y="30205"/>
                    <a:pt x="36084" y="29688"/>
                  </a:cubicBezTo>
                  <a:cubicBezTo>
                    <a:pt x="36047" y="29466"/>
                    <a:pt x="35973" y="29244"/>
                    <a:pt x="35862" y="29059"/>
                  </a:cubicBezTo>
                  <a:cubicBezTo>
                    <a:pt x="35825" y="28948"/>
                    <a:pt x="35751" y="28874"/>
                    <a:pt x="35640" y="28801"/>
                  </a:cubicBezTo>
                  <a:cubicBezTo>
                    <a:pt x="35566" y="28727"/>
                    <a:pt x="35455" y="28690"/>
                    <a:pt x="35307" y="28690"/>
                  </a:cubicBezTo>
                  <a:cubicBezTo>
                    <a:pt x="35048" y="28690"/>
                    <a:pt x="33718" y="28764"/>
                    <a:pt x="31832" y="28837"/>
                  </a:cubicBezTo>
                  <a:cubicBezTo>
                    <a:pt x="26798" y="29068"/>
                    <a:pt x="17985" y="29503"/>
                    <a:pt x="16108" y="29596"/>
                  </a:cubicBezTo>
                  <a:lnTo>
                    <a:pt x="16108" y="29596"/>
                  </a:lnTo>
                  <a:lnTo>
                    <a:pt x="17176" y="22948"/>
                  </a:lnTo>
                  <a:lnTo>
                    <a:pt x="17176" y="22948"/>
                  </a:lnTo>
                  <a:cubicBezTo>
                    <a:pt x="17480" y="22747"/>
                    <a:pt x="18267" y="22211"/>
                    <a:pt x="19077" y="21517"/>
                  </a:cubicBezTo>
                  <a:cubicBezTo>
                    <a:pt x="19595" y="21111"/>
                    <a:pt x="20112" y="20630"/>
                    <a:pt x="20519" y="20112"/>
                  </a:cubicBezTo>
                  <a:cubicBezTo>
                    <a:pt x="20963" y="19632"/>
                    <a:pt x="21295" y="19151"/>
                    <a:pt x="21406" y="18634"/>
                  </a:cubicBezTo>
                  <a:cubicBezTo>
                    <a:pt x="21517" y="18079"/>
                    <a:pt x="21554" y="17044"/>
                    <a:pt x="21554" y="15713"/>
                  </a:cubicBezTo>
                  <a:cubicBezTo>
                    <a:pt x="21554" y="12866"/>
                    <a:pt x="21295" y="8799"/>
                    <a:pt x="20741" y="6211"/>
                  </a:cubicBezTo>
                  <a:cubicBezTo>
                    <a:pt x="20334" y="4252"/>
                    <a:pt x="19225" y="2810"/>
                    <a:pt x="18264" y="1812"/>
                  </a:cubicBezTo>
                  <a:cubicBezTo>
                    <a:pt x="17266" y="851"/>
                    <a:pt x="16415" y="333"/>
                    <a:pt x="16378" y="333"/>
                  </a:cubicBezTo>
                  <a:lnTo>
                    <a:pt x="16267" y="296"/>
                  </a:lnTo>
                  <a:cubicBezTo>
                    <a:pt x="15084" y="111"/>
                    <a:pt x="13975" y="0"/>
                    <a:pt x="129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2911;p51"/>
            <p:cNvSpPr/>
            <p:nvPr/>
          </p:nvSpPr>
          <p:spPr>
            <a:xfrm>
              <a:off x="2022900" y="2863875"/>
              <a:ext cx="279150" cy="311575"/>
            </a:xfrm>
            <a:custGeom>
              <a:avLst/>
              <a:gdLst/>
              <a:ahLst/>
              <a:cxnLst/>
              <a:rect l="l" t="t" r="r" b="b"/>
              <a:pathLst>
                <a:path w="11166" h="12463" extrusionOk="0">
                  <a:moveTo>
                    <a:pt x="8878" y="1"/>
                  </a:moveTo>
                  <a:cubicBezTo>
                    <a:pt x="8592" y="1"/>
                    <a:pt x="8271" y="46"/>
                    <a:pt x="7913" y="152"/>
                  </a:cubicBezTo>
                  <a:cubicBezTo>
                    <a:pt x="5177" y="965"/>
                    <a:pt x="1" y="8396"/>
                    <a:pt x="1" y="8396"/>
                  </a:cubicBezTo>
                  <a:cubicBezTo>
                    <a:pt x="1" y="8396"/>
                    <a:pt x="1775" y="12463"/>
                    <a:pt x="2737" y="12463"/>
                  </a:cubicBezTo>
                  <a:cubicBezTo>
                    <a:pt x="3735" y="12463"/>
                    <a:pt x="7765" y="10836"/>
                    <a:pt x="9244" y="8248"/>
                  </a:cubicBezTo>
                  <a:cubicBezTo>
                    <a:pt x="10685" y="5660"/>
                    <a:pt x="11166" y="2074"/>
                    <a:pt x="11166" y="2074"/>
                  </a:cubicBezTo>
                  <a:cubicBezTo>
                    <a:pt x="11166" y="2074"/>
                    <a:pt x="10802" y="1"/>
                    <a:pt x="88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2912;p51"/>
            <p:cNvSpPr/>
            <p:nvPr/>
          </p:nvSpPr>
          <p:spPr>
            <a:xfrm>
              <a:off x="2014600" y="2855650"/>
              <a:ext cx="294850" cy="327200"/>
            </a:xfrm>
            <a:custGeom>
              <a:avLst/>
              <a:gdLst/>
              <a:ahLst/>
              <a:cxnLst/>
              <a:rect l="l" t="t" r="r" b="b"/>
              <a:pathLst>
                <a:path w="11794" h="13088" extrusionOk="0">
                  <a:moveTo>
                    <a:pt x="9206" y="629"/>
                  </a:moveTo>
                  <a:cubicBezTo>
                    <a:pt x="9649" y="629"/>
                    <a:pt x="9945" y="739"/>
                    <a:pt x="10204" y="924"/>
                  </a:cubicBezTo>
                  <a:cubicBezTo>
                    <a:pt x="10611" y="1146"/>
                    <a:pt x="10869" y="1553"/>
                    <a:pt x="11017" y="1886"/>
                  </a:cubicBezTo>
                  <a:cubicBezTo>
                    <a:pt x="11091" y="2033"/>
                    <a:pt x="11128" y="2181"/>
                    <a:pt x="11165" y="2292"/>
                  </a:cubicBezTo>
                  <a:lnTo>
                    <a:pt x="11197" y="2418"/>
                  </a:lnTo>
                  <a:lnTo>
                    <a:pt x="11197" y="2418"/>
                  </a:lnTo>
                  <a:cubicBezTo>
                    <a:pt x="11192" y="2445"/>
                    <a:pt x="11183" y="2479"/>
                    <a:pt x="11165" y="2514"/>
                  </a:cubicBezTo>
                  <a:cubicBezTo>
                    <a:pt x="11054" y="3217"/>
                    <a:pt x="10537" y="6211"/>
                    <a:pt x="9280" y="8429"/>
                  </a:cubicBezTo>
                  <a:cubicBezTo>
                    <a:pt x="8614" y="9649"/>
                    <a:pt x="7283" y="10685"/>
                    <a:pt x="5989" y="11387"/>
                  </a:cubicBezTo>
                  <a:cubicBezTo>
                    <a:pt x="5361" y="11757"/>
                    <a:pt x="4695" y="12016"/>
                    <a:pt x="4178" y="12200"/>
                  </a:cubicBezTo>
                  <a:cubicBezTo>
                    <a:pt x="3660" y="12385"/>
                    <a:pt x="3254" y="12496"/>
                    <a:pt x="3069" y="12496"/>
                  </a:cubicBezTo>
                  <a:cubicBezTo>
                    <a:pt x="3069" y="12496"/>
                    <a:pt x="2995" y="12459"/>
                    <a:pt x="2884" y="12385"/>
                  </a:cubicBezTo>
                  <a:cubicBezTo>
                    <a:pt x="2662" y="12200"/>
                    <a:pt x="2403" y="11905"/>
                    <a:pt x="2144" y="11498"/>
                  </a:cubicBezTo>
                  <a:cubicBezTo>
                    <a:pt x="1775" y="10943"/>
                    <a:pt x="1368" y="10204"/>
                    <a:pt x="1072" y="9612"/>
                  </a:cubicBezTo>
                  <a:cubicBezTo>
                    <a:pt x="924" y="9317"/>
                    <a:pt x="813" y="9095"/>
                    <a:pt x="740" y="8910"/>
                  </a:cubicBezTo>
                  <a:cubicBezTo>
                    <a:pt x="719" y="8860"/>
                    <a:pt x="699" y="8815"/>
                    <a:pt x="681" y="8776"/>
                  </a:cubicBezTo>
                  <a:lnTo>
                    <a:pt x="681" y="8776"/>
                  </a:lnTo>
                  <a:cubicBezTo>
                    <a:pt x="715" y="8725"/>
                    <a:pt x="759" y="8659"/>
                    <a:pt x="813" y="8577"/>
                  </a:cubicBezTo>
                  <a:cubicBezTo>
                    <a:pt x="1294" y="7875"/>
                    <a:pt x="2625" y="6063"/>
                    <a:pt x="4104" y="4363"/>
                  </a:cubicBezTo>
                  <a:cubicBezTo>
                    <a:pt x="4880" y="3512"/>
                    <a:pt x="5657" y="2699"/>
                    <a:pt x="6396" y="2033"/>
                  </a:cubicBezTo>
                  <a:cubicBezTo>
                    <a:pt x="7135" y="1405"/>
                    <a:pt x="7838" y="924"/>
                    <a:pt x="8355" y="776"/>
                  </a:cubicBezTo>
                  <a:cubicBezTo>
                    <a:pt x="8688" y="666"/>
                    <a:pt x="8947" y="629"/>
                    <a:pt x="9206" y="629"/>
                  </a:cubicBezTo>
                  <a:close/>
                  <a:moveTo>
                    <a:pt x="9206" y="0"/>
                  </a:moveTo>
                  <a:cubicBezTo>
                    <a:pt x="8910" y="0"/>
                    <a:pt x="8540" y="74"/>
                    <a:pt x="8171" y="185"/>
                  </a:cubicBezTo>
                  <a:cubicBezTo>
                    <a:pt x="7394" y="407"/>
                    <a:pt x="6544" y="1072"/>
                    <a:pt x="5657" y="1886"/>
                  </a:cubicBezTo>
                  <a:cubicBezTo>
                    <a:pt x="2995" y="4363"/>
                    <a:pt x="74" y="8540"/>
                    <a:pt x="74" y="8577"/>
                  </a:cubicBezTo>
                  <a:cubicBezTo>
                    <a:pt x="0" y="8651"/>
                    <a:pt x="0" y="8762"/>
                    <a:pt x="37" y="8873"/>
                  </a:cubicBezTo>
                  <a:cubicBezTo>
                    <a:pt x="37" y="8873"/>
                    <a:pt x="481" y="9871"/>
                    <a:pt x="1072" y="10906"/>
                  </a:cubicBezTo>
                  <a:cubicBezTo>
                    <a:pt x="1368" y="11424"/>
                    <a:pt x="1664" y="11942"/>
                    <a:pt x="1997" y="12348"/>
                  </a:cubicBezTo>
                  <a:cubicBezTo>
                    <a:pt x="2144" y="12533"/>
                    <a:pt x="2329" y="12718"/>
                    <a:pt x="2477" y="12866"/>
                  </a:cubicBezTo>
                  <a:cubicBezTo>
                    <a:pt x="2662" y="12977"/>
                    <a:pt x="2847" y="13088"/>
                    <a:pt x="3069" y="13088"/>
                  </a:cubicBezTo>
                  <a:cubicBezTo>
                    <a:pt x="3401" y="13088"/>
                    <a:pt x="3845" y="12977"/>
                    <a:pt x="4400" y="12792"/>
                  </a:cubicBezTo>
                  <a:cubicBezTo>
                    <a:pt x="5250" y="12496"/>
                    <a:pt x="6285" y="11979"/>
                    <a:pt x="7283" y="11313"/>
                  </a:cubicBezTo>
                  <a:cubicBezTo>
                    <a:pt x="8282" y="10611"/>
                    <a:pt x="9243" y="9760"/>
                    <a:pt x="9834" y="8725"/>
                  </a:cubicBezTo>
                  <a:cubicBezTo>
                    <a:pt x="11313" y="6063"/>
                    <a:pt x="11794" y="2477"/>
                    <a:pt x="11794" y="2440"/>
                  </a:cubicBezTo>
                  <a:lnTo>
                    <a:pt x="11794" y="2366"/>
                  </a:lnTo>
                  <a:cubicBezTo>
                    <a:pt x="11794" y="2329"/>
                    <a:pt x="11720" y="1775"/>
                    <a:pt x="11350" y="1220"/>
                  </a:cubicBezTo>
                  <a:cubicBezTo>
                    <a:pt x="11165" y="924"/>
                    <a:pt x="10906" y="629"/>
                    <a:pt x="10537" y="407"/>
                  </a:cubicBezTo>
                  <a:cubicBezTo>
                    <a:pt x="10204" y="148"/>
                    <a:pt x="9760" y="0"/>
                    <a:pt x="92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2913;p51"/>
            <p:cNvSpPr/>
            <p:nvPr/>
          </p:nvSpPr>
          <p:spPr>
            <a:xfrm>
              <a:off x="1440650" y="2636575"/>
              <a:ext cx="1007450" cy="899975"/>
            </a:xfrm>
            <a:custGeom>
              <a:avLst/>
              <a:gdLst/>
              <a:ahLst/>
              <a:cxnLst/>
              <a:rect l="l" t="t" r="r" b="b"/>
              <a:pathLst>
                <a:path w="40298" h="35999" extrusionOk="0">
                  <a:moveTo>
                    <a:pt x="25818" y="0"/>
                  </a:moveTo>
                  <a:cubicBezTo>
                    <a:pt x="24898" y="0"/>
                    <a:pt x="23943" y="132"/>
                    <a:pt x="22958" y="482"/>
                  </a:cubicBezTo>
                  <a:cubicBezTo>
                    <a:pt x="18891" y="1960"/>
                    <a:pt x="18891" y="6471"/>
                    <a:pt x="18743" y="9392"/>
                  </a:cubicBezTo>
                  <a:cubicBezTo>
                    <a:pt x="18596" y="12312"/>
                    <a:pt x="18411" y="13126"/>
                    <a:pt x="12089" y="15381"/>
                  </a:cubicBezTo>
                  <a:cubicBezTo>
                    <a:pt x="5767" y="17673"/>
                    <a:pt x="2070" y="21703"/>
                    <a:pt x="924" y="27544"/>
                  </a:cubicBezTo>
                  <a:cubicBezTo>
                    <a:pt x="0" y="32252"/>
                    <a:pt x="3927" y="35999"/>
                    <a:pt x="8040" y="35999"/>
                  </a:cubicBezTo>
                  <a:cubicBezTo>
                    <a:pt x="9031" y="35999"/>
                    <a:pt x="10033" y="35782"/>
                    <a:pt x="10980" y="35308"/>
                  </a:cubicBezTo>
                  <a:cubicBezTo>
                    <a:pt x="15823" y="32905"/>
                    <a:pt x="15823" y="21703"/>
                    <a:pt x="19409" y="20409"/>
                  </a:cubicBezTo>
                  <a:cubicBezTo>
                    <a:pt x="22958" y="19115"/>
                    <a:pt x="27653" y="18967"/>
                    <a:pt x="29428" y="14087"/>
                  </a:cubicBezTo>
                  <a:cubicBezTo>
                    <a:pt x="29428" y="14087"/>
                    <a:pt x="29280" y="12978"/>
                    <a:pt x="33014" y="12978"/>
                  </a:cubicBezTo>
                  <a:cubicBezTo>
                    <a:pt x="36711" y="12978"/>
                    <a:pt x="39632" y="9392"/>
                    <a:pt x="39965" y="5510"/>
                  </a:cubicBezTo>
                  <a:cubicBezTo>
                    <a:pt x="40297" y="1628"/>
                    <a:pt x="36083" y="1295"/>
                    <a:pt x="33310" y="1295"/>
                  </a:cubicBezTo>
                  <a:cubicBezTo>
                    <a:pt x="31237" y="1295"/>
                    <a:pt x="28697" y="0"/>
                    <a:pt x="258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2914;p51"/>
            <p:cNvSpPr/>
            <p:nvPr/>
          </p:nvSpPr>
          <p:spPr>
            <a:xfrm>
              <a:off x="1452650" y="2629200"/>
              <a:ext cx="995450" cy="915050"/>
            </a:xfrm>
            <a:custGeom>
              <a:avLst/>
              <a:gdLst/>
              <a:ahLst/>
              <a:cxnLst/>
              <a:rect l="l" t="t" r="r" b="b"/>
              <a:pathLst>
                <a:path w="39818" h="36602" extrusionOk="0">
                  <a:moveTo>
                    <a:pt x="25325" y="592"/>
                  </a:moveTo>
                  <a:cubicBezTo>
                    <a:pt x="26730" y="592"/>
                    <a:pt x="28061" y="925"/>
                    <a:pt x="29318" y="1257"/>
                  </a:cubicBezTo>
                  <a:cubicBezTo>
                    <a:pt x="30575" y="1553"/>
                    <a:pt x="31758" y="1886"/>
                    <a:pt x="32830" y="1886"/>
                  </a:cubicBezTo>
                  <a:cubicBezTo>
                    <a:pt x="34161" y="1886"/>
                    <a:pt x="35788" y="1960"/>
                    <a:pt x="37045" y="2477"/>
                  </a:cubicBezTo>
                  <a:cubicBezTo>
                    <a:pt x="37710" y="2699"/>
                    <a:pt x="38228" y="3032"/>
                    <a:pt x="38597" y="3512"/>
                  </a:cubicBezTo>
                  <a:cubicBezTo>
                    <a:pt x="38967" y="3993"/>
                    <a:pt x="39189" y="4585"/>
                    <a:pt x="39189" y="5398"/>
                  </a:cubicBezTo>
                  <a:cubicBezTo>
                    <a:pt x="39189" y="5509"/>
                    <a:pt x="39189" y="5657"/>
                    <a:pt x="39189" y="5768"/>
                  </a:cubicBezTo>
                  <a:cubicBezTo>
                    <a:pt x="39041" y="7653"/>
                    <a:pt x="38228" y="9465"/>
                    <a:pt x="37045" y="10796"/>
                  </a:cubicBezTo>
                  <a:cubicBezTo>
                    <a:pt x="35861" y="12090"/>
                    <a:pt x="34272" y="12940"/>
                    <a:pt x="32534" y="12940"/>
                  </a:cubicBezTo>
                  <a:cubicBezTo>
                    <a:pt x="30797" y="12940"/>
                    <a:pt x="29835" y="13199"/>
                    <a:pt x="29318" y="13495"/>
                  </a:cubicBezTo>
                  <a:cubicBezTo>
                    <a:pt x="29022" y="13642"/>
                    <a:pt x="28874" y="13827"/>
                    <a:pt x="28763" y="13975"/>
                  </a:cubicBezTo>
                  <a:cubicBezTo>
                    <a:pt x="28686" y="14078"/>
                    <a:pt x="28662" y="14181"/>
                    <a:pt x="28655" y="14272"/>
                  </a:cubicBezTo>
                  <a:lnTo>
                    <a:pt x="28652" y="14271"/>
                  </a:lnTo>
                  <a:cubicBezTo>
                    <a:pt x="27802" y="16637"/>
                    <a:pt x="26286" y="17820"/>
                    <a:pt x="24475" y="18597"/>
                  </a:cubicBezTo>
                  <a:cubicBezTo>
                    <a:pt x="22700" y="19410"/>
                    <a:pt x="20630" y="19743"/>
                    <a:pt x="18818" y="20408"/>
                  </a:cubicBezTo>
                  <a:cubicBezTo>
                    <a:pt x="18300" y="20593"/>
                    <a:pt x="17857" y="20963"/>
                    <a:pt x="17487" y="21443"/>
                  </a:cubicBezTo>
                  <a:cubicBezTo>
                    <a:pt x="16822" y="22257"/>
                    <a:pt x="16341" y="23403"/>
                    <a:pt x="15860" y="24697"/>
                  </a:cubicBezTo>
                  <a:cubicBezTo>
                    <a:pt x="15158" y="26656"/>
                    <a:pt x="14566" y="28948"/>
                    <a:pt x="13716" y="30945"/>
                  </a:cubicBezTo>
                  <a:cubicBezTo>
                    <a:pt x="12866" y="32941"/>
                    <a:pt x="11831" y="34605"/>
                    <a:pt x="10352" y="35344"/>
                  </a:cubicBezTo>
                  <a:cubicBezTo>
                    <a:pt x="9464" y="35788"/>
                    <a:pt x="8503" y="36010"/>
                    <a:pt x="7579" y="36010"/>
                  </a:cubicBezTo>
                  <a:cubicBezTo>
                    <a:pt x="5804" y="36010"/>
                    <a:pt x="4067" y="35270"/>
                    <a:pt x="2773" y="34050"/>
                  </a:cubicBezTo>
                  <a:cubicBezTo>
                    <a:pt x="1479" y="32830"/>
                    <a:pt x="629" y="31130"/>
                    <a:pt x="629" y="29207"/>
                  </a:cubicBezTo>
                  <a:cubicBezTo>
                    <a:pt x="629" y="28800"/>
                    <a:pt x="665" y="28357"/>
                    <a:pt x="739" y="27913"/>
                  </a:cubicBezTo>
                  <a:cubicBezTo>
                    <a:pt x="1294" y="25029"/>
                    <a:pt x="2477" y="22626"/>
                    <a:pt x="4326" y="20630"/>
                  </a:cubicBezTo>
                  <a:cubicBezTo>
                    <a:pt x="6137" y="18670"/>
                    <a:pt x="8614" y="17081"/>
                    <a:pt x="11720" y="15972"/>
                  </a:cubicBezTo>
                  <a:cubicBezTo>
                    <a:pt x="14899" y="14825"/>
                    <a:pt x="16526" y="14086"/>
                    <a:pt x="17487" y="13162"/>
                  </a:cubicBezTo>
                  <a:cubicBezTo>
                    <a:pt x="17931" y="12681"/>
                    <a:pt x="18190" y="12164"/>
                    <a:pt x="18337" y="11609"/>
                  </a:cubicBezTo>
                  <a:cubicBezTo>
                    <a:pt x="18485" y="11054"/>
                    <a:pt x="18522" y="10426"/>
                    <a:pt x="18559" y="9724"/>
                  </a:cubicBezTo>
                  <a:cubicBezTo>
                    <a:pt x="18633" y="8245"/>
                    <a:pt x="18707" y="6396"/>
                    <a:pt x="19188" y="4769"/>
                  </a:cubicBezTo>
                  <a:cubicBezTo>
                    <a:pt x="19705" y="3143"/>
                    <a:pt x="20667" y="1775"/>
                    <a:pt x="22589" y="1072"/>
                  </a:cubicBezTo>
                  <a:cubicBezTo>
                    <a:pt x="23513" y="740"/>
                    <a:pt x="24438" y="592"/>
                    <a:pt x="25325" y="592"/>
                  </a:cubicBezTo>
                  <a:close/>
                  <a:moveTo>
                    <a:pt x="25325" y="0"/>
                  </a:moveTo>
                  <a:cubicBezTo>
                    <a:pt x="24401" y="0"/>
                    <a:pt x="23402" y="111"/>
                    <a:pt x="22367" y="481"/>
                  </a:cubicBezTo>
                  <a:cubicBezTo>
                    <a:pt x="20260" y="1257"/>
                    <a:pt x="19151" y="2847"/>
                    <a:pt x="18633" y="4585"/>
                  </a:cubicBezTo>
                  <a:cubicBezTo>
                    <a:pt x="18079" y="6322"/>
                    <a:pt x="18042" y="8208"/>
                    <a:pt x="17968" y="9687"/>
                  </a:cubicBezTo>
                  <a:cubicBezTo>
                    <a:pt x="17931" y="10389"/>
                    <a:pt x="17857" y="10981"/>
                    <a:pt x="17746" y="11461"/>
                  </a:cubicBezTo>
                  <a:cubicBezTo>
                    <a:pt x="17561" y="12164"/>
                    <a:pt x="17191" y="12681"/>
                    <a:pt x="16304" y="13310"/>
                  </a:cubicBezTo>
                  <a:cubicBezTo>
                    <a:pt x="15380" y="13901"/>
                    <a:pt x="13864" y="14567"/>
                    <a:pt x="11535" y="15380"/>
                  </a:cubicBezTo>
                  <a:cubicBezTo>
                    <a:pt x="8318" y="16526"/>
                    <a:pt x="5767" y="18153"/>
                    <a:pt x="3845" y="20223"/>
                  </a:cubicBezTo>
                  <a:cubicBezTo>
                    <a:pt x="1959" y="22294"/>
                    <a:pt x="702" y="24808"/>
                    <a:pt x="148" y="27765"/>
                  </a:cubicBezTo>
                  <a:cubicBezTo>
                    <a:pt x="37" y="28283"/>
                    <a:pt x="0" y="28726"/>
                    <a:pt x="0" y="29207"/>
                  </a:cubicBezTo>
                  <a:cubicBezTo>
                    <a:pt x="0" y="31314"/>
                    <a:pt x="924" y="33163"/>
                    <a:pt x="2329" y="34494"/>
                  </a:cubicBezTo>
                  <a:cubicBezTo>
                    <a:pt x="3734" y="35825"/>
                    <a:pt x="5620" y="36601"/>
                    <a:pt x="7579" y="36601"/>
                  </a:cubicBezTo>
                  <a:cubicBezTo>
                    <a:pt x="8614" y="36601"/>
                    <a:pt x="9649" y="36379"/>
                    <a:pt x="10611" y="35899"/>
                  </a:cubicBezTo>
                  <a:cubicBezTo>
                    <a:pt x="11942" y="35233"/>
                    <a:pt x="12866" y="34013"/>
                    <a:pt x="13642" y="32571"/>
                  </a:cubicBezTo>
                  <a:cubicBezTo>
                    <a:pt x="14751" y="30427"/>
                    <a:pt x="15491" y="27728"/>
                    <a:pt x="16267" y="25436"/>
                  </a:cubicBezTo>
                  <a:cubicBezTo>
                    <a:pt x="16637" y="24327"/>
                    <a:pt x="17043" y="23292"/>
                    <a:pt x="17487" y="22515"/>
                  </a:cubicBezTo>
                  <a:cubicBezTo>
                    <a:pt x="17931" y="21739"/>
                    <a:pt x="18448" y="21184"/>
                    <a:pt x="19003" y="21000"/>
                  </a:cubicBezTo>
                  <a:cubicBezTo>
                    <a:pt x="20777" y="20371"/>
                    <a:pt x="22848" y="20001"/>
                    <a:pt x="24733" y="19151"/>
                  </a:cubicBezTo>
                  <a:cubicBezTo>
                    <a:pt x="26619" y="18338"/>
                    <a:pt x="28319" y="17007"/>
                    <a:pt x="29244" y="14493"/>
                  </a:cubicBezTo>
                  <a:cubicBezTo>
                    <a:pt x="29271" y="14466"/>
                    <a:pt x="29278" y="14419"/>
                    <a:pt x="29266" y="14382"/>
                  </a:cubicBezTo>
                  <a:lnTo>
                    <a:pt x="29281" y="14382"/>
                  </a:lnTo>
                  <a:lnTo>
                    <a:pt x="29281" y="14345"/>
                  </a:lnTo>
                  <a:cubicBezTo>
                    <a:pt x="29281" y="14308"/>
                    <a:pt x="29318" y="14123"/>
                    <a:pt x="29761" y="13938"/>
                  </a:cubicBezTo>
                  <a:cubicBezTo>
                    <a:pt x="30205" y="13753"/>
                    <a:pt x="31055" y="13568"/>
                    <a:pt x="32534" y="13568"/>
                  </a:cubicBezTo>
                  <a:cubicBezTo>
                    <a:pt x="34494" y="13568"/>
                    <a:pt x="36231" y="12607"/>
                    <a:pt x="37525" y="11202"/>
                  </a:cubicBezTo>
                  <a:cubicBezTo>
                    <a:pt x="38782" y="9761"/>
                    <a:pt x="39632" y="7838"/>
                    <a:pt x="39780" y="5842"/>
                  </a:cubicBezTo>
                  <a:cubicBezTo>
                    <a:pt x="39817" y="5694"/>
                    <a:pt x="39817" y="5546"/>
                    <a:pt x="39817" y="5398"/>
                  </a:cubicBezTo>
                  <a:cubicBezTo>
                    <a:pt x="39817" y="4474"/>
                    <a:pt x="39559" y="3697"/>
                    <a:pt x="39078" y="3143"/>
                  </a:cubicBezTo>
                  <a:cubicBezTo>
                    <a:pt x="38375" y="2255"/>
                    <a:pt x="37303" y="1812"/>
                    <a:pt x="36194" y="1553"/>
                  </a:cubicBezTo>
                  <a:cubicBezTo>
                    <a:pt x="35048" y="1331"/>
                    <a:pt x="33865" y="1294"/>
                    <a:pt x="32830" y="1294"/>
                  </a:cubicBezTo>
                  <a:cubicBezTo>
                    <a:pt x="31869" y="1294"/>
                    <a:pt x="30723" y="961"/>
                    <a:pt x="29466" y="629"/>
                  </a:cubicBezTo>
                  <a:cubicBezTo>
                    <a:pt x="28209" y="333"/>
                    <a:pt x="26841" y="0"/>
                    <a:pt x="253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2915;p51"/>
            <p:cNvSpPr/>
            <p:nvPr/>
          </p:nvSpPr>
          <p:spPr>
            <a:xfrm>
              <a:off x="1917550" y="3189350"/>
              <a:ext cx="738725" cy="637725"/>
            </a:xfrm>
            <a:custGeom>
              <a:avLst/>
              <a:gdLst/>
              <a:ahLst/>
              <a:cxnLst/>
              <a:rect l="l" t="t" r="r" b="b"/>
              <a:pathLst>
                <a:path w="29549" h="25509" extrusionOk="0">
                  <a:moveTo>
                    <a:pt x="3335" y="0"/>
                  </a:moveTo>
                  <a:cubicBezTo>
                    <a:pt x="3240" y="0"/>
                    <a:pt x="3151" y="24"/>
                    <a:pt x="3069" y="72"/>
                  </a:cubicBezTo>
                  <a:lnTo>
                    <a:pt x="0" y="7873"/>
                  </a:lnTo>
                  <a:cubicBezTo>
                    <a:pt x="0" y="7873"/>
                    <a:pt x="8245" y="25508"/>
                    <a:pt x="9391" y="25508"/>
                  </a:cubicBezTo>
                  <a:cubicBezTo>
                    <a:pt x="10537" y="25508"/>
                    <a:pt x="23477" y="16783"/>
                    <a:pt x="23477" y="16783"/>
                  </a:cubicBezTo>
                  <a:cubicBezTo>
                    <a:pt x="23477" y="16783"/>
                    <a:pt x="23986" y="16931"/>
                    <a:pt x="24512" y="16931"/>
                  </a:cubicBezTo>
                  <a:cubicBezTo>
                    <a:pt x="24775" y="16931"/>
                    <a:pt x="25042" y="16894"/>
                    <a:pt x="25251" y="16783"/>
                  </a:cubicBezTo>
                  <a:cubicBezTo>
                    <a:pt x="25917" y="16450"/>
                    <a:pt x="27211" y="14824"/>
                    <a:pt x="27211" y="14824"/>
                  </a:cubicBezTo>
                  <a:cubicBezTo>
                    <a:pt x="27211" y="14824"/>
                    <a:pt x="28673" y="15931"/>
                    <a:pt x="29258" y="15931"/>
                  </a:cubicBezTo>
                  <a:cubicBezTo>
                    <a:pt x="29451" y="15931"/>
                    <a:pt x="29548" y="15810"/>
                    <a:pt x="29466" y="15489"/>
                  </a:cubicBezTo>
                  <a:cubicBezTo>
                    <a:pt x="29170" y="14195"/>
                    <a:pt x="27543" y="12901"/>
                    <a:pt x="26064" y="12901"/>
                  </a:cubicBezTo>
                  <a:cubicBezTo>
                    <a:pt x="24623" y="12901"/>
                    <a:pt x="22515" y="16303"/>
                    <a:pt x="22515" y="16303"/>
                  </a:cubicBezTo>
                  <a:lnTo>
                    <a:pt x="11165" y="20332"/>
                  </a:lnTo>
                  <a:cubicBezTo>
                    <a:pt x="11165" y="20332"/>
                    <a:pt x="8245" y="7688"/>
                    <a:pt x="6803" y="4620"/>
                  </a:cubicBezTo>
                  <a:cubicBezTo>
                    <a:pt x="5474" y="1862"/>
                    <a:pt x="4175" y="0"/>
                    <a:pt x="33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2916;p51"/>
            <p:cNvSpPr/>
            <p:nvPr/>
          </p:nvSpPr>
          <p:spPr>
            <a:xfrm>
              <a:off x="1908300" y="3181900"/>
              <a:ext cx="755150" cy="653500"/>
            </a:xfrm>
            <a:custGeom>
              <a:avLst/>
              <a:gdLst/>
              <a:ahLst/>
              <a:cxnLst/>
              <a:rect l="l" t="t" r="r" b="b"/>
              <a:pathLst>
                <a:path w="30206" h="26140" extrusionOk="0">
                  <a:moveTo>
                    <a:pt x="3698" y="1"/>
                  </a:moveTo>
                  <a:cubicBezTo>
                    <a:pt x="3550" y="1"/>
                    <a:pt x="3402" y="38"/>
                    <a:pt x="3291" y="112"/>
                  </a:cubicBezTo>
                  <a:cubicBezTo>
                    <a:pt x="3143" y="223"/>
                    <a:pt x="3106" y="407"/>
                    <a:pt x="3180" y="555"/>
                  </a:cubicBezTo>
                  <a:cubicBezTo>
                    <a:pt x="3225" y="645"/>
                    <a:pt x="3310" y="694"/>
                    <a:pt x="3403" y="694"/>
                  </a:cubicBezTo>
                  <a:cubicBezTo>
                    <a:pt x="3464" y="694"/>
                    <a:pt x="3528" y="673"/>
                    <a:pt x="3587" y="629"/>
                  </a:cubicBezTo>
                  <a:lnTo>
                    <a:pt x="3698" y="629"/>
                  </a:lnTo>
                  <a:cubicBezTo>
                    <a:pt x="3808" y="629"/>
                    <a:pt x="3993" y="666"/>
                    <a:pt x="4215" y="888"/>
                  </a:cubicBezTo>
                  <a:cubicBezTo>
                    <a:pt x="4585" y="1184"/>
                    <a:pt x="4992" y="1701"/>
                    <a:pt x="5472" y="2404"/>
                  </a:cubicBezTo>
                  <a:cubicBezTo>
                    <a:pt x="5916" y="3143"/>
                    <a:pt x="6396" y="4031"/>
                    <a:pt x="6877" y="5066"/>
                  </a:cubicBezTo>
                  <a:cubicBezTo>
                    <a:pt x="7247" y="5805"/>
                    <a:pt x="7690" y="7136"/>
                    <a:pt x="8171" y="8763"/>
                  </a:cubicBezTo>
                  <a:cubicBezTo>
                    <a:pt x="8873" y="11166"/>
                    <a:pt x="9650" y="14161"/>
                    <a:pt x="10241" y="16564"/>
                  </a:cubicBezTo>
                  <a:cubicBezTo>
                    <a:pt x="10537" y="17747"/>
                    <a:pt x="10796" y="18782"/>
                    <a:pt x="10981" y="19521"/>
                  </a:cubicBezTo>
                  <a:cubicBezTo>
                    <a:pt x="11129" y="20261"/>
                    <a:pt x="11240" y="20704"/>
                    <a:pt x="11240" y="20704"/>
                  </a:cubicBezTo>
                  <a:cubicBezTo>
                    <a:pt x="11277" y="20778"/>
                    <a:pt x="11314" y="20852"/>
                    <a:pt x="11387" y="20889"/>
                  </a:cubicBezTo>
                  <a:cubicBezTo>
                    <a:pt x="11431" y="20932"/>
                    <a:pt x="11487" y="20950"/>
                    <a:pt x="11541" y="20950"/>
                  </a:cubicBezTo>
                  <a:cubicBezTo>
                    <a:pt x="11579" y="20950"/>
                    <a:pt x="11616" y="20941"/>
                    <a:pt x="11646" y="20926"/>
                  </a:cubicBezTo>
                  <a:lnTo>
                    <a:pt x="22996" y="16859"/>
                  </a:lnTo>
                  <a:cubicBezTo>
                    <a:pt x="23070" y="16859"/>
                    <a:pt x="23107" y="16822"/>
                    <a:pt x="23144" y="16748"/>
                  </a:cubicBezTo>
                  <a:cubicBezTo>
                    <a:pt x="23144" y="16748"/>
                    <a:pt x="23181" y="16711"/>
                    <a:pt x="23218" y="16601"/>
                  </a:cubicBezTo>
                  <a:cubicBezTo>
                    <a:pt x="23440" y="16305"/>
                    <a:pt x="23994" y="15491"/>
                    <a:pt x="24623" y="14789"/>
                  </a:cubicBezTo>
                  <a:cubicBezTo>
                    <a:pt x="24956" y="14419"/>
                    <a:pt x="25288" y="14087"/>
                    <a:pt x="25621" y="13865"/>
                  </a:cubicBezTo>
                  <a:cubicBezTo>
                    <a:pt x="25917" y="13606"/>
                    <a:pt x="26250" y="13495"/>
                    <a:pt x="26434" y="13495"/>
                  </a:cubicBezTo>
                  <a:cubicBezTo>
                    <a:pt x="27100" y="13495"/>
                    <a:pt x="27802" y="13791"/>
                    <a:pt x="28394" y="14234"/>
                  </a:cubicBezTo>
                  <a:cubicBezTo>
                    <a:pt x="28985" y="14678"/>
                    <a:pt x="29429" y="15307"/>
                    <a:pt x="29540" y="15861"/>
                  </a:cubicBezTo>
                  <a:cubicBezTo>
                    <a:pt x="29556" y="15877"/>
                    <a:pt x="29565" y="15892"/>
                    <a:pt x="29570" y="15908"/>
                  </a:cubicBezTo>
                  <a:lnTo>
                    <a:pt x="29570" y="15908"/>
                  </a:lnTo>
                  <a:cubicBezTo>
                    <a:pt x="29496" y="15903"/>
                    <a:pt x="29352" y="15845"/>
                    <a:pt x="29207" y="15787"/>
                  </a:cubicBezTo>
                  <a:cubicBezTo>
                    <a:pt x="28875" y="15639"/>
                    <a:pt x="28542" y="15418"/>
                    <a:pt x="28246" y="15233"/>
                  </a:cubicBezTo>
                  <a:cubicBezTo>
                    <a:pt x="28098" y="15122"/>
                    <a:pt x="27987" y="15048"/>
                    <a:pt x="27913" y="14974"/>
                  </a:cubicBezTo>
                  <a:cubicBezTo>
                    <a:pt x="27802" y="14900"/>
                    <a:pt x="27765" y="14900"/>
                    <a:pt x="27765" y="14900"/>
                  </a:cubicBezTo>
                  <a:cubicBezTo>
                    <a:pt x="27697" y="14848"/>
                    <a:pt x="27620" y="14821"/>
                    <a:pt x="27550" y="14821"/>
                  </a:cubicBezTo>
                  <a:cubicBezTo>
                    <a:pt x="27470" y="14821"/>
                    <a:pt x="27398" y="14858"/>
                    <a:pt x="27359" y="14937"/>
                  </a:cubicBezTo>
                  <a:cubicBezTo>
                    <a:pt x="27359" y="14937"/>
                    <a:pt x="27248" y="15048"/>
                    <a:pt x="27137" y="15196"/>
                  </a:cubicBezTo>
                  <a:cubicBezTo>
                    <a:pt x="26952" y="15418"/>
                    <a:pt x="26619" y="15787"/>
                    <a:pt x="26324" y="16083"/>
                  </a:cubicBezTo>
                  <a:cubicBezTo>
                    <a:pt x="25991" y="16416"/>
                    <a:pt x="25658" y="16711"/>
                    <a:pt x="25510" y="16785"/>
                  </a:cubicBezTo>
                  <a:cubicBezTo>
                    <a:pt x="25362" y="16859"/>
                    <a:pt x="25141" y="16896"/>
                    <a:pt x="24882" y="16896"/>
                  </a:cubicBezTo>
                  <a:cubicBezTo>
                    <a:pt x="24660" y="16896"/>
                    <a:pt x="24401" y="16859"/>
                    <a:pt x="24216" y="16859"/>
                  </a:cubicBezTo>
                  <a:cubicBezTo>
                    <a:pt x="24142" y="16822"/>
                    <a:pt x="24068" y="16822"/>
                    <a:pt x="24031" y="16785"/>
                  </a:cubicBezTo>
                  <a:lnTo>
                    <a:pt x="23957" y="16785"/>
                  </a:lnTo>
                  <a:cubicBezTo>
                    <a:pt x="23912" y="16770"/>
                    <a:pt x="23872" y="16761"/>
                    <a:pt x="23836" y="16761"/>
                  </a:cubicBezTo>
                  <a:cubicBezTo>
                    <a:pt x="23785" y="16761"/>
                    <a:pt x="23742" y="16779"/>
                    <a:pt x="23699" y="16822"/>
                  </a:cubicBezTo>
                  <a:cubicBezTo>
                    <a:pt x="23699" y="16822"/>
                    <a:pt x="23477" y="16970"/>
                    <a:pt x="23107" y="17192"/>
                  </a:cubicBezTo>
                  <a:cubicBezTo>
                    <a:pt x="21887" y="18042"/>
                    <a:pt x="18745" y="20113"/>
                    <a:pt x="15787" y="21998"/>
                  </a:cubicBezTo>
                  <a:cubicBezTo>
                    <a:pt x="14308" y="22960"/>
                    <a:pt x="12903" y="23847"/>
                    <a:pt x="11794" y="24475"/>
                  </a:cubicBezTo>
                  <a:cubicBezTo>
                    <a:pt x="11240" y="24808"/>
                    <a:pt x="10759" y="25067"/>
                    <a:pt x="10389" y="25252"/>
                  </a:cubicBezTo>
                  <a:cubicBezTo>
                    <a:pt x="10204" y="25363"/>
                    <a:pt x="10057" y="25400"/>
                    <a:pt x="9946" y="25474"/>
                  </a:cubicBezTo>
                  <a:cubicBezTo>
                    <a:pt x="9885" y="25474"/>
                    <a:pt x="9849" y="25498"/>
                    <a:pt x="9818" y="25507"/>
                  </a:cubicBezTo>
                  <a:lnTo>
                    <a:pt x="9818" y="25507"/>
                  </a:lnTo>
                  <a:cubicBezTo>
                    <a:pt x="9771" y="25492"/>
                    <a:pt x="9673" y="25419"/>
                    <a:pt x="9576" y="25289"/>
                  </a:cubicBezTo>
                  <a:cubicBezTo>
                    <a:pt x="9095" y="24697"/>
                    <a:pt x="8282" y="23292"/>
                    <a:pt x="7321" y="21555"/>
                  </a:cubicBezTo>
                  <a:cubicBezTo>
                    <a:pt x="5953" y="18967"/>
                    <a:pt x="4252" y="15565"/>
                    <a:pt x="2921" y="12830"/>
                  </a:cubicBezTo>
                  <a:cubicBezTo>
                    <a:pt x="2293" y="11462"/>
                    <a:pt x="1701" y="10279"/>
                    <a:pt x="1294" y="9428"/>
                  </a:cubicBezTo>
                  <a:cubicBezTo>
                    <a:pt x="888" y="8541"/>
                    <a:pt x="629" y="8023"/>
                    <a:pt x="629" y="8023"/>
                  </a:cubicBezTo>
                  <a:cubicBezTo>
                    <a:pt x="575" y="7915"/>
                    <a:pt x="461" y="7846"/>
                    <a:pt x="346" y="7846"/>
                  </a:cubicBezTo>
                  <a:cubicBezTo>
                    <a:pt x="304" y="7846"/>
                    <a:pt x="262" y="7856"/>
                    <a:pt x="222" y="7875"/>
                  </a:cubicBezTo>
                  <a:cubicBezTo>
                    <a:pt x="74" y="7949"/>
                    <a:pt x="1" y="8134"/>
                    <a:pt x="74" y="8282"/>
                  </a:cubicBezTo>
                  <a:cubicBezTo>
                    <a:pt x="74" y="8282"/>
                    <a:pt x="2145" y="12719"/>
                    <a:pt x="4363" y="17118"/>
                  </a:cubicBezTo>
                  <a:cubicBezTo>
                    <a:pt x="5472" y="19336"/>
                    <a:pt x="6618" y="21555"/>
                    <a:pt x="7543" y="23218"/>
                  </a:cubicBezTo>
                  <a:cubicBezTo>
                    <a:pt x="8023" y="24032"/>
                    <a:pt x="8430" y="24734"/>
                    <a:pt x="8763" y="25252"/>
                  </a:cubicBezTo>
                  <a:cubicBezTo>
                    <a:pt x="8947" y="25474"/>
                    <a:pt x="9095" y="25695"/>
                    <a:pt x="9243" y="25843"/>
                  </a:cubicBezTo>
                  <a:cubicBezTo>
                    <a:pt x="9317" y="25917"/>
                    <a:pt x="9391" y="25991"/>
                    <a:pt x="9465" y="26028"/>
                  </a:cubicBezTo>
                  <a:cubicBezTo>
                    <a:pt x="9539" y="26065"/>
                    <a:pt x="9613" y="26139"/>
                    <a:pt x="9761" y="26139"/>
                  </a:cubicBezTo>
                  <a:cubicBezTo>
                    <a:pt x="9909" y="26139"/>
                    <a:pt x="10057" y="26065"/>
                    <a:pt x="10204" y="25991"/>
                  </a:cubicBezTo>
                  <a:cubicBezTo>
                    <a:pt x="10870" y="25732"/>
                    <a:pt x="12016" y="25104"/>
                    <a:pt x="13421" y="24217"/>
                  </a:cubicBezTo>
                  <a:cubicBezTo>
                    <a:pt x="17312" y="21862"/>
                    <a:pt x="23062" y="17994"/>
                    <a:pt x="23922" y="17414"/>
                  </a:cubicBezTo>
                  <a:lnTo>
                    <a:pt x="23922" y="17414"/>
                  </a:lnTo>
                  <a:cubicBezTo>
                    <a:pt x="24118" y="17458"/>
                    <a:pt x="24483" y="17525"/>
                    <a:pt x="24882" y="17525"/>
                  </a:cubicBezTo>
                  <a:cubicBezTo>
                    <a:pt x="25177" y="17525"/>
                    <a:pt x="25473" y="17488"/>
                    <a:pt x="25769" y="17340"/>
                  </a:cubicBezTo>
                  <a:cubicBezTo>
                    <a:pt x="25991" y="17229"/>
                    <a:pt x="26213" y="17081"/>
                    <a:pt x="26434" y="16859"/>
                  </a:cubicBezTo>
                  <a:cubicBezTo>
                    <a:pt x="26896" y="16424"/>
                    <a:pt x="27375" y="15863"/>
                    <a:pt x="27638" y="15548"/>
                  </a:cubicBezTo>
                  <a:lnTo>
                    <a:pt x="27638" y="15548"/>
                  </a:lnTo>
                  <a:cubicBezTo>
                    <a:pt x="27786" y="15650"/>
                    <a:pt x="27988" y="15788"/>
                    <a:pt x="28209" y="15935"/>
                  </a:cubicBezTo>
                  <a:cubicBezTo>
                    <a:pt x="28431" y="16083"/>
                    <a:pt x="28690" y="16231"/>
                    <a:pt x="28948" y="16342"/>
                  </a:cubicBezTo>
                  <a:cubicBezTo>
                    <a:pt x="29170" y="16453"/>
                    <a:pt x="29392" y="16527"/>
                    <a:pt x="29614" y="16527"/>
                  </a:cubicBezTo>
                  <a:cubicBezTo>
                    <a:pt x="29762" y="16527"/>
                    <a:pt x="29910" y="16490"/>
                    <a:pt x="30021" y="16379"/>
                  </a:cubicBezTo>
                  <a:cubicBezTo>
                    <a:pt x="30132" y="16268"/>
                    <a:pt x="30205" y="16120"/>
                    <a:pt x="30169" y="15972"/>
                  </a:cubicBezTo>
                  <a:cubicBezTo>
                    <a:pt x="30169" y="15898"/>
                    <a:pt x="30169" y="15787"/>
                    <a:pt x="30132" y="15713"/>
                  </a:cubicBezTo>
                  <a:cubicBezTo>
                    <a:pt x="29947" y="14974"/>
                    <a:pt x="29429" y="14271"/>
                    <a:pt x="28764" y="13754"/>
                  </a:cubicBezTo>
                  <a:cubicBezTo>
                    <a:pt x="28098" y="13236"/>
                    <a:pt x="27285" y="12867"/>
                    <a:pt x="26434" y="12867"/>
                  </a:cubicBezTo>
                  <a:cubicBezTo>
                    <a:pt x="25954" y="12867"/>
                    <a:pt x="25510" y="13125"/>
                    <a:pt x="25067" y="13458"/>
                  </a:cubicBezTo>
                  <a:cubicBezTo>
                    <a:pt x="24438" y="13976"/>
                    <a:pt x="23847" y="14715"/>
                    <a:pt x="23366" y="15344"/>
                  </a:cubicBezTo>
                  <a:cubicBezTo>
                    <a:pt x="23027" y="15796"/>
                    <a:pt x="22774" y="16183"/>
                    <a:pt x="22674" y="16341"/>
                  </a:cubicBezTo>
                  <a:lnTo>
                    <a:pt x="22674" y="16341"/>
                  </a:lnTo>
                  <a:lnTo>
                    <a:pt x="11754" y="20217"/>
                  </a:lnTo>
                  <a:lnTo>
                    <a:pt x="11754" y="20217"/>
                  </a:lnTo>
                  <a:cubicBezTo>
                    <a:pt x="11548" y="19314"/>
                    <a:pt x="10948" y="16721"/>
                    <a:pt x="10204" y="13865"/>
                  </a:cubicBezTo>
                  <a:cubicBezTo>
                    <a:pt x="9761" y="12090"/>
                    <a:pt x="9243" y="10205"/>
                    <a:pt x="8763" y="8578"/>
                  </a:cubicBezTo>
                  <a:cubicBezTo>
                    <a:pt x="8282" y="6951"/>
                    <a:pt x="7838" y="5583"/>
                    <a:pt x="7432" y="4807"/>
                  </a:cubicBezTo>
                  <a:cubicBezTo>
                    <a:pt x="6803" y="3402"/>
                    <a:pt x="6138" y="2219"/>
                    <a:pt x="5509" y="1406"/>
                  </a:cubicBezTo>
                  <a:cubicBezTo>
                    <a:pt x="5213" y="962"/>
                    <a:pt x="4918" y="629"/>
                    <a:pt x="4622" y="407"/>
                  </a:cubicBezTo>
                  <a:cubicBezTo>
                    <a:pt x="4326" y="149"/>
                    <a:pt x="4030" y="1"/>
                    <a:pt x="36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2917;p51"/>
            <p:cNvSpPr/>
            <p:nvPr/>
          </p:nvSpPr>
          <p:spPr>
            <a:xfrm>
              <a:off x="2058950" y="3511875"/>
              <a:ext cx="597325" cy="315200"/>
            </a:xfrm>
            <a:custGeom>
              <a:avLst/>
              <a:gdLst/>
              <a:ahLst/>
              <a:cxnLst/>
              <a:rect l="l" t="t" r="r" b="b"/>
              <a:pathLst>
                <a:path w="23893" h="12608" extrusionOk="0">
                  <a:moveTo>
                    <a:pt x="20408" y="0"/>
                  </a:moveTo>
                  <a:cubicBezTo>
                    <a:pt x="18967" y="0"/>
                    <a:pt x="16859" y="3402"/>
                    <a:pt x="16859" y="3402"/>
                  </a:cubicBezTo>
                  <a:lnTo>
                    <a:pt x="5509" y="7431"/>
                  </a:lnTo>
                  <a:cubicBezTo>
                    <a:pt x="5509" y="7431"/>
                    <a:pt x="5140" y="5842"/>
                    <a:pt x="4622" y="3623"/>
                  </a:cubicBezTo>
                  <a:lnTo>
                    <a:pt x="1" y="6544"/>
                  </a:lnTo>
                  <a:cubicBezTo>
                    <a:pt x="1738" y="9871"/>
                    <a:pt x="3291" y="12607"/>
                    <a:pt x="3735" y="12607"/>
                  </a:cubicBezTo>
                  <a:cubicBezTo>
                    <a:pt x="4881" y="12607"/>
                    <a:pt x="17821" y="3882"/>
                    <a:pt x="17821" y="3882"/>
                  </a:cubicBezTo>
                  <a:cubicBezTo>
                    <a:pt x="17821" y="3882"/>
                    <a:pt x="18330" y="4030"/>
                    <a:pt x="18856" y="4030"/>
                  </a:cubicBezTo>
                  <a:cubicBezTo>
                    <a:pt x="19119" y="4030"/>
                    <a:pt x="19386" y="3993"/>
                    <a:pt x="19595" y="3882"/>
                  </a:cubicBezTo>
                  <a:cubicBezTo>
                    <a:pt x="20261" y="3549"/>
                    <a:pt x="21555" y="1923"/>
                    <a:pt x="21555" y="1923"/>
                  </a:cubicBezTo>
                  <a:cubicBezTo>
                    <a:pt x="21555" y="1923"/>
                    <a:pt x="23017" y="3030"/>
                    <a:pt x="23602" y="3030"/>
                  </a:cubicBezTo>
                  <a:cubicBezTo>
                    <a:pt x="23795" y="3030"/>
                    <a:pt x="23892" y="2909"/>
                    <a:pt x="23810" y="2588"/>
                  </a:cubicBezTo>
                  <a:cubicBezTo>
                    <a:pt x="23514" y="1294"/>
                    <a:pt x="21887" y="0"/>
                    <a:pt x="204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2918;p51"/>
            <p:cNvSpPr/>
            <p:nvPr/>
          </p:nvSpPr>
          <p:spPr>
            <a:xfrm>
              <a:off x="2050625" y="3503550"/>
              <a:ext cx="612825" cy="331850"/>
            </a:xfrm>
            <a:custGeom>
              <a:avLst/>
              <a:gdLst/>
              <a:ahLst/>
              <a:cxnLst/>
              <a:rect l="l" t="t" r="r" b="b"/>
              <a:pathLst>
                <a:path w="24513" h="13274" extrusionOk="0">
                  <a:moveTo>
                    <a:pt x="20741" y="629"/>
                  </a:moveTo>
                  <a:cubicBezTo>
                    <a:pt x="21407" y="629"/>
                    <a:pt x="22109" y="925"/>
                    <a:pt x="22701" y="1368"/>
                  </a:cubicBezTo>
                  <a:cubicBezTo>
                    <a:pt x="23292" y="1812"/>
                    <a:pt x="23736" y="2441"/>
                    <a:pt x="23847" y="2995"/>
                  </a:cubicBezTo>
                  <a:cubicBezTo>
                    <a:pt x="23863" y="3011"/>
                    <a:pt x="23872" y="3026"/>
                    <a:pt x="23877" y="3042"/>
                  </a:cubicBezTo>
                  <a:lnTo>
                    <a:pt x="23877" y="3042"/>
                  </a:lnTo>
                  <a:cubicBezTo>
                    <a:pt x="23803" y="3037"/>
                    <a:pt x="23659" y="2979"/>
                    <a:pt x="23514" y="2921"/>
                  </a:cubicBezTo>
                  <a:cubicBezTo>
                    <a:pt x="23182" y="2773"/>
                    <a:pt x="22849" y="2552"/>
                    <a:pt x="22553" y="2367"/>
                  </a:cubicBezTo>
                  <a:cubicBezTo>
                    <a:pt x="22405" y="2256"/>
                    <a:pt x="22294" y="2182"/>
                    <a:pt x="22220" y="2108"/>
                  </a:cubicBezTo>
                  <a:cubicBezTo>
                    <a:pt x="22109" y="2034"/>
                    <a:pt x="22072" y="2034"/>
                    <a:pt x="22072" y="2034"/>
                  </a:cubicBezTo>
                  <a:cubicBezTo>
                    <a:pt x="22004" y="1982"/>
                    <a:pt x="21927" y="1955"/>
                    <a:pt x="21857" y="1955"/>
                  </a:cubicBezTo>
                  <a:cubicBezTo>
                    <a:pt x="21777" y="1955"/>
                    <a:pt x="21705" y="1992"/>
                    <a:pt x="21666" y="2071"/>
                  </a:cubicBezTo>
                  <a:cubicBezTo>
                    <a:pt x="21666" y="2071"/>
                    <a:pt x="21555" y="2182"/>
                    <a:pt x="21444" y="2330"/>
                  </a:cubicBezTo>
                  <a:cubicBezTo>
                    <a:pt x="21259" y="2552"/>
                    <a:pt x="20926" y="2921"/>
                    <a:pt x="20631" y="3217"/>
                  </a:cubicBezTo>
                  <a:cubicBezTo>
                    <a:pt x="20298" y="3550"/>
                    <a:pt x="19965" y="3845"/>
                    <a:pt x="19817" y="3919"/>
                  </a:cubicBezTo>
                  <a:cubicBezTo>
                    <a:pt x="19669" y="3993"/>
                    <a:pt x="19448" y="4030"/>
                    <a:pt x="19189" y="4030"/>
                  </a:cubicBezTo>
                  <a:cubicBezTo>
                    <a:pt x="18967" y="4030"/>
                    <a:pt x="18708" y="3993"/>
                    <a:pt x="18523" y="3993"/>
                  </a:cubicBezTo>
                  <a:cubicBezTo>
                    <a:pt x="18449" y="3956"/>
                    <a:pt x="18375" y="3956"/>
                    <a:pt x="18338" y="3919"/>
                  </a:cubicBezTo>
                  <a:lnTo>
                    <a:pt x="18264" y="3919"/>
                  </a:lnTo>
                  <a:cubicBezTo>
                    <a:pt x="18219" y="3904"/>
                    <a:pt x="18179" y="3895"/>
                    <a:pt x="18143" y="3895"/>
                  </a:cubicBezTo>
                  <a:cubicBezTo>
                    <a:pt x="18092" y="3895"/>
                    <a:pt x="18049" y="3913"/>
                    <a:pt x="18006" y="3956"/>
                  </a:cubicBezTo>
                  <a:cubicBezTo>
                    <a:pt x="18006" y="3956"/>
                    <a:pt x="17784" y="4104"/>
                    <a:pt x="17414" y="4326"/>
                  </a:cubicBezTo>
                  <a:cubicBezTo>
                    <a:pt x="16194" y="5176"/>
                    <a:pt x="13052" y="7247"/>
                    <a:pt x="10094" y="9132"/>
                  </a:cubicBezTo>
                  <a:cubicBezTo>
                    <a:pt x="8615" y="10094"/>
                    <a:pt x="7210" y="10981"/>
                    <a:pt x="6101" y="11609"/>
                  </a:cubicBezTo>
                  <a:cubicBezTo>
                    <a:pt x="5547" y="11942"/>
                    <a:pt x="5066" y="12201"/>
                    <a:pt x="4696" y="12386"/>
                  </a:cubicBezTo>
                  <a:cubicBezTo>
                    <a:pt x="4511" y="12497"/>
                    <a:pt x="4364" y="12534"/>
                    <a:pt x="4253" y="12608"/>
                  </a:cubicBezTo>
                  <a:cubicBezTo>
                    <a:pt x="4179" y="12608"/>
                    <a:pt x="4142" y="12645"/>
                    <a:pt x="4105" y="12645"/>
                  </a:cubicBezTo>
                  <a:cubicBezTo>
                    <a:pt x="4031" y="12608"/>
                    <a:pt x="3846" y="12386"/>
                    <a:pt x="3624" y="12053"/>
                  </a:cubicBezTo>
                  <a:cubicBezTo>
                    <a:pt x="2948" y="11092"/>
                    <a:pt x="1894" y="9171"/>
                    <a:pt x="761" y="6983"/>
                  </a:cubicBezTo>
                  <a:lnTo>
                    <a:pt x="761" y="6983"/>
                  </a:lnTo>
                  <a:lnTo>
                    <a:pt x="4740" y="4480"/>
                  </a:lnTo>
                  <a:lnTo>
                    <a:pt x="4740" y="4480"/>
                  </a:lnTo>
                  <a:cubicBezTo>
                    <a:pt x="4978" y="5399"/>
                    <a:pt x="5160" y="6192"/>
                    <a:pt x="5288" y="6766"/>
                  </a:cubicBezTo>
                  <a:cubicBezTo>
                    <a:pt x="5473" y="7432"/>
                    <a:pt x="5547" y="7838"/>
                    <a:pt x="5547" y="7838"/>
                  </a:cubicBezTo>
                  <a:cubicBezTo>
                    <a:pt x="5584" y="7912"/>
                    <a:pt x="5621" y="7986"/>
                    <a:pt x="5694" y="8023"/>
                  </a:cubicBezTo>
                  <a:cubicBezTo>
                    <a:pt x="5738" y="8066"/>
                    <a:pt x="5794" y="8084"/>
                    <a:pt x="5848" y="8084"/>
                  </a:cubicBezTo>
                  <a:cubicBezTo>
                    <a:pt x="5886" y="8084"/>
                    <a:pt x="5923" y="8075"/>
                    <a:pt x="5953" y="8060"/>
                  </a:cubicBezTo>
                  <a:lnTo>
                    <a:pt x="17303" y="3993"/>
                  </a:lnTo>
                  <a:cubicBezTo>
                    <a:pt x="17377" y="3993"/>
                    <a:pt x="17414" y="3956"/>
                    <a:pt x="17451" y="3882"/>
                  </a:cubicBezTo>
                  <a:cubicBezTo>
                    <a:pt x="17451" y="3882"/>
                    <a:pt x="17488" y="3845"/>
                    <a:pt x="17525" y="3735"/>
                  </a:cubicBezTo>
                  <a:cubicBezTo>
                    <a:pt x="17747" y="3439"/>
                    <a:pt x="18301" y="2625"/>
                    <a:pt x="18930" y="1923"/>
                  </a:cubicBezTo>
                  <a:cubicBezTo>
                    <a:pt x="19263" y="1553"/>
                    <a:pt x="19595" y="1221"/>
                    <a:pt x="19928" y="999"/>
                  </a:cubicBezTo>
                  <a:cubicBezTo>
                    <a:pt x="20224" y="740"/>
                    <a:pt x="20557" y="629"/>
                    <a:pt x="20741" y="629"/>
                  </a:cubicBezTo>
                  <a:close/>
                  <a:moveTo>
                    <a:pt x="20741" y="1"/>
                  </a:moveTo>
                  <a:cubicBezTo>
                    <a:pt x="20261" y="1"/>
                    <a:pt x="19817" y="259"/>
                    <a:pt x="19374" y="592"/>
                  </a:cubicBezTo>
                  <a:cubicBezTo>
                    <a:pt x="18745" y="1110"/>
                    <a:pt x="18154" y="1849"/>
                    <a:pt x="17673" y="2478"/>
                  </a:cubicBezTo>
                  <a:cubicBezTo>
                    <a:pt x="17334" y="2930"/>
                    <a:pt x="17081" y="3317"/>
                    <a:pt x="16981" y="3475"/>
                  </a:cubicBezTo>
                  <a:lnTo>
                    <a:pt x="16981" y="3475"/>
                  </a:lnTo>
                  <a:lnTo>
                    <a:pt x="6059" y="7352"/>
                  </a:lnTo>
                  <a:lnTo>
                    <a:pt x="6059" y="7352"/>
                  </a:lnTo>
                  <a:cubicBezTo>
                    <a:pt x="5924" y="6772"/>
                    <a:pt x="5627" y="5493"/>
                    <a:pt x="5251" y="3882"/>
                  </a:cubicBezTo>
                  <a:cubicBezTo>
                    <a:pt x="5214" y="3809"/>
                    <a:pt x="5140" y="3735"/>
                    <a:pt x="5066" y="3698"/>
                  </a:cubicBezTo>
                  <a:cubicBezTo>
                    <a:pt x="5011" y="3679"/>
                    <a:pt x="4955" y="3670"/>
                    <a:pt x="4904" y="3670"/>
                  </a:cubicBezTo>
                  <a:cubicBezTo>
                    <a:pt x="4853" y="3670"/>
                    <a:pt x="4807" y="3679"/>
                    <a:pt x="4770" y="3698"/>
                  </a:cubicBezTo>
                  <a:lnTo>
                    <a:pt x="186" y="6618"/>
                  </a:lnTo>
                  <a:cubicBezTo>
                    <a:pt x="38" y="6692"/>
                    <a:pt x="1" y="6877"/>
                    <a:pt x="75" y="7025"/>
                  </a:cubicBezTo>
                  <a:cubicBezTo>
                    <a:pt x="925" y="8689"/>
                    <a:pt x="1739" y="10204"/>
                    <a:pt x="2404" y="11314"/>
                  </a:cubicBezTo>
                  <a:cubicBezTo>
                    <a:pt x="2737" y="11868"/>
                    <a:pt x="3033" y="12349"/>
                    <a:pt x="3291" y="12645"/>
                  </a:cubicBezTo>
                  <a:cubicBezTo>
                    <a:pt x="3402" y="12829"/>
                    <a:pt x="3513" y="12940"/>
                    <a:pt x="3624" y="13051"/>
                  </a:cubicBezTo>
                  <a:cubicBezTo>
                    <a:pt x="3698" y="13125"/>
                    <a:pt x="3735" y="13162"/>
                    <a:pt x="3809" y="13199"/>
                  </a:cubicBezTo>
                  <a:cubicBezTo>
                    <a:pt x="3883" y="13236"/>
                    <a:pt x="3957" y="13273"/>
                    <a:pt x="4068" y="13273"/>
                  </a:cubicBezTo>
                  <a:cubicBezTo>
                    <a:pt x="4216" y="13273"/>
                    <a:pt x="4364" y="13199"/>
                    <a:pt x="4511" y="13125"/>
                  </a:cubicBezTo>
                  <a:cubicBezTo>
                    <a:pt x="5177" y="12866"/>
                    <a:pt x="6323" y="12238"/>
                    <a:pt x="7728" y="11351"/>
                  </a:cubicBezTo>
                  <a:cubicBezTo>
                    <a:pt x="11619" y="8996"/>
                    <a:pt x="17369" y="5128"/>
                    <a:pt x="18229" y="4548"/>
                  </a:cubicBezTo>
                  <a:lnTo>
                    <a:pt x="18229" y="4548"/>
                  </a:lnTo>
                  <a:cubicBezTo>
                    <a:pt x="18425" y="4592"/>
                    <a:pt x="18790" y="4659"/>
                    <a:pt x="19189" y="4659"/>
                  </a:cubicBezTo>
                  <a:cubicBezTo>
                    <a:pt x="19484" y="4659"/>
                    <a:pt x="19780" y="4622"/>
                    <a:pt x="20076" y="4474"/>
                  </a:cubicBezTo>
                  <a:cubicBezTo>
                    <a:pt x="20298" y="4363"/>
                    <a:pt x="20520" y="4215"/>
                    <a:pt x="20741" y="3993"/>
                  </a:cubicBezTo>
                  <a:cubicBezTo>
                    <a:pt x="21203" y="3558"/>
                    <a:pt x="21682" y="2997"/>
                    <a:pt x="21945" y="2682"/>
                  </a:cubicBezTo>
                  <a:lnTo>
                    <a:pt x="21945" y="2682"/>
                  </a:lnTo>
                  <a:cubicBezTo>
                    <a:pt x="22093" y="2784"/>
                    <a:pt x="22295" y="2922"/>
                    <a:pt x="22516" y="3069"/>
                  </a:cubicBezTo>
                  <a:cubicBezTo>
                    <a:pt x="22738" y="3217"/>
                    <a:pt x="22997" y="3365"/>
                    <a:pt x="23255" y="3476"/>
                  </a:cubicBezTo>
                  <a:cubicBezTo>
                    <a:pt x="23477" y="3587"/>
                    <a:pt x="23699" y="3661"/>
                    <a:pt x="23921" y="3661"/>
                  </a:cubicBezTo>
                  <a:cubicBezTo>
                    <a:pt x="24069" y="3661"/>
                    <a:pt x="24217" y="3624"/>
                    <a:pt x="24328" y="3513"/>
                  </a:cubicBezTo>
                  <a:cubicBezTo>
                    <a:pt x="24439" y="3402"/>
                    <a:pt x="24512" y="3254"/>
                    <a:pt x="24476" y="3106"/>
                  </a:cubicBezTo>
                  <a:cubicBezTo>
                    <a:pt x="24476" y="3032"/>
                    <a:pt x="24476" y="2921"/>
                    <a:pt x="24439" y="2847"/>
                  </a:cubicBezTo>
                  <a:cubicBezTo>
                    <a:pt x="24254" y="2108"/>
                    <a:pt x="23736" y="1405"/>
                    <a:pt x="23071" y="888"/>
                  </a:cubicBezTo>
                  <a:cubicBezTo>
                    <a:pt x="22405" y="370"/>
                    <a:pt x="21592" y="1"/>
                    <a:pt x="207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2919;p51"/>
            <p:cNvSpPr/>
            <p:nvPr/>
          </p:nvSpPr>
          <p:spPr>
            <a:xfrm>
              <a:off x="1660600" y="4206925"/>
              <a:ext cx="147900" cy="871025"/>
            </a:xfrm>
            <a:custGeom>
              <a:avLst/>
              <a:gdLst/>
              <a:ahLst/>
              <a:cxnLst/>
              <a:rect l="l" t="t" r="r" b="b"/>
              <a:pathLst>
                <a:path w="5916" h="34841" extrusionOk="0">
                  <a:moveTo>
                    <a:pt x="2514" y="0"/>
                  </a:moveTo>
                  <a:lnTo>
                    <a:pt x="0" y="555"/>
                  </a:lnTo>
                  <a:lnTo>
                    <a:pt x="4733" y="34346"/>
                  </a:lnTo>
                  <a:cubicBezTo>
                    <a:pt x="4765" y="34635"/>
                    <a:pt x="5021" y="34841"/>
                    <a:pt x="5306" y="34841"/>
                  </a:cubicBezTo>
                  <a:cubicBezTo>
                    <a:pt x="5348" y="34841"/>
                    <a:pt x="5392" y="34836"/>
                    <a:pt x="5435" y="34827"/>
                  </a:cubicBezTo>
                  <a:cubicBezTo>
                    <a:pt x="5731" y="34790"/>
                    <a:pt x="5916" y="34531"/>
                    <a:pt x="5879" y="34235"/>
                  </a:cubicBezTo>
                  <a:lnTo>
                    <a:pt x="25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2920;p51"/>
            <p:cNvSpPr/>
            <p:nvPr/>
          </p:nvSpPr>
          <p:spPr>
            <a:xfrm>
              <a:off x="1652275" y="4199525"/>
              <a:ext cx="162700" cy="886400"/>
            </a:xfrm>
            <a:custGeom>
              <a:avLst/>
              <a:gdLst/>
              <a:ahLst/>
              <a:cxnLst/>
              <a:rect l="l" t="t" r="r" b="b"/>
              <a:pathLst>
                <a:path w="6508" h="35456" extrusionOk="0">
                  <a:moveTo>
                    <a:pt x="2589" y="703"/>
                  </a:moveTo>
                  <a:lnTo>
                    <a:pt x="5912" y="34531"/>
                  </a:lnTo>
                  <a:lnTo>
                    <a:pt x="5879" y="34531"/>
                  </a:lnTo>
                  <a:lnTo>
                    <a:pt x="5916" y="34568"/>
                  </a:lnTo>
                  <a:cubicBezTo>
                    <a:pt x="5916" y="34716"/>
                    <a:pt x="5805" y="34790"/>
                    <a:pt x="5694" y="34827"/>
                  </a:cubicBezTo>
                  <a:lnTo>
                    <a:pt x="5620" y="34827"/>
                  </a:lnTo>
                  <a:cubicBezTo>
                    <a:pt x="5509" y="34827"/>
                    <a:pt x="5398" y="34753"/>
                    <a:pt x="5361" y="34605"/>
                  </a:cubicBezTo>
                  <a:lnTo>
                    <a:pt x="672" y="1118"/>
                  </a:lnTo>
                  <a:lnTo>
                    <a:pt x="672" y="1118"/>
                  </a:lnTo>
                  <a:lnTo>
                    <a:pt x="2589" y="703"/>
                  </a:lnTo>
                  <a:close/>
                  <a:moveTo>
                    <a:pt x="2773" y="0"/>
                  </a:moveTo>
                  <a:lnTo>
                    <a:pt x="259" y="555"/>
                  </a:lnTo>
                  <a:cubicBezTo>
                    <a:pt x="112" y="592"/>
                    <a:pt x="1" y="740"/>
                    <a:pt x="1" y="925"/>
                  </a:cubicBezTo>
                  <a:lnTo>
                    <a:pt x="4770" y="34716"/>
                  </a:lnTo>
                  <a:cubicBezTo>
                    <a:pt x="4844" y="35160"/>
                    <a:pt x="5214" y="35455"/>
                    <a:pt x="5620" y="35455"/>
                  </a:cubicBezTo>
                  <a:cubicBezTo>
                    <a:pt x="5694" y="35455"/>
                    <a:pt x="5768" y="35455"/>
                    <a:pt x="5842" y="35418"/>
                  </a:cubicBezTo>
                  <a:cubicBezTo>
                    <a:pt x="6249" y="35344"/>
                    <a:pt x="6507" y="34975"/>
                    <a:pt x="6507" y="34568"/>
                  </a:cubicBezTo>
                  <a:lnTo>
                    <a:pt x="6507" y="34494"/>
                  </a:lnTo>
                  <a:lnTo>
                    <a:pt x="3143" y="296"/>
                  </a:lnTo>
                  <a:cubicBezTo>
                    <a:pt x="3143" y="185"/>
                    <a:pt x="3106" y="111"/>
                    <a:pt x="3032" y="74"/>
                  </a:cubicBezTo>
                  <a:cubicBezTo>
                    <a:pt x="2958" y="0"/>
                    <a:pt x="2884" y="0"/>
                    <a:pt x="27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2921;p51"/>
            <p:cNvSpPr/>
            <p:nvPr/>
          </p:nvSpPr>
          <p:spPr>
            <a:xfrm>
              <a:off x="1118050" y="4228175"/>
              <a:ext cx="260675" cy="847075"/>
            </a:xfrm>
            <a:custGeom>
              <a:avLst/>
              <a:gdLst/>
              <a:ahLst/>
              <a:cxnLst/>
              <a:rect l="l" t="t" r="r" b="b"/>
              <a:pathLst>
                <a:path w="10427" h="33883" extrusionOk="0">
                  <a:moveTo>
                    <a:pt x="8023" y="1"/>
                  </a:moveTo>
                  <a:lnTo>
                    <a:pt x="75" y="33200"/>
                  </a:lnTo>
                  <a:cubicBezTo>
                    <a:pt x="1" y="33496"/>
                    <a:pt x="222" y="33829"/>
                    <a:pt x="555" y="33866"/>
                  </a:cubicBezTo>
                  <a:cubicBezTo>
                    <a:pt x="599" y="33877"/>
                    <a:pt x="643" y="33882"/>
                    <a:pt x="685" y="33882"/>
                  </a:cubicBezTo>
                  <a:cubicBezTo>
                    <a:pt x="924" y="33882"/>
                    <a:pt x="1121" y="33711"/>
                    <a:pt x="1184" y="33459"/>
                  </a:cubicBezTo>
                  <a:lnTo>
                    <a:pt x="10426" y="1258"/>
                  </a:lnTo>
                  <a:lnTo>
                    <a:pt x="80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2922;p51"/>
            <p:cNvSpPr/>
            <p:nvPr/>
          </p:nvSpPr>
          <p:spPr>
            <a:xfrm>
              <a:off x="1112500" y="4220175"/>
              <a:ext cx="274550" cy="862975"/>
            </a:xfrm>
            <a:custGeom>
              <a:avLst/>
              <a:gdLst/>
              <a:ahLst/>
              <a:cxnLst/>
              <a:rect l="l" t="t" r="r" b="b"/>
              <a:pathLst>
                <a:path w="10982" h="34519" extrusionOk="0">
                  <a:moveTo>
                    <a:pt x="8452" y="766"/>
                  </a:moveTo>
                  <a:lnTo>
                    <a:pt x="10279" y="1725"/>
                  </a:lnTo>
                  <a:lnTo>
                    <a:pt x="1110" y="33705"/>
                  </a:lnTo>
                  <a:cubicBezTo>
                    <a:pt x="1073" y="33816"/>
                    <a:pt x="962" y="33890"/>
                    <a:pt x="851" y="33890"/>
                  </a:cubicBezTo>
                  <a:lnTo>
                    <a:pt x="814" y="33890"/>
                  </a:lnTo>
                  <a:cubicBezTo>
                    <a:pt x="703" y="33890"/>
                    <a:pt x="592" y="33779"/>
                    <a:pt x="592" y="33631"/>
                  </a:cubicBezTo>
                  <a:lnTo>
                    <a:pt x="592" y="33594"/>
                  </a:lnTo>
                  <a:lnTo>
                    <a:pt x="8452" y="766"/>
                  </a:lnTo>
                  <a:close/>
                  <a:moveTo>
                    <a:pt x="8240" y="1"/>
                  </a:moveTo>
                  <a:cubicBezTo>
                    <a:pt x="8202" y="1"/>
                    <a:pt x="8165" y="9"/>
                    <a:pt x="8134" y="25"/>
                  </a:cubicBezTo>
                  <a:cubicBezTo>
                    <a:pt x="8060" y="62"/>
                    <a:pt x="7986" y="173"/>
                    <a:pt x="7950" y="247"/>
                  </a:cubicBezTo>
                  <a:lnTo>
                    <a:pt x="1" y="33446"/>
                  </a:lnTo>
                  <a:cubicBezTo>
                    <a:pt x="1" y="33483"/>
                    <a:pt x="1" y="33557"/>
                    <a:pt x="1" y="33631"/>
                  </a:cubicBezTo>
                  <a:cubicBezTo>
                    <a:pt x="1" y="34075"/>
                    <a:pt x="297" y="34445"/>
                    <a:pt x="740" y="34518"/>
                  </a:cubicBezTo>
                  <a:lnTo>
                    <a:pt x="851" y="34518"/>
                  </a:lnTo>
                  <a:cubicBezTo>
                    <a:pt x="1258" y="34518"/>
                    <a:pt x="1591" y="34260"/>
                    <a:pt x="1701" y="33890"/>
                  </a:cubicBezTo>
                  <a:lnTo>
                    <a:pt x="10944" y="1688"/>
                  </a:lnTo>
                  <a:cubicBezTo>
                    <a:pt x="10981" y="1541"/>
                    <a:pt x="10907" y="1393"/>
                    <a:pt x="10796" y="1319"/>
                  </a:cubicBezTo>
                  <a:lnTo>
                    <a:pt x="8393" y="62"/>
                  </a:lnTo>
                  <a:cubicBezTo>
                    <a:pt x="8350" y="18"/>
                    <a:pt x="8294" y="1"/>
                    <a:pt x="82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2923;p51"/>
            <p:cNvSpPr/>
            <p:nvPr/>
          </p:nvSpPr>
          <p:spPr>
            <a:xfrm>
              <a:off x="1551525" y="4218000"/>
              <a:ext cx="190425" cy="859700"/>
            </a:xfrm>
            <a:custGeom>
              <a:avLst/>
              <a:gdLst/>
              <a:ahLst/>
              <a:cxnLst/>
              <a:rect l="l" t="t" r="r" b="b"/>
              <a:pathLst>
                <a:path w="7617" h="34388" extrusionOk="0">
                  <a:moveTo>
                    <a:pt x="5140" y="1"/>
                  </a:moveTo>
                  <a:lnTo>
                    <a:pt x="75" y="33755"/>
                  </a:lnTo>
                  <a:cubicBezTo>
                    <a:pt x="1" y="34088"/>
                    <a:pt x="260" y="34384"/>
                    <a:pt x="592" y="34384"/>
                  </a:cubicBezTo>
                  <a:cubicBezTo>
                    <a:pt x="614" y="34386"/>
                    <a:pt x="636" y="34388"/>
                    <a:pt x="657" y="34388"/>
                  </a:cubicBezTo>
                  <a:cubicBezTo>
                    <a:pt x="925" y="34388"/>
                    <a:pt x="1150" y="34180"/>
                    <a:pt x="1184" y="33940"/>
                  </a:cubicBezTo>
                  <a:lnTo>
                    <a:pt x="7617" y="1073"/>
                  </a:lnTo>
                  <a:lnTo>
                    <a:pt x="51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2924;p51"/>
            <p:cNvSpPr/>
            <p:nvPr/>
          </p:nvSpPr>
          <p:spPr>
            <a:xfrm>
              <a:off x="1545075" y="4210000"/>
              <a:ext cx="205200" cy="875925"/>
            </a:xfrm>
            <a:custGeom>
              <a:avLst/>
              <a:gdLst/>
              <a:ahLst/>
              <a:cxnLst/>
              <a:rect l="l" t="t" r="r" b="b"/>
              <a:pathLst>
                <a:path w="8208" h="35037" extrusionOk="0">
                  <a:moveTo>
                    <a:pt x="5630" y="779"/>
                  </a:moveTo>
                  <a:lnTo>
                    <a:pt x="7505" y="1578"/>
                  </a:lnTo>
                  <a:lnTo>
                    <a:pt x="1146" y="34186"/>
                  </a:lnTo>
                  <a:cubicBezTo>
                    <a:pt x="1109" y="34334"/>
                    <a:pt x="998" y="34408"/>
                    <a:pt x="887" y="34408"/>
                  </a:cubicBezTo>
                  <a:cubicBezTo>
                    <a:pt x="739" y="34408"/>
                    <a:pt x="629" y="34297"/>
                    <a:pt x="629" y="34149"/>
                  </a:cubicBezTo>
                  <a:lnTo>
                    <a:pt x="629" y="34112"/>
                  </a:lnTo>
                  <a:lnTo>
                    <a:pt x="5630" y="779"/>
                  </a:lnTo>
                  <a:close/>
                  <a:moveTo>
                    <a:pt x="5385" y="1"/>
                  </a:moveTo>
                  <a:cubicBezTo>
                    <a:pt x="5330" y="1"/>
                    <a:pt x="5278" y="19"/>
                    <a:pt x="5213" y="62"/>
                  </a:cubicBezTo>
                  <a:cubicBezTo>
                    <a:pt x="5139" y="99"/>
                    <a:pt x="5102" y="173"/>
                    <a:pt x="5065" y="284"/>
                  </a:cubicBezTo>
                  <a:lnTo>
                    <a:pt x="0" y="34001"/>
                  </a:lnTo>
                  <a:lnTo>
                    <a:pt x="37" y="34001"/>
                  </a:lnTo>
                  <a:lnTo>
                    <a:pt x="0" y="34149"/>
                  </a:lnTo>
                  <a:cubicBezTo>
                    <a:pt x="0" y="34593"/>
                    <a:pt x="370" y="34999"/>
                    <a:pt x="850" y="35036"/>
                  </a:cubicBezTo>
                  <a:lnTo>
                    <a:pt x="887" y="35036"/>
                  </a:lnTo>
                  <a:cubicBezTo>
                    <a:pt x="1294" y="35036"/>
                    <a:pt x="1664" y="34741"/>
                    <a:pt x="1738" y="34334"/>
                  </a:cubicBezTo>
                  <a:lnTo>
                    <a:pt x="8171" y="1430"/>
                  </a:lnTo>
                  <a:cubicBezTo>
                    <a:pt x="8208" y="1282"/>
                    <a:pt x="8134" y="1134"/>
                    <a:pt x="7986" y="1097"/>
                  </a:cubicBezTo>
                  <a:lnTo>
                    <a:pt x="5509" y="25"/>
                  </a:lnTo>
                  <a:cubicBezTo>
                    <a:pt x="5463" y="10"/>
                    <a:pt x="5423" y="1"/>
                    <a:pt x="53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2925;p51"/>
            <p:cNvSpPr/>
            <p:nvPr/>
          </p:nvSpPr>
          <p:spPr>
            <a:xfrm>
              <a:off x="2127350" y="4206925"/>
              <a:ext cx="147900" cy="871025"/>
            </a:xfrm>
            <a:custGeom>
              <a:avLst/>
              <a:gdLst/>
              <a:ahLst/>
              <a:cxnLst/>
              <a:rect l="l" t="t" r="r" b="b"/>
              <a:pathLst>
                <a:path w="5916" h="34841" extrusionOk="0">
                  <a:moveTo>
                    <a:pt x="2515" y="0"/>
                  </a:moveTo>
                  <a:lnTo>
                    <a:pt x="1" y="555"/>
                  </a:lnTo>
                  <a:lnTo>
                    <a:pt x="4733" y="34346"/>
                  </a:lnTo>
                  <a:cubicBezTo>
                    <a:pt x="4797" y="34635"/>
                    <a:pt x="5029" y="34841"/>
                    <a:pt x="5307" y="34841"/>
                  </a:cubicBezTo>
                  <a:cubicBezTo>
                    <a:pt x="5349" y="34841"/>
                    <a:pt x="5392" y="34836"/>
                    <a:pt x="5435" y="34827"/>
                  </a:cubicBezTo>
                  <a:cubicBezTo>
                    <a:pt x="5731" y="34790"/>
                    <a:pt x="5916" y="34531"/>
                    <a:pt x="5879" y="34235"/>
                  </a:cubicBezTo>
                  <a:lnTo>
                    <a:pt x="25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2926;p51"/>
            <p:cNvSpPr/>
            <p:nvPr/>
          </p:nvSpPr>
          <p:spPr>
            <a:xfrm>
              <a:off x="2119025" y="4199525"/>
              <a:ext cx="162700" cy="886400"/>
            </a:xfrm>
            <a:custGeom>
              <a:avLst/>
              <a:gdLst/>
              <a:ahLst/>
              <a:cxnLst/>
              <a:rect l="l" t="t" r="r" b="b"/>
              <a:pathLst>
                <a:path w="6508" h="35456" extrusionOk="0">
                  <a:moveTo>
                    <a:pt x="2589" y="703"/>
                  </a:moveTo>
                  <a:lnTo>
                    <a:pt x="5916" y="34568"/>
                  </a:lnTo>
                  <a:cubicBezTo>
                    <a:pt x="5916" y="34716"/>
                    <a:pt x="5805" y="34790"/>
                    <a:pt x="5694" y="34827"/>
                  </a:cubicBezTo>
                  <a:lnTo>
                    <a:pt x="5657" y="34827"/>
                  </a:lnTo>
                  <a:cubicBezTo>
                    <a:pt x="5509" y="34827"/>
                    <a:pt x="5399" y="34753"/>
                    <a:pt x="5399" y="34605"/>
                  </a:cubicBezTo>
                  <a:lnTo>
                    <a:pt x="673" y="1125"/>
                  </a:lnTo>
                  <a:lnTo>
                    <a:pt x="673" y="1125"/>
                  </a:lnTo>
                  <a:lnTo>
                    <a:pt x="2589" y="703"/>
                  </a:lnTo>
                  <a:close/>
                  <a:moveTo>
                    <a:pt x="2811" y="0"/>
                  </a:moveTo>
                  <a:lnTo>
                    <a:pt x="260" y="555"/>
                  </a:lnTo>
                  <a:cubicBezTo>
                    <a:pt x="112" y="592"/>
                    <a:pt x="1" y="740"/>
                    <a:pt x="1" y="925"/>
                  </a:cubicBezTo>
                  <a:lnTo>
                    <a:pt x="4770" y="34716"/>
                  </a:lnTo>
                  <a:cubicBezTo>
                    <a:pt x="4844" y="35160"/>
                    <a:pt x="5214" y="35455"/>
                    <a:pt x="5657" y="35455"/>
                  </a:cubicBezTo>
                  <a:cubicBezTo>
                    <a:pt x="5694" y="35455"/>
                    <a:pt x="5768" y="35455"/>
                    <a:pt x="5842" y="35418"/>
                  </a:cubicBezTo>
                  <a:cubicBezTo>
                    <a:pt x="6249" y="35344"/>
                    <a:pt x="6508" y="34975"/>
                    <a:pt x="6508" y="34568"/>
                  </a:cubicBezTo>
                  <a:lnTo>
                    <a:pt x="6508" y="34494"/>
                  </a:lnTo>
                  <a:lnTo>
                    <a:pt x="3180" y="296"/>
                  </a:lnTo>
                  <a:cubicBezTo>
                    <a:pt x="3143" y="185"/>
                    <a:pt x="3106" y="111"/>
                    <a:pt x="3032" y="74"/>
                  </a:cubicBezTo>
                  <a:cubicBezTo>
                    <a:pt x="2958" y="0"/>
                    <a:pt x="2885" y="0"/>
                    <a:pt x="28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2927;p51"/>
            <p:cNvSpPr/>
            <p:nvPr/>
          </p:nvSpPr>
          <p:spPr>
            <a:xfrm>
              <a:off x="1121750" y="3236425"/>
              <a:ext cx="1197875" cy="1049075"/>
            </a:xfrm>
            <a:custGeom>
              <a:avLst/>
              <a:gdLst/>
              <a:ahLst/>
              <a:cxnLst/>
              <a:rect l="l" t="t" r="r" b="b"/>
              <a:pathLst>
                <a:path w="47915" h="41963" extrusionOk="0">
                  <a:moveTo>
                    <a:pt x="4067" y="1"/>
                  </a:moveTo>
                  <a:cubicBezTo>
                    <a:pt x="1775" y="1"/>
                    <a:pt x="1" y="2071"/>
                    <a:pt x="370" y="4327"/>
                  </a:cubicBezTo>
                  <a:lnTo>
                    <a:pt x="6138" y="41963"/>
                  </a:lnTo>
                  <a:lnTo>
                    <a:pt x="47286" y="41963"/>
                  </a:lnTo>
                  <a:cubicBezTo>
                    <a:pt x="47286" y="41963"/>
                    <a:pt x="47914" y="31130"/>
                    <a:pt x="46103" y="27285"/>
                  </a:cubicBezTo>
                  <a:cubicBezTo>
                    <a:pt x="45759" y="26556"/>
                    <a:pt x="44676" y="26262"/>
                    <a:pt x="43140" y="26262"/>
                  </a:cubicBezTo>
                  <a:cubicBezTo>
                    <a:pt x="36681" y="26262"/>
                    <a:pt x="22218" y="31467"/>
                    <a:pt x="21118" y="31467"/>
                  </a:cubicBezTo>
                  <a:cubicBezTo>
                    <a:pt x="21099" y="31467"/>
                    <a:pt x="21085" y="31466"/>
                    <a:pt x="21074" y="31463"/>
                  </a:cubicBezTo>
                  <a:cubicBezTo>
                    <a:pt x="20482" y="31315"/>
                    <a:pt x="21370" y="11906"/>
                    <a:pt x="22442" y="4290"/>
                  </a:cubicBezTo>
                  <a:cubicBezTo>
                    <a:pt x="22774" y="2034"/>
                    <a:pt x="21037" y="1"/>
                    <a:pt x="187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2928;p51"/>
            <p:cNvSpPr/>
            <p:nvPr/>
          </p:nvSpPr>
          <p:spPr>
            <a:xfrm>
              <a:off x="1121750" y="3229050"/>
              <a:ext cx="1192325" cy="1063850"/>
            </a:xfrm>
            <a:custGeom>
              <a:avLst/>
              <a:gdLst/>
              <a:ahLst/>
              <a:cxnLst/>
              <a:rect l="l" t="t" r="r" b="b"/>
              <a:pathLst>
                <a:path w="47693" h="42554" extrusionOk="0">
                  <a:moveTo>
                    <a:pt x="18745" y="592"/>
                  </a:moveTo>
                  <a:cubicBezTo>
                    <a:pt x="19706" y="592"/>
                    <a:pt x="20556" y="998"/>
                    <a:pt x="21185" y="1627"/>
                  </a:cubicBezTo>
                  <a:cubicBezTo>
                    <a:pt x="21813" y="2255"/>
                    <a:pt x="22183" y="3106"/>
                    <a:pt x="22183" y="4067"/>
                  </a:cubicBezTo>
                  <a:cubicBezTo>
                    <a:pt x="22183" y="4215"/>
                    <a:pt x="22183" y="4400"/>
                    <a:pt x="22146" y="4548"/>
                  </a:cubicBezTo>
                  <a:cubicBezTo>
                    <a:pt x="21296" y="10463"/>
                    <a:pt x="20556" y="23477"/>
                    <a:pt x="20556" y="29096"/>
                  </a:cubicBezTo>
                  <a:cubicBezTo>
                    <a:pt x="20556" y="29910"/>
                    <a:pt x="20593" y="30575"/>
                    <a:pt x="20630" y="31056"/>
                  </a:cubicBezTo>
                  <a:cubicBezTo>
                    <a:pt x="20630" y="31277"/>
                    <a:pt x="20667" y="31462"/>
                    <a:pt x="20704" y="31610"/>
                  </a:cubicBezTo>
                  <a:cubicBezTo>
                    <a:pt x="20704" y="31684"/>
                    <a:pt x="20704" y="31758"/>
                    <a:pt x="20741" y="31832"/>
                  </a:cubicBezTo>
                  <a:lnTo>
                    <a:pt x="20815" y="31943"/>
                  </a:lnTo>
                  <a:cubicBezTo>
                    <a:pt x="20852" y="31980"/>
                    <a:pt x="20889" y="32054"/>
                    <a:pt x="21000" y="32054"/>
                  </a:cubicBezTo>
                  <a:lnTo>
                    <a:pt x="21111" y="32091"/>
                  </a:lnTo>
                  <a:cubicBezTo>
                    <a:pt x="21222" y="32091"/>
                    <a:pt x="21370" y="32054"/>
                    <a:pt x="21517" y="32017"/>
                  </a:cubicBezTo>
                  <a:cubicBezTo>
                    <a:pt x="22183" y="31869"/>
                    <a:pt x="23477" y="31462"/>
                    <a:pt x="25141" y="30945"/>
                  </a:cubicBezTo>
                  <a:cubicBezTo>
                    <a:pt x="27655" y="30205"/>
                    <a:pt x="31019" y="29170"/>
                    <a:pt x="34346" y="28320"/>
                  </a:cubicBezTo>
                  <a:cubicBezTo>
                    <a:pt x="37637" y="27506"/>
                    <a:pt x="40927" y="26878"/>
                    <a:pt x="43145" y="26878"/>
                  </a:cubicBezTo>
                  <a:cubicBezTo>
                    <a:pt x="43885" y="26878"/>
                    <a:pt x="44513" y="26952"/>
                    <a:pt x="44957" y="27100"/>
                  </a:cubicBezTo>
                  <a:cubicBezTo>
                    <a:pt x="45437" y="27248"/>
                    <a:pt x="45696" y="27469"/>
                    <a:pt x="45807" y="27728"/>
                  </a:cubicBezTo>
                  <a:cubicBezTo>
                    <a:pt x="46325" y="28800"/>
                    <a:pt x="46657" y="30538"/>
                    <a:pt x="46842" y="32461"/>
                  </a:cubicBezTo>
                  <a:cubicBezTo>
                    <a:pt x="47027" y="34346"/>
                    <a:pt x="47101" y="36416"/>
                    <a:pt x="47101" y="38154"/>
                  </a:cubicBezTo>
                  <a:cubicBezTo>
                    <a:pt x="47101" y="39337"/>
                    <a:pt x="47064" y="40335"/>
                    <a:pt x="47027" y="41075"/>
                  </a:cubicBezTo>
                  <a:cubicBezTo>
                    <a:pt x="47027" y="41469"/>
                    <a:pt x="47017" y="41768"/>
                    <a:pt x="47007" y="41962"/>
                  </a:cubicBezTo>
                  <a:lnTo>
                    <a:pt x="6396" y="41962"/>
                  </a:lnTo>
                  <a:lnTo>
                    <a:pt x="666" y="4585"/>
                  </a:lnTo>
                  <a:cubicBezTo>
                    <a:pt x="629" y="4400"/>
                    <a:pt x="629" y="4215"/>
                    <a:pt x="629" y="4067"/>
                  </a:cubicBezTo>
                  <a:cubicBezTo>
                    <a:pt x="629" y="3106"/>
                    <a:pt x="999" y="2255"/>
                    <a:pt x="1627" y="1627"/>
                  </a:cubicBezTo>
                  <a:cubicBezTo>
                    <a:pt x="2256" y="998"/>
                    <a:pt x="3106" y="592"/>
                    <a:pt x="4067" y="592"/>
                  </a:cubicBezTo>
                  <a:close/>
                  <a:moveTo>
                    <a:pt x="4067" y="0"/>
                  </a:moveTo>
                  <a:cubicBezTo>
                    <a:pt x="1812" y="0"/>
                    <a:pt x="1" y="1849"/>
                    <a:pt x="1" y="4067"/>
                  </a:cubicBezTo>
                  <a:cubicBezTo>
                    <a:pt x="1" y="4252"/>
                    <a:pt x="38" y="4474"/>
                    <a:pt x="38" y="4696"/>
                  </a:cubicBezTo>
                  <a:lnTo>
                    <a:pt x="5842" y="42295"/>
                  </a:lnTo>
                  <a:cubicBezTo>
                    <a:pt x="5879" y="42443"/>
                    <a:pt x="5990" y="42554"/>
                    <a:pt x="6138" y="42554"/>
                  </a:cubicBezTo>
                  <a:lnTo>
                    <a:pt x="47286" y="42554"/>
                  </a:lnTo>
                  <a:cubicBezTo>
                    <a:pt x="47471" y="42554"/>
                    <a:pt x="47582" y="42443"/>
                    <a:pt x="47619" y="42258"/>
                  </a:cubicBezTo>
                  <a:cubicBezTo>
                    <a:pt x="47619" y="42258"/>
                    <a:pt x="47693" y="40520"/>
                    <a:pt x="47693" y="38154"/>
                  </a:cubicBezTo>
                  <a:cubicBezTo>
                    <a:pt x="47693" y="36416"/>
                    <a:pt x="47656" y="34309"/>
                    <a:pt x="47471" y="32387"/>
                  </a:cubicBezTo>
                  <a:cubicBezTo>
                    <a:pt x="47249" y="30464"/>
                    <a:pt x="46953" y="28653"/>
                    <a:pt x="46362" y="27433"/>
                  </a:cubicBezTo>
                  <a:cubicBezTo>
                    <a:pt x="46140" y="26989"/>
                    <a:pt x="45696" y="26693"/>
                    <a:pt x="45142" y="26508"/>
                  </a:cubicBezTo>
                  <a:cubicBezTo>
                    <a:pt x="44587" y="26323"/>
                    <a:pt x="43922" y="26249"/>
                    <a:pt x="43145" y="26249"/>
                  </a:cubicBezTo>
                  <a:cubicBezTo>
                    <a:pt x="39818" y="26249"/>
                    <a:pt x="34568" y="27580"/>
                    <a:pt x="30021" y="28874"/>
                  </a:cubicBezTo>
                  <a:cubicBezTo>
                    <a:pt x="27728" y="29503"/>
                    <a:pt x="25621" y="30168"/>
                    <a:pt x="23994" y="30649"/>
                  </a:cubicBezTo>
                  <a:cubicBezTo>
                    <a:pt x="23181" y="30908"/>
                    <a:pt x="22516" y="31093"/>
                    <a:pt x="21998" y="31240"/>
                  </a:cubicBezTo>
                  <a:cubicBezTo>
                    <a:pt x="21776" y="31314"/>
                    <a:pt x="21554" y="31388"/>
                    <a:pt x="21407" y="31425"/>
                  </a:cubicBezTo>
                  <a:cubicBezTo>
                    <a:pt x="21362" y="31436"/>
                    <a:pt x="21318" y="31444"/>
                    <a:pt x="21277" y="31450"/>
                  </a:cubicBezTo>
                  <a:lnTo>
                    <a:pt x="21277" y="31450"/>
                  </a:lnTo>
                  <a:cubicBezTo>
                    <a:pt x="21247" y="31286"/>
                    <a:pt x="21222" y="31024"/>
                    <a:pt x="21222" y="30686"/>
                  </a:cubicBezTo>
                  <a:cubicBezTo>
                    <a:pt x="21185" y="30242"/>
                    <a:pt x="21185" y="29725"/>
                    <a:pt x="21185" y="29096"/>
                  </a:cubicBezTo>
                  <a:cubicBezTo>
                    <a:pt x="21185" y="23514"/>
                    <a:pt x="21924" y="10500"/>
                    <a:pt x="22774" y="4659"/>
                  </a:cubicBezTo>
                  <a:cubicBezTo>
                    <a:pt x="22774" y="4437"/>
                    <a:pt x="22811" y="4252"/>
                    <a:pt x="22811" y="4067"/>
                  </a:cubicBezTo>
                  <a:cubicBezTo>
                    <a:pt x="22811" y="1849"/>
                    <a:pt x="21000" y="0"/>
                    <a:pt x="187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2929;p51"/>
            <p:cNvSpPr/>
            <p:nvPr/>
          </p:nvSpPr>
          <p:spPr>
            <a:xfrm>
              <a:off x="1495150" y="3236425"/>
              <a:ext cx="824475" cy="1049075"/>
            </a:xfrm>
            <a:custGeom>
              <a:avLst/>
              <a:gdLst/>
              <a:ahLst/>
              <a:cxnLst/>
              <a:rect l="l" t="t" r="r" b="b"/>
              <a:pathLst>
                <a:path w="32979" h="41963" extrusionOk="0">
                  <a:moveTo>
                    <a:pt x="3920" y="1"/>
                  </a:moveTo>
                  <a:cubicBezTo>
                    <a:pt x="1701" y="75"/>
                    <a:pt x="1" y="2108"/>
                    <a:pt x="333" y="4327"/>
                  </a:cubicBezTo>
                  <a:lnTo>
                    <a:pt x="6138" y="41963"/>
                  </a:lnTo>
                  <a:lnTo>
                    <a:pt x="32350" y="41963"/>
                  </a:lnTo>
                  <a:cubicBezTo>
                    <a:pt x="32350" y="41963"/>
                    <a:pt x="32978" y="31130"/>
                    <a:pt x="31167" y="27285"/>
                  </a:cubicBezTo>
                  <a:cubicBezTo>
                    <a:pt x="30823" y="26556"/>
                    <a:pt x="29740" y="26262"/>
                    <a:pt x="28204" y="26262"/>
                  </a:cubicBezTo>
                  <a:cubicBezTo>
                    <a:pt x="21745" y="26262"/>
                    <a:pt x="7282" y="31467"/>
                    <a:pt x="6182" y="31467"/>
                  </a:cubicBezTo>
                  <a:cubicBezTo>
                    <a:pt x="6163" y="31467"/>
                    <a:pt x="6149" y="31466"/>
                    <a:pt x="6138" y="31463"/>
                  </a:cubicBezTo>
                  <a:cubicBezTo>
                    <a:pt x="5546" y="31315"/>
                    <a:pt x="6434" y="11906"/>
                    <a:pt x="7506" y="4290"/>
                  </a:cubicBezTo>
                  <a:cubicBezTo>
                    <a:pt x="7838" y="2071"/>
                    <a:pt x="6175" y="75"/>
                    <a:pt x="39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2930;p51"/>
            <p:cNvSpPr/>
            <p:nvPr/>
          </p:nvSpPr>
          <p:spPr>
            <a:xfrm>
              <a:off x="1495150" y="3229050"/>
              <a:ext cx="818925" cy="1063850"/>
            </a:xfrm>
            <a:custGeom>
              <a:avLst/>
              <a:gdLst/>
              <a:ahLst/>
              <a:cxnLst/>
              <a:rect l="l" t="t" r="r" b="b"/>
              <a:pathLst>
                <a:path w="32757" h="42554" extrusionOk="0">
                  <a:moveTo>
                    <a:pt x="3938" y="629"/>
                  </a:moveTo>
                  <a:cubicBezTo>
                    <a:pt x="5814" y="676"/>
                    <a:pt x="7247" y="2225"/>
                    <a:pt x="7247" y="4067"/>
                  </a:cubicBezTo>
                  <a:cubicBezTo>
                    <a:pt x="7247" y="4215"/>
                    <a:pt x="7247" y="4400"/>
                    <a:pt x="7210" y="4548"/>
                  </a:cubicBezTo>
                  <a:cubicBezTo>
                    <a:pt x="6360" y="10463"/>
                    <a:pt x="5620" y="23477"/>
                    <a:pt x="5620" y="29096"/>
                  </a:cubicBezTo>
                  <a:cubicBezTo>
                    <a:pt x="5620" y="29910"/>
                    <a:pt x="5657" y="30575"/>
                    <a:pt x="5694" y="31056"/>
                  </a:cubicBezTo>
                  <a:cubicBezTo>
                    <a:pt x="5694" y="31277"/>
                    <a:pt x="5731" y="31462"/>
                    <a:pt x="5768" y="31610"/>
                  </a:cubicBezTo>
                  <a:cubicBezTo>
                    <a:pt x="5768" y="31684"/>
                    <a:pt x="5768" y="31758"/>
                    <a:pt x="5805" y="31832"/>
                  </a:cubicBezTo>
                  <a:lnTo>
                    <a:pt x="5879" y="31943"/>
                  </a:lnTo>
                  <a:cubicBezTo>
                    <a:pt x="5916" y="31980"/>
                    <a:pt x="5953" y="32054"/>
                    <a:pt x="6064" y="32054"/>
                  </a:cubicBezTo>
                  <a:lnTo>
                    <a:pt x="6175" y="32091"/>
                  </a:lnTo>
                  <a:cubicBezTo>
                    <a:pt x="6286" y="32091"/>
                    <a:pt x="6434" y="32054"/>
                    <a:pt x="6581" y="32017"/>
                  </a:cubicBezTo>
                  <a:cubicBezTo>
                    <a:pt x="7247" y="31869"/>
                    <a:pt x="8541" y="31462"/>
                    <a:pt x="10205" y="30945"/>
                  </a:cubicBezTo>
                  <a:cubicBezTo>
                    <a:pt x="12719" y="30205"/>
                    <a:pt x="16083" y="29170"/>
                    <a:pt x="19410" y="28320"/>
                  </a:cubicBezTo>
                  <a:cubicBezTo>
                    <a:pt x="22701" y="27506"/>
                    <a:pt x="25991" y="26878"/>
                    <a:pt x="28209" y="26878"/>
                  </a:cubicBezTo>
                  <a:cubicBezTo>
                    <a:pt x="28949" y="26878"/>
                    <a:pt x="29577" y="26952"/>
                    <a:pt x="30021" y="27100"/>
                  </a:cubicBezTo>
                  <a:cubicBezTo>
                    <a:pt x="30501" y="27248"/>
                    <a:pt x="30760" y="27469"/>
                    <a:pt x="30871" y="27728"/>
                  </a:cubicBezTo>
                  <a:cubicBezTo>
                    <a:pt x="31389" y="28800"/>
                    <a:pt x="31721" y="30538"/>
                    <a:pt x="31906" y="32461"/>
                  </a:cubicBezTo>
                  <a:cubicBezTo>
                    <a:pt x="32091" y="34346"/>
                    <a:pt x="32165" y="36416"/>
                    <a:pt x="32165" y="38154"/>
                  </a:cubicBezTo>
                  <a:cubicBezTo>
                    <a:pt x="32165" y="39337"/>
                    <a:pt x="32128" y="40335"/>
                    <a:pt x="32091" y="41075"/>
                  </a:cubicBezTo>
                  <a:cubicBezTo>
                    <a:pt x="32091" y="41469"/>
                    <a:pt x="32081" y="41768"/>
                    <a:pt x="32071" y="41962"/>
                  </a:cubicBezTo>
                  <a:lnTo>
                    <a:pt x="6397" y="41962"/>
                  </a:lnTo>
                  <a:lnTo>
                    <a:pt x="666" y="4585"/>
                  </a:lnTo>
                  <a:cubicBezTo>
                    <a:pt x="629" y="4400"/>
                    <a:pt x="629" y="4215"/>
                    <a:pt x="629" y="4067"/>
                  </a:cubicBezTo>
                  <a:cubicBezTo>
                    <a:pt x="629" y="2225"/>
                    <a:pt x="2062" y="676"/>
                    <a:pt x="3938" y="629"/>
                  </a:cubicBezTo>
                  <a:close/>
                  <a:moveTo>
                    <a:pt x="3920" y="0"/>
                  </a:moveTo>
                  <a:cubicBezTo>
                    <a:pt x="1701" y="74"/>
                    <a:pt x="1" y="1886"/>
                    <a:pt x="1" y="4067"/>
                  </a:cubicBezTo>
                  <a:cubicBezTo>
                    <a:pt x="1" y="4252"/>
                    <a:pt x="1" y="4474"/>
                    <a:pt x="38" y="4696"/>
                  </a:cubicBezTo>
                  <a:lnTo>
                    <a:pt x="5842" y="42295"/>
                  </a:lnTo>
                  <a:cubicBezTo>
                    <a:pt x="5842" y="42443"/>
                    <a:pt x="5990" y="42554"/>
                    <a:pt x="6138" y="42554"/>
                  </a:cubicBezTo>
                  <a:lnTo>
                    <a:pt x="32350" y="42554"/>
                  </a:lnTo>
                  <a:cubicBezTo>
                    <a:pt x="32535" y="42554"/>
                    <a:pt x="32646" y="42443"/>
                    <a:pt x="32683" y="42258"/>
                  </a:cubicBezTo>
                  <a:cubicBezTo>
                    <a:pt x="32683" y="42258"/>
                    <a:pt x="32757" y="40520"/>
                    <a:pt x="32757" y="38154"/>
                  </a:cubicBezTo>
                  <a:cubicBezTo>
                    <a:pt x="32757" y="36416"/>
                    <a:pt x="32720" y="34309"/>
                    <a:pt x="32535" y="32387"/>
                  </a:cubicBezTo>
                  <a:cubicBezTo>
                    <a:pt x="32313" y="30464"/>
                    <a:pt x="32017" y="28653"/>
                    <a:pt x="31426" y="27433"/>
                  </a:cubicBezTo>
                  <a:cubicBezTo>
                    <a:pt x="31204" y="26989"/>
                    <a:pt x="30760" y="26693"/>
                    <a:pt x="30206" y="26508"/>
                  </a:cubicBezTo>
                  <a:cubicBezTo>
                    <a:pt x="29651" y="26323"/>
                    <a:pt x="28986" y="26249"/>
                    <a:pt x="28209" y="26249"/>
                  </a:cubicBezTo>
                  <a:cubicBezTo>
                    <a:pt x="24882" y="26249"/>
                    <a:pt x="19632" y="27580"/>
                    <a:pt x="15085" y="28874"/>
                  </a:cubicBezTo>
                  <a:cubicBezTo>
                    <a:pt x="12792" y="29503"/>
                    <a:pt x="10685" y="30168"/>
                    <a:pt x="9058" y="30649"/>
                  </a:cubicBezTo>
                  <a:cubicBezTo>
                    <a:pt x="8245" y="30908"/>
                    <a:pt x="7580" y="31093"/>
                    <a:pt x="7062" y="31240"/>
                  </a:cubicBezTo>
                  <a:cubicBezTo>
                    <a:pt x="6840" y="31314"/>
                    <a:pt x="6618" y="31388"/>
                    <a:pt x="6471" y="31425"/>
                  </a:cubicBezTo>
                  <a:cubicBezTo>
                    <a:pt x="6426" y="31436"/>
                    <a:pt x="6382" y="31444"/>
                    <a:pt x="6341" y="31450"/>
                  </a:cubicBezTo>
                  <a:lnTo>
                    <a:pt x="6341" y="31450"/>
                  </a:lnTo>
                  <a:cubicBezTo>
                    <a:pt x="6311" y="31286"/>
                    <a:pt x="6286" y="31024"/>
                    <a:pt x="6286" y="30686"/>
                  </a:cubicBezTo>
                  <a:cubicBezTo>
                    <a:pt x="6249" y="30242"/>
                    <a:pt x="6249" y="29725"/>
                    <a:pt x="6249" y="29096"/>
                  </a:cubicBezTo>
                  <a:cubicBezTo>
                    <a:pt x="6249" y="23514"/>
                    <a:pt x="6988" y="10500"/>
                    <a:pt x="7838" y="4659"/>
                  </a:cubicBezTo>
                  <a:cubicBezTo>
                    <a:pt x="7838" y="4437"/>
                    <a:pt x="7875" y="4252"/>
                    <a:pt x="7875" y="4067"/>
                  </a:cubicBezTo>
                  <a:cubicBezTo>
                    <a:pt x="7875" y="1886"/>
                    <a:pt x="6138" y="74"/>
                    <a:pt x="39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5" name="Google Shape;4241;p64"/>
          <p:cNvGrpSpPr/>
          <p:nvPr/>
        </p:nvGrpSpPr>
        <p:grpSpPr>
          <a:xfrm>
            <a:off x="1021871" y="1199145"/>
            <a:ext cx="2164196" cy="1837718"/>
            <a:chOff x="1338075" y="463925"/>
            <a:chExt cx="5022575" cy="4585450"/>
          </a:xfrm>
        </p:grpSpPr>
        <p:sp>
          <p:nvSpPr>
            <p:cNvPr id="196" name="Google Shape;4242;p64"/>
            <p:cNvSpPr/>
            <p:nvPr/>
          </p:nvSpPr>
          <p:spPr>
            <a:xfrm>
              <a:off x="1338075" y="522825"/>
              <a:ext cx="5022575" cy="4526325"/>
            </a:xfrm>
            <a:custGeom>
              <a:avLst/>
              <a:gdLst/>
              <a:ahLst/>
              <a:cxnLst/>
              <a:rect l="l" t="t" r="r" b="b"/>
              <a:pathLst>
                <a:path w="200903" h="181053" extrusionOk="0">
                  <a:moveTo>
                    <a:pt x="125732" y="1"/>
                  </a:moveTo>
                  <a:cubicBezTo>
                    <a:pt x="113978" y="1"/>
                    <a:pt x="102353" y="4024"/>
                    <a:pt x="92608" y="11467"/>
                  </a:cubicBezTo>
                  <a:cubicBezTo>
                    <a:pt x="70622" y="28310"/>
                    <a:pt x="54646" y="51229"/>
                    <a:pt x="30570" y="65823"/>
                  </a:cubicBezTo>
                  <a:cubicBezTo>
                    <a:pt x="10512" y="77974"/>
                    <a:pt x="0" y="97646"/>
                    <a:pt x="6751" y="125419"/>
                  </a:cubicBezTo>
                  <a:cubicBezTo>
                    <a:pt x="13127" y="151683"/>
                    <a:pt x="33585" y="167565"/>
                    <a:pt x="56639" y="167565"/>
                  </a:cubicBezTo>
                  <a:cubicBezTo>
                    <a:pt x="57991" y="167565"/>
                    <a:pt x="59353" y="167510"/>
                    <a:pt x="60721" y="167400"/>
                  </a:cubicBezTo>
                  <a:cubicBezTo>
                    <a:pt x="65021" y="167056"/>
                    <a:pt x="69362" y="166862"/>
                    <a:pt x="73701" y="166862"/>
                  </a:cubicBezTo>
                  <a:cubicBezTo>
                    <a:pt x="90057" y="166862"/>
                    <a:pt x="106390" y="169618"/>
                    <a:pt x="120413" y="177493"/>
                  </a:cubicBezTo>
                  <a:cubicBezTo>
                    <a:pt x="124643" y="179866"/>
                    <a:pt x="129744" y="181052"/>
                    <a:pt x="135391" y="181052"/>
                  </a:cubicBezTo>
                  <a:cubicBezTo>
                    <a:pt x="150859" y="181052"/>
                    <a:pt x="170424" y="172151"/>
                    <a:pt x="187402" y="154349"/>
                  </a:cubicBezTo>
                  <a:cubicBezTo>
                    <a:pt x="200903" y="140173"/>
                    <a:pt x="199585" y="122172"/>
                    <a:pt x="195181" y="105329"/>
                  </a:cubicBezTo>
                  <a:cubicBezTo>
                    <a:pt x="192481" y="94946"/>
                    <a:pt x="190713" y="84306"/>
                    <a:pt x="188624" y="73763"/>
                  </a:cubicBezTo>
                  <a:cubicBezTo>
                    <a:pt x="187113" y="66337"/>
                    <a:pt x="185473" y="58944"/>
                    <a:pt x="183223" y="51712"/>
                  </a:cubicBezTo>
                  <a:cubicBezTo>
                    <a:pt x="176634" y="30753"/>
                    <a:pt x="163551" y="9506"/>
                    <a:pt x="141114" y="2370"/>
                  </a:cubicBezTo>
                  <a:cubicBezTo>
                    <a:pt x="136060" y="773"/>
                    <a:pt x="130884" y="1"/>
                    <a:pt x="1257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4243;p64"/>
            <p:cNvSpPr/>
            <p:nvPr/>
          </p:nvSpPr>
          <p:spPr>
            <a:xfrm>
              <a:off x="1455400" y="522600"/>
              <a:ext cx="4838550" cy="4526775"/>
            </a:xfrm>
            <a:custGeom>
              <a:avLst/>
              <a:gdLst/>
              <a:ahLst/>
              <a:cxnLst/>
              <a:rect l="l" t="t" r="r" b="b"/>
              <a:pathLst>
                <a:path w="193542" h="181071" extrusionOk="0">
                  <a:moveTo>
                    <a:pt x="50853" y="46128"/>
                  </a:moveTo>
                  <a:cubicBezTo>
                    <a:pt x="50339" y="46610"/>
                    <a:pt x="49824" y="47092"/>
                    <a:pt x="49310" y="47574"/>
                  </a:cubicBezTo>
                  <a:cubicBezTo>
                    <a:pt x="49503" y="47670"/>
                    <a:pt x="49696" y="47767"/>
                    <a:pt x="49889" y="47863"/>
                  </a:cubicBezTo>
                  <a:cubicBezTo>
                    <a:pt x="50821" y="48345"/>
                    <a:pt x="51721" y="48763"/>
                    <a:pt x="52524" y="49149"/>
                  </a:cubicBezTo>
                  <a:cubicBezTo>
                    <a:pt x="51849" y="48185"/>
                    <a:pt x="51303" y="47156"/>
                    <a:pt x="50853" y="46128"/>
                  </a:cubicBezTo>
                  <a:close/>
                  <a:moveTo>
                    <a:pt x="89169" y="37802"/>
                  </a:moveTo>
                  <a:cubicBezTo>
                    <a:pt x="89169" y="38156"/>
                    <a:pt x="89137" y="45549"/>
                    <a:pt x="84572" y="50306"/>
                  </a:cubicBezTo>
                  <a:cubicBezTo>
                    <a:pt x="79879" y="55160"/>
                    <a:pt x="72229" y="55385"/>
                    <a:pt x="72229" y="55385"/>
                  </a:cubicBezTo>
                  <a:cubicBezTo>
                    <a:pt x="72229" y="55032"/>
                    <a:pt x="72293" y="47638"/>
                    <a:pt x="76858" y="42881"/>
                  </a:cubicBezTo>
                  <a:cubicBezTo>
                    <a:pt x="81551" y="38027"/>
                    <a:pt x="89169" y="37802"/>
                    <a:pt x="89169" y="37802"/>
                  </a:cubicBezTo>
                  <a:close/>
                  <a:moveTo>
                    <a:pt x="120992" y="0"/>
                  </a:moveTo>
                  <a:cubicBezTo>
                    <a:pt x="109259" y="0"/>
                    <a:pt x="97655" y="4050"/>
                    <a:pt x="87915" y="11476"/>
                  </a:cubicBezTo>
                  <a:cubicBezTo>
                    <a:pt x="83672" y="14722"/>
                    <a:pt x="79686" y="18194"/>
                    <a:pt x="75797" y="21762"/>
                  </a:cubicBezTo>
                  <a:cubicBezTo>
                    <a:pt x="77147" y="24848"/>
                    <a:pt x="78143" y="28416"/>
                    <a:pt x="78143" y="32209"/>
                  </a:cubicBezTo>
                  <a:cubicBezTo>
                    <a:pt x="78143" y="32241"/>
                    <a:pt x="78143" y="32273"/>
                    <a:pt x="78143" y="32305"/>
                  </a:cubicBezTo>
                  <a:cubicBezTo>
                    <a:pt x="78143" y="43910"/>
                    <a:pt x="69014" y="53296"/>
                    <a:pt x="69014" y="53296"/>
                  </a:cubicBezTo>
                  <a:cubicBezTo>
                    <a:pt x="69014" y="53296"/>
                    <a:pt x="62168" y="46353"/>
                    <a:pt x="60207" y="36966"/>
                  </a:cubicBezTo>
                  <a:cubicBezTo>
                    <a:pt x="59210" y="37963"/>
                    <a:pt x="58214" y="38959"/>
                    <a:pt x="57217" y="39956"/>
                  </a:cubicBezTo>
                  <a:cubicBezTo>
                    <a:pt x="58696" y="40727"/>
                    <a:pt x="60143" y="41756"/>
                    <a:pt x="61364" y="43138"/>
                  </a:cubicBezTo>
                  <a:cubicBezTo>
                    <a:pt x="65286" y="47510"/>
                    <a:pt x="65543" y="53842"/>
                    <a:pt x="65543" y="55417"/>
                  </a:cubicBezTo>
                  <a:cubicBezTo>
                    <a:pt x="65543" y="55674"/>
                    <a:pt x="65543" y="55803"/>
                    <a:pt x="65543" y="55803"/>
                  </a:cubicBezTo>
                  <a:cubicBezTo>
                    <a:pt x="65543" y="55803"/>
                    <a:pt x="59146" y="55353"/>
                    <a:pt x="54646" y="51464"/>
                  </a:cubicBezTo>
                  <a:cubicBezTo>
                    <a:pt x="53232" y="50788"/>
                    <a:pt x="51431" y="49921"/>
                    <a:pt x="49374" y="48796"/>
                  </a:cubicBezTo>
                  <a:cubicBezTo>
                    <a:pt x="49085" y="48667"/>
                    <a:pt x="48796" y="48506"/>
                    <a:pt x="48506" y="48345"/>
                  </a:cubicBezTo>
                  <a:cubicBezTo>
                    <a:pt x="41531" y="54774"/>
                    <a:pt x="34202" y="60785"/>
                    <a:pt x="25877" y="65832"/>
                  </a:cubicBezTo>
                  <a:cubicBezTo>
                    <a:pt x="9933" y="75508"/>
                    <a:pt x="0" y="89908"/>
                    <a:pt x="0" y="109356"/>
                  </a:cubicBezTo>
                  <a:cubicBezTo>
                    <a:pt x="0" y="114370"/>
                    <a:pt x="676" y="119738"/>
                    <a:pt x="2058" y="125428"/>
                  </a:cubicBezTo>
                  <a:cubicBezTo>
                    <a:pt x="8422" y="151690"/>
                    <a:pt x="28898" y="167569"/>
                    <a:pt x="51946" y="167569"/>
                  </a:cubicBezTo>
                  <a:cubicBezTo>
                    <a:pt x="53296" y="167569"/>
                    <a:pt x="54646" y="167537"/>
                    <a:pt x="56028" y="167409"/>
                  </a:cubicBezTo>
                  <a:cubicBezTo>
                    <a:pt x="60335" y="167055"/>
                    <a:pt x="64707" y="166862"/>
                    <a:pt x="69079" y="166862"/>
                  </a:cubicBezTo>
                  <a:cubicBezTo>
                    <a:pt x="85408" y="166862"/>
                    <a:pt x="101705" y="169627"/>
                    <a:pt x="115720" y="177502"/>
                  </a:cubicBezTo>
                  <a:cubicBezTo>
                    <a:pt x="119931" y="179881"/>
                    <a:pt x="125042" y="181070"/>
                    <a:pt x="130700" y="181070"/>
                  </a:cubicBezTo>
                  <a:cubicBezTo>
                    <a:pt x="146193" y="181070"/>
                    <a:pt x="165737" y="172166"/>
                    <a:pt x="182709" y="154358"/>
                  </a:cubicBezTo>
                  <a:cubicBezTo>
                    <a:pt x="190745" y="145904"/>
                    <a:pt x="193542" y="136068"/>
                    <a:pt x="193542" y="125942"/>
                  </a:cubicBezTo>
                  <a:cubicBezTo>
                    <a:pt x="193542" y="119096"/>
                    <a:pt x="192256" y="112120"/>
                    <a:pt x="190488" y="105338"/>
                  </a:cubicBezTo>
                  <a:cubicBezTo>
                    <a:pt x="187788" y="94955"/>
                    <a:pt x="186020" y="84315"/>
                    <a:pt x="183931" y="73772"/>
                  </a:cubicBezTo>
                  <a:cubicBezTo>
                    <a:pt x="182420" y="66346"/>
                    <a:pt x="180780" y="58953"/>
                    <a:pt x="178530" y="51721"/>
                  </a:cubicBezTo>
                  <a:cubicBezTo>
                    <a:pt x="171941" y="30762"/>
                    <a:pt x="158858" y="9515"/>
                    <a:pt x="136421" y="2379"/>
                  </a:cubicBezTo>
                  <a:cubicBezTo>
                    <a:pt x="131342" y="772"/>
                    <a:pt x="126167" y="0"/>
                    <a:pt x="1209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4244;p64"/>
            <p:cNvSpPr/>
            <p:nvPr/>
          </p:nvSpPr>
          <p:spPr>
            <a:xfrm>
              <a:off x="2412500" y="519875"/>
              <a:ext cx="132625" cy="207650"/>
            </a:xfrm>
            <a:custGeom>
              <a:avLst/>
              <a:gdLst/>
              <a:ahLst/>
              <a:cxnLst/>
              <a:rect l="l" t="t" r="r" b="b"/>
              <a:pathLst>
                <a:path w="5305" h="8306" extrusionOk="0">
                  <a:moveTo>
                    <a:pt x="2754" y="1"/>
                  </a:moveTo>
                  <a:cubicBezTo>
                    <a:pt x="2398" y="1"/>
                    <a:pt x="2038" y="96"/>
                    <a:pt x="1704" y="302"/>
                  </a:cubicBezTo>
                  <a:cubicBezTo>
                    <a:pt x="161" y="1266"/>
                    <a:pt x="0" y="4545"/>
                    <a:pt x="386" y="6120"/>
                  </a:cubicBezTo>
                  <a:cubicBezTo>
                    <a:pt x="418" y="6249"/>
                    <a:pt x="1190" y="8306"/>
                    <a:pt x="1222" y="8306"/>
                  </a:cubicBezTo>
                  <a:cubicBezTo>
                    <a:pt x="1222" y="8306"/>
                    <a:pt x="3729" y="6313"/>
                    <a:pt x="4372" y="5059"/>
                  </a:cubicBezTo>
                  <a:cubicBezTo>
                    <a:pt x="4919" y="3966"/>
                    <a:pt x="5304" y="2424"/>
                    <a:pt x="4758" y="1299"/>
                  </a:cubicBezTo>
                  <a:cubicBezTo>
                    <a:pt x="4356" y="494"/>
                    <a:pt x="3566" y="1"/>
                    <a:pt x="27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4245;p64"/>
            <p:cNvSpPr/>
            <p:nvPr/>
          </p:nvSpPr>
          <p:spPr>
            <a:xfrm>
              <a:off x="1792100" y="970475"/>
              <a:ext cx="143875" cy="203075"/>
            </a:xfrm>
            <a:custGeom>
              <a:avLst/>
              <a:gdLst/>
              <a:ahLst/>
              <a:cxnLst/>
              <a:rect l="l" t="t" r="r" b="b"/>
              <a:pathLst>
                <a:path w="5755" h="8123" extrusionOk="0">
                  <a:moveTo>
                    <a:pt x="2663" y="0"/>
                  </a:moveTo>
                  <a:cubicBezTo>
                    <a:pt x="1887" y="0"/>
                    <a:pt x="1133" y="393"/>
                    <a:pt x="772" y="1179"/>
                  </a:cubicBezTo>
                  <a:cubicBezTo>
                    <a:pt x="1" y="2851"/>
                    <a:pt x="1672" y="5679"/>
                    <a:pt x="2862" y="6772"/>
                  </a:cubicBezTo>
                  <a:cubicBezTo>
                    <a:pt x="2957" y="6867"/>
                    <a:pt x="4714" y="8123"/>
                    <a:pt x="4758" y="8123"/>
                  </a:cubicBezTo>
                  <a:cubicBezTo>
                    <a:pt x="4758" y="8123"/>
                    <a:pt x="4758" y="8123"/>
                    <a:pt x="4758" y="8122"/>
                  </a:cubicBezTo>
                  <a:cubicBezTo>
                    <a:pt x="4758" y="8122"/>
                    <a:pt x="5755" y="5101"/>
                    <a:pt x="5594" y="3686"/>
                  </a:cubicBezTo>
                  <a:cubicBezTo>
                    <a:pt x="5466" y="2465"/>
                    <a:pt x="4951" y="986"/>
                    <a:pt x="3826" y="311"/>
                  </a:cubicBezTo>
                  <a:cubicBezTo>
                    <a:pt x="3466" y="104"/>
                    <a:pt x="3062" y="0"/>
                    <a:pt x="26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4246;p64"/>
            <p:cNvSpPr/>
            <p:nvPr/>
          </p:nvSpPr>
          <p:spPr>
            <a:xfrm>
              <a:off x="2946900" y="802250"/>
              <a:ext cx="463700" cy="1052750"/>
            </a:xfrm>
            <a:custGeom>
              <a:avLst/>
              <a:gdLst/>
              <a:ahLst/>
              <a:cxnLst/>
              <a:rect l="l" t="t" r="r" b="b"/>
              <a:pathLst>
                <a:path w="18548" h="42110" extrusionOk="0">
                  <a:moveTo>
                    <a:pt x="9194" y="0"/>
                  </a:moveTo>
                  <a:cubicBezTo>
                    <a:pt x="9194" y="0"/>
                    <a:pt x="0" y="9483"/>
                    <a:pt x="65" y="21087"/>
                  </a:cubicBezTo>
                  <a:cubicBezTo>
                    <a:pt x="97" y="32724"/>
                    <a:pt x="9354" y="42110"/>
                    <a:pt x="9354" y="42110"/>
                  </a:cubicBezTo>
                  <a:cubicBezTo>
                    <a:pt x="9354" y="42110"/>
                    <a:pt x="18548" y="32659"/>
                    <a:pt x="18483" y="21023"/>
                  </a:cubicBezTo>
                  <a:cubicBezTo>
                    <a:pt x="18451" y="9387"/>
                    <a:pt x="9194" y="0"/>
                    <a:pt x="91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4247;p64"/>
            <p:cNvSpPr/>
            <p:nvPr/>
          </p:nvSpPr>
          <p:spPr>
            <a:xfrm>
              <a:off x="1520500" y="464425"/>
              <a:ext cx="1581525" cy="1453275"/>
            </a:xfrm>
            <a:custGeom>
              <a:avLst/>
              <a:gdLst/>
              <a:ahLst/>
              <a:cxnLst/>
              <a:rect l="l" t="t" r="r" b="b"/>
              <a:pathLst>
                <a:path w="63261" h="58131" extrusionOk="0">
                  <a:moveTo>
                    <a:pt x="47124" y="44758"/>
                  </a:moveTo>
                  <a:cubicBezTo>
                    <a:pt x="47542" y="46879"/>
                    <a:pt x="48377" y="49322"/>
                    <a:pt x="49920" y="51476"/>
                  </a:cubicBezTo>
                  <a:cubicBezTo>
                    <a:pt x="49117" y="51090"/>
                    <a:pt x="48217" y="50672"/>
                    <a:pt x="47285" y="50190"/>
                  </a:cubicBezTo>
                  <a:cubicBezTo>
                    <a:pt x="46577" y="49837"/>
                    <a:pt x="45838" y="49451"/>
                    <a:pt x="45067" y="49033"/>
                  </a:cubicBezTo>
                  <a:cubicBezTo>
                    <a:pt x="45195" y="48712"/>
                    <a:pt x="46288" y="46301"/>
                    <a:pt x="46385" y="44919"/>
                  </a:cubicBezTo>
                  <a:cubicBezTo>
                    <a:pt x="46610" y="44886"/>
                    <a:pt x="46867" y="44822"/>
                    <a:pt x="47124" y="44758"/>
                  </a:cubicBezTo>
                  <a:close/>
                  <a:moveTo>
                    <a:pt x="26629" y="1"/>
                  </a:moveTo>
                  <a:cubicBezTo>
                    <a:pt x="26482" y="1"/>
                    <a:pt x="26338" y="15"/>
                    <a:pt x="26198" y="45"/>
                  </a:cubicBezTo>
                  <a:cubicBezTo>
                    <a:pt x="24912" y="302"/>
                    <a:pt x="24301" y="1652"/>
                    <a:pt x="24687" y="2841"/>
                  </a:cubicBezTo>
                  <a:cubicBezTo>
                    <a:pt x="25105" y="4063"/>
                    <a:pt x="26455" y="4899"/>
                    <a:pt x="27580" y="5284"/>
                  </a:cubicBezTo>
                  <a:cubicBezTo>
                    <a:pt x="28155" y="5487"/>
                    <a:pt x="29054" y="5546"/>
                    <a:pt x="29898" y="5546"/>
                  </a:cubicBezTo>
                  <a:cubicBezTo>
                    <a:pt x="30798" y="5546"/>
                    <a:pt x="31636" y="5478"/>
                    <a:pt x="31952" y="5445"/>
                  </a:cubicBezTo>
                  <a:cubicBezTo>
                    <a:pt x="32370" y="5831"/>
                    <a:pt x="32755" y="6217"/>
                    <a:pt x="33205" y="6667"/>
                  </a:cubicBezTo>
                  <a:cubicBezTo>
                    <a:pt x="33977" y="7470"/>
                    <a:pt x="34845" y="8402"/>
                    <a:pt x="35745" y="9463"/>
                  </a:cubicBezTo>
                  <a:cubicBezTo>
                    <a:pt x="35970" y="9720"/>
                    <a:pt x="36195" y="10042"/>
                    <a:pt x="36452" y="10331"/>
                  </a:cubicBezTo>
                  <a:cubicBezTo>
                    <a:pt x="35938" y="9913"/>
                    <a:pt x="35230" y="9367"/>
                    <a:pt x="35166" y="9303"/>
                  </a:cubicBezTo>
                  <a:cubicBezTo>
                    <a:pt x="34261" y="8734"/>
                    <a:pt x="32599" y="8166"/>
                    <a:pt x="31170" y="8166"/>
                  </a:cubicBezTo>
                  <a:cubicBezTo>
                    <a:pt x="30417" y="8166"/>
                    <a:pt x="29729" y="8324"/>
                    <a:pt x="29252" y="8724"/>
                  </a:cubicBezTo>
                  <a:cubicBezTo>
                    <a:pt x="28223" y="9560"/>
                    <a:pt x="28319" y="11038"/>
                    <a:pt x="29187" y="11906"/>
                  </a:cubicBezTo>
                  <a:cubicBezTo>
                    <a:pt x="29882" y="12577"/>
                    <a:pt x="30934" y="12819"/>
                    <a:pt x="31917" y="12819"/>
                  </a:cubicBezTo>
                  <a:cubicBezTo>
                    <a:pt x="32253" y="12819"/>
                    <a:pt x="32581" y="12791"/>
                    <a:pt x="32884" y="12742"/>
                  </a:cubicBezTo>
                  <a:cubicBezTo>
                    <a:pt x="34137" y="12581"/>
                    <a:pt x="36388" y="11167"/>
                    <a:pt x="36870" y="10845"/>
                  </a:cubicBezTo>
                  <a:cubicBezTo>
                    <a:pt x="37384" y="11520"/>
                    <a:pt x="37898" y="12228"/>
                    <a:pt x="38381" y="12999"/>
                  </a:cubicBezTo>
                  <a:cubicBezTo>
                    <a:pt x="39248" y="14285"/>
                    <a:pt x="40084" y="15731"/>
                    <a:pt x="40759" y="17306"/>
                  </a:cubicBezTo>
                  <a:cubicBezTo>
                    <a:pt x="40791" y="17371"/>
                    <a:pt x="40824" y="17467"/>
                    <a:pt x="40856" y="17564"/>
                  </a:cubicBezTo>
                  <a:cubicBezTo>
                    <a:pt x="40663" y="17306"/>
                    <a:pt x="39377" y="16021"/>
                    <a:pt x="39281" y="15956"/>
                  </a:cubicBezTo>
                  <a:cubicBezTo>
                    <a:pt x="38355" y="15197"/>
                    <a:pt x="36449" y="14333"/>
                    <a:pt x="34907" y="14333"/>
                  </a:cubicBezTo>
                  <a:cubicBezTo>
                    <a:pt x="34360" y="14333"/>
                    <a:pt x="33858" y="14442"/>
                    <a:pt x="33462" y="14703"/>
                  </a:cubicBezTo>
                  <a:cubicBezTo>
                    <a:pt x="32370" y="15442"/>
                    <a:pt x="32273" y="16921"/>
                    <a:pt x="33077" y="17885"/>
                  </a:cubicBezTo>
                  <a:cubicBezTo>
                    <a:pt x="33810" y="18795"/>
                    <a:pt x="35160" y="19115"/>
                    <a:pt x="36319" y="19115"/>
                  </a:cubicBezTo>
                  <a:cubicBezTo>
                    <a:pt x="36430" y="19115"/>
                    <a:pt x="36538" y="19112"/>
                    <a:pt x="36645" y="19107"/>
                  </a:cubicBezTo>
                  <a:cubicBezTo>
                    <a:pt x="38027" y="19074"/>
                    <a:pt x="40791" y="17692"/>
                    <a:pt x="40888" y="17628"/>
                  </a:cubicBezTo>
                  <a:cubicBezTo>
                    <a:pt x="41499" y="19107"/>
                    <a:pt x="42013" y="20682"/>
                    <a:pt x="42431" y="22289"/>
                  </a:cubicBezTo>
                  <a:cubicBezTo>
                    <a:pt x="42752" y="23478"/>
                    <a:pt x="43041" y="24668"/>
                    <a:pt x="43299" y="25857"/>
                  </a:cubicBezTo>
                  <a:cubicBezTo>
                    <a:pt x="43009" y="25535"/>
                    <a:pt x="41820" y="24346"/>
                    <a:pt x="41724" y="24282"/>
                  </a:cubicBezTo>
                  <a:cubicBezTo>
                    <a:pt x="40775" y="23523"/>
                    <a:pt x="38880" y="22658"/>
                    <a:pt x="37345" y="22658"/>
                  </a:cubicBezTo>
                  <a:cubicBezTo>
                    <a:pt x="36800" y="22658"/>
                    <a:pt x="36301" y="22767"/>
                    <a:pt x="35905" y="23028"/>
                  </a:cubicBezTo>
                  <a:cubicBezTo>
                    <a:pt x="34813" y="23768"/>
                    <a:pt x="34716" y="25246"/>
                    <a:pt x="35520" y="26211"/>
                  </a:cubicBezTo>
                  <a:cubicBezTo>
                    <a:pt x="36284" y="27159"/>
                    <a:pt x="37718" y="27467"/>
                    <a:pt x="38908" y="27467"/>
                  </a:cubicBezTo>
                  <a:cubicBezTo>
                    <a:pt x="38968" y="27467"/>
                    <a:pt x="39028" y="27466"/>
                    <a:pt x="39088" y="27464"/>
                  </a:cubicBezTo>
                  <a:cubicBezTo>
                    <a:pt x="40438" y="27400"/>
                    <a:pt x="43074" y="26082"/>
                    <a:pt x="43299" y="25986"/>
                  </a:cubicBezTo>
                  <a:cubicBezTo>
                    <a:pt x="43427" y="26532"/>
                    <a:pt x="43556" y="27078"/>
                    <a:pt x="43652" y="27625"/>
                  </a:cubicBezTo>
                  <a:cubicBezTo>
                    <a:pt x="44038" y="29425"/>
                    <a:pt x="44392" y="31225"/>
                    <a:pt x="44809" y="32993"/>
                  </a:cubicBezTo>
                  <a:cubicBezTo>
                    <a:pt x="44938" y="33604"/>
                    <a:pt x="45099" y="34182"/>
                    <a:pt x="45292" y="34793"/>
                  </a:cubicBezTo>
                  <a:cubicBezTo>
                    <a:pt x="44842" y="34343"/>
                    <a:pt x="44006" y="33507"/>
                    <a:pt x="43942" y="33443"/>
                  </a:cubicBezTo>
                  <a:cubicBezTo>
                    <a:pt x="42993" y="32684"/>
                    <a:pt x="41098" y="31820"/>
                    <a:pt x="39550" y="31820"/>
                  </a:cubicBezTo>
                  <a:cubicBezTo>
                    <a:pt x="39001" y="31820"/>
                    <a:pt x="38495" y="31928"/>
                    <a:pt x="38091" y="32189"/>
                  </a:cubicBezTo>
                  <a:cubicBezTo>
                    <a:pt x="36998" y="32929"/>
                    <a:pt x="36934" y="34407"/>
                    <a:pt x="37706" y="35372"/>
                  </a:cubicBezTo>
                  <a:cubicBezTo>
                    <a:pt x="38439" y="36281"/>
                    <a:pt x="39816" y="36602"/>
                    <a:pt x="40979" y="36602"/>
                  </a:cubicBezTo>
                  <a:cubicBezTo>
                    <a:pt x="41090" y="36602"/>
                    <a:pt x="41199" y="36599"/>
                    <a:pt x="41306" y="36593"/>
                  </a:cubicBezTo>
                  <a:cubicBezTo>
                    <a:pt x="42495" y="36561"/>
                    <a:pt x="44745" y="35500"/>
                    <a:pt x="45388" y="35179"/>
                  </a:cubicBezTo>
                  <a:cubicBezTo>
                    <a:pt x="45645" y="36175"/>
                    <a:pt x="45967" y="37172"/>
                    <a:pt x="46288" y="38136"/>
                  </a:cubicBezTo>
                  <a:cubicBezTo>
                    <a:pt x="46449" y="38522"/>
                    <a:pt x="46577" y="38972"/>
                    <a:pt x="46738" y="39358"/>
                  </a:cubicBezTo>
                  <a:cubicBezTo>
                    <a:pt x="46835" y="39550"/>
                    <a:pt x="46899" y="39743"/>
                    <a:pt x="46995" y="39936"/>
                  </a:cubicBezTo>
                  <a:cubicBezTo>
                    <a:pt x="46770" y="39936"/>
                    <a:pt x="46642" y="39904"/>
                    <a:pt x="46642" y="39904"/>
                  </a:cubicBezTo>
                  <a:lnTo>
                    <a:pt x="46642" y="39904"/>
                  </a:lnTo>
                  <a:cubicBezTo>
                    <a:pt x="46642" y="39904"/>
                    <a:pt x="46610" y="40483"/>
                    <a:pt x="46674" y="41415"/>
                  </a:cubicBezTo>
                  <a:cubicBezTo>
                    <a:pt x="45663" y="40676"/>
                    <a:pt x="44294" y="40031"/>
                    <a:pt x="43145" y="40031"/>
                  </a:cubicBezTo>
                  <a:cubicBezTo>
                    <a:pt x="42795" y="40031"/>
                    <a:pt x="42466" y="40090"/>
                    <a:pt x="42174" y="40226"/>
                  </a:cubicBezTo>
                  <a:cubicBezTo>
                    <a:pt x="40984" y="40772"/>
                    <a:pt x="40663" y="42218"/>
                    <a:pt x="41306" y="43311"/>
                  </a:cubicBezTo>
                  <a:cubicBezTo>
                    <a:pt x="41370" y="43440"/>
                    <a:pt x="41466" y="43569"/>
                    <a:pt x="41595" y="43697"/>
                  </a:cubicBezTo>
                  <a:cubicBezTo>
                    <a:pt x="41788" y="45111"/>
                    <a:pt x="42591" y="46719"/>
                    <a:pt x="43299" y="47522"/>
                  </a:cubicBezTo>
                  <a:cubicBezTo>
                    <a:pt x="43363" y="47619"/>
                    <a:pt x="44295" y="48455"/>
                    <a:pt x="44745" y="48872"/>
                  </a:cubicBezTo>
                  <a:cubicBezTo>
                    <a:pt x="44295" y="48615"/>
                    <a:pt x="43845" y="48358"/>
                    <a:pt x="43363" y="48101"/>
                  </a:cubicBezTo>
                  <a:cubicBezTo>
                    <a:pt x="42688" y="47715"/>
                    <a:pt x="41981" y="47297"/>
                    <a:pt x="41306" y="46912"/>
                  </a:cubicBezTo>
                  <a:cubicBezTo>
                    <a:pt x="40952" y="46687"/>
                    <a:pt x="40599" y="46462"/>
                    <a:pt x="40245" y="46237"/>
                  </a:cubicBezTo>
                  <a:cubicBezTo>
                    <a:pt x="39859" y="46012"/>
                    <a:pt x="39538" y="45754"/>
                    <a:pt x="39216" y="45497"/>
                  </a:cubicBezTo>
                  <a:cubicBezTo>
                    <a:pt x="38702" y="45144"/>
                    <a:pt x="38188" y="44726"/>
                    <a:pt x="37706" y="44340"/>
                  </a:cubicBezTo>
                  <a:cubicBezTo>
                    <a:pt x="38123" y="43665"/>
                    <a:pt x="39345" y="41672"/>
                    <a:pt x="39506" y="40515"/>
                  </a:cubicBezTo>
                  <a:cubicBezTo>
                    <a:pt x="39698" y="39325"/>
                    <a:pt x="39602" y="37750"/>
                    <a:pt x="38702" y="36818"/>
                  </a:cubicBezTo>
                  <a:cubicBezTo>
                    <a:pt x="38264" y="36364"/>
                    <a:pt x="37671" y="36123"/>
                    <a:pt x="37080" y="36123"/>
                  </a:cubicBezTo>
                  <a:cubicBezTo>
                    <a:pt x="36498" y="36123"/>
                    <a:pt x="35918" y="36356"/>
                    <a:pt x="35488" y="36850"/>
                  </a:cubicBezTo>
                  <a:cubicBezTo>
                    <a:pt x="34330" y="38233"/>
                    <a:pt x="35198" y="41415"/>
                    <a:pt x="36066" y="42765"/>
                  </a:cubicBezTo>
                  <a:cubicBezTo>
                    <a:pt x="36098" y="42829"/>
                    <a:pt x="36291" y="43086"/>
                    <a:pt x="36548" y="43408"/>
                  </a:cubicBezTo>
                  <a:cubicBezTo>
                    <a:pt x="36098" y="43022"/>
                    <a:pt x="35616" y="42604"/>
                    <a:pt x="35134" y="42186"/>
                  </a:cubicBezTo>
                  <a:cubicBezTo>
                    <a:pt x="33784" y="40965"/>
                    <a:pt x="32466" y="39711"/>
                    <a:pt x="31148" y="38425"/>
                  </a:cubicBezTo>
                  <a:cubicBezTo>
                    <a:pt x="30859" y="38168"/>
                    <a:pt x="30602" y="37911"/>
                    <a:pt x="30312" y="37654"/>
                  </a:cubicBezTo>
                  <a:cubicBezTo>
                    <a:pt x="30666" y="37075"/>
                    <a:pt x="32016" y="34954"/>
                    <a:pt x="32209" y="33732"/>
                  </a:cubicBezTo>
                  <a:cubicBezTo>
                    <a:pt x="32370" y="32543"/>
                    <a:pt x="32273" y="30968"/>
                    <a:pt x="31373" y="30036"/>
                  </a:cubicBezTo>
                  <a:cubicBezTo>
                    <a:pt x="30932" y="29578"/>
                    <a:pt x="30333" y="29328"/>
                    <a:pt x="29741" y="29328"/>
                  </a:cubicBezTo>
                  <a:cubicBezTo>
                    <a:pt x="29168" y="29328"/>
                    <a:pt x="28602" y="29562"/>
                    <a:pt x="28191" y="30068"/>
                  </a:cubicBezTo>
                  <a:cubicBezTo>
                    <a:pt x="27001" y="31450"/>
                    <a:pt x="27869" y="34600"/>
                    <a:pt x="28737" y="35982"/>
                  </a:cubicBezTo>
                  <a:cubicBezTo>
                    <a:pt x="28769" y="36047"/>
                    <a:pt x="29027" y="36368"/>
                    <a:pt x="29316" y="36722"/>
                  </a:cubicBezTo>
                  <a:cubicBezTo>
                    <a:pt x="28577" y="36047"/>
                    <a:pt x="27837" y="35372"/>
                    <a:pt x="27098" y="34729"/>
                  </a:cubicBezTo>
                  <a:cubicBezTo>
                    <a:pt x="25780" y="33604"/>
                    <a:pt x="24430" y="32575"/>
                    <a:pt x="23016" y="31675"/>
                  </a:cubicBezTo>
                  <a:cubicBezTo>
                    <a:pt x="23144" y="31482"/>
                    <a:pt x="24783" y="29007"/>
                    <a:pt x="24976" y="27657"/>
                  </a:cubicBezTo>
                  <a:cubicBezTo>
                    <a:pt x="25169" y="26468"/>
                    <a:pt x="25073" y="24893"/>
                    <a:pt x="24173" y="23960"/>
                  </a:cubicBezTo>
                  <a:cubicBezTo>
                    <a:pt x="23735" y="23507"/>
                    <a:pt x="23134" y="23265"/>
                    <a:pt x="22538" y="23265"/>
                  </a:cubicBezTo>
                  <a:cubicBezTo>
                    <a:pt x="21953" y="23265"/>
                    <a:pt x="21373" y="23499"/>
                    <a:pt x="20958" y="23993"/>
                  </a:cubicBezTo>
                  <a:cubicBezTo>
                    <a:pt x="19801" y="25375"/>
                    <a:pt x="20669" y="28557"/>
                    <a:pt x="21537" y="29907"/>
                  </a:cubicBezTo>
                  <a:cubicBezTo>
                    <a:pt x="21601" y="30004"/>
                    <a:pt x="22533" y="31161"/>
                    <a:pt x="22855" y="31579"/>
                  </a:cubicBezTo>
                  <a:lnTo>
                    <a:pt x="22823" y="31547"/>
                  </a:lnTo>
                  <a:cubicBezTo>
                    <a:pt x="21344" y="30614"/>
                    <a:pt x="19833" y="29907"/>
                    <a:pt x="18355" y="29329"/>
                  </a:cubicBezTo>
                  <a:cubicBezTo>
                    <a:pt x="16876" y="28718"/>
                    <a:pt x="15462" y="28300"/>
                    <a:pt x="14112" y="27914"/>
                  </a:cubicBezTo>
                  <a:cubicBezTo>
                    <a:pt x="12794" y="27561"/>
                    <a:pt x="11572" y="27303"/>
                    <a:pt x="10447" y="27078"/>
                  </a:cubicBezTo>
                  <a:cubicBezTo>
                    <a:pt x="9868" y="26950"/>
                    <a:pt x="9322" y="26886"/>
                    <a:pt x="8808" y="26789"/>
                  </a:cubicBezTo>
                  <a:lnTo>
                    <a:pt x="8840" y="26757"/>
                  </a:lnTo>
                  <a:cubicBezTo>
                    <a:pt x="8872" y="26757"/>
                    <a:pt x="7008" y="25535"/>
                    <a:pt x="6879" y="25471"/>
                  </a:cubicBezTo>
                  <a:cubicBezTo>
                    <a:pt x="6067" y="25074"/>
                    <a:pt x="4688" y="24728"/>
                    <a:pt x="3412" y="24728"/>
                  </a:cubicBezTo>
                  <a:cubicBezTo>
                    <a:pt x="2416" y="24728"/>
                    <a:pt x="1482" y="24939"/>
                    <a:pt x="932" y="25503"/>
                  </a:cubicBezTo>
                  <a:cubicBezTo>
                    <a:pt x="0" y="26468"/>
                    <a:pt x="257" y="27914"/>
                    <a:pt x="1222" y="28718"/>
                  </a:cubicBezTo>
                  <a:cubicBezTo>
                    <a:pt x="1831" y="29175"/>
                    <a:pt x="2632" y="29350"/>
                    <a:pt x="3424" y="29350"/>
                  </a:cubicBezTo>
                  <a:cubicBezTo>
                    <a:pt x="3969" y="29350"/>
                    <a:pt x="4511" y="29267"/>
                    <a:pt x="4983" y="29136"/>
                  </a:cubicBezTo>
                  <a:cubicBezTo>
                    <a:pt x="6204" y="28846"/>
                    <a:pt x="8229" y="27239"/>
                    <a:pt x="8711" y="26853"/>
                  </a:cubicBezTo>
                  <a:cubicBezTo>
                    <a:pt x="9258" y="26950"/>
                    <a:pt x="9804" y="27046"/>
                    <a:pt x="10447" y="27207"/>
                  </a:cubicBezTo>
                  <a:cubicBezTo>
                    <a:pt x="11540" y="27432"/>
                    <a:pt x="12761" y="27721"/>
                    <a:pt x="14079" y="28107"/>
                  </a:cubicBezTo>
                  <a:cubicBezTo>
                    <a:pt x="14433" y="28236"/>
                    <a:pt x="14787" y="28364"/>
                    <a:pt x="15172" y="28461"/>
                  </a:cubicBezTo>
                  <a:cubicBezTo>
                    <a:pt x="14497" y="28396"/>
                    <a:pt x="13597" y="28300"/>
                    <a:pt x="13501" y="28300"/>
                  </a:cubicBezTo>
                  <a:cubicBezTo>
                    <a:pt x="11894" y="28332"/>
                    <a:pt x="8776" y="29361"/>
                    <a:pt x="8261" y="31096"/>
                  </a:cubicBezTo>
                  <a:cubicBezTo>
                    <a:pt x="7876" y="32350"/>
                    <a:pt x="8743" y="33539"/>
                    <a:pt x="9997" y="33797"/>
                  </a:cubicBezTo>
                  <a:cubicBezTo>
                    <a:pt x="10147" y="33824"/>
                    <a:pt x="10299" y="33836"/>
                    <a:pt x="10452" y="33836"/>
                  </a:cubicBezTo>
                  <a:cubicBezTo>
                    <a:pt x="11575" y="33836"/>
                    <a:pt x="12741" y="33154"/>
                    <a:pt x="13533" y="32447"/>
                  </a:cubicBezTo>
                  <a:cubicBezTo>
                    <a:pt x="14465" y="31579"/>
                    <a:pt x="15558" y="29200"/>
                    <a:pt x="15783" y="28654"/>
                  </a:cubicBezTo>
                  <a:cubicBezTo>
                    <a:pt x="16587" y="28943"/>
                    <a:pt x="17422" y="29232"/>
                    <a:pt x="18258" y="29586"/>
                  </a:cubicBezTo>
                  <a:cubicBezTo>
                    <a:pt x="19673" y="30229"/>
                    <a:pt x="21183" y="30936"/>
                    <a:pt x="22598" y="31900"/>
                  </a:cubicBezTo>
                  <a:cubicBezTo>
                    <a:pt x="22694" y="31932"/>
                    <a:pt x="22758" y="31997"/>
                    <a:pt x="22823" y="32061"/>
                  </a:cubicBezTo>
                  <a:cubicBezTo>
                    <a:pt x="22501" y="31964"/>
                    <a:pt x="20733" y="31579"/>
                    <a:pt x="20605" y="31579"/>
                  </a:cubicBezTo>
                  <a:cubicBezTo>
                    <a:pt x="20452" y="31563"/>
                    <a:pt x="20284" y="31556"/>
                    <a:pt x="20105" y="31556"/>
                  </a:cubicBezTo>
                  <a:cubicBezTo>
                    <a:pt x="18408" y="31556"/>
                    <a:pt x="15716" y="32252"/>
                    <a:pt x="15076" y="33764"/>
                  </a:cubicBezTo>
                  <a:cubicBezTo>
                    <a:pt x="14562" y="34954"/>
                    <a:pt x="15301" y="36240"/>
                    <a:pt x="16490" y="36625"/>
                  </a:cubicBezTo>
                  <a:cubicBezTo>
                    <a:pt x="16759" y="36708"/>
                    <a:pt x="17036" y="36745"/>
                    <a:pt x="17316" y="36745"/>
                  </a:cubicBezTo>
                  <a:cubicBezTo>
                    <a:pt x="18342" y="36745"/>
                    <a:pt x="19397" y="36249"/>
                    <a:pt x="20155" y="35693"/>
                  </a:cubicBezTo>
                  <a:cubicBezTo>
                    <a:pt x="21312" y="34857"/>
                    <a:pt x="22823" y="32189"/>
                    <a:pt x="22887" y="32093"/>
                  </a:cubicBezTo>
                  <a:cubicBezTo>
                    <a:pt x="24205" y="32993"/>
                    <a:pt x="25491" y="34022"/>
                    <a:pt x="26744" y="35115"/>
                  </a:cubicBezTo>
                  <a:cubicBezTo>
                    <a:pt x="27676" y="35918"/>
                    <a:pt x="28544" y="36786"/>
                    <a:pt x="29444" y="37654"/>
                  </a:cubicBezTo>
                  <a:cubicBezTo>
                    <a:pt x="29027" y="37525"/>
                    <a:pt x="27355" y="37204"/>
                    <a:pt x="27259" y="37172"/>
                  </a:cubicBezTo>
                  <a:cubicBezTo>
                    <a:pt x="27124" y="37161"/>
                    <a:pt x="26978" y="37156"/>
                    <a:pt x="26825" y="37156"/>
                  </a:cubicBezTo>
                  <a:cubicBezTo>
                    <a:pt x="25108" y="37156"/>
                    <a:pt x="22347" y="37824"/>
                    <a:pt x="21698" y="39358"/>
                  </a:cubicBezTo>
                  <a:cubicBezTo>
                    <a:pt x="21183" y="40579"/>
                    <a:pt x="21923" y="41865"/>
                    <a:pt x="23144" y="42218"/>
                  </a:cubicBezTo>
                  <a:cubicBezTo>
                    <a:pt x="23406" y="42301"/>
                    <a:pt x="23678" y="42338"/>
                    <a:pt x="23954" y="42338"/>
                  </a:cubicBezTo>
                  <a:cubicBezTo>
                    <a:pt x="24965" y="42338"/>
                    <a:pt x="26026" y="41842"/>
                    <a:pt x="26809" y="41286"/>
                  </a:cubicBezTo>
                  <a:cubicBezTo>
                    <a:pt x="27901" y="40483"/>
                    <a:pt x="29380" y="37943"/>
                    <a:pt x="29509" y="37718"/>
                  </a:cubicBezTo>
                  <a:cubicBezTo>
                    <a:pt x="29894" y="38104"/>
                    <a:pt x="30312" y="38490"/>
                    <a:pt x="30698" y="38908"/>
                  </a:cubicBezTo>
                  <a:cubicBezTo>
                    <a:pt x="32016" y="40193"/>
                    <a:pt x="33302" y="41479"/>
                    <a:pt x="34620" y="42733"/>
                  </a:cubicBezTo>
                  <a:cubicBezTo>
                    <a:pt x="35070" y="43183"/>
                    <a:pt x="35552" y="43569"/>
                    <a:pt x="36002" y="43986"/>
                  </a:cubicBezTo>
                  <a:cubicBezTo>
                    <a:pt x="35391" y="43858"/>
                    <a:pt x="34234" y="43601"/>
                    <a:pt x="34137" y="43601"/>
                  </a:cubicBezTo>
                  <a:cubicBezTo>
                    <a:pt x="33984" y="43585"/>
                    <a:pt x="33817" y="43578"/>
                    <a:pt x="33638" y="43578"/>
                  </a:cubicBezTo>
                  <a:cubicBezTo>
                    <a:pt x="31940" y="43578"/>
                    <a:pt x="29248" y="44274"/>
                    <a:pt x="28609" y="45787"/>
                  </a:cubicBezTo>
                  <a:cubicBezTo>
                    <a:pt x="28094" y="46976"/>
                    <a:pt x="28834" y="48262"/>
                    <a:pt x="30023" y="48647"/>
                  </a:cubicBezTo>
                  <a:cubicBezTo>
                    <a:pt x="30278" y="48728"/>
                    <a:pt x="30542" y="48764"/>
                    <a:pt x="30811" y="48764"/>
                  </a:cubicBezTo>
                  <a:cubicBezTo>
                    <a:pt x="31828" y="48764"/>
                    <a:pt x="32899" y="48249"/>
                    <a:pt x="33687" y="47715"/>
                  </a:cubicBezTo>
                  <a:cubicBezTo>
                    <a:pt x="34684" y="47008"/>
                    <a:pt x="35970" y="44886"/>
                    <a:pt x="36323" y="44276"/>
                  </a:cubicBezTo>
                  <a:cubicBezTo>
                    <a:pt x="37095" y="44951"/>
                    <a:pt x="37898" y="45594"/>
                    <a:pt x="38702" y="46204"/>
                  </a:cubicBezTo>
                  <a:cubicBezTo>
                    <a:pt x="39056" y="46462"/>
                    <a:pt x="39377" y="46751"/>
                    <a:pt x="39731" y="46976"/>
                  </a:cubicBezTo>
                  <a:cubicBezTo>
                    <a:pt x="40084" y="47201"/>
                    <a:pt x="40438" y="47458"/>
                    <a:pt x="40791" y="47683"/>
                  </a:cubicBezTo>
                  <a:cubicBezTo>
                    <a:pt x="41531" y="48133"/>
                    <a:pt x="42206" y="48551"/>
                    <a:pt x="42881" y="48937"/>
                  </a:cubicBezTo>
                  <a:cubicBezTo>
                    <a:pt x="43234" y="49162"/>
                    <a:pt x="43556" y="49355"/>
                    <a:pt x="43909" y="49547"/>
                  </a:cubicBezTo>
                  <a:cubicBezTo>
                    <a:pt x="43299" y="49290"/>
                    <a:pt x="42302" y="48937"/>
                    <a:pt x="42206" y="48905"/>
                  </a:cubicBezTo>
                  <a:cubicBezTo>
                    <a:pt x="41750" y="48793"/>
                    <a:pt x="41153" y="48727"/>
                    <a:pt x="40511" y="48727"/>
                  </a:cubicBezTo>
                  <a:cubicBezTo>
                    <a:pt x="38931" y="48727"/>
                    <a:pt x="37082" y="49126"/>
                    <a:pt x="36420" y="50222"/>
                  </a:cubicBezTo>
                  <a:cubicBezTo>
                    <a:pt x="35713" y="51348"/>
                    <a:pt x="36259" y="52730"/>
                    <a:pt x="37384" y="53276"/>
                  </a:cubicBezTo>
                  <a:cubicBezTo>
                    <a:pt x="37779" y="53463"/>
                    <a:pt x="38219" y="53541"/>
                    <a:pt x="38669" y="53541"/>
                  </a:cubicBezTo>
                  <a:cubicBezTo>
                    <a:pt x="39538" y="53541"/>
                    <a:pt x="40446" y="53250"/>
                    <a:pt x="41145" y="52890"/>
                  </a:cubicBezTo>
                  <a:cubicBezTo>
                    <a:pt x="42334" y="52280"/>
                    <a:pt x="44134" y="50062"/>
                    <a:pt x="44359" y="49805"/>
                  </a:cubicBezTo>
                  <a:cubicBezTo>
                    <a:pt x="45195" y="50287"/>
                    <a:pt x="45999" y="50737"/>
                    <a:pt x="46770" y="51123"/>
                  </a:cubicBezTo>
                  <a:cubicBezTo>
                    <a:pt x="48827" y="52248"/>
                    <a:pt x="50628" y="53115"/>
                    <a:pt x="52042" y="53791"/>
                  </a:cubicBezTo>
                  <a:cubicBezTo>
                    <a:pt x="56542" y="57680"/>
                    <a:pt x="62939" y="58130"/>
                    <a:pt x="62939" y="58130"/>
                  </a:cubicBezTo>
                  <a:cubicBezTo>
                    <a:pt x="62939" y="58130"/>
                    <a:pt x="63260" y="50480"/>
                    <a:pt x="58760" y="45465"/>
                  </a:cubicBezTo>
                  <a:cubicBezTo>
                    <a:pt x="57153" y="43633"/>
                    <a:pt x="55096" y="42411"/>
                    <a:pt x="53167" y="41576"/>
                  </a:cubicBezTo>
                  <a:cubicBezTo>
                    <a:pt x="53296" y="41447"/>
                    <a:pt x="53392" y="41286"/>
                    <a:pt x="53488" y="41158"/>
                  </a:cubicBezTo>
                  <a:cubicBezTo>
                    <a:pt x="54163" y="40161"/>
                    <a:pt x="54742" y="38683"/>
                    <a:pt x="54292" y="37461"/>
                  </a:cubicBezTo>
                  <a:cubicBezTo>
                    <a:pt x="53975" y="36558"/>
                    <a:pt x="53138" y="35951"/>
                    <a:pt x="52247" y="35951"/>
                  </a:cubicBezTo>
                  <a:cubicBezTo>
                    <a:pt x="51965" y="35951"/>
                    <a:pt x="51677" y="36012"/>
                    <a:pt x="51399" y="36143"/>
                  </a:cubicBezTo>
                  <a:cubicBezTo>
                    <a:pt x="50145" y="36722"/>
                    <a:pt x="49535" y="38747"/>
                    <a:pt x="49406" y="40354"/>
                  </a:cubicBezTo>
                  <a:cubicBezTo>
                    <a:pt x="48892" y="40258"/>
                    <a:pt x="48442" y="40161"/>
                    <a:pt x="48056" y="40097"/>
                  </a:cubicBezTo>
                  <a:cubicBezTo>
                    <a:pt x="47895" y="39743"/>
                    <a:pt x="47735" y="39358"/>
                    <a:pt x="47574" y="38972"/>
                  </a:cubicBezTo>
                  <a:cubicBezTo>
                    <a:pt x="47381" y="38586"/>
                    <a:pt x="47252" y="38200"/>
                    <a:pt x="47092" y="37815"/>
                  </a:cubicBezTo>
                  <a:cubicBezTo>
                    <a:pt x="46899" y="37236"/>
                    <a:pt x="46674" y="36625"/>
                    <a:pt x="46481" y="36015"/>
                  </a:cubicBezTo>
                  <a:cubicBezTo>
                    <a:pt x="47220" y="35693"/>
                    <a:pt x="49342" y="34697"/>
                    <a:pt x="50113" y="33829"/>
                  </a:cubicBezTo>
                  <a:cubicBezTo>
                    <a:pt x="50917" y="32929"/>
                    <a:pt x="51720" y="31579"/>
                    <a:pt x="51463" y="30293"/>
                  </a:cubicBezTo>
                  <a:cubicBezTo>
                    <a:pt x="51274" y="29266"/>
                    <a:pt x="50404" y="28467"/>
                    <a:pt x="49387" y="28467"/>
                  </a:cubicBezTo>
                  <a:cubicBezTo>
                    <a:pt x="49194" y="28467"/>
                    <a:pt x="48995" y="28496"/>
                    <a:pt x="48795" y="28557"/>
                  </a:cubicBezTo>
                  <a:cubicBezTo>
                    <a:pt x="47060" y="29071"/>
                    <a:pt x="46031" y="32189"/>
                    <a:pt x="45999" y="33797"/>
                  </a:cubicBezTo>
                  <a:cubicBezTo>
                    <a:pt x="45999" y="33861"/>
                    <a:pt x="46031" y="34214"/>
                    <a:pt x="46063" y="34600"/>
                  </a:cubicBezTo>
                  <a:cubicBezTo>
                    <a:pt x="45870" y="34022"/>
                    <a:pt x="45709" y="33411"/>
                    <a:pt x="45549" y="32800"/>
                  </a:cubicBezTo>
                  <a:cubicBezTo>
                    <a:pt x="45099" y="31064"/>
                    <a:pt x="44681" y="29264"/>
                    <a:pt x="44295" y="27464"/>
                  </a:cubicBezTo>
                  <a:cubicBezTo>
                    <a:pt x="44199" y="27111"/>
                    <a:pt x="44102" y="26725"/>
                    <a:pt x="44006" y="26371"/>
                  </a:cubicBezTo>
                  <a:cubicBezTo>
                    <a:pt x="44617" y="26082"/>
                    <a:pt x="46931" y="25053"/>
                    <a:pt x="47767" y="24121"/>
                  </a:cubicBezTo>
                  <a:cubicBezTo>
                    <a:pt x="48570" y="23221"/>
                    <a:pt x="49342" y="21871"/>
                    <a:pt x="49117" y="20585"/>
                  </a:cubicBezTo>
                  <a:cubicBezTo>
                    <a:pt x="48926" y="19551"/>
                    <a:pt x="48044" y="18770"/>
                    <a:pt x="47017" y="18770"/>
                  </a:cubicBezTo>
                  <a:cubicBezTo>
                    <a:pt x="46831" y="18770"/>
                    <a:pt x="46641" y="18795"/>
                    <a:pt x="46449" y="18849"/>
                  </a:cubicBezTo>
                  <a:cubicBezTo>
                    <a:pt x="44681" y="19364"/>
                    <a:pt x="43652" y="22482"/>
                    <a:pt x="43620" y="24121"/>
                  </a:cubicBezTo>
                  <a:cubicBezTo>
                    <a:pt x="43620" y="24153"/>
                    <a:pt x="43652" y="24571"/>
                    <a:pt x="43717" y="25021"/>
                  </a:cubicBezTo>
                  <a:cubicBezTo>
                    <a:pt x="43459" y="24057"/>
                    <a:pt x="43234" y="23093"/>
                    <a:pt x="42945" y="22160"/>
                  </a:cubicBezTo>
                  <a:cubicBezTo>
                    <a:pt x="42463" y="20489"/>
                    <a:pt x="41916" y="18882"/>
                    <a:pt x="41241" y="17371"/>
                  </a:cubicBezTo>
                  <a:cubicBezTo>
                    <a:pt x="41434" y="17274"/>
                    <a:pt x="44167" y="16117"/>
                    <a:pt x="45099" y="15089"/>
                  </a:cubicBezTo>
                  <a:cubicBezTo>
                    <a:pt x="45902" y="14188"/>
                    <a:pt x="46674" y="12806"/>
                    <a:pt x="46449" y="11553"/>
                  </a:cubicBezTo>
                  <a:cubicBezTo>
                    <a:pt x="46260" y="10526"/>
                    <a:pt x="45367" y="9726"/>
                    <a:pt x="44342" y="9726"/>
                  </a:cubicBezTo>
                  <a:cubicBezTo>
                    <a:pt x="44148" y="9726"/>
                    <a:pt x="43949" y="9755"/>
                    <a:pt x="43749" y="9817"/>
                  </a:cubicBezTo>
                  <a:cubicBezTo>
                    <a:pt x="42013" y="10331"/>
                    <a:pt x="40984" y="13449"/>
                    <a:pt x="40952" y="15056"/>
                  </a:cubicBezTo>
                  <a:cubicBezTo>
                    <a:pt x="40952" y="15181"/>
                    <a:pt x="41074" y="16585"/>
                    <a:pt x="41140" y="17134"/>
                  </a:cubicBezTo>
                  <a:lnTo>
                    <a:pt x="41140" y="17134"/>
                  </a:lnTo>
                  <a:cubicBezTo>
                    <a:pt x="40401" y="15532"/>
                    <a:pt x="39536" y="14121"/>
                    <a:pt x="38638" y="12806"/>
                  </a:cubicBezTo>
                  <a:cubicBezTo>
                    <a:pt x="37738" y="11520"/>
                    <a:pt x="36773" y="10363"/>
                    <a:pt x="35873" y="9303"/>
                  </a:cubicBezTo>
                  <a:cubicBezTo>
                    <a:pt x="34973" y="8274"/>
                    <a:pt x="34073" y="7374"/>
                    <a:pt x="33302" y="6602"/>
                  </a:cubicBezTo>
                  <a:cubicBezTo>
                    <a:pt x="32852" y="6152"/>
                    <a:pt x="32466" y="5799"/>
                    <a:pt x="32080" y="5445"/>
                  </a:cubicBezTo>
                  <a:lnTo>
                    <a:pt x="32112" y="5445"/>
                  </a:lnTo>
                  <a:cubicBezTo>
                    <a:pt x="32145" y="5445"/>
                    <a:pt x="31277" y="3420"/>
                    <a:pt x="31180" y="3291"/>
                  </a:cubicBezTo>
                  <a:cubicBezTo>
                    <a:pt x="30439" y="1988"/>
                    <a:pt x="28360" y="1"/>
                    <a:pt x="266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4248;p64"/>
            <p:cNvSpPr/>
            <p:nvPr/>
          </p:nvSpPr>
          <p:spPr>
            <a:xfrm>
              <a:off x="3260300" y="1467650"/>
              <a:ext cx="425950" cy="439600"/>
            </a:xfrm>
            <a:custGeom>
              <a:avLst/>
              <a:gdLst/>
              <a:ahLst/>
              <a:cxnLst/>
              <a:rect l="l" t="t" r="r" b="b"/>
              <a:pathLst>
                <a:path w="17038" h="17584" extrusionOk="0">
                  <a:moveTo>
                    <a:pt x="16973" y="0"/>
                  </a:moveTo>
                  <a:cubicBezTo>
                    <a:pt x="16973" y="0"/>
                    <a:pt x="9355" y="225"/>
                    <a:pt x="4662" y="5079"/>
                  </a:cubicBezTo>
                  <a:cubicBezTo>
                    <a:pt x="1" y="9933"/>
                    <a:pt x="33" y="17583"/>
                    <a:pt x="33" y="17583"/>
                  </a:cubicBezTo>
                  <a:cubicBezTo>
                    <a:pt x="33" y="17583"/>
                    <a:pt x="7683" y="17358"/>
                    <a:pt x="12376" y="12504"/>
                  </a:cubicBezTo>
                  <a:cubicBezTo>
                    <a:pt x="17037" y="7651"/>
                    <a:pt x="16973" y="0"/>
                    <a:pt x="169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4249;p64"/>
            <p:cNvSpPr/>
            <p:nvPr/>
          </p:nvSpPr>
          <p:spPr>
            <a:xfrm>
              <a:off x="2417325" y="520175"/>
              <a:ext cx="120550" cy="207350"/>
            </a:xfrm>
            <a:custGeom>
              <a:avLst/>
              <a:gdLst/>
              <a:ahLst/>
              <a:cxnLst/>
              <a:rect l="l" t="t" r="r" b="b"/>
              <a:pathLst>
                <a:path w="4822" h="8294" extrusionOk="0">
                  <a:moveTo>
                    <a:pt x="2572" y="1"/>
                  </a:moveTo>
                  <a:cubicBezTo>
                    <a:pt x="2218" y="1"/>
                    <a:pt x="1833" y="97"/>
                    <a:pt x="1511" y="290"/>
                  </a:cubicBezTo>
                  <a:cubicBezTo>
                    <a:pt x="418" y="965"/>
                    <a:pt x="0" y="2829"/>
                    <a:pt x="0" y="4405"/>
                  </a:cubicBezTo>
                  <a:cubicBezTo>
                    <a:pt x="0" y="5047"/>
                    <a:pt x="65" y="5658"/>
                    <a:pt x="193" y="6108"/>
                  </a:cubicBezTo>
                  <a:cubicBezTo>
                    <a:pt x="225" y="6237"/>
                    <a:pt x="997" y="8294"/>
                    <a:pt x="1029" y="8294"/>
                  </a:cubicBezTo>
                  <a:cubicBezTo>
                    <a:pt x="1029" y="8294"/>
                    <a:pt x="3536" y="6301"/>
                    <a:pt x="4179" y="5047"/>
                  </a:cubicBezTo>
                  <a:cubicBezTo>
                    <a:pt x="4533" y="4340"/>
                    <a:pt x="4822" y="3408"/>
                    <a:pt x="4822" y="2572"/>
                  </a:cubicBezTo>
                  <a:cubicBezTo>
                    <a:pt x="4822" y="2122"/>
                    <a:pt x="4758" y="1672"/>
                    <a:pt x="4565" y="1287"/>
                  </a:cubicBezTo>
                  <a:cubicBezTo>
                    <a:pt x="4179" y="483"/>
                    <a:pt x="3375" y="1"/>
                    <a:pt x="25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4250;p64"/>
            <p:cNvSpPr/>
            <p:nvPr/>
          </p:nvSpPr>
          <p:spPr>
            <a:xfrm>
              <a:off x="1806575" y="970200"/>
              <a:ext cx="126200" cy="203350"/>
            </a:xfrm>
            <a:custGeom>
              <a:avLst/>
              <a:gdLst/>
              <a:ahLst/>
              <a:cxnLst/>
              <a:rect l="l" t="t" r="r" b="b"/>
              <a:pathLst>
                <a:path w="5048" h="8134" extrusionOk="0">
                  <a:moveTo>
                    <a:pt x="2090" y="1"/>
                  </a:moveTo>
                  <a:cubicBezTo>
                    <a:pt x="1286" y="1"/>
                    <a:pt x="547" y="419"/>
                    <a:pt x="193" y="1190"/>
                  </a:cubicBezTo>
                  <a:cubicBezTo>
                    <a:pt x="33" y="1479"/>
                    <a:pt x="1" y="1801"/>
                    <a:pt x="1" y="2154"/>
                  </a:cubicBezTo>
                  <a:cubicBezTo>
                    <a:pt x="1" y="3794"/>
                    <a:pt x="1286" y="5851"/>
                    <a:pt x="2283" y="6783"/>
                  </a:cubicBezTo>
                  <a:cubicBezTo>
                    <a:pt x="2379" y="6880"/>
                    <a:pt x="4147" y="8133"/>
                    <a:pt x="4179" y="8133"/>
                  </a:cubicBezTo>
                  <a:cubicBezTo>
                    <a:pt x="4179" y="8133"/>
                    <a:pt x="5047" y="5529"/>
                    <a:pt x="5047" y="4019"/>
                  </a:cubicBezTo>
                  <a:cubicBezTo>
                    <a:pt x="5047" y="3922"/>
                    <a:pt x="5047" y="3794"/>
                    <a:pt x="5015" y="3697"/>
                  </a:cubicBezTo>
                  <a:cubicBezTo>
                    <a:pt x="4887" y="2476"/>
                    <a:pt x="4372" y="997"/>
                    <a:pt x="3247" y="322"/>
                  </a:cubicBezTo>
                  <a:cubicBezTo>
                    <a:pt x="2894" y="129"/>
                    <a:pt x="2476" y="1"/>
                    <a:pt x="20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4251;p64"/>
            <p:cNvSpPr/>
            <p:nvPr/>
          </p:nvSpPr>
          <p:spPr>
            <a:xfrm>
              <a:off x="2948500" y="802250"/>
              <a:ext cx="460500" cy="1052750"/>
            </a:xfrm>
            <a:custGeom>
              <a:avLst/>
              <a:gdLst/>
              <a:ahLst/>
              <a:cxnLst/>
              <a:rect l="l" t="t" r="r" b="b"/>
              <a:pathLst>
                <a:path w="18420" h="42110" extrusionOk="0">
                  <a:moveTo>
                    <a:pt x="9130" y="0"/>
                  </a:moveTo>
                  <a:cubicBezTo>
                    <a:pt x="9130" y="0"/>
                    <a:pt x="1" y="9419"/>
                    <a:pt x="1" y="20991"/>
                  </a:cubicBezTo>
                  <a:cubicBezTo>
                    <a:pt x="1" y="21023"/>
                    <a:pt x="1" y="21055"/>
                    <a:pt x="1" y="21087"/>
                  </a:cubicBezTo>
                  <a:cubicBezTo>
                    <a:pt x="33" y="32724"/>
                    <a:pt x="9290" y="42110"/>
                    <a:pt x="9290" y="42110"/>
                  </a:cubicBezTo>
                  <a:cubicBezTo>
                    <a:pt x="9290" y="42110"/>
                    <a:pt x="18419" y="32724"/>
                    <a:pt x="18419" y="21119"/>
                  </a:cubicBezTo>
                  <a:cubicBezTo>
                    <a:pt x="18419" y="21087"/>
                    <a:pt x="18419" y="21055"/>
                    <a:pt x="18419" y="21023"/>
                  </a:cubicBezTo>
                  <a:cubicBezTo>
                    <a:pt x="18387" y="9387"/>
                    <a:pt x="9130" y="0"/>
                    <a:pt x="91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4252;p64"/>
            <p:cNvSpPr/>
            <p:nvPr/>
          </p:nvSpPr>
          <p:spPr>
            <a:xfrm>
              <a:off x="1529325" y="463925"/>
              <a:ext cx="1564650" cy="1453775"/>
            </a:xfrm>
            <a:custGeom>
              <a:avLst/>
              <a:gdLst/>
              <a:ahLst/>
              <a:cxnLst/>
              <a:rect l="l" t="t" r="r" b="b"/>
              <a:pathLst>
                <a:path w="62586" h="58151" extrusionOk="0">
                  <a:moveTo>
                    <a:pt x="46771" y="44778"/>
                  </a:moveTo>
                  <a:cubicBezTo>
                    <a:pt x="47189" y="46899"/>
                    <a:pt x="48024" y="49342"/>
                    <a:pt x="49567" y="51496"/>
                  </a:cubicBezTo>
                  <a:cubicBezTo>
                    <a:pt x="48764" y="51110"/>
                    <a:pt x="47864" y="50692"/>
                    <a:pt x="46932" y="50210"/>
                  </a:cubicBezTo>
                  <a:cubicBezTo>
                    <a:pt x="46224" y="49857"/>
                    <a:pt x="45485" y="49471"/>
                    <a:pt x="44714" y="49053"/>
                  </a:cubicBezTo>
                  <a:cubicBezTo>
                    <a:pt x="44842" y="48732"/>
                    <a:pt x="45935" y="46321"/>
                    <a:pt x="46032" y="44939"/>
                  </a:cubicBezTo>
                  <a:cubicBezTo>
                    <a:pt x="46257" y="44906"/>
                    <a:pt x="46514" y="44842"/>
                    <a:pt x="46771" y="44778"/>
                  </a:cubicBezTo>
                  <a:close/>
                  <a:moveTo>
                    <a:pt x="26263" y="1"/>
                  </a:moveTo>
                  <a:cubicBezTo>
                    <a:pt x="26134" y="1"/>
                    <a:pt x="26006" y="33"/>
                    <a:pt x="25845" y="65"/>
                  </a:cubicBezTo>
                  <a:cubicBezTo>
                    <a:pt x="24816" y="290"/>
                    <a:pt x="24238" y="1190"/>
                    <a:pt x="24238" y="2154"/>
                  </a:cubicBezTo>
                  <a:cubicBezTo>
                    <a:pt x="24238" y="2379"/>
                    <a:pt x="24270" y="2636"/>
                    <a:pt x="24334" y="2861"/>
                  </a:cubicBezTo>
                  <a:cubicBezTo>
                    <a:pt x="24752" y="4083"/>
                    <a:pt x="26102" y="4919"/>
                    <a:pt x="27227" y="5304"/>
                  </a:cubicBezTo>
                  <a:cubicBezTo>
                    <a:pt x="27806" y="5497"/>
                    <a:pt x="28674" y="5562"/>
                    <a:pt x="29509" y="5562"/>
                  </a:cubicBezTo>
                  <a:cubicBezTo>
                    <a:pt x="30409" y="5562"/>
                    <a:pt x="31277" y="5497"/>
                    <a:pt x="31599" y="5465"/>
                  </a:cubicBezTo>
                  <a:cubicBezTo>
                    <a:pt x="32017" y="5851"/>
                    <a:pt x="32402" y="6237"/>
                    <a:pt x="32852" y="6687"/>
                  </a:cubicBezTo>
                  <a:cubicBezTo>
                    <a:pt x="33624" y="7490"/>
                    <a:pt x="34492" y="8422"/>
                    <a:pt x="35392" y="9483"/>
                  </a:cubicBezTo>
                  <a:cubicBezTo>
                    <a:pt x="35617" y="9740"/>
                    <a:pt x="35842" y="10062"/>
                    <a:pt x="36099" y="10351"/>
                  </a:cubicBezTo>
                  <a:cubicBezTo>
                    <a:pt x="35585" y="9933"/>
                    <a:pt x="34877" y="9387"/>
                    <a:pt x="34813" y="9323"/>
                  </a:cubicBezTo>
                  <a:cubicBezTo>
                    <a:pt x="33913" y="8744"/>
                    <a:pt x="32242" y="8197"/>
                    <a:pt x="30795" y="8197"/>
                  </a:cubicBezTo>
                  <a:cubicBezTo>
                    <a:pt x="30056" y="8197"/>
                    <a:pt x="29381" y="8326"/>
                    <a:pt x="28899" y="8744"/>
                  </a:cubicBezTo>
                  <a:cubicBezTo>
                    <a:pt x="28384" y="9162"/>
                    <a:pt x="28159" y="9708"/>
                    <a:pt x="28159" y="10287"/>
                  </a:cubicBezTo>
                  <a:cubicBezTo>
                    <a:pt x="28159" y="10898"/>
                    <a:pt x="28384" y="11508"/>
                    <a:pt x="28834" y="11926"/>
                  </a:cubicBezTo>
                  <a:cubicBezTo>
                    <a:pt x="29541" y="12601"/>
                    <a:pt x="30570" y="12826"/>
                    <a:pt x="31567" y="12826"/>
                  </a:cubicBezTo>
                  <a:cubicBezTo>
                    <a:pt x="31920" y="12826"/>
                    <a:pt x="32242" y="12826"/>
                    <a:pt x="32531" y="12762"/>
                  </a:cubicBezTo>
                  <a:cubicBezTo>
                    <a:pt x="33784" y="12601"/>
                    <a:pt x="36035" y="11187"/>
                    <a:pt x="36517" y="10865"/>
                  </a:cubicBezTo>
                  <a:cubicBezTo>
                    <a:pt x="37031" y="11540"/>
                    <a:pt x="37545" y="12248"/>
                    <a:pt x="38028" y="13019"/>
                  </a:cubicBezTo>
                  <a:cubicBezTo>
                    <a:pt x="38895" y="14305"/>
                    <a:pt x="39731" y="15751"/>
                    <a:pt x="40406" y="17326"/>
                  </a:cubicBezTo>
                  <a:cubicBezTo>
                    <a:pt x="40438" y="17391"/>
                    <a:pt x="40471" y="17487"/>
                    <a:pt x="40503" y="17584"/>
                  </a:cubicBezTo>
                  <a:cubicBezTo>
                    <a:pt x="40310" y="17326"/>
                    <a:pt x="39024" y="16041"/>
                    <a:pt x="38928" y="15976"/>
                  </a:cubicBezTo>
                  <a:cubicBezTo>
                    <a:pt x="37995" y="15205"/>
                    <a:pt x="36099" y="14369"/>
                    <a:pt x="34556" y="14369"/>
                  </a:cubicBezTo>
                  <a:cubicBezTo>
                    <a:pt x="34010" y="14369"/>
                    <a:pt x="33495" y="14466"/>
                    <a:pt x="33109" y="14723"/>
                  </a:cubicBezTo>
                  <a:cubicBezTo>
                    <a:pt x="32499" y="15141"/>
                    <a:pt x="32177" y="15784"/>
                    <a:pt x="32177" y="16459"/>
                  </a:cubicBezTo>
                  <a:cubicBezTo>
                    <a:pt x="32177" y="16973"/>
                    <a:pt x="32370" y="17487"/>
                    <a:pt x="32724" y="17905"/>
                  </a:cubicBezTo>
                  <a:cubicBezTo>
                    <a:pt x="33463" y="18837"/>
                    <a:pt x="34877" y="19159"/>
                    <a:pt x="36035" y="19159"/>
                  </a:cubicBezTo>
                  <a:cubicBezTo>
                    <a:pt x="36131" y="19159"/>
                    <a:pt x="36227" y="19159"/>
                    <a:pt x="36292" y="19127"/>
                  </a:cubicBezTo>
                  <a:cubicBezTo>
                    <a:pt x="37674" y="19094"/>
                    <a:pt x="40438" y="17712"/>
                    <a:pt x="40535" y="17648"/>
                  </a:cubicBezTo>
                  <a:cubicBezTo>
                    <a:pt x="41146" y="19127"/>
                    <a:pt x="41660" y="20702"/>
                    <a:pt x="42078" y="22309"/>
                  </a:cubicBezTo>
                  <a:cubicBezTo>
                    <a:pt x="42399" y="23498"/>
                    <a:pt x="42688" y="24688"/>
                    <a:pt x="42946" y="25877"/>
                  </a:cubicBezTo>
                  <a:cubicBezTo>
                    <a:pt x="42656" y="25555"/>
                    <a:pt x="41467" y="24366"/>
                    <a:pt x="41371" y="24302"/>
                  </a:cubicBezTo>
                  <a:cubicBezTo>
                    <a:pt x="40438" y="23563"/>
                    <a:pt x="38542" y="22695"/>
                    <a:pt x="36999" y="22695"/>
                  </a:cubicBezTo>
                  <a:cubicBezTo>
                    <a:pt x="36452" y="22695"/>
                    <a:pt x="35938" y="22791"/>
                    <a:pt x="35552" y="23048"/>
                  </a:cubicBezTo>
                  <a:cubicBezTo>
                    <a:pt x="34942" y="23466"/>
                    <a:pt x="34620" y="24109"/>
                    <a:pt x="34620" y="24784"/>
                  </a:cubicBezTo>
                  <a:cubicBezTo>
                    <a:pt x="34620" y="25298"/>
                    <a:pt x="34813" y="25813"/>
                    <a:pt x="35167" y="26231"/>
                  </a:cubicBezTo>
                  <a:cubicBezTo>
                    <a:pt x="35906" y="27163"/>
                    <a:pt x="37320" y="27484"/>
                    <a:pt x="38478" y="27484"/>
                  </a:cubicBezTo>
                  <a:lnTo>
                    <a:pt x="38735" y="27484"/>
                  </a:lnTo>
                  <a:cubicBezTo>
                    <a:pt x="40085" y="27420"/>
                    <a:pt x="42721" y="26102"/>
                    <a:pt x="42946" y="26006"/>
                  </a:cubicBezTo>
                  <a:cubicBezTo>
                    <a:pt x="43074" y="26552"/>
                    <a:pt x="43203" y="27098"/>
                    <a:pt x="43299" y="27645"/>
                  </a:cubicBezTo>
                  <a:cubicBezTo>
                    <a:pt x="43685" y="29445"/>
                    <a:pt x="44039" y="31245"/>
                    <a:pt x="44456" y="33013"/>
                  </a:cubicBezTo>
                  <a:cubicBezTo>
                    <a:pt x="44585" y="33624"/>
                    <a:pt x="44746" y="34202"/>
                    <a:pt x="44939" y="34813"/>
                  </a:cubicBezTo>
                  <a:cubicBezTo>
                    <a:pt x="44489" y="34363"/>
                    <a:pt x="43653" y="33527"/>
                    <a:pt x="43589" y="33463"/>
                  </a:cubicBezTo>
                  <a:cubicBezTo>
                    <a:pt x="42656" y="32692"/>
                    <a:pt x="40728" y="31856"/>
                    <a:pt x="39217" y="31856"/>
                  </a:cubicBezTo>
                  <a:cubicBezTo>
                    <a:pt x="38638" y="31856"/>
                    <a:pt x="38156" y="31952"/>
                    <a:pt x="37738" y="32209"/>
                  </a:cubicBezTo>
                  <a:cubicBezTo>
                    <a:pt x="37128" y="32627"/>
                    <a:pt x="36838" y="33270"/>
                    <a:pt x="36838" y="33945"/>
                  </a:cubicBezTo>
                  <a:cubicBezTo>
                    <a:pt x="36838" y="34460"/>
                    <a:pt x="36999" y="34974"/>
                    <a:pt x="37353" y="35392"/>
                  </a:cubicBezTo>
                  <a:cubicBezTo>
                    <a:pt x="38124" y="36324"/>
                    <a:pt x="39538" y="36645"/>
                    <a:pt x="40696" y="36645"/>
                  </a:cubicBezTo>
                  <a:cubicBezTo>
                    <a:pt x="40792" y="36645"/>
                    <a:pt x="40856" y="36613"/>
                    <a:pt x="40953" y="36613"/>
                  </a:cubicBezTo>
                  <a:cubicBezTo>
                    <a:pt x="42142" y="36581"/>
                    <a:pt x="44392" y="35520"/>
                    <a:pt x="45035" y="35199"/>
                  </a:cubicBezTo>
                  <a:cubicBezTo>
                    <a:pt x="45292" y="36195"/>
                    <a:pt x="45614" y="37192"/>
                    <a:pt x="45935" y="38156"/>
                  </a:cubicBezTo>
                  <a:cubicBezTo>
                    <a:pt x="46096" y="38542"/>
                    <a:pt x="46224" y="38992"/>
                    <a:pt x="46385" y="39378"/>
                  </a:cubicBezTo>
                  <a:cubicBezTo>
                    <a:pt x="46482" y="39570"/>
                    <a:pt x="46546" y="39763"/>
                    <a:pt x="46642" y="39956"/>
                  </a:cubicBezTo>
                  <a:cubicBezTo>
                    <a:pt x="46417" y="39956"/>
                    <a:pt x="46289" y="39924"/>
                    <a:pt x="46289" y="39924"/>
                  </a:cubicBezTo>
                  <a:cubicBezTo>
                    <a:pt x="46289" y="39924"/>
                    <a:pt x="46289" y="40053"/>
                    <a:pt x="46289" y="40278"/>
                  </a:cubicBezTo>
                  <a:cubicBezTo>
                    <a:pt x="46289" y="40535"/>
                    <a:pt x="46289" y="40953"/>
                    <a:pt x="46321" y="41435"/>
                  </a:cubicBezTo>
                  <a:cubicBezTo>
                    <a:pt x="45292" y="40696"/>
                    <a:pt x="43910" y="40053"/>
                    <a:pt x="42785" y="40053"/>
                  </a:cubicBezTo>
                  <a:cubicBezTo>
                    <a:pt x="42431" y="40053"/>
                    <a:pt x="42110" y="40117"/>
                    <a:pt x="41821" y="40246"/>
                  </a:cubicBezTo>
                  <a:cubicBezTo>
                    <a:pt x="41017" y="40599"/>
                    <a:pt x="40631" y="41338"/>
                    <a:pt x="40631" y="42142"/>
                  </a:cubicBezTo>
                  <a:cubicBezTo>
                    <a:pt x="40631" y="42528"/>
                    <a:pt x="40728" y="42946"/>
                    <a:pt x="40953" y="43331"/>
                  </a:cubicBezTo>
                  <a:cubicBezTo>
                    <a:pt x="41017" y="43460"/>
                    <a:pt x="41113" y="43589"/>
                    <a:pt x="41242" y="43717"/>
                  </a:cubicBezTo>
                  <a:cubicBezTo>
                    <a:pt x="41435" y="45131"/>
                    <a:pt x="42238" y="46739"/>
                    <a:pt x="42946" y="47542"/>
                  </a:cubicBezTo>
                  <a:cubicBezTo>
                    <a:pt x="43010" y="47639"/>
                    <a:pt x="43942" y="48475"/>
                    <a:pt x="44392" y="48892"/>
                  </a:cubicBezTo>
                  <a:cubicBezTo>
                    <a:pt x="43942" y="48635"/>
                    <a:pt x="43492" y="48378"/>
                    <a:pt x="43010" y="48121"/>
                  </a:cubicBezTo>
                  <a:cubicBezTo>
                    <a:pt x="42335" y="47735"/>
                    <a:pt x="41628" y="47317"/>
                    <a:pt x="40953" y="46932"/>
                  </a:cubicBezTo>
                  <a:cubicBezTo>
                    <a:pt x="40599" y="46707"/>
                    <a:pt x="40246" y="46482"/>
                    <a:pt x="39892" y="46257"/>
                  </a:cubicBezTo>
                  <a:cubicBezTo>
                    <a:pt x="39506" y="46032"/>
                    <a:pt x="39185" y="45774"/>
                    <a:pt x="38863" y="45517"/>
                  </a:cubicBezTo>
                  <a:cubicBezTo>
                    <a:pt x="38349" y="45164"/>
                    <a:pt x="37835" y="44746"/>
                    <a:pt x="37353" y="44360"/>
                  </a:cubicBezTo>
                  <a:cubicBezTo>
                    <a:pt x="37770" y="43685"/>
                    <a:pt x="38992" y="41692"/>
                    <a:pt x="39153" y="40535"/>
                  </a:cubicBezTo>
                  <a:cubicBezTo>
                    <a:pt x="39217" y="40213"/>
                    <a:pt x="39249" y="39892"/>
                    <a:pt x="39249" y="39538"/>
                  </a:cubicBezTo>
                  <a:cubicBezTo>
                    <a:pt x="39249" y="38574"/>
                    <a:pt x="39024" y="37513"/>
                    <a:pt x="38349" y="36838"/>
                  </a:cubicBezTo>
                  <a:cubicBezTo>
                    <a:pt x="37899" y="36388"/>
                    <a:pt x="37288" y="36131"/>
                    <a:pt x="36710" y="36131"/>
                  </a:cubicBezTo>
                  <a:cubicBezTo>
                    <a:pt x="36131" y="36131"/>
                    <a:pt x="35552" y="36388"/>
                    <a:pt x="35135" y="36870"/>
                  </a:cubicBezTo>
                  <a:cubicBezTo>
                    <a:pt x="34749" y="37353"/>
                    <a:pt x="34588" y="38060"/>
                    <a:pt x="34588" y="38799"/>
                  </a:cubicBezTo>
                  <a:cubicBezTo>
                    <a:pt x="34588" y="40246"/>
                    <a:pt x="35135" y="41885"/>
                    <a:pt x="35713" y="42785"/>
                  </a:cubicBezTo>
                  <a:cubicBezTo>
                    <a:pt x="35745" y="42849"/>
                    <a:pt x="35938" y="43106"/>
                    <a:pt x="36195" y="43428"/>
                  </a:cubicBezTo>
                  <a:cubicBezTo>
                    <a:pt x="35745" y="43042"/>
                    <a:pt x="35263" y="42624"/>
                    <a:pt x="34781" y="42206"/>
                  </a:cubicBezTo>
                  <a:cubicBezTo>
                    <a:pt x="33431" y="40985"/>
                    <a:pt x="32113" y="39731"/>
                    <a:pt x="30795" y="38445"/>
                  </a:cubicBezTo>
                  <a:cubicBezTo>
                    <a:pt x="30506" y="38188"/>
                    <a:pt x="30249" y="37931"/>
                    <a:pt x="29959" y="37674"/>
                  </a:cubicBezTo>
                  <a:cubicBezTo>
                    <a:pt x="30313" y="37095"/>
                    <a:pt x="31663" y="34974"/>
                    <a:pt x="31856" y="33752"/>
                  </a:cubicBezTo>
                  <a:cubicBezTo>
                    <a:pt x="31888" y="33431"/>
                    <a:pt x="31920" y="33109"/>
                    <a:pt x="31920" y="32756"/>
                  </a:cubicBezTo>
                  <a:cubicBezTo>
                    <a:pt x="31920" y="31759"/>
                    <a:pt x="31695" y="30731"/>
                    <a:pt x="31020" y="30056"/>
                  </a:cubicBezTo>
                  <a:cubicBezTo>
                    <a:pt x="30570" y="29606"/>
                    <a:pt x="29991" y="29349"/>
                    <a:pt x="29381" y="29349"/>
                  </a:cubicBezTo>
                  <a:cubicBezTo>
                    <a:pt x="28802" y="29349"/>
                    <a:pt x="28256" y="29574"/>
                    <a:pt x="27838" y="30088"/>
                  </a:cubicBezTo>
                  <a:cubicBezTo>
                    <a:pt x="27420" y="30570"/>
                    <a:pt x="27259" y="31245"/>
                    <a:pt x="27259" y="32017"/>
                  </a:cubicBezTo>
                  <a:cubicBezTo>
                    <a:pt x="27259" y="33463"/>
                    <a:pt x="27838" y="35102"/>
                    <a:pt x="28384" y="36002"/>
                  </a:cubicBezTo>
                  <a:cubicBezTo>
                    <a:pt x="28416" y="36067"/>
                    <a:pt x="28674" y="36388"/>
                    <a:pt x="28963" y="36742"/>
                  </a:cubicBezTo>
                  <a:cubicBezTo>
                    <a:pt x="28224" y="36067"/>
                    <a:pt x="27484" y="35392"/>
                    <a:pt x="26745" y="34749"/>
                  </a:cubicBezTo>
                  <a:cubicBezTo>
                    <a:pt x="25427" y="33624"/>
                    <a:pt x="24077" y="32595"/>
                    <a:pt x="22663" y="31695"/>
                  </a:cubicBezTo>
                  <a:cubicBezTo>
                    <a:pt x="22791" y="31502"/>
                    <a:pt x="24430" y="29027"/>
                    <a:pt x="24623" y="27677"/>
                  </a:cubicBezTo>
                  <a:cubicBezTo>
                    <a:pt x="24688" y="27356"/>
                    <a:pt x="24720" y="27034"/>
                    <a:pt x="24720" y="26681"/>
                  </a:cubicBezTo>
                  <a:cubicBezTo>
                    <a:pt x="24720" y="25716"/>
                    <a:pt x="24463" y="24655"/>
                    <a:pt x="23820" y="23980"/>
                  </a:cubicBezTo>
                  <a:cubicBezTo>
                    <a:pt x="23370" y="23530"/>
                    <a:pt x="22759" y="23273"/>
                    <a:pt x="22180" y="23273"/>
                  </a:cubicBezTo>
                  <a:cubicBezTo>
                    <a:pt x="21602" y="23273"/>
                    <a:pt x="21023" y="23498"/>
                    <a:pt x="20605" y="24013"/>
                  </a:cubicBezTo>
                  <a:cubicBezTo>
                    <a:pt x="20220" y="24495"/>
                    <a:pt x="20059" y="25202"/>
                    <a:pt x="20059" y="25941"/>
                  </a:cubicBezTo>
                  <a:cubicBezTo>
                    <a:pt x="20059" y="27388"/>
                    <a:pt x="20605" y="29027"/>
                    <a:pt x="21184" y="29927"/>
                  </a:cubicBezTo>
                  <a:cubicBezTo>
                    <a:pt x="21248" y="30024"/>
                    <a:pt x="22180" y="31181"/>
                    <a:pt x="22502" y="31599"/>
                  </a:cubicBezTo>
                  <a:lnTo>
                    <a:pt x="22470" y="31567"/>
                  </a:lnTo>
                  <a:cubicBezTo>
                    <a:pt x="20991" y="30634"/>
                    <a:pt x="19480" y="29927"/>
                    <a:pt x="18002" y="29349"/>
                  </a:cubicBezTo>
                  <a:cubicBezTo>
                    <a:pt x="16523" y="28738"/>
                    <a:pt x="15109" y="28320"/>
                    <a:pt x="13759" y="27934"/>
                  </a:cubicBezTo>
                  <a:cubicBezTo>
                    <a:pt x="12441" y="27581"/>
                    <a:pt x="11219" y="27323"/>
                    <a:pt x="10094" y="27098"/>
                  </a:cubicBezTo>
                  <a:cubicBezTo>
                    <a:pt x="9515" y="26970"/>
                    <a:pt x="8969" y="26906"/>
                    <a:pt x="8455" y="26809"/>
                  </a:cubicBezTo>
                  <a:lnTo>
                    <a:pt x="8487" y="26777"/>
                  </a:lnTo>
                  <a:cubicBezTo>
                    <a:pt x="8487" y="26745"/>
                    <a:pt x="6655" y="25555"/>
                    <a:pt x="6526" y="25491"/>
                  </a:cubicBezTo>
                  <a:cubicBezTo>
                    <a:pt x="5722" y="25105"/>
                    <a:pt x="4340" y="24752"/>
                    <a:pt x="3087" y="24752"/>
                  </a:cubicBezTo>
                  <a:cubicBezTo>
                    <a:pt x="2090" y="24752"/>
                    <a:pt x="1126" y="24977"/>
                    <a:pt x="579" y="25523"/>
                  </a:cubicBezTo>
                  <a:cubicBezTo>
                    <a:pt x="194" y="25941"/>
                    <a:pt x="1" y="26456"/>
                    <a:pt x="1" y="26938"/>
                  </a:cubicBezTo>
                  <a:cubicBezTo>
                    <a:pt x="1" y="27613"/>
                    <a:pt x="322" y="28288"/>
                    <a:pt x="869" y="28738"/>
                  </a:cubicBezTo>
                  <a:cubicBezTo>
                    <a:pt x="1479" y="29188"/>
                    <a:pt x="2251" y="29381"/>
                    <a:pt x="3054" y="29381"/>
                  </a:cubicBezTo>
                  <a:cubicBezTo>
                    <a:pt x="3601" y="29381"/>
                    <a:pt x="4147" y="29284"/>
                    <a:pt x="4630" y="29156"/>
                  </a:cubicBezTo>
                  <a:cubicBezTo>
                    <a:pt x="5851" y="28866"/>
                    <a:pt x="7876" y="27259"/>
                    <a:pt x="8358" y="26873"/>
                  </a:cubicBezTo>
                  <a:cubicBezTo>
                    <a:pt x="8905" y="26970"/>
                    <a:pt x="9451" y="27066"/>
                    <a:pt x="10094" y="27227"/>
                  </a:cubicBezTo>
                  <a:cubicBezTo>
                    <a:pt x="11187" y="27452"/>
                    <a:pt x="12408" y="27741"/>
                    <a:pt x="13726" y="28127"/>
                  </a:cubicBezTo>
                  <a:cubicBezTo>
                    <a:pt x="14080" y="28256"/>
                    <a:pt x="14434" y="28384"/>
                    <a:pt x="14819" y="28481"/>
                  </a:cubicBezTo>
                  <a:cubicBezTo>
                    <a:pt x="14144" y="28416"/>
                    <a:pt x="13276" y="28320"/>
                    <a:pt x="13180" y="28320"/>
                  </a:cubicBezTo>
                  <a:lnTo>
                    <a:pt x="13148" y="28320"/>
                  </a:lnTo>
                  <a:cubicBezTo>
                    <a:pt x="11541" y="28352"/>
                    <a:pt x="8423" y="29381"/>
                    <a:pt x="7908" y="31116"/>
                  </a:cubicBezTo>
                  <a:cubicBezTo>
                    <a:pt x="7844" y="31309"/>
                    <a:pt x="7812" y="31502"/>
                    <a:pt x="7812" y="31695"/>
                  </a:cubicBezTo>
                  <a:cubicBezTo>
                    <a:pt x="7812" y="32724"/>
                    <a:pt x="8583" y="33592"/>
                    <a:pt x="9644" y="33817"/>
                  </a:cubicBezTo>
                  <a:cubicBezTo>
                    <a:pt x="9805" y="33817"/>
                    <a:pt x="9966" y="33849"/>
                    <a:pt x="10126" y="33849"/>
                  </a:cubicBezTo>
                  <a:cubicBezTo>
                    <a:pt x="11219" y="33849"/>
                    <a:pt x="12376" y="33174"/>
                    <a:pt x="13180" y="32467"/>
                  </a:cubicBezTo>
                  <a:cubicBezTo>
                    <a:pt x="14112" y="31599"/>
                    <a:pt x="15205" y="29220"/>
                    <a:pt x="15430" y="28674"/>
                  </a:cubicBezTo>
                  <a:cubicBezTo>
                    <a:pt x="16234" y="28963"/>
                    <a:pt x="17069" y="29252"/>
                    <a:pt x="17905" y="29606"/>
                  </a:cubicBezTo>
                  <a:cubicBezTo>
                    <a:pt x="19320" y="30249"/>
                    <a:pt x="20830" y="30956"/>
                    <a:pt x="22245" y="31920"/>
                  </a:cubicBezTo>
                  <a:cubicBezTo>
                    <a:pt x="22341" y="31952"/>
                    <a:pt x="22405" y="32017"/>
                    <a:pt x="22470" y="32081"/>
                  </a:cubicBezTo>
                  <a:cubicBezTo>
                    <a:pt x="22148" y="31984"/>
                    <a:pt x="20380" y="31599"/>
                    <a:pt x="20252" y="31599"/>
                  </a:cubicBezTo>
                  <a:cubicBezTo>
                    <a:pt x="20123" y="31599"/>
                    <a:pt x="19962" y="31567"/>
                    <a:pt x="19770" y="31567"/>
                  </a:cubicBezTo>
                  <a:cubicBezTo>
                    <a:pt x="18098" y="31567"/>
                    <a:pt x="15366" y="32274"/>
                    <a:pt x="14723" y="33784"/>
                  </a:cubicBezTo>
                  <a:cubicBezTo>
                    <a:pt x="14594" y="34042"/>
                    <a:pt x="14562" y="34331"/>
                    <a:pt x="14562" y="34588"/>
                  </a:cubicBezTo>
                  <a:cubicBezTo>
                    <a:pt x="14562" y="35520"/>
                    <a:pt x="15205" y="36356"/>
                    <a:pt x="16137" y="36645"/>
                  </a:cubicBezTo>
                  <a:cubicBezTo>
                    <a:pt x="16394" y="36742"/>
                    <a:pt x="16684" y="36774"/>
                    <a:pt x="16941" y="36774"/>
                  </a:cubicBezTo>
                  <a:cubicBezTo>
                    <a:pt x="17969" y="36774"/>
                    <a:pt x="19030" y="36260"/>
                    <a:pt x="19802" y="35713"/>
                  </a:cubicBezTo>
                  <a:cubicBezTo>
                    <a:pt x="20959" y="34877"/>
                    <a:pt x="22470" y="32209"/>
                    <a:pt x="22534" y="32113"/>
                  </a:cubicBezTo>
                  <a:cubicBezTo>
                    <a:pt x="23852" y="33013"/>
                    <a:pt x="25138" y="34042"/>
                    <a:pt x="26391" y="35135"/>
                  </a:cubicBezTo>
                  <a:cubicBezTo>
                    <a:pt x="27323" y="35938"/>
                    <a:pt x="28191" y="36806"/>
                    <a:pt x="29091" y="37674"/>
                  </a:cubicBezTo>
                  <a:cubicBezTo>
                    <a:pt x="28674" y="37545"/>
                    <a:pt x="27002" y="37224"/>
                    <a:pt x="26906" y="37192"/>
                  </a:cubicBezTo>
                  <a:lnTo>
                    <a:pt x="26423" y="37192"/>
                  </a:lnTo>
                  <a:cubicBezTo>
                    <a:pt x="24720" y="37192"/>
                    <a:pt x="21988" y="37867"/>
                    <a:pt x="21345" y="39378"/>
                  </a:cubicBezTo>
                  <a:cubicBezTo>
                    <a:pt x="21248" y="39635"/>
                    <a:pt x="21184" y="39924"/>
                    <a:pt x="21184" y="40181"/>
                  </a:cubicBezTo>
                  <a:cubicBezTo>
                    <a:pt x="21184" y="41113"/>
                    <a:pt x="21859" y="41949"/>
                    <a:pt x="22791" y="42238"/>
                  </a:cubicBezTo>
                  <a:cubicBezTo>
                    <a:pt x="23048" y="42335"/>
                    <a:pt x="23305" y="42367"/>
                    <a:pt x="23563" y="42367"/>
                  </a:cubicBezTo>
                  <a:cubicBezTo>
                    <a:pt x="24591" y="42367"/>
                    <a:pt x="25652" y="41853"/>
                    <a:pt x="26456" y="41306"/>
                  </a:cubicBezTo>
                  <a:cubicBezTo>
                    <a:pt x="27548" y="40503"/>
                    <a:pt x="29027" y="37963"/>
                    <a:pt x="29156" y="37738"/>
                  </a:cubicBezTo>
                  <a:cubicBezTo>
                    <a:pt x="29541" y="38124"/>
                    <a:pt x="29959" y="38510"/>
                    <a:pt x="30345" y="38928"/>
                  </a:cubicBezTo>
                  <a:cubicBezTo>
                    <a:pt x="31663" y="40213"/>
                    <a:pt x="32949" y="41499"/>
                    <a:pt x="34267" y="42753"/>
                  </a:cubicBezTo>
                  <a:cubicBezTo>
                    <a:pt x="34717" y="43203"/>
                    <a:pt x="35199" y="43589"/>
                    <a:pt x="35649" y="44006"/>
                  </a:cubicBezTo>
                  <a:cubicBezTo>
                    <a:pt x="35038" y="43878"/>
                    <a:pt x="33881" y="43621"/>
                    <a:pt x="33784" y="43621"/>
                  </a:cubicBezTo>
                  <a:cubicBezTo>
                    <a:pt x="33624" y="43621"/>
                    <a:pt x="33463" y="43589"/>
                    <a:pt x="33302" y="43589"/>
                  </a:cubicBezTo>
                  <a:cubicBezTo>
                    <a:pt x="31599" y="43589"/>
                    <a:pt x="28899" y="44296"/>
                    <a:pt x="28256" y="45807"/>
                  </a:cubicBezTo>
                  <a:cubicBezTo>
                    <a:pt x="28127" y="46064"/>
                    <a:pt x="28063" y="46353"/>
                    <a:pt x="28063" y="46610"/>
                  </a:cubicBezTo>
                  <a:cubicBezTo>
                    <a:pt x="28095" y="47542"/>
                    <a:pt x="28738" y="48378"/>
                    <a:pt x="29670" y="48667"/>
                  </a:cubicBezTo>
                  <a:cubicBezTo>
                    <a:pt x="29927" y="48732"/>
                    <a:pt x="30184" y="48796"/>
                    <a:pt x="30474" y="48796"/>
                  </a:cubicBezTo>
                  <a:cubicBezTo>
                    <a:pt x="31502" y="48796"/>
                    <a:pt x="32563" y="48282"/>
                    <a:pt x="33334" y="47735"/>
                  </a:cubicBezTo>
                  <a:cubicBezTo>
                    <a:pt x="34331" y="47028"/>
                    <a:pt x="35617" y="44906"/>
                    <a:pt x="35970" y="44296"/>
                  </a:cubicBezTo>
                  <a:cubicBezTo>
                    <a:pt x="36742" y="44971"/>
                    <a:pt x="37545" y="45614"/>
                    <a:pt x="38349" y="46224"/>
                  </a:cubicBezTo>
                  <a:cubicBezTo>
                    <a:pt x="38703" y="46482"/>
                    <a:pt x="39024" y="46771"/>
                    <a:pt x="39378" y="46996"/>
                  </a:cubicBezTo>
                  <a:cubicBezTo>
                    <a:pt x="39731" y="47221"/>
                    <a:pt x="40085" y="47478"/>
                    <a:pt x="40438" y="47703"/>
                  </a:cubicBezTo>
                  <a:cubicBezTo>
                    <a:pt x="41178" y="48153"/>
                    <a:pt x="41853" y="48571"/>
                    <a:pt x="42528" y="48957"/>
                  </a:cubicBezTo>
                  <a:cubicBezTo>
                    <a:pt x="42881" y="49182"/>
                    <a:pt x="43203" y="49375"/>
                    <a:pt x="43556" y="49567"/>
                  </a:cubicBezTo>
                  <a:cubicBezTo>
                    <a:pt x="42946" y="49310"/>
                    <a:pt x="41949" y="48957"/>
                    <a:pt x="41853" y="48925"/>
                  </a:cubicBezTo>
                  <a:cubicBezTo>
                    <a:pt x="41403" y="48828"/>
                    <a:pt x="40792" y="48764"/>
                    <a:pt x="40149" y="48764"/>
                  </a:cubicBezTo>
                  <a:cubicBezTo>
                    <a:pt x="38574" y="48764"/>
                    <a:pt x="36742" y="49150"/>
                    <a:pt x="36067" y="50242"/>
                  </a:cubicBezTo>
                  <a:cubicBezTo>
                    <a:pt x="35842" y="50596"/>
                    <a:pt x="35745" y="50950"/>
                    <a:pt x="35745" y="51303"/>
                  </a:cubicBezTo>
                  <a:cubicBezTo>
                    <a:pt x="35745" y="52139"/>
                    <a:pt x="36260" y="52910"/>
                    <a:pt x="37031" y="53296"/>
                  </a:cubicBezTo>
                  <a:cubicBezTo>
                    <a:pt x="37417" y="53489"/>
                    <a:pt x="37867" y="53553"/>
                    <a:pt x="38317" y="53553"/>
                  </a:cubicBezTo>
                  <a:cubicBezTo>
                    <a:pt x="39185" y="53553"/>
                    <a:pt x="40085" y="53264"/>
                    <a:pt x="40792" y="52910"/>
                  </a:cubicBezTo>
                  <a:cubicBezTo>
                    <a:pt x="41981" y="52300"/>
                    <a:pt x="43781" y="50082"/>
                    <a:pt x="44006" y="49825"/>
                  </a:cubicBezTo>
                  <a:cubicBezTo>
                    <a:pt x="44842" y="50307"/>
                    <a:pt x="45646" y="50757"/>
                    <a:pt x="46417" y="51143"/>
                  </a:cubicBezTo>
                  <a:cubicBezTo>
                    <a:pt x="48474" y="52268"/>
                    <a:pt x="50275" y="53135"/>
                    <a:pt x="51689" y="53811"/>
                  </a:cubicBezTo>
                  <a:cubicBezTo>
                    <a:pt x="56189" y="57700"/>
                    <a:pt x="62586" y="58150"/>
                    <a:pt x="62586" y="58150"/>
                  </a:cubicBezTo>
                  <a:cubicBezTo>
                    <a:pt x="62586" y="58150"/>
                    <a:pt x="62586" y="58021"/>
                    <a:pt x="62586" y="57764"/>
                  </a:cubicBezTo>
                  <a:cubicBezTo>
                    <a:pt x="62586" y="56189"/>
                    <a:pt x="62329" y="49857"/>
                    <a:pt x="58407" y="45485"/>
                  </a:cubicBezTo>
                  <a:cubicBezTo>
                    <a:pt x="56800" y="43653"/>
                    <a:pt x="54743" y="42431"/>
                    <a:pt x="52814" y="41596"/>
                  </a:cubicBezTo>
                  <a:cubicBezTo>
                    <a:pt x="52943" y="41467"/>
                    <a:pt x="53039" y="41306"/>
                    <a:pt x="53135" y="41178"/>
                  </a:cubicBezTo>
                  <a:cubicBezTo>
                    <a:pt x="53650" y="40406"/>
                    <a:pt x="54100" y="39378"/>
                    <a:pt x="54100" y="38413"/>
                  </a:cubicBezTo>
                  <a:cubicBezTo>
                    <a:pt x="54100" y="38092"/>
                    <a:pt x="54035" y="37770"/>
                    <a:pt x="53939" y="37481"/>
                  </a:cubicBezTo>
                  <a:cubicBezTo>
                    <a:pt x="53618" y="36581"/>
                    <a:pt x="52782" y="35970"/>
                    <a:pt x="51882" y="35970"/>
                  </a:cubicBezTo>
                  <a:cubicBezTo>
                    <a:pt x="51625" y="35970"/>
                    <a:pt x="51303" y="36035"/>
                    <a:pt x="51046" y="36163"/>
                  </a:cubicBezTo>
                  <a:cubicBezTo>
                    <a:pt x="49792" y="36742"/>
                    <a:pt x="49182" y="38767"/>
                    <a:pt x="49053" y="40374"/>
                  </a:cubicBezTo>
                  <a:cubicBezTo>
                    <a:pt x="48539" y="40278"/>
                    <a:pt x="48089" y="40181"/>
                    <a:pt x="47703" y="40117"/>
                  </a:cubicBezTo>
                  <a:cubicBezTo>
                    <a:pt x="47542" y="39763"/>
                    <a:pt x="47382" y="39378"/>
                    <a:pt x="47221" y="38992"/>
                  </a:cubicBezTo>
                  <a:cubicBezTo>
                    <a:pt x="47028" y="38606"/>
                    <a:pt x="46899" y="38220"/>
                    <a:pt x="46739" y="37835"/>
                  </a:cubicBezTo>
                  <a:cubicBezTo>
                    <a:pt x="46546" y="37256"/>
                    <a:pt x="46321" y="36645"/>
                    <a:pt x="46128" y="36035"/>
                  </a:cubicBezTo>
                  <a:cubicBezTo>
                    <a:pt x="46867" y="35713"/>
                    <a:pt x="48989" y="34717"/>
                    <a:pt x="49760" y="33849"/>
                  </a:cubicBezTo>
                  <a:cubicBezTo>
                    <a:pt x="50467" y="33077"/>
                    <a:pt x="51175" y="31920"/>
                    <a:pt x="51175" y="30795"/>
                  </a:cubicBezTo>
                  <a:cubicBezTo>
                    <a:pt x="51175" y="30634"/>
                    <a:pt x="51142" y="30474"/>
                    <a:pt x="51110" y="30313"/>
                  </a:cubicBezTo>
                  <a:cubicBezTo>
                    <a:pt x="50917" y="29284"/>
                    <a:pt x="50050" y="28481"/>
                    <a:pt x="49021" y="28481"/>
                  </a:cubicBezTo>
                  <a:cubicBezTo>
                    <a:pt x="48828" y="28481"/>
                    <a:pt x="48635" y="28513"/>
                    <a:pt x="48442" y="28577"/>
                  </a:cubicBezTo>
                  <a:cubicBezTo>
                    <a:pt x="46707" y="29091"/>
                    <a:pt x="45678" y="32209"/>
                    <a:pt x="45646" y="33817"/>
                  </a:cubicBezTo>
                  <a:cubicBezTo>
                    <a:pt x="45646" y="33881"/>
                    <a:pt x="45678" y="34234"/>
                    <a:pt x="45710" y="34620"/>
                  </a:cubicBezTo>
                  <a:cubicBezTo>
                    <a:pt x="45517" y="34042"/>
                    <a:pt x="45356" y="33431"/>
                    <a:pt x="45196" y="32820"/>
                  </a:cubicBezTo>
                  <a:cubicBezTo>
                    <a:pt x="44746" y="31084"/>
                    <a:pt x="44328" y="29284"/>
                    <a:pt x="43942" y="27484"/>
                  </a:cubicBezTo>
                  <a:cubicBezTo>
                    <a:pt x="43846" y="27131"/>
                    <a:pt x="43749" y="26745"/>
                    <a:pt x="43653" y="26391"/>
                  </a:cubicBezTo>
                  <a:cubicBezTo>
                    <a:pt x="44264" y="26102"/>
                    <a:pt x="46578" y="25073"/>
                    <a:pt x="47414" y="24141"/>
                  </a:cubicBezTo>
                  <a:cubicBezTo>
                    <a:pt x="48121" y="23370"/>
                    <a:pt x="48796" y="22212"/>
                    <a:pt x="48796" y="21087"/>
                  </a:cubicBezTo>
                  <a:cubicBezTo>
                    <a:pt x="48796" y="20927"/>
                    <a:pt x="48796" y="20766"/>
                    <a:pt x="48764" y="20605"/>
                  </a:cubicBezTo>
                  <a:cubicBezTo>
                    <a:pt x="48571" y="19577"/>
                    <a:pt x="47671" y="18773"/>
                    <a:pt x="46674" y="18773"/>
                  </a:cubicBezTo>
                  <a:cubicBezTo>
                    <a:pt x="46482" y="18773"/>
                    <a:pt x="46289" y="18805"/>
                    <a:pt x="46096" y="18869"/>
                  </a:cubicBezTo>
                  <a:cubicBezTo>
                    <a:pt x="44328" y="19384"/>
                    <a:pt x="43299" y="22502"/>
                    <a:pt x="43267" y="24141"/>
                  </a:cubicBezTo>
                  <a:cubicBezTo>
                    <a:pt x="43267" y="24205"/>
                    <a:pt x="43299" y="24591"/>
                    <a:pt x="43364" y="25041"/>
                  </a:cubicBezTo>
                  <a:cubicBezTo>
                    <a:pt x="43106" y="24077"/>
                    <a:pt x="42881" y="23113"/>
                    <a:pt x="42592" y="22180"/>
                  </a:cubicBezTo>
                  <a:cubicBezTo>
                    <a:pt x="42110" y="20509"/>
                    <a:pt x="41563" y="18902"/>
                    <a:pt x="40888" y="17391"/>
                  </a:cubicBezTo>
                  <a:cubicBezTo>
                    <a:pt x="41081" y="17294"/>
                    <a:pt x="43814" y="16137"/>
                    <a:pt x="44746" y="15109"/>
                  </a:cubicBezTo>
                  <a:cubicBezTo>
                    <a:pt x="45453" y="14305"/>
                    <a:pt x="46128" y="13180"/>
                    <a:pt x="46128" y="12055"/>
                  </a:cubicBezTo>
                  <a:cubicBezTo>
                    <a:pt x="46128" y="11894"/>
                    <a:pt x="46128" y="11733"/>
                    <a:pt x="46096" y="11573"/>
                  </a:cubicBezTo>
                  <a:cubicBezTo>
                    <a:pt x="45903" y="10544"/>
                    <a:pt x="45003" y="9740"/>
                    <a:pt x="44006" y="9740"/>
                  </a:cubicBezTo>
                  <a:cubicBezTo>
                    <a:pt x="43814" y="9740"/>
                    <a:pt x="43621" y="9773"/>
                    <a:pt x="43396" y="9837"/>
                  </a:cubicBezTo>
                  <a:cubicBezTo>
                    <a:pt x="41660" y="10351"/>
                    <a:pt x="40631" y="13469"/>
                    <a:pt x="40599" y="15076"/>
                  </a:cubicBezTo>
                  <a:cubicBezTo>
                    <a:pt x="40599" y="15233"/>
                    <a:pt x="40721" y="16606"/>
                    <a:pt x="40787" y="17154"/>
                  </a:cubicBezTo>
                  <a:lnTo>
                    <a:pt x="40787" y="17154"/>
                  </a:lnTo>
                  <a:cubicBezTo>
                    <a:pt x="40048" y="15552"/>
                    <a:pt x="39183" y="14141"/>
                    <a:pt x="38285" y="12826"/>
                  </a:cubicBezTo>
                  <a:cubicBezTo>
                    <a:pt x="37385" y="11540"/>
                    <a:pt x="36420" y="10383"/>
                    <a:pt x="35520" y="9323"/>
                  </a:cubicBezTo>
                  <a:cubicBezTo>
                    <a:pt x="34620" y="8294"/>
                    <a:pt x="33720" y="7394"/>
                    <a:pt x="32949" y="6622"/>
                  </a:cubicBezTo>
                  <a:cubicBezTo>
                    <a:pt x="32499" y="6172"/>
                    <a:pt x="32113" y="5819"/>
                    <a:pt x="31727" y="5465"/>
                  </a:cubicBezTo>
                  <a:lnTo>
                    <a:pt x="31759" y="5465"/>
                  </a:lnTo>
                  <a:cubicBezTo>
                    <a:pt x="31759" y="5369"/>
                    <a:pt x="30924" y="3408"/>
                    <a:pt x="30827" y="3311"/>
                  </a:cubicBezTo>
                  <a:cubicBezTo>
                    <a:pt x="30088" y="2026"/>
                    <a:pt x="27999" y="1"/>
                    <a:pt x="2626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4253;p64"/>
            <p:cNvSpPr/>
            <p:nvPr/>
          </p:nvSpPr>
          <p:spPr>
            <a:xfrm>
              <a:off x="3261100" y="1467650"/>
              <a:ext cx="423525" cy="439600"/>
            </a:xfrm>
            <a:custGeom>
              <a:avLst/>
              <a:gdLst/>
              <a:ahLst/>
              <a:cxnLst/>
              <a:rect l="l" t="t" r="r" b="b"/>
              <a:pathLst>
                <a:path w="16941" h="17584" extrusionOk="0">
                  <a:moveTo>
                    <a:pt x="16941" y="0"/>
                  </a:moveTo>
                  <a:cubicBezTo>
                    <a:pt x="16941" y="0"/>
                    <a:pt x="9323" y="225"/>
                    <a:pt x="4630" y="5079"/>
                  </a:cubicBezTo>
                  <a:cubicBezTo>
                    <a:pt x="65" y="9836"/>
                    <a:pt x="1" y="17230"/>
                    <a:pt x="1" y="17583"/>
                  </a:cubicBezTo>
                  <a:cubicBezTo>
                    <a:pt x="1" y="17583"/>
                    <a:pt x="7651" y="17358"/>
                    <a:pt x="12344" y="12504"/>
                  </a:cubicBezTo>
                  <a:cubicBezTo>
                    <a:pt x="16909" y="7747"/>
                    <a:pt x="16941" y="354"/>
                    <a:pt x="169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4254;p64"/>
            <p:cNvSpPr/>
            <p:nvPr/>
          </p:nvSpPr>
          <p:spPr>
            <a:xfrm>
              <a:off x="2983875" y="802250"/>
              <a:ext cx="389775" cy="1053550"/>
            </a:xfrm>
            <a:custGeom>
              <a:avLst/>
              <a:gdLst/>
              <a:ahLst/>
              <a:cxnLst/>
              <a:rect l="l" t="t" r="r" b="b"/>
              <a:pathLst>
                <a:path w="15591" h="42142" extrusionOk="0">
                  <a:moveTo>
                    <a:pt x="7458" y="0"/>
                  </a:moveTo>
                  <a:lnTo>
                    <a:pt x="7522" y="14433"/>
                  </a:lnTo>
                  <a:lnTo>
                    <a:pt x="7522" y="14433"/>
                  </a:lnTo>
                  <a:lnTo>
                    <a:pt x="2764" y="10319"/>
                  </a:lnTo>
                  <a:lnTo>
                    <a:pt x="2443" y="10672"/>
                  </a:lnTo>
                  <a:lnTo>
                    <a:pt x="7522" y="15076"/>
                  </a:lnTo>
                  <a:lnTo>
                    <a:pt x="7586" y="25427"/>
                  </a:lnTo>
                  <a:lnTo>
                    <a:pt x="322" y="18998"/>
                  </a:lnTo>
                  <a:lnTo>
                    <a:pt x="0" y="19351"/>
                  </a:lnTo>
                  <a:lnTo>
                    <a:pt x="7586" y="26070"/>
                  </a:lnTo>
                  <a:lnTo>
                    <a:pt x="7618" y="35456"/>
                  </a:lnTo>
                  <a:lnTo>
                    <a:pt x="2186" y="31181"/>
                  </a:lnTo>
                  <a:lnTo>
                    <a:pt x="1864" y="31566"/>
                  </a:lnTo>
                  <a:lnTo>
                    <a:pt x="7618" y="36067"/>
                  </a:lnTo>
                  <a:lnTo>
                    <a:pt x="7650" y="42142"/>
                  </a:lnTo>
                  <a:lnTo>
                    <a:pt x="8133" y="42110"/>
                  </a:lnTo>
                  <a:lnTo>
                    <a:pt x="8068" y="31534"/>
                  </a:lnTo>
                  <a:lnTo>
                    <a:pt x="15590" y="24784"/>
                  </a:lnTo>
                  <a:lnTo>
                    <a:pt x="15269" y="24430"/>
                  </a:lnTo>
                  <a:lnTo>
                    <a:pt x="8068" y="30891"/>
                  </a:lnTo>
                  <a:lnTo>
                    <a:pt x="8036" y="22052"/>
                  </a:lnTo>
                  <a:lnTo>
                    <a:pt x="8068" y="22084"/>
                  </a:lnTo>
                  <a:lnTo>
                    <a:pt x="14433" y="12794"/>
                  </a:lnTo>
                  <a:lnTo>
                    <a:pt x="14047" y="12505"/>
                  </a:lnTo>
                  <a:lnTo>
                    <a:pt x="8036" y="21280"/>
                  </a:lnTo>
                  <a:lnTo>
                    <a:pt x="79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4255;p64"/>
            <p:cNvSpPr/>
            <p:nvPr/>
          </p:nvSpPr>
          <p:spPr>
            <a:xfrm>
              <a:off x="2682500" y="1458000"/>
              <a:ext cx="415500" cy="463700"/>
            </a:xfrm>
            <a:custGeom>
              <a:avLst/>
              <a:gdLst/>
              <a:ahLst/>
              <a:cxnLst/>
              <a:rect l="l" t="t" r="r" b="b"/>
              <a:pathLst>
                <a:path w="16620" h="18548" extrusionOk="0">
                  <a:moveTo>
                    <a:pt x="355" y="0"/>
                  </a:moveTo>
                  <a:lnTo>
                    <a:pt x="1" y="322"/>
                  </a:lnTo>
                  <a:lnTo>
                    <a:pt x="5433" y="6397"/>
                  </a:lnTo>
                  <a:lnTo>
                    <a:pt x="1994" y="6461"/>
                  </a:lnTo>
                  <a:lnTo>
                    <a:pt x="1994" y="6944"/>
                  </a:lnTo>
                  <a:lnTo>
                    <a:pt x="5851" y="6879"/>
                  </a:lnTo>
                  <a:lnTo>
                    <a:pt x="9676" y="11154"/>
                  </a:lnTo>
                  <a:lnTo>
                    <a:pt x="4276" y="11154"/>
                  </a:lnTo>
                  <a:lnTo>
                    <a:pt x="4276" y="11637"/>
                  </a:lnTo>
                  <a:lnTo>
                    <a:pt x="10094" y="11637"/>
                  </a:lnTo>
                  <a:lnTo>
                    <a:pt x="13566" y="15494"/>
                  </a:lnTo>
                  <a:lnTo>
                    <a:pt x="9773" y="15719"/>
                  </a:lnTo>
                  <a:lnTo>
                    <a:pt x="9805" y="16201"/>
                  </a:lnTo>
                  <a:lnTo>
                    <a:pt x="13952" y="15976"/>
                  </a:lnTo>
                  <a:lnTo>
                    <a:pt x="16266" y="18548"/>
                  </a:lnTo>
                  <a:lnTo>
                    <a:pt x="16620" y="18226"/>
                  </a:lnTo>
                  <a:lnTo>
                    <a:pt x="12569" y="13662"/>
                  </a:lnTo>
                  <a:lnTo>
                    <a:pt x="13212" y="7908"/>
                  </a:lnTo>
                  <a:lnTo>
                    <a:pt x="12730" y="7844"/>
                  </a:lnTo>
                  <a:lnTo>
                    <a:pt x="12152" y="13212"/>
                  </a:lnTo>
                  <a:lnTo>
                    <a:pt x="8905" y="9579"/>
                  </a:lnTo>
                  <a:lnTo>
                    <a:pt x="8937" y="9579"/>
                  </a:lnTo>
                  <a:lnTo>
                    <a:pt x="8101" y="3118"/>
                  </a:lnTo>
                  <a:lnTo>
                    <a:pt x="7619" y="3183"/>
                  </a:lnTo>
                  <a:lnTo>
                    <a:pt x="8358" y="8969"/>
                  </a:lnTo>
                  <a:lnTo>
                    <a:pt x="3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4256;p64"/>
            <p:cNvSpPr/>
            <p:nvPr/>
          </p:nvSpPr>
          <p:spPr>
            <a:xfrm>
              <a:off x="3257100" y="1463625"/>
              <a:ext cx="432350" cy="447625"/>
            </a:xfrm>
            <a:custGeom>
              <a:avLst/>
              <a:gdLst/>
              <a:ahLst/>
              <a:cxnLst/>
              <a:rect l="l" t="t" r="r" b="b"/>
              <a:pathLst>
                <a:path w="17294" h="17905" extrusionOk="0">
                  <a:moveTo>
                    <a:pt x="16940" y="0"/>
                  </a:moveTo>
                  <a:lnTo>
                    <a:pt x="11283" y="5851"/>
                  </a:lnTo>
                  <a:lnTo>
                    <a:pt x="10994" y="2443"/>
                  </a:lnTo>
                  <a:lnTo>
                    <a:pt x="10511" y="2475"/>
                  </a:lnTo>
                  <a:lnTo>
                    <a:pt x="10833" y="6333"/>
                  </a:lnTo>
                  <a:lnTo>
                    <a:pt x="6879" y="10447"/>
                  </a:lnTo>
                  <a:lnTo>
                    <a:pt x="6461" y="5079"/>
                  </a:lnTo>
                  <a:lnTo>
                    <a:pt x="5979" y="5111"/>
                  </a:lnTo>
                  <a:lnTo>
                    <a:pt x="6429" y="10897"/>
                  </a:lnTo>
                  <a:lnTo>
                    <a:pt x="2829" y="14658"/>
                  </a:lnTo>
                  <a:lnTo>
                    <a:pt x="2315" y="10865"/>
                  </a:lnTo>
                  <a:lnTo>
                    <a:pt x="1832" y="10962"/>
                  </a:lnTo>
                  <a:lnTo>
                    <a:pt x="2411" y="15076"/>
                  </a:lnTo>
                  <a:lnTo>
                    <a:pt x="0" y="17583"/>
                  </a:lnTo>
                  <a:lnTo>
                    <a:pt x="354" y="17905"/>
                  </a:lnTo>
                  <a:lnTo>
                    <a:pt x="4565" y="13533"/>
                  </a:lnTo>
                  <a:lnTo>
                    <a:pt x="10383" y="13758"/>
                  </a:lnTo>
                  <a:lnTo>
                    <a:pt x="10383" y="13276"/>
                  </a:lnTo>
                  <a:lnTo>
                    <a:pt x="5015" y="13051"/>
                  </a:lnTo>
                  <a:lnTo>
                    <a:pt x="8390" y="9579"/>
                  </a:lnTo>
                  <a:lnTo>
                    <a:pt x="14754" y="8294"/>
                  </a:lnTo>
                  <a:lnTo>
                    <a:pt x="14658" y="7811"/>
                  </a:lnTo>
                  <a:lnTo>
                    <a:pt x="8968" y="8969"/>
                  </a:lnTo>
                  <a:lnTo>
                    <a:pt x="8968" y="8969"/>
                  </a:lnTo>
                  <a:lnTo>
                    <a:pt x="17294" y="322"/>
                  </a:lnTo>
                  <a:lnTo>
                    <a:pt x="169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4257;p64"/>
            <p:cNvSpPr/>
            <p:nvPr/>
          </p:nvSpPr>
          <p:spPr>
            <a:xfrm>
              <a:off x="3434700" y="1007975"/>
              <a:ext cx="226625" cy="229850"/>
            </a:xfrm>
            <a:custGeom>
              <a:avLst/>
              <a:gdLst/>
              <a:ahLst/>
              <a:cxnLst/>
              <a:rect l="l" t="t" r="r" b="b"/>
              <a:pathLst>
                <a:path w="9065" h="9194" extrusionOk="0">
                  <a:moveTo>
                    <a:pt x="4532" y="0"/>
                  </a:moveTo>
                  <a:cubicBezTo>
                    <a:pt x="2025" y="0"/>
                    <a:pt x="0" y="2058"/>
                    <a:pt x="0" y="4597"/>
                  </a:cubicBezTo>
                  <a:cubicBezTo>
                    <a:pt x="0" y="7137"/>
                    <a:pt x="2025" y="9194"/>
                    <a:pt x="4532" y="9194"/>
                  </a:cubicBezTo>
                  <a:cubicBezTo>
                    <a:pt x="7040" y="9194"/>
                    <a:pt x="9065" y="7137"/>
                    <a:pt x="9065" y="4597"/>
                  </a:cubicBezTo>
                  <a:cubicBezTo>
                    <a:pt x="9065" y="2058"/>
                    <a:pt x="7040" y="0"/>
                    <a:pt x="45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4258;p64"/>
            <p:cNvSpPr/>
            <p:nvPr/>
          </p:nvSpPr>
          <p:spPr>
            <a:xfrm>
              <a:off x="3428250" y="1001550"/>
              <a:ext cx="240325" cy="242700"/>
            </a:xfrm>
            <a:custGeom>
              <a:avLst/>
              <a:gdLst/>
              <a:ahLst/>
              <a:cxnLst/>
              <a:rect l="l" t="t" r="r" b="b"/>
              <a:pathLst>
                <a:path w="9613" h="9708" extrusionOk="0">
                  <a:moveTo>
                    <a:pt x="4790" y="547"/>
                  </a:moveTo>
                  <a:cubicBezTo>
                    <a:pt x="5980" y="547"/>
                    <a:pt x="7041" y="1029"/>
                    <a:pt x="7812" y="1800"/>
                  </a:cubicBezTo>
                  <a:cubicBezTo>
                    <a:pt x="8583" y="2572"/>
                    <a:pt x="9066" y="3665"/>
                    <a:pt x="9066" y="4854"/>
                  </a:cubicBezTo>
                  <a:cubicBezTo>
                    <a:pt x="9066" y="6043"/>
                    <a:pt x="8583" y="7136"/>
                    <a:pt x="7812" y="7908"/>
                  </a:cubicBezTo>
                  <a:cubicBezTo>
                    <a:pt x="7041" y="8679"/>
                    <a:pt x="5980" y="9161"/>
                    <a:pt x="4790" y="9161"/>
                  </a:cubicBezTo>
                  <a:cubicBezTo>
                    <a:pt x="3633" y="9161"/>
                    <a:pt x="2540" y="8679"/>
                    <a:pt x="1769" y="7908"/>
                  </a:cubicBezTo>
                  <a:cubicBezTo>
                    <a:pt x="997" y="7136"/>
                    <a:pt x="515" y="6043"/>
                    <a:pt x="515" y="4854"/>
                  </a:cubicBezTo>
                  <a:cubicBezTo>
                    <a:pt x="515" y="3665"/>
                    <a:pt x="997" y="2572"/>
                    <a:pt x="1769" y="1800"/>
                  </a:cubicBezTo>
                  <a:cubicBezTo>
                    <a:pt x="2540" y="1029"/>
                    <a:pt x="3633" y="547"/>
                    <a:pt x="4790" y="547"/>
                  </a:cubicBezTo>
                  <a:close/>
                  <a:moveTo>
                    <a:pt x="4790" y="0"/>
                  </a:moveTo>
                  <a:cubicBezTo>
                    <a:pt x="3473" y="0"/>
                    <a:pt x="2251" y="547"/>
                    <a:pt x="1383" y="1415"/>
                  </a:cubicBezTo>
                  <a:cubicBezTo>
                    <a:pt x="515" y="2315"/>
                    <a:pt x="1" y="3504"/>
                    <a:pt x="1" y="4854"/>
                  </a:cubicBezTo>
                  <a:cubicBezTo>
                    <a:pt x="1" y="6204"/>
                    <a:pt x="515" y="7394"/>
                    <a:pt x="1383" y="8294"/>
                  </a:cubicBezTo>
                  <a:cubicBezTo>
                    <a:pt x="2251" y="9161"/>
                    <a:pt x="3473" y="9708"/>
                    <a:pt x="4790" y="9708"/>
                  </a:cubicBezTo>
                  <a:cubicBezTo>
                    <a:pt x="6108" y="9708"/>
                    <a:pt x="7330" y="9161"/>
                    <a:pt x="8198" y="8294"/>
                  </a:cubicBezTo>
                  <a:cubicBezTo>
                    <a:pt x="9066" y="7394"/>
                    <a:pt x="9612" y="6204"/>
                    <a:pt x="9612" y="4854"/>
                  </a:cubicBezTo>
                  <a:cubicBezTo>
                    <a:pt x="9612" y="3504"/>
                    <a:pt x="9066" y="2315"/>
                    <a:pt x="8198" y="1415"/>
                  </a:cubicBezTo>
                  <a:cubicBezTo>
                    <a:pt x="7330" y="547"/>
                    <a:pt x="6108" y="0"/>
                    <a:pt x="47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4259;p64"/>
            <p:cNvSpPr/>
            <p:nvPr/>
          </p:nvSpPr>
          <p:spPr>
            <a:xfrm>
              <a:off x="3804350" y="1436300"/>
              <a:ext cx="204950" cy="566025"/>
            </a:xfrm>
            <a:custGeom>
              <a:avLst/>
              <a:gdLst/>
              <a:ahLst/>
              <a:cxnLst/>
              <a:rect l="l" t="t" r="r" b="b"/>
              <a:pathLst>
                <a:path w="8198" h="22641" extrusionOk="0">
                  <a:moveTo>
                    <a:pt x="2361" y="0"/>
                  </a:moveTo>
                  <a:cubicBezTo>
                    <a:pt x="2352" y="0"/>
                    <a:pt x="2347" y="0"/>
                    <a:pt x="2347" y="0"/>
                  </a:cubicBezTo>
                  <a:lnTo>
                    <a:pt x="0" y="8101"/>
                  </a:lnTo>
                  <a:cubicBezTo>
                    <a:pt x="0" y="8101"/>
                    <a:pt x="1801" y="19351"/>
                    <a:pt x="1993" y="20284"/>
                  </a:cubicBezTo>
                  <a:cubicBezTo>
                    <a:pt x="2131" y="21083"/>
                    <a:pt x="2979" y="22640"/>
                    <a:pt x="4496" y="22640"/>
                  </a:cubicBezTo>
                  <a:cubicBezTo>
                    <a:pt x="4747" y="22640"/>
                    <a:pt x="5017" y="22598"/>
                    <a:pt x="5304" y="22502"/>
                  </a:cubicBezTo>
                  <a:cubicBezTo>
                    <a:pt x="7362" y="21859"/>
                    <a:pt x="8197" y="20187"/>
                    <a:pt x="8004" y="18805"/>
                  </a:cubicBezTo>
                  <a:cubicBezTo>
                    <a:pt x="7812" y="17423"/>
                    <a:pt x="5594" y="7522"/>
                    <a:pt x="5047" y="3729"/>
                  </a:cubicBezTo>
                  <a:cubicBezTo>
                    <a:pt x="4496" y="88"/>
                    <a:pt x="2547" y="0"/>
                    <a:pt x="23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4260;p64"/>
            <p:cNvSpPr/>
            <p:nvPr/>
          </p:nvSpPr>
          <p:spPr>
            <a:xfrm>
              <a:off x="3797925" y="1429875"/>
              <a:ext cx="213775" cy="579425"/>
            </a:xfrm>
            <a:custGeom>
              <a:avLst/>
              <a:gdLst/>
              <a:ahLst/>
              <a:cxnLst/>
              <a:rect l="l" t="t" r="r" b="b"/>
              <a:pathLst>
                <a:path w="8551" h="23177" extrusionOk="0">
                  <a:moveTo>
                    <a:pt x="2800" y="563"/>
                  </a:moveTo>
                  <a:cubicBezTo>
                    <a:pt x="3001" y="595"/>
                    <a:pt x="3326" y="689"/>
                    <a:pt x="3665" y="965"/>
                  </a:cubicBezTo>
                  <a:cubicBezTo>
                    <a:pt x="4179" y="1383"/>
                    <a:pt x="4758" y="2250"/>
                    <a:pt x="5015" y="4018"/>
                  </a:cubicBezTo>
                  <a:cubicBezTo>
                    <a:pt x="5304" y="5915"/>
                    <a:pt x="6011" y="9354"/>
                    <a:pt x="6654" y="12472"/>
                  </a:cubicBezTo>
                  <a:cubicBezTo>
                    <a:pt x="6976" y="14047"/>
                    <a:pt x="7297" y="15526"/>
                    <a:pt x="7522" y="16715"/>
                  </a:cubicBezTo>
                  <a:cubicBezTo>
                    <a:pt x="7779" y="17905"/>
                    <a:pt x="7940" y="18773"/>
                    <a:pt x="8004" y="19094"/>
                  </a:cubicBezTo>
                  <a:cubicBezTo>
                    <a:pt x="8004" y="19223"/>
                    <a:pt x="8004" y="19319"/>
                    <a:pt x="8004" y="19448"/>
                  </a:cubicBezTo>
                  <a:cubicBezTo>
                    <a:pt x="8004" y="20637"/>
                    <a:pt x="7233" y="21955"/>
                    <a:pt x="5497" y="22501"/>
                  </a:cubicBezTo>
                  <a:cubicBezTo>
                    <a:pt x="5240" y="22598"/>
                    <a:pt x="4983" y="22630"/>
                    <a:pt x="4790" y="22630"/>
                  </a:cubicBezTo>
                  <a:cubicBezTo>
                    <a:pt x="4115" y="22630"/>
                    <a:pt x="3568" y="22309"/>
                    <a:pt x="3183" y="21859"/>
                  </a:cubicBezTo>
                  <a:cubicBezTo>
                    <a:pt x="2797" y="21409"/>
                    <a:pt x="2572" y="20830"/>
                    <a:pt x="2508" y="20508"/>
                  </a:cubicBezTo>
                  <a:cubicBezTo>
                    <a:pt x="2411" y="20058"/>
                    <a:pt x="1897" y="17005"/>
                    <a:pt x="1447" y="14047"/>
                  </a:cubicBezTo>
                  <a:cubicBezTo>
                    <a:pt x="1190" y="12601"/>
                    <a:pt x="965" y="11154"/>
                    <a:pt x="804" y="10062"/>
                  </a:cubicBezTo>
                  <a:cubicBezTo>
                    <a:pt x="675" y="9210"/>
                    <a:pt x="567" y="8586"/>
                    <a:pt x="529" y="8373"/>
                  </a:cubicBezTo>
                  <a:lnTo>
                    <a:pt x="529" y="8373"/>
                  </a:lnTo>
                  <a:lnTo>
                    <a:pt x="2800" y="563"/>
                  </a:lnTo>
                  <a:close/>
                  <a:moveTo>
                    <a:pt x="2604" y="0"/>
                  </a:moveTo>
                  <a:cubicBezTo>
                    <a:pt x="2475" y="0"/>
                    <a:pt x="2379" y="97"/>
                    <a:pt x="2347" y="193"/>
                  </a:cubicBezTo>
                  <a:lnTo>
                    <a:pt x="0" y="8261"/>
                  </a:lnTo>
                  <a:lnTo>
                    <a:pt x="0" y="8390"/>
                  </a:lnTo>
                  <a:cubicBezTo>
                    <a:pt x="0" y="8390"/>
                    <a:pt x="450" y="11219"/>
                    <a:pt x="900" y="14144"/>
                  </a:cubicBezTo>
                  <a:cubicBezTo>
                    <a:pt x="1383" y="17069"/>
                    <a:pt x="1865" y="20123"/>
                    <a:pt x="1961" y="20605"/>
                  </a:cubicBezTo>
                  <a:cubicBezTo>
                    <a:pt x="2058" y="21055"/>
                    <a:pt x="2315" y="21666"/>
                    <a:pt x="2797" y="22212"/>
                  </a:cubicBezTo>
                  <a:cubicBezTo>
                    <a:pt x="3247" y="22726"/>
                    <a:pt x="3922" y="23176"/>
                    <a:pt x="4790" y="23176"/>
                  </a:cubicBezTo>
                  <a:cubicBezTo>
                    <a:pt x="5047" y="23176"/>
                    <a:pt x="5336" y="23112"/>
                    <a:pt x="5658" y="23016"/>
                  </a:cubicBezTo>
                  <a:cubicBezTo>
                    <a:pt x="7619" y="22405"/>
                    <a:pt x="8551" y="20862"/>
                    <a:pt x="8551" y="19448"/>
                  </a:cubicBezTo>
                  <a:cubicBezTo>
                    <a:pt x="8551" y="19319"/>
                    <a:pt x="8551" y="19158"/>
                    <a:pt x="8519" y="19030"/>
                  </a:cubicBezTo>
                  <a:cubicBezTo>
                    <a:pt x="8454" y="18676"/>
                    <a:pt x="8294" y="17776"/>
                    <a:pt x="8069" y="16619"/>
                  </a:cubicBezTo>
                  <a:cubicBezTo>
                    <a:pt x="7329" y="13051"/>
                    <a:pt x="5979" y="6751"/>
                    <a:pt x="5561" y="3922"/>
                  </a:cubicBezTo>
                  <a:cubicBezTo>
                    <a:pt x="5272" y="2090"/>
                    <a:pt x="4629" y="1093"/>
                    <a:pt x="3986" y="547"/>
                  </a:cubicBezTo>
                  <a:cubicBezTo>
                    <a:pt x="3343" y="32"/>
                    <a:pt x="2733" y="0"/>
                    <a:pt x="26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4261;p64"/>
            <p:cNvSpPr/>
            <p:nvPr/>
          </p:nvSpPr>
          <p:spPr>
            <a:xfrm>
              <a:off x="3106825" y="1594975"/>
              <a:ext cx="767475" cy="595950"/>
            </a:xfrm>
            <a:custGeom>
              <a:avLst/>
              <a:gdLst/>
              <a:ahLst/>
              <a:cxnLst/>
              <a:rect l="l" t="t" r="r" b="b"/>
              <a:pathLst>
                <a:path w="30699" h="23838" extrusionOk="0">
                  <a:moveTo>
                    <a:pt x="21971" y="1"/>
                  </a:moveTo>
                  <a:cubicBezTo>
                    <a:pt x="19140" y="1"/>
                    <a:pt x="15086" y="686"/>
                    <a:pt x="9386" y="2911"/>
                  </a:cubicBezTo>
                  <a:cubicBezTo>
                    <a:pt x="9386" y="2911"/>
                    <a:pt x="0" y="6865"/>
                    <a:pt x="0" y="8311"/>
                  </a:cubicBezTo>
                  <a:cubicBezTo>
                    <a:pt x="0" y="9758"/>
                    <a:pt x="5786" y="23837"/>
                    <a:pt x="5786" y="23837"/>
                  </a:cubicBezTo>
                  <a:lnTo>
                    <a:pt x="30698" y="17344"/>
                  </a:lnTo>
                  <a:lnTo>
                    <a:pt x="27901" y="1754"/>
                  </a:lnTo>
                  <a:cubicBezTo>
                    <a:pt x="27901" y="1754"/>
                    <a:pt x="26502" y="1"/>
                    <a:pt x="219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4262;p64"/>
            <p:cNvSpPr/>
            <p:nvPr/>
          </p:nvSpPr>
          <p:spPr>
            <a:xfrm>
              <a:off x="3100400" y="1588175"/>
              <a:ext cx="781125" cy="609375"/>
            </a:xfrm>
            <a:custGeom>
              <a:avLst/>
              <a:gdLst/>
              <a:ahLst/>
              <a:cxnLst/>
              <a:rect l="l" t="t" r="r" b="b"/>
              <a:pathLst>
                <a:path w="31245" h="24375" extrusionOk="0">
                  <a:moveTo>
                    <a:pt x="22244" y="515"/>
                  </a:moveTo>
                  <a:cubicBezTo>
                    <a:pt x="24462" y="515"/>
                    <a:pt x="25908" y="965"/>
                    <a:pt x="26776" y="1383"/>
                  </a:cubicBezTo>
                  <a:cubicBezTo>
                    <a:pt x="27226" y="1576"/>
                    <a:pt x="27516" y="1801"/>
                    <a:pt x="27708" y="1929"/>
                  </a:cubicBezTo>
                  <a:cubicBezTo>
                    <a:pt x="27805" y="2026"/>
                    <a:pt x="27869" y="2090"/>
                    <a:pt x="27901" y="2122"/>
                  </a:cubicBezTo>
                  <a:lnTo>
                    <a:pt x="27915" y="2136"/>
                  </a:lnTo>
                  <a:lnTo>
                    <a:pt x="30634" y="17423"/>
                  </a:lnTo>
                  <a:lnTo>
                    <a:pt x="6207" y="23793"/>
                  </a:lnTo>
                  <a:lnTo>
                    <a:pt x="6207" y="23793"/>
                  </a:lnTo>
                  <a:cubicBezTo>
                    <a:pt x="6165" y="23693"/>
                    <a:pt x="6109" y="23561"/>
                    <a:pt x="6043" y="23402"/>
                  </a:cubicBezTo>
                  <a:cubicBezTo>
                    <a:pt x="5497" y="22052"/>
                    <a:pt x="4114" y="18645"/>
                    <a:pt x="2861" y="15398"/>
                  </a:cubicBezTo>
                  <a:cubicBezTo>
                    <a:pt x="2250" y="13791"/>
                    <a:pt x="1639" y="12216"/>
                    <a:pt x="1222" y="10994"/>
                  </a:cubicBezTo>
                  <a:cubicBezTo>
                    <a:pt x="996" y="10351"/>
                    <a:pt x="836" y="9805"/>
                    <a:pt x="707" y="9387"/>
                  </a:cubicBezTo>
                  <a:cubicBezTo>
                    <a:pt x="643" y="9194"/>
                    <a:pt x="611" y="9001"/>
                    <a:pt x="579" y="8873"/>
                  </a:cubicBezTo>
                  <a:cubicBezTo>
                    <a:pt x="546" y="8744"/>
                    <a:pt x="546" y="8615"/>
                    <a:pt x="546" y="8583"/>
                  </a:cubicBezTo>
                  <a:cubicBezTo>
                    <a:pt x="514" y="8583"/>
                    <a:pt x="546" y="8519"/>
                    <a:pt x="611" y="8423"/>
                  </a:cubicBezTo>
                  <a:cubicBezTo>
                    <a:pt x="707" y="8262"/>
                    <a:pt x="900" y="8037"/>
                    <a:pt x="1222" y="7812"/>
                  </a:cubicBezTo>
                  <a:cubicBezTo>
                    <a:pt x="2314" y="6976"/>
                    <a:pt x="4468" y="5851"/>
                    <a:pt x="6332" y="4983"/>
                  </a:cubicBezTo>
                  <a:cubicBezTo>
                    <a:pt x="7265" y="4533"/>
                    <a:pt x="8100" y="4147"/>
                    <a:pt x="8743" y="3858"/>
                  </a:cubicBezTo>
                  <a:cubicBezTo>
                    <a:pt x="9354" y="3569"/>
                    <a:pt x="9740" y="3408"/>
                    <a:pt x="9740" y="3408"/>
                  </a:cubicBezTo>
                  <a:cubicBezTo>
                    <a:pt x="15429" y="1190"/>
                    <a:pt x="19447" y="515"/>
                    <a:pt x="22244" y="515"/>
                  </a:cubicBezTo>
                  <a:close/>
                  <a:moveTo>
                    <a:pt x="22244" y="1"/>
                  </a:moveTo>
                  <a:cubicBezTo>
                    <a:pt x="19351" y="1"/>
                    <a:pt x="15269" y="676"/>
                    <a:pt x="9547" y="2926"/>
                  </a:cubicBezTo>
                  <a:cubicBezTo>
                    <a:pt x="9547" y="2926"/>
                    <a:pt x="7200" y="3922"/>
                    <a:pt x="4822" y="5112"/>
                  </a:cubicBezTo>
                  <a:cubicBezTo>
                    <a:pt x="3664" y="5690"/>
                    <a:pt x="2475" y="6333"/>
                    <a:pt x="1575" y="6912"/>
                  </a:cubicBezTo>
                  <a:cubicBezTo>
                    <a:pt x="1125" y="7201"/>
                    <a:pt x="771" y="7490"/>
                    <a:pt x="482" y="7748"/>
                  </a:cubicBezTo>
                  <a:cubicBezTo>
                    <a:pt x="354" y="7876"/>
                    <a:pt x="225" y="8005"/>
                    <a:pt x="129" y="8133"/>
                  </a:cubicBezTo>
                  <a:cubicBezTo>
                    <a:pt x="64" y="8262"/>
                    <a:pt x="0" y="8423"/>
                    <a:pt x="0" y="8583"/>
                  </a:cubicBezTo>
                  <a:cubicBezTo>
                    <a:pt x="0" y="8712"/>
                    <a:pt x="32" y="8873"/>
                    <a:pt x="64" y="9066"/>
                  </a:cubicBezTo>
                  <a:cubicBezTo>
                    <a:pt x="225" y="9773"/>
                    <a:pt x="675" y="11058"/>
                    <a:pt x="1222" y="12601"/>
                  </a:cubicBezTo>
                  <a:cubicBezTo>
                    <a:pt x="2925" y="17262"/>
                    <a:pt x="5786" y="24206"/>
                    <a:pt x="5786" y="24206"/>
                  </a:cubicBezTo>
                  <a:cubicBezTo>
                    <a:pt x="5839" y="24312"/>
                    <a:pt x="5937" y="24374"/>
                    <a:pt x="6042" y="24374"/>
                  </a:cubicBezTo>
                  <a:cubicBezTo>
                    <a:pt x="6063" y="24374"/>
                    <a:pt x="6085" y="24372"/>
                    <a:pt x="6107" y="24366"/>
                  </a:cubicBezTo>
                  <a:lnTo>
                    <a:pt x="31019" y="17873"/>
                  </a:lnTo>
                  <a:cubicBezTo>
                    <a:pt x="31148" y="17841"/>
                    <a:pt x="31244" y="17712"/>
                    <a:pt x="31212" y="17552"/>
                  </a:cubicBezTo>
                  <a:lnTo>
                    <a:pt x="28416" y="1962"/>
                  </a:lnTo>
                  <a:lnTo>
                    <a:pt x="28351" y="1833"/>
                  </a:lnTo>
                  <a:cubicBezTo>
                    <a:pt x="28319" y="1769"/>
                    <a:pt x="26808" y="1"/>
                    <a:pt x="222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4263;p64"/>
            <p:cNvSpPr/>
            <p:nvPr/>
          </p:nvSpPr>
          <p:spPr>
            <a:xfrm>
              <a:off x="3300475" y="1435225"/>
              <a:ext cx="606750" cy="742775"/>
            </a:xfrm>
            <a:custGeom>
              <a:avLst/>
              <a:gdLst/>
              <a:ahLst/>
              <a:cxnLst/>
              <a:rect l="l" t="t" r="r" b="b"/>
              <a:pathLst>
                <a:path w="24270" h="29711" extrusionOk="0">
                  <a:moveTo>
                    <a:pt x="17600" y="1"/>
                  </a:moveTo>
                  <a:cubicBezTo>
                    <a:pt x="15099" y="1"/>
                    <a:pt x="12134" y="159"/>
                    <a:pt x="10191" y="783"/>
                  </a:cubicBezTo>
                  <a:cubicBezTo>
                    <a:pt x="10191" y="783"/>
                    <a:pt x="7523" y="2422"/>
                    <a:pt x="5401" y="3644"/>
                  </a:cubicBezTo>
                  <a:cubicBezTo>
                    <a:pt x="3248" y="4833"/>
                    <a:pt x="1" y="6504"/>
                    <a:pt x="1" y="9848"/>
                  </a:cubicBezTo>
                  <a:cubicBezTo>
                    <a:pt x="1" y="13191"/>
                    <a:pt x="2412" y="26434"/>
                    <a:pt x="2412" y="27816"/>
                  </a:cubicBezTo>
                  <a:cubicBezTo>
                    <a:pt x="2412" y="28999"/>
                    <a:pt x="2482" y="29711"/>
                    <a:pt x="2503" y="29711"/>
                  </a:cubicBezTo>
                  <a:cubicBezTo>
                    <a:pt x="2506" y="29711"/>
                    <a:pt x="2508" y="29690"/>
                    <a:pt x="2508" y="29649"/>
                  </a:cubicBezTo>
                  <a:cubicBezTo>
                    <a:pt x="2508" y="29391"/>
                    <a:pt x="18805" y="24023"/>
                    <a:pt x="18805" y="24023"/>
                  </a:cubicBezTo>
                  <a:cubicBezTo>
                    <a:pt x="18805" y="24023"/>
                    <a:pt x="19834" y="19748"/>
                    <a:pt x="20670" y="17723"/>
                  </a:cubicBezTo>
                  <a:cubicBezTo>
                    <a:pt x="21506" y="15666"/>
                    <a:pt x="20670" y="13930"/>
                    <a:pt x="21602" y="10587"/>
                  </a:cubicBezTo>
                  <a:cubicBezTo>
                    <a:pt x="22534" y="7244"/>
                    <a:pt x="24270" y="5026"/>
                    <a:pt x="23531" y="2519"/>
                  </a:cubicBezTo>
                  <a:cubicBezTo>
                    <a:pt x="22791" y="43"/>
                    <a:pt x="22598" y="108"/>
                    <a:pt x="19930" y="43"/>
                  </a:cubicBezTo>
                  <a:cubicBezTo>
                    <a:pt x="19246" y="19"/>
                    <a:pt x="18450" y="1"/>
                    <a:pt x="176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4264;p64"/>
            <p:cNvSpPr/>
            <p:nvPr/>
          </p:nvSpPr>
          <p:spPr>
            <a:xfrm>
              <a:off x="3294050" y="1428275"/>
              <a:ext cx="605950" cy="757025"/>
            </a:xfrm>
            <a:custGeom>
              <a:avLst/>
              <a:gdLst/>
              <a:ahLst/>
              <a:cxnLst/>
              <a:rect l="l" t="t" r="r" b="b"/>
              <a:pathLst>
                <a:path w="24238" h="30281" extrusionOk="0">
                  <a:moveTo>
                    <a:pt x="17905" y="546"/>
                  </a:moveTo>
                  <a:cubicBezTo>
                    <a:pt x="18741" y="546"/>
                    <a:pt x="19512" y="546"/>
                    <a:pt x="20187" y="579"/>
                  </a:cubicBezTo>
                  <a:cubicBezTo>
                    <a:pt x="20863" y="611"/>
                    <a:pt x="21377" y="611"/>
                    <a:pt x="21763" y="643"/>
                  </a:cubicBezTo>
                  <a:cubicBezTo>
                    <a:pt x="22052" y="675"/>
                    <a:pt x="22245" y="739"/>
                    <a:pt x="22438" y="804"/>
                  </a:cubicBezTo>
                  <a:cubicBezTo>
                    <a:pt x="22663" y="900"/>
                    <a:pt x="22823" y="1061"/>
                    <a:pt x="22984" y="1382"/>
                  </a:cubicBezTo>
                  <a:cubicBezTo>
                    <a:pt x="23177" y="1704"/>
                    <a:pt x="23338" y="2186"/>
                    <a:pt x="23531" y="2893"/>
                  </a:cubicBezTo>
                  <a:cubicBezTo>
                    <a:pt x="23659" y="3279"/>
                    <a:pt x="23691" y="3664"/>
                    <a:pt x="23691" y="4050"/>
                  </a:cubicBezTo>
                  <a:cubicBezTo>
                    <a:pt x="23691" y="4982"/>
                    <a:pt x="23370" y="5979"/>
                    <a:pt x="22952" y="7072"/>
                  </a:cubicBezTo>
                  <a:cubicBezTo>
                    <a:pt x="22534" y="8165"/>
                    <a:pt x="21988" y="9386"/>
                    <a:pt x="21602" y="10801"/>
                  </a:cubicBezTo>
                  <a:cubicBezTo>
                    <a:pt x="21120" y="12504"/>
                    <a:pt x="21088" y="13790"/>
                    <a:pt x="21088" y="14915"/>
                  </a:cubicBezTo>
                  <a:cubicBezTo>
                    <a:pt x="21088" y="16040"/>
                    <a:pt x="21055" y="16940"/>
                    <a:pt x="20670" y="17904"/>
                  </a:cubicBezTo>
                  <a:cubicBezTo>
                    <a:pt x="20252" y="18933"/>
                    <a:pt x="19802" y="20508"/>
                    <a:pt x="19416" y="21826"/>
                  </a:cubicBezTo>
                  <a:cubicBezTo>
                    <a:pt x="19139" y="22885"/>
                    <a:pt x="18921" y="23766"/>
                    <a:pt x="18840" y="24097"/>
                  </a:cubicBezTo>
                  <a:lnTo>
                    <a:pt x="18840" y="24097"/>
                  </a:lnTo>
                  <a:cubicBezTo>
                    <a:pt x="18051" y="24357"/>
                    <a:pt x="14442" y="25551"/>
                    <a:pt x="10833" y="26744"/>
                  </a:cubicBezTo>
                  <a:cubicBezTo>
                    <a:pt x="8808" y="27451"/>
                    <a:pt x="6751" y="28159"/>
                    <a:pt x="5240" y="28673"/>
                  </a:cubicBezTo>
                  <a:cubicBezTo>
                    <a:pt x="4469" y="28962"/>
                    <a:pt x="3826" y="29187"/>
                    <a:pt x="3376" y="29380"/>
                  </a:cubicBezTo>
                  <a:cubicBezTo>
                    <a:pt x="3229" y="29422"/>
                    <a:pt x="3096" y="29478"/>
                    <a:pt x="2986" y="29520"/>
                  </a:cubicBezTo>
                  <a:lnTo>
                    <a:pt x="2986" y="29520"/>
                  </a:lnTo>
                  <a:cubicBezTo>
                    <a:pt x="2977" y="29197"/>
                    <a:pt x="2958" y="28712"/>
                    <a:pt x="2958" y="28094"/>
                  </a:cubicBezTo>
                  <a:cubicBezTo>
                    <a:pt x="2958" y="27869"/>
                    <a:pt x="2894" y="27516"/>
                    <a:pt x="2830" y="27034"/>
                  </a:cubicBezTo>
                  <a:cubicBezTo>
                    <a:pt x="2605" y="25266"/>
                    <a:pt x="2026" y="21762"/>
                    <a:pt x="1512" y="18322"/>
                  </a:cubicBezTo>
                  <a:cubicBezTo>
                    <a:pt x="997" y="14915"/>
                    <a:pt x="547" y="11540"/>
                    <a:pt x="547" y="10126"/>
                  </a:cubicBezTo>
                  <a:cubicBezTo>
                    <a:pt x="547" y="8550"/>
                    <a:pt x="1287" y="7361"/>
                    <a:pt x="2347" y="6429"/>
                  </a:cubicBezTo>
                  <a:cubicBezTo>
                    <a:pt x="3376" y="5465"/>
                    <a:pt x="4694" y="4757"/>
                    <a:pt x="5787" y="4147"/>
                  </a:cubicBezTo>
                  <a:cubicBezTo>
                    <a:pt x="7908" y="2957"/>
                    <a:pt x="10608" y="1286"/>
                    <a:pt x="10608" y="1286"/>
                  </a:cubicBezTo>
                  <a:lnTo>
                    <a:pt x="10597" y="1270"/>
                  </a:lnTo>
                  <a:lnTo>
                    <a:pt x="10597" y="1270"/>
                  </a:lnTo>
                  <a:cubicBezTo>
                    <a:pt x="12495" y="704"/>
                    <a:pt x="15421" y="546"/>
                    <a:pt x="17905" y="546"/>
                  </a:cubicBezTo>
                  <a:close/>
                  <a:moveTo>
                    <a:pt x="17905" y="0"/>
                  </a:moveTo>
                  <a:cubicBezTo>
                    <a:pt x="15366" y="0"/>
                    <a:pt x="12376" y="161"/>
                    <a:pt x="10383" y="804"/>
                  </a:cubicBezTo>
                  <a:lnTo>
                    <a:pt x="10319" y="804"/>
                  </a:lnTo>
                  <a:cubicBezTo>
                    <a:pt x="10319" y="804"/>
                    <a:pt x="10158" y="932"/>
                    <a:pt x="9869" y="1093"/>
                  </a:cubicBezTo>
                  <a:cubicBezTo>
                    <a:pt x="9001" y="1607"/>
                    <a:pt x="7105" y="2797"/>
                    <a:pt x="5498" y="3697"/>
                  </a:cubicBezTo>
                  <a:cubicBezTo>
                    <a:pt x="4437" y="4275"/>
                    <a:pt x="3087" y="5015"/>
                    <a:pt x="1994" y="6011"/>
                  </a:cubicBezTo>
                  <a:cubicBezTo>
                    <a:pt x="869" y="7040"/>
                    <a:pt x="1" y="8358"/>
                    <a:pt x="1" y="10126"/>
                  </a:cubicBezTo>
                  <a:cubicBezTo>
                    <a:pt x="1" y="10993"/>
                    <a:pt x="162" y="12440"/>
                    <a:pt x="387" y="14176"/>
                  </a:cubicBezTo>
                  <a:cubicBezTo>
                    <a:pt x="708" y="16779"/>
                    <a:pt x="1222" y="19994"/>
                    <a:pt x="1640" y="22726"/>
                  </a:cubicBezTo>
                  <a:cubicBezTo>
                    <a:pt x="1865" y="24076"/>
                    <a:pt x="2058" y="25298"/>
                    <a:pt x="2187" y="26230"/>
                  </a:cubicBezTo>
                  <a:cubicBezTo>
                    <a:pt x="2347" y="27194"/>
                    <a:pt x="2412" y="27869"/>
                    <a:pt x="2412" y="28094"/>
                  </a:cubicBezTo>
                  <a:cubicBezTo>
                    <a:pt x="2412" y="28705"/>
                    <a:pt x="2444" y="29187"/>
                    <a:pt x="2444" y="29509"/>
                  </a:cubicBezTo>
                  <a:cubicBezTo>
                    <a:pt x="2476" y="29669"/>
                    <a:pt x="2476" y="29798"/>
                    <a:pt x="2476" y="29894"/>
                  </a:cubicBezTo>
                  <a:lnTo>
                    <a:pt x="2508" y="30023"/>
                  </a:lnTo>
                  <a:lnTo>
                    <a:pt x="2508" y="30055"/>
                  </a:lnTo>
                  <a:lnTo>
                    <a:pt x="2540" y="30119"/>
                  </a:lnTo>
                  <a:lnTo>
                    <a:pt x="2572" y="30184"/>
                  </a:lnTo>
                  <a:cubicBezTo>
                    <a:pt x="2605" y="30216"/>
                    <a:pt x="2669" y="30248"/>
                    <a:pt x="2765" y="30280"/>
                  </a:cubicBezTo>
                  <a:cubicBezTo>
                    <a:pt x="2862" y="30280"/>
                    <a:pt x="2926" y="30216"/>
                    <a:pt x="2958" y="30184"/>
                  </a:cubicBezTo>
                  <a:cubicBezTo>
                    <a:pt x="2987" y="30155"/>
                    <a:pt x="3016" y="30126"/>
                    <a:pt x="3021" y="30097"/>
                  </a:cubicBezTo>
                  <a:lnTo>
                    <a:pt x="3021" y="30097"/>
                  </a:lnTo>
                  <a:cubicBezTo>
                    <a:pt x="3066" y="30081"/>
                    <a:pt x="3132" y="30056"/>
                    <a:pt x="3215" y="30023"/>
                  </a:cubicBezTo>
                  <a:cubicBezTo>
                    <a:pt x="3762" y="29766"/>
                    <a:pt x="5047" y="29316"/>
                    <a:pt x="6655" y="28769"/>
                  </a:cubicBezTo>
                  <a:cubicBezTo>
                    <a:pt x="9066" y="27901"/>
                    <a:pt x="12184" y="26873"/>
                    <a:pt x="14723" y="26037"/>
                  </a:cubicBezTo>
                  <a:cubicBezTo>
                    <a:pt x="15977" y="25587"/>
                    <a:pt x="17069" y="25233"/>
                    <a:pt x="17873" y="24976"/>
                  </a:cubicBezTo>
                  <a:cubicBezTo>
                    <a:pt x="18677" y="24719"/>
                    <a:pt x="19159" y="24558"/>
                    <a:pt x="19159" y="24558"/>
                  </a:cubicBezTo>
                  <a:cubicBezTo>
                    <a:pt x="19255" y="24526"/>
                    <a:pt x="19320" y="24430"/>
                    <a:pt x="19320" y="24366"/>
                  </a:cubicBezTo>
                  <a:cubicBezTo>
                    <a:pt x="19320" y="24366"/>
                    <a:pt x="19384" y="24076"/>
                    <a:pt x="19512" y="23658"/>
                  </a:cubicBezTo>
                  <a:cubicBezTo>
                    <a:pt x="19834" y="22373"/>
                    <a:pt x="20573" y="19576"/>
                    <a:pt x="21184" y="18097"/>
                  </a:cubicBezTo>
                  <a:cubicBezTo>
                    <a:pt x="21602" y="17004"/>
                    <a:pt x="21602" y="16008"/>
                    <a:pt x="21634" y="14915"/>
                  </a:cubicBezTo>
                  <a:cubicBezTo>
                    <a:pt x="21634" y="13822"/>
                    <a:pt x="21666" y="12569"/>
                    <a:pt x="22116" y="10929"/>
                  </a:cubicBezTo>
                  <a:cubicBezTo>
                    <a:pt x="22502" y="9579"/>
                    <a:pt x="23016" y="8390"/>
                    <a:pt x="23466" y="7265"/>
                  </a:cubicBezTo>
                  <a:cubicBezTo>
                    <a:pt x="23884" y="6172"/>
                    <a:pt x="24238" y="5111"/>
                    <a:pt x="24238" y="4050"/>
                  </a:cubicBezTo>
                  <a:cubicBezTo>
                    <a:pt x="24238" y="3600"/>
                    <a:pt x="24173" y="3182"/>
                    <a:pt x="24045" y="2732"/>
                  </a:cubicBezTo>
                  <a:cubicBezTo>
                    <a:pt x="23852" y="2089"/>
                    <a:pt x="23723" y="1639"/>
                    <a:pt x="23531" y="1254"/>
                  </a:cubicBezTo>
                  <a:cubicBezTo>
                    <a:pt x="23402" y="996"/>
                    <a:pt x="23273" y="771"/>
                    <a:pt x="23080" y="579"/>
                  </a:cubicBezTo>
                  <a:cubicBezTo>
                    <a:pt x="22791" y="321"/>
                    <a:pt x="22405" y="193"/>
                    <a:pt x="21955" y="129"/>
                  </a:cubicBezTo>
                  <a:cubicBezTo>
                    <a:pt x="21505" y="64"/>
                    <a:pt x="20959" y="64"/>
                    <a:pt x="20187" y="32"/>
                  </a:cubicBezTo>
                  <a:cubicBezTo>
                    <a:pt x="19512" y="0"/>
                    <a:pt x="18741" y="0"/>
                    <a:pt x="179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4265;p64"/>
            <p:cNvSpPr/>
            <p:nvPr/>
          </p:nvSpPr>
          <p:spPr>
            <a:xfrm>
              <a:off x="3471650" y="1404675"/>
              <a:ext cx="296550" cy="281575"/>
            </a:xfrm>
            <a:custGeom>
              <a:avLst/>
              <a:gdLst/>
              <a:ahLst/>
              <a:cxnLst/>
              <a:rect l="l" t="t" r="r" b="b"/>
              <a:pathLst>
                <a:path w="11862" h="11263" extrusionOk="0">
                  <a:moveTo>
                    <a:pt x="3896" y="0"/>
                  </a:moveTo>
                  <a:cubicBezTo>
                    <a:pt x="3088" y="0"/>
                    <a:pt x="2433" y="172"/>
                    <a:pt x="2122" y="526"/>
                  </a:cubicBezTo>
                  <a:cubicBezTo>
                    <a:pt x="2122" y="526"/>
                    <a:pt x="933" y="1169"/>
                    <a:pt x="483" y="4158"/>
                  </a:cubicBezTo>
                  <a:cubicBezTo>
                    <a:pt x="1" y="7116"/>
                    <a:pt x="1" y="11262"/>
                    <a:pt x="1" y="11262"/>
                  </a:cubicBezTo>
                  <a:cubicBezTo>
                    <a:pt x="1" y="11262"/>
                    <a:pt x="5015" y="8498"/>
                    <a:pt x="5755" y="8402"/>
                  </a:cubicBezTo>
                  <a:cubicBezTo>
                    <a:pt x="5770" y="8399"/>
                    <a:pt x="5788" y="8398"/>
                    <a:pt x="5808" y="8398"/>
                  </a:cubicBezTo>
                  <a:cubicBezTo>
                    <a:pt x="6720" y="8398"/>
                    <a:pt x="11862" y="10523"/>
                    <a:pt x="11862" y="10523"/>
                  </a:cubicBezTo>
                  <a:cubicBezTo>
                    <a:pt x="11862" y="10523"/>
                    <a:pt x="11123" y="6280"/>
                    <a:pt x="9998" y="3323"/>
                  </a:cubicBezTo>
                  <a:cubicBezTo>
                    <a:pt x="9206" y="1181"/>
                    <a:pt x="6021" y="0"/>
                    <a:pt x="38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4266;p64"/>
            <p:cNvSpPr/>
            <p:nvPr/>
          </p:nvSpPr>
          <p:spPr>
            <a:xfrm>
              <a:off x="3465225" y="1397725"/>
              <a:ext cx="310225" cy="295550"/>
            </a:xfrm>
            <a:custGeom>
              <a:avLst/>
              <a:gdLst/>
              <a:ahLst/>
              <a:cxnLst/>
              <a:rect l="l" t="t" r="r" b="b"/>
              <a:pathLst>
                <a:path w="12409" h="11822" extrusionOk="0">
                  <a:moveTo>
                    <a:pt x="4179" y="547"/>
                  </a:moveTo>
                  <a:cubicBezTo>
                    <a:pt x="5176" y="547"/>
                    <a:pt x="6494" y="836"/>
                    <a:pt x="7587" y="1383"/>
                  </a:cubicBezTo>
                  <a:cubicBezTo>
                    <a:pt x="8712" y="1929"/>
                    <a:pt x="9644" y="2701"/>
                    <a:pt x="9997" y="3697"/>
                  </a:cubicBezTo>
                  <a:cubicBezTo>
                    <a:pt x="10576" y="5144"/>
                    <a:pt x="11026" y="6944"/>
                    <a:pt x="11348" y="8358"/>
                  </a:cubicBezTo>
                  <a:cubicBezTo>
                    <a:pt x="11508" y="9097"/>
                    <a:pt x="11637" y="9708"/>
                    <a:pt x="11733" y="10158"/>
                  </a:cubicBezTo>
                  <a:cubicBezTo>
                    <a:pt x="11745" y="10242"/>
                    <a:pt x="11757" y="10319"/>
                    <a:pt x="11769" y="10389"/>
                  </a:cubicBezTo>
                  <a:lnTo>
                    <a:pt x="11769" y="10389"/>
                  </a:lnTo>
                  <a:cubicBezTo>
                    <a:pt x="11272" y="10182"/>
                    <a:pt x="10420" y="9833"/>
                    <a:pt x="9515" y="9483"/>
                  </a:cubicBezTo>
                  <a:cubicBezTo>
                    <a:pt x="8808" y="9226"/>
                    <a:pt x="8069" y="8969"/>
                    <a:pt x="7458" y="8776"/>
                  </a:cubicBezTo>
                  <a:cubicBezTo>
                    <a:pt x="7169" y="8647"/>
                    <a:pt x="6879" y="8583"/>
                    <a:pt x="6654" y="8519"/>
                  </a:cubicBezTo>
                  <a:cubicBezTo>
                    <a:pt x="6397" y="8455"/>
                    <a:pt x="6204" y="8422"/>
                    <a:pt x="6044" y="8422"/>
                  </a:cubicBezTo>
                  <a:lnTo>
                    <a:pt x="5979" y="8422"/>
                  </a:lnTo>
                  <a:cubicBezTo>
                    <a:pt x="5819" y="8455"/>
                    <a:pt x="5658" y="8487"/>
                    <a:pt x="5433" y="8583"/>
                  </a:cubicBezTo>
                  <a:cubicBezTo>
                    <a:pt x="4694" y="8905"/>
                    <a:pt x="3376" y="9580"/>
                    <a:pt x="2219" y="10190"/>
                  </a:cubicBezTo>
                  <a:cubicBezTo>
                    <a:pt x="1538" y="10560"/>
                    <a:pt x="916" y="10894"/>
                    <a:pt x="531" y="11100"/>
                  </a:cubicBezTo>
                  <a:lnTo>
                    <a:pt x="531" y="11100"/>
                  </a:lnTo>
                  <a:cubicBezTo>
                    <a:pt x="535" y="11029"/>
                    <a:pt x="540" y="10951"/>
                    <a:pt x="547" y="10865"/>
                  </a:cubicBezTo>
                  <a:cubicBezTo>
                    <a:pt x="547" y="9547"/>
                    <a:pt x="643" y="6654"/>
                    <a:pt x="997" y="4469"/>
                  </a:cubicBezTo>
                  <a:cubicBezTo>
                    <a:pt x="1222" y="3022"/>
                    <a:pt x="1608" y="2154"/>
                    <a:pt x="1961" y="1672"/>
                  </a:cubicBezTo>
                  <a:cubicBezTo>
                    <a:pt x="2122" y="1415"/>
                    <a:pt x="2283" y="1254"/>
                    <a:pt x="2379" y="1158"/>
                  </a:cubicBezTo>
                  <a:cubicBezTo>
                    <a:pt x="2411" y="1126"/>
                    <a:pt x="2476" y="1093"/>
                    <a:pt x="2508" y="1061"/>
                  </a:cubicBezTo>
                  <a:lnTo>
                    <a:pt x="2604" y="997"/>
                  </a:lnTo>
                  <a:cubicBezTo>
                    <a:pt x="2701" y="868"/>
                    <a:pt x="2894" y="740"/>
                    <a:pt x="3183" y="676"/>
                  </a:cubicBezTo>
                  <a:cubicBezTo>
                    <a:pt x="3440" y="579"/>
                    <a:pt x="3794" y="547"/>
                    <a:pt x="4179" y="547"/>
                  </a:cubicBezTo>
                  <a:close/>
                  <a:moveTo>
                    <a:pt x="4179" y="1"/>
                  </a:moveTo>
                  <a:cubicBezTo>
                    <a:pt x="3761" y="1"/>
                    <a:pt x="3344" y="65"/>
                    <a:pt x="3022" y="161"/>
                  </a:cubicBezTo>
                  <a:cubicBezTo>
                    <a:pt x="2700" y="249"/>
                    <a:pt x="2431" y="390"/>
                    <a:pt x="2240" y="585"/>
                  </a:cubicBezTo>
                  <a:lnTo>
                    <a:pt x="2240" y="585"/>
                  </a:lnTo>
                  <a:cubicBezTo>
                    <a:pt x="2102" y="664"/>
                    <a:pt x="916" y="1453"/>
                    <a:pt x="451" y="4372"/>
                  </a:cubicBezTo>
                  <a:cubicBezTo>
                    <a:pt x="1" y="7394"/>
                    <a:pt x="1" y="11540"/>
                    <a:pt x="1" y="11540"/>
                  </a:cubicBezTo>
                  <a:cubicBezTo>
                    <a:pt x="1" y="11637"/>
                    <a:pt x="33" y="11733"/>
                    <a:pt x="129" y="11798"/>
                  </a:cubicBezTo>
                  <a:cubicBezTo>
                    <a:pt x="161" y="11814"/>
                    <a:pt x="210" y="11822"/>
                    <a:pt x="258" y="11822"/>
                  </a:cubicBezTo>
                  <a:cubicBezTo>
                    <a:pt x="306" y="11822"/>
                    <a:pt x="354" y="11814"/>
                    <a:pt x="386" y="11798"/>
                  </a:cubicBezTo>
                  <a:cubicBezTo>
                    <a:pt x="386" y="11798"/>
                    <a:pt x="708" y="11605"/>
                    <a:pt x="1190" y="11348"/>
                  </a:cubicBezTo>
                  <a:cubicBezTo>
                    <a:pt x="1897" y="10962"/>
                    <a:pt x="2990" y="10383"/>
                    <a:pt x="3986" y="9869"/>
                  </a:cubicBezTo>
                  <a:cubicBezTo>
                    <a:pt x="4469" y="9612"/>
                    <a:pt x="4951" y="9387"/>
                    <a:pt x="5304" y="9226"/>
                  </a:cubicBezTo>
                  <a:cubicBezTo>
                    <a:pt x="5497" y="9130"/>
                    <a:pt x="5658" y="9065"/>
                    <a:pt x="5787" y="9033"/>
                  </a:cubicBezTo>
                  <a:cubicBezTo>
                    <a:pt x="5915" y="8969"/>
                    <a:pt x="6012" y="8937"/>
                    <a:pt x="6044" y="8937"/>
                  </a:cubicBezTo>
                  <a:cubicBezTo>
                    <a:pt x="6108" y="8937"/>
                    <a:pt x="6301" y="8969"/>
                    <a:pt x="6494" y="9033"/>
                  </a:cubicBezTo>
                  <a:cubicBezTo>
                    <a:pt x="7265" y="9226"/>
                    <a:pt x="8680" y="9740"/>
                    <a:pt x="9837" y="10190"/>
                  </a:cubicBezTo>
                  <a:cubicBezTo>
                    <a:pt x="10447" y="10415"/>
                    <a:pt x="10994" y="10640"/>
                    <a:pt x="11380" y="10801"/>
                  </a:cubicBezTo>
                  <a:cubicBezTo>
                    <a:pt x="11765" y="10962"/>
                    <a:pt x="12023" y="11058"/>
                    <a:pt x="12023" y="11058"/>
                  </a:cubicBezTo>
                  <a:cubicBezTo>
                    <a:pt x="12063" y="11072"/>
                    <a:pt x="12102" y="11079"/>
                    <a:pt x="12140" y="11079"/>
                  </a:cubicBezTo>
                  <a:cubicBezTo>
                    <a:pt x="12193" y="11079"/>
                    <a:pt x="12242" y="11064"/>
                    <a:pt x="12280" y="11026"/>
                  </a:cubicBezTo>
                  <a:cubicBezTo>
                    <a:pt x="12344" y="10962"/>
                    <a:pt x="12408" y="10865"/>
                    <a:pt x="12376" y="10769"/>
                  </a:cubicBezTo>
                  <a:cubicBezTo>
                    <a:pt x="12376" y="10769"/>
                    <a:pt x="11637" y="6494"/>
                    <a:pt x="10512" y="3504"/>
                  </a:cubicBezTo>
                  <a:cubicBezTo>
                    <a:pt x="10062" y="2347"/>
                    <a:pt x="9033" y="1479"/>
                    <a:pt x="7844" y="901"/>
                  </a:cubicBezTo>
                  <a:cubicBezTo>
                    <a:pt x="6622" y="322"/>
                    <a:pt x="5272" y="1"/>
                    <a:pt x="41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4267;p64"/>
            <p:cNvSpPr/>
            <p:nvPr/>
          </p:nvSpPr>
          <p:spPr>
            <a:xfrm>
              <a:off x="3502200" y="1399325"/>
              <a:ext cx="156725" cy="307825"/>
            </a:xfrm>
            <a:custGeom>
              <a:avLst/>
              <a:gdLst/>
              <a:ahLst/>
              <a:cxnLst/>
              <a:rect l="l" t="t" r="r" b="b"/>
              <a:pathLst>
                <a:path w="6269" h="12313" extrusionOk="0">
                  <a:moveTo>
                    <a:pt x="0" y="1"/>
                  </a:moveTo>
                  <a:cubicBezTo>
                    <a:pt x="0" y="1"/>
                    <a:pt x="32" y="129"/>
                    <a:pt x="64" y="322"/>
                  </a:cubicBezTo>
                  <a:cubicBezTo>
                    <a:pt x="450" y="1576"/>
                    <a:pt x="1768" y="6205"/>
                    <a:pt x="2572" y="8519"/>
                  </a:cubicBezTo>
                  <a:cubicBezTo>
                    <a:pt x="3504" y="11219"/>
                    <a:pt x="4886" y="12312"/>
                    <a:pt x="4886" y="12312"/>
                  </a:cubicBezTo>
                  <a:lnTo>
                    <a:pt x="6268" y="6783"/>
                  </a:lnTo>
                  <a:cubicBezTo>
                    <a:pt x="6268" y="6783"/>
                    <a:pt x="836" y="1479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4268;p64"/>
            <p:cNvSpPr/>
            <p:nvPr/>
          </p:nvSpPr>
          <p:spPr>
            <a:xfrm>
              <a:off x="3494150" y="1392900"/>
              <a:ext cx="172000" cy="321200"/>
            </a:xfrm>
            <a:custGeom>
              <a:avLst/>
              <a:gdLst/>
              <a:ahLst/>
              <a:cxnLst/>
              <a:rect l="l" t="t" r="r" b="b"/>
              <a:pathLst>
                <a:path w="6880" h="12848" extrusionOk="0">
                  <a:moveTo>
                    <a:pt x="957" y="1566"/>
                  </a:moveTo>
                  <a:cubicBezTo>
                    <a:pt x="1108" y="1743"/>
                    <a:pt x="1272" y="1929"/>
                    <a:pt x="1447" y="2122"/>
                  </a:cubicBezTo>
                  <a:cubicBezTo>
                    <a:pt x="3115" y="3988"/>
                    <a:pt x="5702" y="6499"/>
                    <a:pt x="6302" y="7100"/>
                  </a:cubicBezTo>
                  <a:lnTo>
                    <a:pt x="6302" y="7100"/>
                  </a:lnTo>
                  <a:lnTo>
                    <a:pt x="5062" y="12062"/>
                  </a:lnTo>
                  <a:lnTo>
                    <a:pt x="5062" y="12062"/>
                  </a:lnTo>
                  <a:cubicBezTo>
                    <a:pt x="4616" y="11571"/>
                    <a:pt x="3788" y="10505"/>
                    <a:pt x="3151" y="8712"/>
                  </a:cubicBezTo>
                  <a:cubicBezTo>
                    <a:pt x="2501" y="6840"/>
                    <a:pt x="1515" y="3456"/>
                    <a:pt x="957" y="1566"/>
                  </a:cubicBezTo>
                  <a:close/>
                  <a:moveTo>
                    <a:pt x="328" y="1"/>
                  </a:moveTo>
                  <a:cubicBezTo>
                    <a:pt x="283" y="1"/>
                    <a:pt x="236" y="11"/>
                    <a:pt x="194" y="33"/>
                  </a:cubicBezTo>
                  <a:cubicBezTo>
                    <a:pt x="65" y="65"/>
                    <a:pt x="1" y="194"/>
                    <a:pt x="65" y="354"/>
                  </a:cubicBezTo>
                  <a:cubicBezTo>
                    <a:pt x="65" y="354"/>
                    <a:pt x="68" y="364"/>
                    <a:pt x="73" y="382"/>
                  </a:cubicBezTo>
                  <a:lnTo>
                    <a:pt x="73" y="382"/>
                  </a:lnTo>
                  <a:lnTo>
                    <a:pt x="65" y="386"/>
                  </a:lnTo>
                  <a:cubicBezTo>
                    <a:pt x="71" y="395"/>
                    <a:pt x="76" y="404"/>
                    <a:pt x="82" y="413"/>
                  </a:cubicBezTo>
                  <a:lnTo>
                    <a:pt x="82" y="413"/>
                  </a:lnTo>
                  <a:cubicBezTo>
                    <a:pt x="94" y="461"/>
                    <a:pt x="112" y="538"/>
                    <a:pt x="129" y="644"/>
                  </a:cubicBezTo>
                  <a:cubicBezTo>
                    <a:pt x="515" y="1897"/>
                    <a:pt x="1833" y="6558"/>
                    <a:pt x="2637" y="8873"/>
                  </a:cubicBezTo>
                  <a:cubicBezTo>
                    <a:pt x="3601" y="11605"/>
                    <a:pt x="5015" y="12762"/>
                    <a:pt x="5047" y="12794"/>
                  </a:cubicBezTo>
                  <a:cubicBezTo>
                    <a:pt x="5085" y="12832"/>
                    <a:pt x="5134" y="12847"/>
                    <a:pt x="5187" y="12847"/>
                  </a:cubicBezTo>
                  <a:cubicBezTo>
                    <a:pt x="5225" y="12847"/>
                    <a:pt x="5265" y="12840"/>
                    <a:pt x="5305" y="12826"/>
                  </a:cubicBezTo>
                  <a:cubicBezTo>
                    <a:pt x="5401" y="12794"/>
                    <a:pt x="5465" y="12730"/>
                    <a:pt x="5465" y="12633"/>
                  </a:cubicBezTo>
                  <a:lnTo>
                    <a:pt x="6880" y="7105"/>
                  </a:lnTo>
                  <a:cubicBezTo>
                    <a:pt x="6880" y="7008"/>
                    <a:pt x="6848" y="6912"/>
                    <a:pt x="6783" y="6847"/>
                  </a:cubicBezTo>
                  <a:cubicBezTo>
                    <a:pt x="6783" y="6847"/>
                    <a:pt x="6462" y="6494"/>
                    <a:pt x="5915" y="5980"/>
                  </a:cubicBezTo>
                  <a:cubicBezTo>
                    <a:pt x="5144" y="5208"/>
                    <a:pt x="3955" y="4019"/>
                    <a:pt x="2862" y="2862"/>
                  </a:cubicBezTo>
                  <a:cubicBezTo>
                    <a:pt x="2315" y="2315"/>
                    <a:pt x="1801" y="1736"/>
                    <a:pt x="1415" y="1254"/>
                  </a:cubicBezTo>
                  <a:cubicBezTo>
                    <a:pt x="997" y="772"/>
                    <a:pt x="676" y="386"/>
                    <a:pt x="547" y="129"/>
                  </a:cubicBezTo>
                  <a:cubicBezTo>
                    <a:pt x="504" y="44"/>
                    <a:pt x="419" y="1"/>
                    <a:pt x="3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4269;p64"/>
            <p:cNvSpPr/>
            <p:nvPr/>
          </p:nvSpPr>
          <p:spPr>
            <a:xfrm>
              <a:off x="3432275" y="1102075"/>
              <a:ext cx="359250" cy="500225"/>
            </a:xfrm>
            <a:custGeom>
              <a:avLst/>
              <a:gdLst/>
              <a:ahLst/>
              <a:cxnLst/>
              <a:rect l="l" t="t" r="r" b="b"/>
              <a:pathLst>
                <a:path w="14370" h="20009" extrusionOk="0">
                  <a:moveTo>
                    <a:pt x="7203" y="0"/>
                  </a:moveTo>
                  <a:cubicBezTo>
                    <a:pt x="5995" y="0"/>
                    <a:pt x="2837" y="474"/>
                    <a:pt x="1576" y="5237"/>
                  </a:cubicBezTo>
                  <a:cubicBezTo>
                    <a:pt x="1" y="11151"/>
                    <a:pt x="5112" y="16262"/>
                    <a:pt x="6590" y="18191"/>
                  </a:cubicBezTo>
                  <a:cubicBezTo>
                    <a:pt x="7446" y="19326"/>
                    <a:pt x="8517" y="20008"/>
                    <a:pt x="9504" y="20008"/>
                  </a:cubicBezTo>
                  <a:cubicBezTo>
                    <a:pt x="10223" y="20008"/>
                    <a:pt x="10897" y="19647"/>
                    <a:pt x="11412" y="18834"/>
                  </a:cubicBezTo>
                  <a:cubicBezTo>
                    <a:pt x="13244" y="15877"/>
                    <a:pt x="13791" y="14398"/>
                    <a:pt x="14080" y="10509"/>
                  </a:cubicBezTo>
                  <a:cubicBezTo>
                    <a:pt x="14369" y="6619"/>
                    <a:pt x="13887" y="4015"/>
                    <a:pt x="12151" y="1990"/>
                  </a:cubicBezTo>
                  <a:cubicBezTo>
                    <a:pt x="10489" y="86"/>
                    <a:pt x="8002" y="29"/>
                    <a:pt x="7711" y="29"/>
                  </a:cubicBezTo>
                  <a:cubicBezTo>
                    <a:pt x="7693" y="29"/>
                    <a:pt x="7683" y="29"/>
                    <a:pt x="7683" y="29"/>
                  </a:cubicBezTo>
                  <a:cubicBezTo>
                    <a:pt x="7683" y="29"/>
                    <a:pt x="7503" y="0"/>
                    <a:pt x="72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4270;p64"/>
            <p:cNvSpPr/>
            <p:nvPr/>
          </p:nvSpPr>
          <p:spPr>
            <a:xfrm>
              <a:off x="3457200" y="1095575"/>
              <a:ext cx="335925" cy="513525"/>
            </a:xfrm>
            <a:custGeom>
              <a:avLst/>
              <a:gdLst/>
              <a:ahLst/>
              <a:cxnLst/>
              <a:rect l="l" t="t" r="r" b="b"/>
              <a:pathLst>
                <a:path w="13437" h="20541" extrusionOk="0">
                  <a:moveTo>
                    <a:pt x="6558" y="547"/>
                  </a:moveTo>
                  <a:lnTo>
                    <a:pt x="6622" y="579"/>
                  </a:lnTo>
                  <a:lnTo>
                    <a:pt x="6750" y="579"/>
                  </a:lnTo>
                  <a:cubicBezTo>
                    <a:pt x="6911" y="579"/>
                    <a:pt x="7586" y="579"/>
                    <a:pt x="8422" y="836"/>
                  </a:cubicBezTo>
                  <a:cubicBezTo>
                    <a:pt x="9226" y="1061"/>
                    <a:pt x="10158" y="1543"/>
                    <a:pt x="10929" y="2411"/>
                  </a:cubicBezTo>
                  <a:cubicBezTo>
                    <a:pt x="12344" y="4050"/>
                    <a:pt x="12890" y="6011"/>
                    <a:pt x="12890" y="8840"/>
                  </a:cubicBezTo>
                  <a:cubicBezTo>
                    <a:pt x="12890" y="9419"/>
                    <a:pt x="12858" y="10061"/>
                    <a:pt x="12826" y="10736"/>
                  </a:cubicBezTo>
                  <a:cubicBezTo>
                    <a:pt x="12665" y="12697"/>
                    <a:pt x="12472" y="14015"/>
                    <a:pt x="12086" y="15205"/>
                  </a:cubicBezTo>
                  <a:cubicBezTo>
                    <a:pt x="11669" y="16394"/>
                    <a:pt x="11090" y="17487"/>
                    <a:pt x="10158" y="18965"/>
                  </a:cubicBezTo>
                  <a:cubicBezTo>
                    <a:pt x="9708" y="19705"/>
                    <a:pt x="9129" y="19994"/>
                    <a:pt x="8518" y="19994"/>
                  </a:cubicBezTo>
                  <a:cubicBezTo>
                    <a:pt x="7650" y="19994"/>
                    <a:pt x="6622" y="19383"/>
                    <a:pt x="5786" y="18290"/>
                  </a:cubicBezTo>
                  <a:cubicBezTo>
                    <a:pt x="5143" y="17423"/>
                    <a:pt x="3825" y="16008"/>
                    <a:pt x="2668" y="14176"/>
                  </a:cubicBezTo>
                  <a:cubicBezTo>
                    <a:pt x="1543" y="12376"/>
                    <a:pt x="547" y="10158"/>
                    <a:pt x="547" y="7779"/>
                  </a:cubicBezTo>
                  <a:cubicBezTo>
                    <a:pt x="547" y="7040"/>
                    <a:pt x="643" y="6301"/>
                    <a:pt x="836" y="5561"/>
                  </a:cubicBezTo>
                  <a:cubicBezTo>
                    <a:pt x="1447" y="3247"/>
                    <a:pt x="2507" y="1993"/>
                    <a:pt x="3568" y="1318"/>
                  </a:cubicBezTo>
                  <a:cubicBezTo>
                    <a:pt x="4597" y="643"/>
                    <a:pt x="5625" y="547"/>
                    <a:pt x="6204" y="547"/>
                  </a:cubicBezTo>
                  <a:close/>
                  <a:moveTo>
                    <a:pt x="6204" y="0"/>
                  </a:moveTo>
                  <a:cubicBezTo>
                    <a:pt x="5561" y="0"/>
                    <a:pt x="4436" y="129"/>
                    <a:pt x="3279" y="868"/>
                  </a:cubicBezTo>
                  <a:cubicBezTo>
                    <a:pt x="2122" y="1640"/>
                    <a:pt x="964" y="2990"/>
                    <a:pt x="322" y="5433"/>
                  </a:cubicBezTo>
                  <a:cubicBezTo>
                    <a:pt x="97" y="6236"/>
                    <a:pt x="0" y="7008"/>
                    <a:pt x="0" y="7779"/>
                  </a:cubicBezTo>
                  <a:cubicBezTo>
                    <a:pt x="0" y="10319"/>
                    <a:pt x="1061" y="12601"/>
                    <a:pt x="2218" y="14465"/>
                  </a:cubicBezTo>
                  <a:cubicBezTo>
                    <a:pt x="3407" y="16330"/>
                    <a:pt x="4757" y="17776"/>
                    <a:pt x="5368" y="18612"/>
                  </a:cubicBezTo>
                  <a:cubicBezTo>
                    <a:pt x="6268" y="19801"/>
                    <a:pt x="7393" y="20541"/>
                    <a:pt x="8518" y="20541"/>
                  </a:cubicBezTo>
                  <a:cubicBezTo>
                    <a:pt x="9322" y="20541"/>
                    <a:pt x="10093" y="20123"/>
                    <a:pt x="10640" y="19255"/>
                  </a:cubicBezTo>
                  <a:cubicBezTo>
                    <a:pt x="11572" y="17744"/>
                    <a:pt x="12183" y="16619"/>
                    <a:pt x="12601" y="15365"/>
                  </a:cubicBezTo>
                  <a:cubicBezTo>
                    <a:pt x="12986" y="14112"/>
                    <a:pt x="13211" y="12729"/>
                    <a:pt x="13340" y="10801"/>
                  </a:cubicBezTo>
                  <a:cubicBezTo>
                    <a:pt x="13404" y="10094"/>
                    <a:pt x="13436" y="9451"/>
                    <a:pt x="13436" y="8840"/>
                  </a:cubicBezTo>
                  <a:cubicBezTo>
                    <a:pt x="13436" y="5947"/>
                    <a:pt x="12858" y="3825"/>
                    <a:pt x="11347" y="2090"/>
                  </a:cubicBezTo>
                  <a:cubicBezTo>
                    <a:pt x="10479" y="1093"/>
                    <a:pt x="9451" y="579"/>
                    <a:pt x="8551" y="322"/>
                  </a:cubicBezTo>
                  <a:cubicBezTo>
                    <a:pt x="7683" y="64"/>
                    <a:pt x="6975" y="32"/>
                    <a:pt x="6750" y="32"/>
                  </a:cubicBezTo>
                  <a:cubicBezTo>
                    <a:pt x="6718" y="32"/>
                    <a:pt x="6525" y="0"/>
                    <a:pt x="62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4271;p64"/>
            <p:cNvSpPr/>
            <p:nvPr/>
          </p:nvSpPr>
          <p:spPr>
            <a:xfrm>
              <a:off x="3459600" y="1102075"/>
              <a:ext cx="323875" cy="276500"/>
            </a:xfrm>
            <a:custGeom>
              <a:avLst/>
              <a:gdLst/>
              <a:ahLst/>
              <a:cxnLst/>
              <a:rect l="l" t="t" r="r" b="b"/>
              <a:pathLst>
                <a:path w="12955" h="11060" extrusionOk="0">
                  <a:moveTo>
                    <a:pt x="6110" y="0"/>
                  </a:moveTo>
                  <a:cubicBezTo>
                    <a:pt x="4902" y="0"/>
                    <a:pt x="1744" y="474"/>
                    <a:pt x="483" y="5237"/>
                  </a:cubicBezTo>
                  <a:cubicBezTo>
                    <a:pt x="1" y="7037"/>
                    <a:pt x="161" y="8741"/>
                    <a:pt x="611" y="10348"/>
                  </a:cubicBezTo>
                  <a:cubicBezTo>
                    <a:pt x="772" y="9898"/>
                    <a:pt x="1029" y="9576"/>
                    <a:pt x="1415" y="9576"/>
                  </a:cubicBezTo>
                  <a:cubicBezTo>
                    <a:pt x="2507" y="9576"/>
                    <a:pt x="2599" y="11059"/>
                    <a:pt x="2956" y="11059"/>
                  </a:cubicBezTo>
                  <a:cubicBezTo>
                    <a:pt x="2967" y="11059"/>
                    <a:pt x="2979" y="11058"/>
                    <a:pt x="2990" y="11055"/>
                  </a:cubicBezTo>
                  <a:cubicBezTo>
                    <a:pt x="3344" y="10959"/>
                    <a:pt x="4854" y="9673"/>
                    <a:pt x="4565" y="8483"/>
                  </a:cubicBezTo>
                  <a:cubicBezTo>
                    <a:pt x="4276" y="7262"/>
                    <a:pt x="4661" y="6716"/>
                    <a:pt x="6590" y="6716"/>
                  </a:cubicBezTo>
                  <a:cubicBezTo>
                    <a:pt x="8348" y="6716"/>
                    <a:pt x="8892" y="7387"/>
                    <a:pt x="9449" y="7387"/>
                  </a:cubicBezTo>
                  <a:cubicBezTo>
                    <a:pt x="9513" y="7387"/>
                    <a:pt x="9577" y="7378"/>
                    <a:pt x="9644" y="7358"/>
                  </a:cubicBezTo>
                  <a:cubicBezTo>
                    <a:pt x="10319" y="7166"/>
                    <a:pt x="10769" y="5880"/>
                    <a:pt x="11412" y="5880"/>
                  </a:cubicBezTo>
                  <a:cubicBezTo>
                    <a:pt x="11830" y="5880"/>
                    <a:pt x="12376" y="6041"/>
                    <a:pt x="12955" y="6587"/>
                  </a:cubicBezTo>
                  <a:cubicBezTo>
                    <a:pt x="12730" y="4723"/>
                    <a:pt x="12119" y="3244"/>
                    <a:pt x="11058" y="1990"/>
                  </a:cubicBezTo>
                  <a:cubicBezTo>
                    <a:pt x="9396" y="86"/>
                    <a:pt x="6909" y="29"/>
                    <a:pt x="6618" y="29"/>
                  </a:cubicBezTo>
                  <a:cubicBezTo>
                    <a:pt x="6600" y="29"/>
                    <a:pt x="6590" y="29"/>
                    <a:pt x="6590" y="29"/>
                  </a:cubicBezTo>
                  <a:cubicBezTo>
                    <a:pt x="6590" y="29"/>
                    <a:pt x="6410" y="0"/>
                    <a:pt x="61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4272;p64"/>
            <p:cNvSpPr/>
            <p:nvPr/>
          </p:nvSpPr>
          <p:spPr>
            <a:xfrm>
              <a:off x="3457200" y="1095575"/>
              <a:ext cx="333525" cy="290125"/>
            </a:xfrm>
            <a:custGeom>
              <a:avLst/>
              <a:gdLst/>
              <a:ahLst/>
              <a:cxnLst/>
              <a:rect l="l" t="t" r="r" b="b"/>
              <a:pathLst>
                <a:path w="13341" h="11605" extrusionOk="0">
                  <a:moveTo>
                    <a:pt x="6558" y="547"/>
                  </a:moveTo>
                  <a:lnTo>
                    <a:pt x="6622" y="579"/>
                  </a:lnTo>
                  <a:lnTo>
                    <a:pt x="6750" y="579"/>
                  </a:lnTo>
                  <a:cubicBezTo>
                    <a:pt x="6911" y="579"/>
                    <a:pt x="7586" y="579"/>
                    <a:pt x="8422" y="836"/>
                  </a:cubicBezTo>
                  <a:cubicBezTo>
                    <a:pt x="9226" y="1061"/>
                    <a:pt x="10158" y="1543"/>
                    <a:pt x="10929" y="2411"/>
                  </a:cubicBezTo>
                  <a:cubicBezTo>
                    <a:pt x="11859" y="3482"/>
                    <a:pt x="12419" y="4701"/>
                    <a:pt x="12694" y="6220"/>
                  </a:cubicBezTo>
                  <a:lnTo>
                    <a:pt x="12694" y="6220"/>
                  </a:lnTo>
                  <a:cubicBezTo>
                    <a:pt x="12264" y="5962"/>
                    <a:pt x="11846" y="5883"/>
                    <a:pt x="11508" y="5883"/>
                  </a:cubicBezTo>
                  <a:cubicBezTo>
                    <a:pt x="11251" y="5883"/>
                    <a:pt x="11058" y="6011"/>
                    <a:pt x="10865" y="6140"/>
                  </a:cubicBezTo>
                  <a:cubicBezTo>
                    <a:pt x="10640" y="6365"/>
                    <a:pt x="10415" y="6654"/>
                    <a:pt x="10222" y="6911"/>
                  </a:cubicBezTo>
                  <a:cubicBezTo>
                    <a:pt x="10029" y="7136"/>
                    <a:pt x="9804" y="7329"/>
                    <a:pt x="9676" y="7361"/>
                  </a:cubicBezTo>
                  <a:lnTo>
                    <a:pt x="9547" y="7393"/>
                  </a:lnTo>
                  <a:cubicBezTo>
                    <a:pt x="9483" y="7393"/>
                    <a:pt x="9354" y="7361"/>
                    <a:pt x="9226" y="7297"/>
                  </a:cubicBezTo>
                  <a:cubicBezTo>
                    <a:pt x="8792" y="7111"/>
                    <a:pt x="8120" y="6717"/>
                    <a:pt x="6836" y="6717"/>
                  </a:cubicBezTo>
                  <a:cubicBezTo>
                    <a:pt x="6787" y="6717"/>
                    <a:pt x="6737" y="6717"/>
                    <a:pt x="6686" y="6718"/>
                  </a:cubicBezTo>
                  <a:cubicBezTo>
                    <a:pt x="5883" y="6718"/>
                    <a:pt x="5304" y="6783"/>
                    <a:pt x="4918" y="7008"/>
                  </a:cubicBezTo>
                  <a:cubicBezTo>
                    <a:pt x="4693" y="7136"/>
                    <a:pt x="4532" y="7297"/>
                    <a:pt x="4436" y="7490"/>
                  </a:cubicBezTo>
                  <a:cubicBezTo>
                    <a:pt x="4340" y="7683"/>
                    <a:pt x="4307" y="7908"/>
                    <a:pt x="4307" y="8133"/>
                  </a:cubicBezTo>
                  <a:cubicBezTo>
                    <a:pt x="4307" y="8326"/>
                    <a:pt x="4340" y="8551"/>
                    <a:pt x="4404" y="8808"/>
                  </a:cubicBezTo>
                  <a:lnTo>
                    <a:pt x="4405" y="8808"/>
                  </a:lnTo>
                  <a:lnTo>
                    <a:pt x="4405" y="8808"/>
                  </a:lnTo>
                  <a:cubicBezTo>
                    <a:pt x="4411" y="8893"/>
                    <a:pt x="4436" y="8976"/>
                    <a:pt x="4436" y="9033"/>
                  </a:cubicBezTo>
                  <a:cubicBezTo>
                    <a:pt x="4436" y="9483"/>
                    <a:pt x="4147" y="9997"/>
                    <a:pt x="3825" y="10383"/>
                  </a:cubicBezTo>
                  <a:cubicBezTo>
                    <a:pt x="3632" y="10576"/>
                    <a:pt x="3472" y="10769"/>
                    <a:pt x="3311" y="10865"/>
                  </a:cubicBezTo>
                  <a:cubicBezTo>
                    <a:pt x="3247" y="10929"/>
                    <a:pt x="3150" y="10994"/>
                    <a:pt x="3118" y="11026"/>
                  </a:cubicBezTo>
                  <a:lnTo>
                    <a:pt x="3098" y="11036"/>
                  </a:lnTo>
                  <a:lnTo>
                    <a:pt x="3098" y="11036"/>
                  </a:lnTo>
                  <a:cubicBezTo>
                    <a:pt x="3071" y="10986"/>
                    <a:pt x="3021" y="10908"/>
                    <a:pt x="2957" y="10801"/>
                  </a:cubicBezTo>
                  <a:cubicBezTo>
                    <a:pt x="2861" y="10608"/>
                    <a:pt x="2732" y="10286"/>
                    <a:pt x="2507" y="10029"/>
                  </a:cubicBezTo>
                  <a:cubicBezTo>
                    <a:pt x="2282" y="9804"/>
                    <a:pt x="1961" y="9579"/>
                    <a:pt x="1511" y="9579"/>
                  </a:cubicBezTo>
                  <a:cubicBezTo>
                    <a:pt x="1222" y="9579"/>
                    <a:pt x="997" y="9708"/>
                    <a:pt x="836" y="9869"/>
                  </a:cubicBezTo>
                  <a:cubicBezTo>
                    <a:pt x="825" y="9881"/>
                    <a:pt x="815" y="9894"/>
                    <a:pt x="804" y="9907"/>
                  </a:cubicBezTo>
                  <a:lnTo>
                    <a:pt x="804" y="9907"/>
                  </a:lnTo>
                  <a:cubicBezTo>
                    <a:pt x="642" y="9218"/>
                    <a:pt x="547" y="8498"/>
                    <a:pt x="547" y="7779"/>
                  </a:cubicBezTo>
                  <a:cubicBezTo>
                    <a:pt x="547" y="7040"/>
                    <a:pt x="643" y="6301"/>
                    <a:pt x="836" y="5561"/>
                  </a:cubicBezTo>
                  <a:cubicBezTo>
                    <a:pt x="1447" y="3247"/>
                    <a:pt x="2507" y="1993"/>
                    <a:pt x="3568" y="1318"/>
                  </a:cubicBezTo>
                  <a:cubicBezTo>
                    <a:pt x="4597" y="643"/>
                    <a:pt x="5625" y="547"/>
                    <a:pt x="6204" y="547"/>
                  </a:cubicBezTo>
                  <a:close/>
                  <a:moveTo>
                    <a:pt x="6204" y="0"/>
                  </a:moveTo>
                  <a:cubicBezTo>
                    <a:pt x="5561" y="0"/>
                    <a:pt x="4436" y="129"/>
                    <a:pt x="3279" y="868"/>
                  </a:cubicBezTo>
                  <a:cubicBezTo>
                    <a:pt x="2122" y="1640"/>
                    <a:pt x="964" y="2990"/>
                    <a:pt x="322" y="5433"/>
                  </a:cubicBezTo>
                  <a:cubicBezTo>
                    <a:pt x="97" y="6236"/>
                    <a:pt x="0" y="7008"/>
                    <a:pt x="32" y="7779"/>
                  </a:cubicBezTo>
                  <a:cubicBezTo>
                    <a:pt x="0" y="8776"/>
                    <a:pt x="193" y="9740"/>
                    <a:pt x="450" y="10672"/>
                  </a:cubicBezTo>
                  <a:cubicBezTo>
                    <a:pt x="482" y="10769"/>
                    <a:pt x="579" y="10865"/>
                    <a:pt x="707" y="10865"/>
                  </a:cubicBezTo>
                  <a:cubicBezTo>
                    <a:pt x="804" y="10865"/>
                    <a:pt x="900" y="10801"/>
                    <a:pt x="964" y="10704"/>
                  </a:cubicBezTo>
                  <a:cubicBezTo>
                    <a:pt x="1029" y="10511"/>
                    <a:pt x="1125" y="10351"/>
                    <a:pt x="1222" y="10254"/>
                  </a:cubicBezTo>
                  <a:cubicBezTo>
                    <a:pt x="1318" y="10158"/>
                    <a:pt x="1382" y="10126"/>
                    <a:pt x="1511" y="10126"/>
                  </a:cubicBezTo>
                  <a:cubicBezTo>
                    <a:pt x="1704" y="10126"/>
                    <a:pt x="1864" y="10190"/>
                    <a:pt x="1993" y="10286"/>
                  </a:cubicBezTo>
                  <a:cubicBezTo>
                    <a:pt x="2186" y="10447"/>
                    <a:pt x="2347" y="10704"/>
                    <a:pt x="2443" y="10961"/>
                  </a:cubicBezTo>
                  <a:cubicBezTo>
                    <a:pt x="2507" y="11122"/>
                    <a:pt x="2572" y="11219"/>
                    <a:pt x="2636" y="11347"/>
                  </a:cubicBezTo>
                  <a:cubicBezTo>
                    <a:pt x="2700" y="11379"/>
                    <a:pt x="2732" y="11444"/>
                    <a:pt x="2797" y="11508"/>
                  </a:cubicBezTo>
                  <a:cubicBezTo>
                    <a:pt x="2861" y="11540"/>
                    <a:pt x="2957" y="11604"/>
                    <a:pt x="3054" y="11604"/>
                  </a:cubicBezTo>
                  <a:lnTo>
                    <a:pt x="3150" y="11572"/>
                  </a:lnTo>
                  <a:cubicBezTo>
                    <a:pt x="3247" y="11572"/>
                    <a:pt x="3311" y="11540"/>
                    <a:pt x="3375" y="11476"/>
                  </a:cubicBezTo>
                  <a:cubicBezTo>
                    <a:pt x="3665" y="11315"/>
                    <a:pt x="4018" y="10994"/>
                    <a:pt x="4372" y="10576"/>
                  </a:cubicBezTo>
                  <a:cubicBezTo>
                    <a:pt x="4693" y="10126"/>
                    <a:pt x="4950" y="9611"/>
                    <a:pt x="4950" y="9033"/>
                  </a:cubicBezTo>
                  <a:cubicBezTo>
                    <a:pt x="4950" y="8904"/>
                    <a:pt x="4950" y="8808"/>
                    <a:pt x="4918" y="8679"/>
                  </a:cubicBezTo>
                  <a:cubicBezTo>
                    <a:pt x="4854" y="8454"/>
                    <a:pt x="4854" y="8261"/>
                    <a:pt x="4854" y="8133"/>
                  </a:cubicBezTo>
                  <a:cubicBezTo>
                    <a:pt x="4854" y="7940"/>
                    <a:pt x="4886" y="7843"/>
                    <a:pt x="4918" y="7747"/>
                  </a:cubicBezTo>
                  <a:cubicBezTo>
                    <a:pt x="4983" y="7586"/>
                    <a:pt x="5111" y="7490"/>
                    <a:pt x="5400" y="7393"/>
                  </a:cubicBezTo>
                  <a:cubicBezTo>
                    <a:pt x="5690" y="7297"/>
                    <a:pt x="6108" y="7233"/>
                    <a:pt x="6686" y="7233"/>
                  </a:cubicBezTo>
                  <a:cubicBezTo>
                    <a:pt x="7522" y="7233"/>
                    <a:pt x="8068" y="7393"/>
                    <a:pt x="8486" y="7554"/>
                  </a:cubicBezTo>
                  <a:cubicBezTo>
                    <a:pt x="8679" y="7651"/>
                    <a:pt x="8840" y="7715"/>
                    <a:pt x="9033" y="7779"/>
                  </a:cubicBezTo>
                  <a:cubicBezTo>
                    <a:pt x="9193" y="7843"/>
                    <a:pt x="9354" y="7908"/>
                    <a:pt x="9547" y="7908"/>
                  </a:cubicBezTo>
                  <a:cubicBezTo>
                    <a:pt x="9643" y="7908"/>
                    <a:pt x="9740" y="7908"/>
                    <a:pt x="9836" y="7876"/>
                  </a:cubicBezTo>
                  <a:cubicBezTo>
                    <a:pt x="10061" y="7811"/>
                    <a:pt x="10254" y="7651"/>
                    <a:pt x="10415" y="7490"/>
                  </a:cubicBezTo>
                  <a:cubicBezTo>
                    <a:pt x="10640" y="7265"/>
                    <a:pt x="10833" y="6943"/>
                    <a:pt x="11026" y="6751"/>
                  </a:cubicBezTo>
                  <a:cubicBezTo>
                    <a:pt x="11122" y="6622"/>
                    <a:pt x="11219" y="6526"/>
                    <a:pt x="11315" y="6493"/>
                  </a:cubicBezTo>
                  <a:cubicBezTo>
                    <a:pt x="11411" y="6429"/>
                    <a:pt x="11444" y="6397"/>
                    <a:pt x="11508" y="6397"/>
                  </a:cubicBezTo>
                  <a:cubicBezTo>
                    <a:pt x="11861" y="6397"/>
                    <a:pt x="12344" y="6526"/>
                    <a:pt x="12858" y="7040"/>
                  </a:cubicBezTo>
                  <a:cubicBezTo>
                    <a:pt x="12917" y="7080"/>
                    <a:pt x="12977" y="7107"/>
                    <a:pt x="13044" y="7107"/>
                  </a:cubicBezTo>
                  <a:cubicBezTo>
                    <a:pt x="13086" y="7107"/>
                    <a:pt x="13130" y="7097"/>
                    <a:pt x="13179" y="7072"/>
                  </a:cubicBezTo>
                  <a:cubicBezTo>
                    <a:pt x="13276" y="7040"/>
                    <a:pt x="13340" y="6911"/>
                    <a:pt x="13308" y="6815"/>
                  </a:cubicBezTo>
                  <a:cubicBezTo>
                    <a:pt x="13083" y="4918"/>
                    <a:pt x="12472" y="3375"/>
                    <a:pt x="11347" y="2090"/>
                  </a:cubicBezTo>
                  <a:cubicBezTo>
                    <a:pt x="10479" y="1093"/>
                    <a:pt x="9451" y="579"/>
                    <a:pt x="8551" y="322"/>
                  </a:cubicBezTo>
                  <a:cubicBezTo>
                    <a:pt x="7683" y="64"/>
                    <a:pt x="6975" y="32"/>
                    <a:pt x="6750" y="32"/>
                  </a:cubicBezTo>
                  <a:cubicBezTo>
                    <a:pt x="6718" y="32"/>
                    <a:pt x="6525" y="0"/>
                    <a:pt x="62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4273;p64"/>
            <p:cNvSpPr/>
            <p:nvPr/>
          </p:nvSpPr>
          <p:spPr>
            <a:xfrm>
              <a:off x="3464200" y="1340575"/>
              <a:ext cx="70150" cy="105400"/>
            </a:xfrm>
            <a:custGeom>
              <a:avLst/>
              <a:gdLst/>
              <a:ahLst/>
              <a:cxnLst/>
              <a:rect l="l" t="t" r="r" b="b"/>
              <a:pathLst>
                <a:path w="2806" h="4216" extrusionOk="0">
                  <a:moveTo>
                    <a:pt x="941" y="1"/>
                  </a:moveTo>
                  <a:cubicBezTo>
                    <a:pt x="298" y="1"/>
                    <a:pt x="0" y="616"/>
                    <a:pt x="395" y="1997"/>
                  </a:cubicBezTo>
                  <a:cubicBezTo>
                    <a:pt x="845" y="3572"/>
                    <a:pt x="1520" y="4215"/>
                    <a:pt x="1874" y="4215"/>
                  </a:cubicBezTo>
                  <a:cubicBezTo>
                    <a:pt x="2260" y="4215"/>
                    <a:pt x="2420" y="3669"/>
                    <a:pt x="2420" y="3669"/>
                  </a:cubicBezTo>
                  <a:lnTo>
                    <a:pt x="2806" y="2094"/>
                  </a:lnTo>
                  <a:cubicBezTo>
                    <a:pt x="2806" y="2094"/>
                    <a:pt x="2067" y="229"/>
                    <a:pt x="1231" y="36"/>
                  </a:cubicBezTo>
                  <a:cubicBezTo>
                    <a:pt x="1128" y="13"/>
                    <a:pt x="1031" y="1"/>
                    <a:pt x="9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4274;p64"/>
            <p:cNvSpPr/>
            <p:nvPr/>
          </p:nvSpPr>
          <p:spPr>
            <a:xfrm>
              <a:off x="3462825" y="1334250"/>
              <a:ext cx="78775" cy="118150"/>
            </a:xfrm>
            <a:custGeom>
              <a:avLst/>
              <a:gdLst/>
              <a:ahLst/>
              <a:cxnLst/>
              <a:rect l="l" t="t" r="r" b="b"/>
              <a:pathLst>
                <a:path w="3151" h="4726" extrusionOk="0">
                  <a:moveTo>
                    <a:pt x="997" y="0"/>
                  </a:moveTo>
                  <a:cubicBezTo>
                    <a:pt x="707" y="0"/>
                    <a:pt x="450" y="97"/>
                    <a:pt x="257" y="322"/>
                  </a:cubicBezTo>
                  <a:cubicBezTo>
                    <a:pt x="64" y="514"/>
                    <a:pt x="0" y="836"/>
                    <a:pt x="0" y="1189"/>
                  </a:cubicBezTo>
                  <a:cubicBezTo>
                    <a:pt x="0" y="1511"/>
                    <a:pt x="64" y="1864"/>
                    <a:pt x="193" y="2315"/>
                  </a:cubicBezTo>
                  <a:cubicBezTo>
                    <a:pt x="418" y="3118"/>
                    <a:pt x="707" y="3697"/>
                    <a:pt x="997" y="4115"/>
                  </a:cubicBezTo>
                  <a:cubicBezTo>
                    <a:pt x="1157" y="4307"/>
                    <a:pt x="1318" y="4436"/>
                    <a:pt x="1447" y="4565"/>
                  </a:cubicBezTo>
                  <a:cubicBezTo>
                    <a:pt x="1607" y="4661"/>
                    <a:pt x="1768" y="4725"/>
                    <a:pt x="1929" y="4725"/>
                  </a:cubicBezTo>
                  <a:cubicBezTo>
                    <a:pt x="2090" y="4725"/>
                    <a:pt x="2218" y="4661"/>
                    <a:pt x="2347" y="4597"/>
                  </a:cubicBezTo>
                  <a:cubicBezTo>
                    <a:pt x="2475" y="4468"/>
                    <a:pt x="2572" y="4340"/>
                    <a:pt x="2636" y="4211"/>
                  </a:cubicBezTo>
                  <a:cubicBezTo>
                    <a:pt x="2700" y="4082"/>
                    <a:pt x="2732" y="3986"/>
                    <a:pt x="2732" y="3986"/>
                  </a:cubicBezTo>
                  <a:cubicBezTo>
                    <a:pt x="2797" y="3857"/>
                    <a:pt x="2700" y="3697"/>
                    <a:pt x="2572" y="3665"/>
                  </a:cubicBezTo>
                  <a:cubicBezTo>
                    <a:pt x="2543" y="3650"/>
                    <a:pt x="2514" y="3644"/>
                    <a:pt x="2484" y="3644"/>
                  </a:cubicBezTo>
                  <a:cubicBezTo>
                    <a:pt x="2379" y="3644"/>
                    <a:pt x="2275" y="3725"/>
                    <a:pt x="2250" y="3825"/>
                  </a:cubicBezTo>
                  <a:lnTo>
                    <a:pt x="2218" y="3825"/>
                  </a:lnTo>
                  <a:cubicBezTo>
                    <a:pt x="2218" y="3825"/>
                    <a:pt x="2186" y="3954"/>
                    <a:pt x="2122" y="4050"/>
                  </a:cubicBezTo>
                  <a:lnTo>
                    <a:pt x="1993" y="4179"/>
                  </a:lnTo>
                  <a:lnTo>
                    <a:pt x="1929" y="4211"/>
                  </a:lnTo>
                  <a:cubicBezTo>
                    <a:pt x="1929" y="4211"/>
                    <a:pt x="1865" y="4179"/>
                    <a:pt x="1768" y="4115"/>
                  </a:cubicBezTo>
                  <a:cubicBezTo>
                    <a:pt x="1479" y="3922"/>
                    <a:pt x="1029" y="3311"/>
                    <a:pt x="707" y="2154"/>
                  </a:cubicBezTo>
                  <a:cubicBezTo>
                    <a:pt x="579" y="1768"/>
                    <a:pt x="547" y="1414"/>
                    <a:pt x="547" y="1189"/>
                  </a:cubicBezTo>
                  <a:cubicBezTo>
                    <a:pt x="547" y="900"/>
                    <a:pt x="611" y="739"/>
                    <a:pt x="675" y="643"/>
                  </a:cubicBezTo>
                  <a:cubicBezTo>
                    <a:pt x="739" y="579"/>
                    <a:pt x="836" y="547"/>
                    <a:pt x="997" y="514"/>
                  </a:cubicBezTo>
                  <a:cubicBezTo>
                    <a:pt x="1061" y="514"/>
                    <a:pt x="1125" y="547"/>
                    <a:pt x="1222" y="547"/>
                  </a:cubicBezTo>
                  <a:cubicBezTo>
                    <a:pt x="1350" y="579"/>
                    <a:pt x="1511" y="707"/>
                    <a:pt x="1672" y="868"/>
                  </a:cubicBezTo>
                  <a:cubicBezTo>
                    <a:pt x="1929" y="1157"/>
                    <a:pt x="2186" y="1543"/>
                    <a:pt x="2347" y="1864"/>
                  </a:cubicBezTo>
                  <a:cubicBezTo>
                    <a:pt x="2411" y="2025"/>
                    <a:pt x="2507" y="2154"/>
                    <a:pt x="2540" y="2282"/>
                  </a:cubicBezTo>
                  <a:cubicBezTo>
                    <a:pt x="2572" y="2315"/>
                    <a:pt x="2572" y="2379"/>
                    <a:pt x="2604" y="2379"/>
                  </a:cubicBezTo>
                  <a:lnTo>
                    <a:pt x="2604" y="2443"/>
                  </a:lnTo>
                  <a:cubicBezTo>
                    <a:pt x="2651" y="2537"/>
                    <a:pt x="2750" y="2597"/>
                    <a:pt x="2850" y="2597"/>
                  </a:cubicBezTo>
                  <a:cubicBezTo>
                    <a:pt x="2886" y="2597"/>
                    <a:pt x="2923" y="2589"/>
                    <a:pt x="2957" y="2572"/>
                  </a:cubicBezTo>
                  <a:cubicBezTo>
                    <a:pt x="3086" y="2540"/>
                    <a:pt x="3150" y="2379"/>
                    <a:pt x="3118" y="2218"/>
                  </a:cubicBezTo>
                  <a:cubicBezTo>
                    <a:pt x="3118" y="2218"/>
                    <a:pt x="2925" y="1768"/>
                    <a:pt x="2604" y="1254"/>
                  </a:cubicBezTo>
                  <a:cubicBezTo>
                    <a:pt x="2475" y="997"/>
                    <a:pt x="2282" y="739"/>
                    <a:pt x="2090" y="514"/>
                  </a:cubicBezTo>
                  <a:cubicBezTo>
                    <a:pt x="1865" y="289"/>
                    <a:pt x="1639" y="97"/>
                    <a:pt x="1350" y="32"/>
                  </a:cubicBezTo>
                  <a:cubicBezTo>
                    <a:pt x="1222" y="0"/>
                    <a:pt x="1093" y="0"/>
                    <a:pt x="9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4275;p64"/>
            <p:cNvSpPr/>
            <p:nvPr/>
          </p:nvSpPr>
          <p:spPr>
            <a:xfrm>
              <a:off x="3358350" y="1860450"/>
              <a:ext cx="196900" cy="140000"/>
            </a:xfrm>
            <a:custGeom>
              <a:avLst/>
              <a:gdLst/>
              <a:ahLst/>
              <a:cxnLst/>
              <a:rect l="l" t="t" r="r" b="b"/>
              <a:pathLst>
                <a:path w="7876" h="5600" extrusionOk="0">
                  <a:moveTo>
                    <a:pt x="286" y="1"/>
                  </a:moveTo>
                  <a:cubicBezTo>
                    <a:pt x="266" y="1"/>
                    <a:pt x="246" y="3"/>
                    <a:pt x="225" y="7"/>
                  </a:cubicBezTo>
                  <a:cubicBezTo>
                    <a:pt x="97" y="39"/>
                    <a:pt x="0" y="167"/>
                    <a:pt x="0" y="296"/>
                  </a:cubicBezTo>
                  <a:cubicBezTo>
                    <a:pt x="0" y="328"/>
                    <a:pt x="129" y="1100"/>
                    <a:pt x="515" y="2032"/>
                  </a:cubicBezTo>
                  <a:cubicBezTo>
                    <a:pt x="900" y="2932"/>
                    <a:pt x="1543" y="4057"/>
                    <a:pt x="2636" y="4764"/>
                  </a:cubicBezTo>
                  <a:cubicBezTo>
                    <a:pt x="3729" y="5439"/>
                    <a:pt x="4983" y="5600"/>
                    <a:pt x="5947" y="5600"/>
                  </a:cubicBezTo>
                  <a:cubicBezTo>
                    <a:pt x="6911" y="5600"/>
                    <a:pt x="7651" y="5439"/>
                    <a:pt x="7651" y="5439"/>
                  </a:cubicBezTo>
                  <a:cubicBezTo>
                    <a:pt x="7811" y="5407"/>
                    <a:pt x="7876" y="5246"/>
                    <a:pt x="7844" y="5118"/>
                  </a:cubicBezTo>
                  <a:cubicBezTo>
                    <a:pt x="7816" y="5006"/>
                    <a:pt x="7715" y="4919"/>
                    <a:pt x="7584" y="4919"/>
                  </a:cubicBezTo>
                  <a:cubicBezTo>
                    <a:pt x="7564" y="4919"/>
                    <a:pt x="7543" y="4921"/>
                    <a:pt x="7522" y="4925"/>
                  </a:cubicBezTo>
                  <a:lnTo>
                    <a:pt x="7490" y="4925"/>
                  </a:lnTo>
                  <a:cubicBezTo>
                    <a:pt x="7361" y="4957"/>
                    <a:pt x="6751" y="5086"/>
                    <a:pt x="5947" y="5086"/>
                  </a:cubicBezTo>
                  <a:cubicBezTo>
                    <a:pt x="5015" y="5086"/>
                    <a:pt x="3890" y="4925"/>
                    <a:pt x="2926" y="4314"/>
                  </a:cubicBezTo>
                  <a:cubicBezTo>
                    <a:pt x="1961" y="3703"/>
                    <a:pt x="1383" y="2675"/>
                    <a:pt x="997" y="1807"/>
                  </a:cubicBezTo>
                  <a:cubicBezTo>
                    <a:pt x="836" y="1389"/>
                    <a:pt x="708" y="971"/>
                    <a:pt x="643" y="682"/>
                  </a:cubicBezTo>
                  <a:cubicBezTo>
                    <a:pt x="611" y="553"/>
                    <a:pt x="579" y="425"/>
                    <a:pt x="579" y="360"/>
                  </a:cubicBezTo>
                  <a:lnTo>
                    <a:pt x="547" y="264"/>
                  </a:lnTo>
                  <a:lnTo>
                    <a:pt x="547" y="232"/>
                  </a:lnTo>
                  <a:cubicBezTo>
                    <a:pt x="519" y="92"/>
                    <a:pt x="418" y="1"/>
                    <a:pt x="2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4276;p64"/>
            <p:cNvSpPr/>
            <p:nvPr/>
          </p:nvSpPr>
          <p:spPr>
            <a:xfrm>
              <a:off x="3617100" y="1700525"/>
              <a:ext cx="40225" cy="189850"/>
            </a:xfrm>
            <a:custGeom>
              <a:avLst/>
              <a:gdLst/>
              <a:ahLst/>
              <a:cxnLst/>
              <a:rect l="l" t="t" r="r" b="b"/>
              <a:pathLst>
                <a:path w="1609" h="7594" extrusionOk="0">
                  <a:moveTo>
                    <a:pt x="287" y="1"/>
                  </a:moveTo>
                  <a:cubicBezTo>
                    <a:pt x="268" y="1"/>
                    <a:pt x="247" y="3"/>
                    <a:pt x="226" y="7"/>
                  </a:cubicBezTo>
                  <a:cubicBezTo>
                    <a:pt x="97" y="71"/>
                    <a:pt x="1" y="200"/>
                    <a:pt x="33" y="361"/>
                  </a:cubicBezTo>
                  <a:cubicBezTo>
                    <a:pt x="33" y="361"/>
                    <a:pt x="97" y="586"/>
                    <a:pt x="194" y="1003"/>
                  </a:cubicBezTo>
                  <a:cubicBezTo>
                    <a:pt x="515" y="2225"/>
                    <a:pt x="1094" y="4925"/>
                    <a:pt x="1094" y="6629"/>
                  </a:cubicBezTo>
                  <a:cubicBezTo>
                    <a:pt x="1094" y="6854"/>
                    <a:pt x="1062" y="7079"/>
                    <a:pt x="1062" y="7272"/>
                  </a:cubicBezTo>
                  <a:cubicBezTo>
                    <a:pt x="1029" y="7432"/>
                    <a:pt x="1126" y="7561"/>
                    <a:pt x="1287" y="7593"/>
                  </a:cubicBezTo>
                  <a:cubicBezTo>
                    <a:pt x="1447" y="7593"/>
                    <a:pt x="1576" y="7497"/>
                    <a:pt x="1576" y="7336"/>
                  </a:cubicBezTo>
                  <a:cubicBezTo>
                    <a:pt x="1608" y="7143"/>
                    <a:pt x="1608" y="6886"/>
                    <a:pt x="1608" y="6629"/>
                  </a:cubicBezTo>
                  <a:cubicBezTo>
                    <a:pt x="1608" y="5407"/>
                    <a:pt x="1351" y="3832"/>
                    <a:pt x="1094" y="2514"/>
                  </a:cubicBezTo>
                  <a:cubicBezTo>
                    <a:pt x="837" y="1228"/>
                    <a:pt x="547" y="200"/>
                    <a:pt x="547" y="200"/>
                  </a:cubicBezTo>
                  <a:cubicBezTo>
                    <a:pt x="519" y="88"/>
                    <a:pt x="419" y="1"/>
                    <a:pt x="2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4277;p64"/>
            <p:cNvSpPr/>
            <p:nvPr/>
          </p:nvSpPr>
          <p:spPr>
            <a:xfrm>
              <a:off x="2852875" y="1675025"/>
              <a:ext cx="234675" cy="478400"/>
            </a:xfrm>
            <a:custGeom>
              <a:avLst/>
              <a:gdLst/>
              <a:ahLst/>
              <a:cxnLst/>
              <a:rect l="l" t="t" r="r" b="b"/>
              <a:pathLst>
                <a:path w="9387" h="19136" extrusionOk="0">
                  <a:moveTo>
                    <a:pt x="2842" y="0"/>
                  </a:moveTo>
                  <a:cubicBezTo>
                    <a:pt x="1898" y="0"/>
                    <a:pt x="884" y="1395"/>
                    <a:pt x="483" y="3888"/>
                  </a:cubicBezTo>
                  <a:cubicBezTo>
                    <a:pt x="1" y="6717"/>
                    <a:pt x="933" y="11956"/>
                    <a:pt x="1318" y="12535"/>
                  </a:cubicBezTo>
                  <a:cubicBezTo>
                    <a:pt x="1686" y="13056"/>
                    <a:pt x="4073" y="19136"/>
                    <a:pt x="6413" y="19136"/>
                  </a:cubicBezTo>
                  <a:cubicBezTo>
                    <a:pt x="6526" y="19136"/>
                    <a:pt x="6639" y="19122"/>
                    <a:pt x="6751" y="19092"/>
                  </a:cubicBezTo>
                  <a:cubicBezTo>
                    <a:pt x="9194" y="18417"/>
                    <a:pt x="9387" y="15813"/>
                    <a:pt x="8808" y="13724"/>
                  </a:cubicBezTo>
                  <a:cubicBezTo>
                    <a:pt x="8262" y="11667"/>
                    <a:pt x="6012" y="6331"/>
                    <a:pt x="5176" y="3438"/>
                  </a:cubicBezTo>
                  <a:cubicBezTo>
                    <a:pt x="4308" y="513"/>
                    <a:pt x="3183" y="63"/>
                    <a:pt x="3183" y="63"/>
                  </a:cubicBezTo>
                  <a:cubicBezTo>
                    <a:pt x="3071" y="21"/>
                    <a:pt x="2957" y="0"/>
                    <a:pt x="28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4278;p64"/>
            <p:cNvSpPr/>
            <p:nvPr/>
          </p:nvSpPr>
          <p:spPr>
            <a:xfrm>
              <a:off x="2854475" y="1667750"/>
              <a:ext cx="232275" cy="491825"/>
            </a:xfrm>
            <a:custGeom>
              <a:avLst/>
              <a:gdLst/>
              <a:ahLst/>
              <a:cxnLst/>
              <a:rect l="l" t="t" r="r" b="b"/>
              <a:pathLst>
                <a:path w="9291" h="19673" extrusionOk="0">
                  <a:moveTo>
                    <a:pt x="2797" y="547"/>
                  </a:moveTo>
                  <a:cubicBezTo>
                    <a:pt x="2862" y="547"/>
                    <a:pt x="2958" y="579"/>
                    <a:pt x="3022" y="579"/>
                  </a:cubicBezTo>
                  <a:lnTo>
                    <a:pt x="3055" y="611"/>
                  </a:lnTo>
                  <a:cubicBezTo>
                    <a:pt x="3247" y="739"/>
                    <a:pt x="4147" y="1382"/>
                    <a:pt x="4855" y="3793"/>
                  </a:cubicBezTo>
                  <a:cubicBezTo>
                    <a:pt x="5273" y="5272"/>
                    <a:pt x="6044" y="7329"/>
                    <a:pt x="6783" y="9290"/>
                  </a:cubicBezTo>
                  <a:cubicBezTo>
                    <a:pt x="7523" y="11251"/>
                    <a:pt x="8230" y="13083"/>
                    <a:pt x="8487" y="14112"/>
                  </a:cubicBezTo>
                  <a:cubicBezTo>
                    <a:pt x="8648" y="14690"/>
                    <a:pt x="8744" y="15301"/>
                    <a:pt x="8744" y="15912"/>
                  </a:cubicBezTo>
                  <a:cubicBezTo>
                    <a:pt x="8744" y="16651"/>
                    <a:pt x="8616" y="17358"/>
                    <a:pt x="8262" y="17905"/>
                  </a:cubicBezTo>
                  <a:cubicBezTo>
                    <a:pt x="7940" y="18451"/>
                    <a:pt x="7426" y="18901"/>
                    <a:pt x="6623" y="19126"/>
                  </a:cubicBezTo>
                  <a:cubicBezTo>
                    <a:pt x="6526" y="19126"/>
                    <a:pt x="6430" y="19158"/>
                    <a:pt x="6333" y="19158"/>
                  </a:cubicBezTo>
                  <a:cubicBezTo>
                    <a:pt x="6108" y="19158"/>
                    <a:pt x="5851" y="19062"/>
                    <a:pt x="5594" y="18933"/>
                  </a:cubicBezTo>
                  <a:cubicBezTo>
                    <a:pt x="5144" y="18676"/>
                    <a:pt x="4662" y="18162"/>
                    <a:pt x="4212" y="17583"/>
                  </a:cubicBezTo>
                  <a:cubicBezTo>
                    <a:pt x="3537" y="16683"/>
                    <a:pt x="2894" y="15558"/>
                    <a:pt x="2444" y="14594"/>
                  </a:cubicBezTo>
                  <a:cubicBezTo>
                    <a:pt x="2187" y="14112"/>
                    <a:pt x="1994" y="13694"/>
                    <a:pt x="1833" y="13340"/>
                  </a:cubicBezTo>
                  <a:cubicBezTo>
                    <a:pt x="1737" y="13179"/>
                    <a:pt x="1672" y="13051"/>
                    <a:pt x="1608" y="12922"/>
                  </a:cubicBezTo>
                  <a:cubicBezTo>
                    <a:pt x="1576" y="12826"/>
                    <a:pt x="1512" y="12729"/>
                    <a:pt x="1479" y="12665"/>
                  </a:cubicBezTo>
                  <a:cubicBezTo>
                    <a:pt x="1479" y="12665"/>
                    <a:pt x="1415" y="12569"/>
                    <a:pt x="1383" y="12408"/>
                  </a:cubicBezTo>
                  <a:cubicBezTo>
                    <a:pt x="1222" y="11958"/>
                    <a:pt x="997" y="10929"/>
                    <a:pt x="837" y="9772"/>
                  </a:cubicBezTo>
                  <a:cubicBezTo>
                    <a:pt x="676" y="8615"/>
                    <a:pt x="547" y="7233"/>
                    <a:pt x="547" y="6043"/>
                  </a:cubicBezTo>
                  <a:cubicBezTo>
                    <a:pt x="547" y="5368"/>
                    <a:pt x="579" y="4757"/>
                    <a:pt x="676" y="4243"/>
                  </a:cubicBezTo>
                  <a:cubicBezTo>
                    <a:pt x="869" y="2990"/>
                    <a:pt x="1222" y="2057"/>
                    <a:pt x="1640" y="1447"/>
                  </a:cubicBezTo>
                  <a:cubicBezTo>
                    <a:pt x="1833" y="1125"/>
                    <a:pt x="2026" y="900"/>
                    <a:pt x="2251" y="739"/>
                  </a:cubicBezTo>
                  <a:cubicBezTo>
                    <a:pt x="2444" y="611"/>
                    <a:pt x="2637" y="547"/>
                    <a:pt x="2797" y="547"/>
                  </a:cubicBezTo>
                  <a:close/>
                  <a:moveTo>
                    <a:pt x="2797" y="0"/>
                  </a:moveTo>
                  <a:cubicBezTo>
                    <a:pt x="2476" y="0"/>
                    <a:pt x="2187" y="129"/>
                    <a:pt x="1929" y="322"/>
                  </a:cubicBezTo>
                  <a:cubicBezTo>
                    <a:pt x="1512" y="611"/>
                    <a:pt x="1158" y="1093"/>
                    <a:pt x="869" y="1736"/>
                  </a:cubicBezTo>
                  <a:cubicBezTo>
                    <a:pt x="547" y="2379"/>
                    <a:pt x="290" y="3182"/>
                    <a:pt x="129" y="4147"/>
                  </a:cubicBezTo>
                  <a:cubicBezTo>
                    <a:pt x="65" y="4693"/>
                    <a:pt x="1" y="5336"/>
                    <a:pt x="1" y="6043"/>
                  </a:cubicBezTo>
                  <a:cubicBezTo>
                    <a:pt x="1" y="7458"/>
                    <a:pt x="194" y="9065"/>
                    <a:pt x="387" y="10351"/>
                  </a:cubicBezTo>
                  <a:cubicBezTo>
                    <a:pt x="483" y="10993"/>
                    <a:pt x="612" y="11572"/>
                    <a:pt x="708" y="12022"/>
                  </a:cubicBezTo>
                  <a:cubicBezTo>
                    <a:pt x="772" y="12247"/>
                    <a:pt x="804" y="12440"/>
                    <a:pt x="869" y="12601"/>
                  </a:cubicBezTo>
                  <a:cubicBezTo>
                    <a:pt x="933" y="12729"/>
                    <a:pt x="965" y="12858"/>
                    <a:pt x="1029" y="12954"/>
                  </a:cubicBezTo>
                  <a:cubicBezTo>
                    <a:pt x="1062" y="12986"/>
                    <a:pt x="1126" y="13147"/>
                    <a:pt x="1222" y="13372"/>
                  </a:cubicBezTo>
                  <a:cubicBezTo>
                    <a:pt x="1608" y="14112"/>
                    <a:pt x="2315" y="15687"/>
                    <a:pt x="3183" y="17037"/>
                  </a:cubicBezTo>
                  <a:cubicBezTo>
                    <a:pt x="3633" y="17744"/>
                    <a:pt x="4115" y="18387"/>
                    <a:pt x="4630" y="18869"/>
                  </a:cubicBezTo>
                  <a:cubicBezTo>
                    <a:pt x="5176" y="19351"/>
                    <a:pt x="5723" y="19673"/>
                    <a:pt x="6333" y="19673"/>
                  </a:cubicBezTo>
                  <a:cubicBezTo>
                    <a:pt x="6494" y="19673"/>
                    <a:pt x="6623" y="19673"/>
                    <a:pt x="6751" y="19640"/>
                  </a:cubicBezTo>
                  <a:cubicBezTo>
                    <a:pt x="7683" y="19383"/>
                    <a:pt x="8326" y="18837"/>
                    <a:pt x="8744" y="18194"/>
                  </a:cubicBezTo>
                  <a:cubicBezTo>
                    <a:pt x="9130" y="17519"/>
                    <a:pt x="9291" y="16715"/>
                    <a:pt x="9291" y="15912"/>
                  </a:cubicBezTo>
                  <a:cubicBezTo>
                    <a:pt x="9291" y="15237"/>
                    <a:pt x="9194" y="14594"/>
                    <a:pt x="9001" y="13951"/>
                  </a:cubicBezTo>
                  <a:cubicBezTo>
                    <a:pt x="8712" y="12890"/>
                    <a:pt x="8005" y="11058"/>
                    <a:pt x="7298" y="9097"/>
                  </a:cubicBezTo>
                  <a:cubicBezTo>
                    <a:pt x="6558" y="7136"/>
                    <a:pt x="5787" y="5079"/>
                    <a:pt x="5369" y="3632"/>
                  </a:cubicBezTo>
                  <a:cubicBezTo>
                    <a:pt x="4501" y="675"/>
                    <a:pt x="3312" y="129"/>
                    <a:pt x="3215" y="97"/>
                  </a:cubicBezTo>
                  <a:cubicBezTo>
                    <a:pt x="3087" y="32"/>
                    <a:pt x="2926" y="0"/>
                    <a:pt x="27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4279;p64"/>
            <p:cNvSpPr/>
            <p:nvPr/>
          </p:nvSpPr>
          <p:spPr>
            <a:xfrm>
              <a:off x="2232500" y="1920075"/>
              <a:ext cx="607550" cy="897025"/>
            </a:xfrm>
            <a:custGeom>
              <a:avLst/>
              <a:gdLst/>
              <a:ahLst/>
              <a:cxnLst/>
              <a:rect l="l" t="t" r="r" b="b"/>
              <a:pathLst>
                <a:path w="24302" h="35881" extrusionOk="0">
                  <a:moveTo>
                    <a:pt x="14658" y="0"/>
                  </a:moveTo>
                  <a:cubicBezTo>
                    <a:pt x="14658" y="0"/>
                    <a:pt x="0" y="14273"/>
                    <a:pt x="0" y="16426"/>
                  </a:cubicBezTo>
                  <a:cubicBezTo>
                    <a:pt x="0" y="18523"/>
                    <a:pt x="8416" y="35881"/>
                    <a:pt x="10939" y="35881"/>
                  </a:cubicBezTo>
                  <a:cubicBezTo>
                    <a:pt x="10969" y="35881"/>
                    <a:pt x="10998" y="35879"/>
                    <a:pt x="11026" y="35874"/>
                  </a:cubicBezTo>
                  <a:cubicBezTo>
                    <a:pt x="13436" y="35488"/>
                    <a:pt x="24301" y="23916"/>
                    <a:pt x="24301" y="23916"/>
                  </a:cubicBezTo>
                  <a:lnTo>
                    <a:pt x="1465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4280;p64"/>
            <p:cNvSpPr/>
            <p:nvPr/>
          </p:nvSpPr>
          <p:spPr>
            <a:xfrm>
              <a:off x="2226050" y="1912850"/>
              <a:ext cx="621225" cy="911300"/>
            </a:xfrm>
            <a:custGeom>
              <a:avLst/>
              <a:gdLst/>
              <a:ahLst/>
              <a:cxnLst/>
              <a:rect l="l" t="t" r="r" b="b"/>
              <a:pathLst>
                <a:path w="24849" h="36452" extrusionOk="0">
                  <a:moveTo>
                    <a:pt x="14809" y="759"/>
                  </a:moveTo>
                  <a:lnTo>
                    <a:pt x="24242" y="24153"/>
                  </a:lnTo>
                  <a:lnTo>
                    <a:pt x="24242" y="24153"/>
                  </a:lnTo>
                  <a:cubicBezTo>
                    <a:pt x="24162" y="24241"/>
                    <a:pt x="24042" y="24368"/>
                    <a:pt x="23884" y="24526"/>
                  </a:cubicBezTo>
                  <a:cubicBezTo>
                    <a:pt x="22823" y="25619"/>
                    <a:pt x="20155" y="28416"/>
                    <a:pt x="17520" y="30955"/>
                  </a:cubicBezTo>
                  <a:cubicBezTo>
                    <a:pt x="16170" y="32209"/>
                    <a:pt x="14852" y="33430"/>
                    <a:pt x="13727" y="34330"/>
                  </a:cubicBezTo>
                  <a:cubicBezTo>
                    <a:pt x="13148" y="34780"/>
                    <a:pt x="12634" y="35166"/>
                    <a:pt x="12216" y="35456"/>
                  </a:cubicBezTo>
                  <a:cubicBezTo>
                    <a:pt x="11798" y="35713"/>
                    <a:pt x="11444" y="35873"/>
                    <a:pt x="11251" y="35906"/>
                  </a:cubicBezTo>
                  <a:lnTo>
                    <a:pt x="11219" y="35906"/>
                  </a:lnTo>
                  <a:cubicBezTo>
                    <a:pt x="11123" y="35906"/>
                    <a:pt x="10994" y="35873"/>
                    <a:pt x="10834" y="35745"/>
                  </a:cubicBezTo>
                  <a:cubicBezTo>
                    <a:pt x="10480" y="35552"/>
                    <a:pt x="10062" y="35102"/>
                    <a:pt x="9580" y="34523"/>
                  </a:cubicBezTo>
                  <a:cubicBezTo>
                    <a:pt x="7876" y="32434"/>
                    <a:pt x="5626" y="28352"/>
                    <a:pt x="3762" y="24623"/>
                  </a:cubicBezTo>
                  <a:cubicBezTo>
                    <a:pt x="2862" y="22758"/>
                    <a:pt x="2026" y="20958"/>
                    <a:pt x="1447" y="19544"/>
                  </a:cubicBezTo>
                  <a:cubicBezTo>
                    <a:pt x="1158" y="18837"/>
                    <a:pt x="933" y="18226"/>
                    <a:pt x="772" y="17712"/>
                  </a:cubicBezTo>
                  <a:cubicBezTo>
                    <a:pt x="612" y="17230"/>
                    <a:pt x="547" y="16844"/>
                    <a:pt x="547" y="16715"/>
                  </a:cubicBezTo>
                  <a:cubicBezTo>
                    <a:pt x="547" y="16651"/>
                    <a:pt x="580" y="16490"/>
                    <a:pt x="676" y="16297"/>
                  </a:cubicBezTo>
                  <a:cubicBezTo>
                    <a:pt x="1062" y="15494"/>
                    <a:pt x="2155" y="14079"/>
                    <a:pt x="3569" y="12440"/>
                  </a:cubicBezTo>
                  <a:cubicBezTo>
                    <a:pt x="5723" y="9997"/>
                    <a:pt x="8616" y="6975"/>
                    <a:pt x="10930" y="4597"/>
                  </a:cubicBezTo>
                  <a:cubicBezTo>
                    <a:pt x="12119" y="3407"/>
                    <a:pt x="13148" y="2379"/>
                    <a:pt x="13887" y="1640"/>
                  </a:cubicBezTo>
                  <a:cubicBezTo>
                    <a:pt x="14287" y="1257"/>
                    <a:pt x="14600" y="960"/>
                    <a:pt x="14809" y="759"/>
                  </a:cubicBezTo>
                  <a:close/>
                  <a:moveTo>
                    <a:pt x="14980" y="0"/>
                  </a:moveTo>
                  <a:cubicBezTo>
                    <a:pt x="14884" y="0"/>
                    <a:pt x="14787" y="32"/>
                    <a:pt x="14723" y="97"/>
                  </a:cubicBezTo>
                  <a:cubicBezTo>
                    <a:pt x="14723" y="97"/>
                    <a:pt x="11059" y="3665"/>
                    <a:pt x="7394" y="7490"/>
                  </a:cubicBezTo>
                  <a:cubicBezTo>
                    <a:pt x="5562" y="9418"/>
                    <a:pt x="3730" y="11411"/>
                    <a:pt x="2347" y="13051"/>
                  </a:cubicBezTo>
                  <a:cubicBezTo>
                    <a:pt x="1672" y="13887"/>
                    <a:pt x="1094" y="14626"/>
                    <a:pt x="676" y="15237"/>
                  </a:cubicBezTo>
                  <a:cubicBezTo>
                    <a:pt x="483" y="15526"/>
                    <a:pt x="322" y="15815"/>
                    <a:pt x="194" y="16040"/>
                  </a:cubicBezTo>
                  <a:cubicBezTo>
                    <a:pt x="65" y="16297"/>
                    <a:pt x="1" y="16490"/>
                    <a:pt x="1" y="16715"/>
                  </a:cubicBezTo>
                  <a:cubicBezTo>
                    <a:pt x="1" y="16876"/>
                    <a:pt x="33" y="17069"/>
                    <a:pt x="97" y="17326"/>
                  </a:cubicBezTo>
                  <a:cubicBezTo>
                    <a:pt x="355" y="18290"/>
                    <a:pt x="997" y="19930"/>
                    <a:pt x="1865" y="21891"/>
                  </a:cubicBezTo>
                  <a:cubicBezTo>
                    <a:pt x="3183" y="24816"/>
                    <a:pt x="5015" y="28416"/>
                    <a:pt x="6751" y="31309"/>
                  </a:cubicBezTo>
                  <a:cubicBezTo>
                    <a:pt x="7619" y="32723"/>
                    <a:pt x="8455" y="34009"/>
                    <a:pt x="9194" y="34909"/>
                  </a:cubicBezTo>
                  <a:cubicBezTo>
                    <a:pt x="9580" y="35359"/>
                    <a:pt x="9934" y="35745"/>
                    <a:pt x="10255" y="36002"/>
                  </a:cubicBezTo>
                  <a:cubicBezTo>
                    <a:pt x="10576" y="36259"/>
                    <a:pt x="10866" y="36452"/>
                    <a:pt x="11219" y="36452"/>
                  </a:cubicBezTo>
                  <a:lnTo>
                    <a:pt x="11348" y="36420"/>
                  </a:lnTo>
                  <a:cubicBezTo>
                    <a:pt x="11734" y="36356"/>
                    <a:pt x="12152" y="36131"/>
                    <a:pt x="12698" y="35777"/>
                  </a:cubicBezTo>
                  <a:cubicBezTo>
                    <a:pt x="14594" y="34491"/>
                    <a:pt x="17584" y="31662"/>
                    <a:pt x="20123" y="29123"/>
                  </a:cubicBezTo>
                  <a:cubicBezTo>
                    <a:pt x="22663" y="26616"/>
                    <a:pt x="24752" y="24398"/>
                    <a:pt x="24752" y="24398"/>
                  </a:cubicBezTo>
                  <a:cubicBezTo>
                    <a:pt x="24816" y="24301"/>
                    <a:pt x="24849" y="24205"/>
                    <a:pt x="24816" y="24109"/>
                  </a:cubicBezTo>
                  <a:lnTo>
                    <a:pt x="15173" y="161"/>
                  </a:lnTo>
                  <a:cubicBezTo>
                    <a:pt x="15141" y="97"/>
                    <a:pt x="15045" y="32"/>
                    <a:pt x="149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4281;p64"/>
            <p:cNvSpPr/>
            <p:nvPr/>
          </p:nvSpPr>
          <p:spPr>
            <a:xfrm>
              <a:off x="2330525" y="1675750"/>
              <a:ext cx="585850" cy="1056000"/>
            </a:xfrm>
            <a:custGeom>
              <a:avLst/>
              <a:gdLst/>
              <a:ahLst/>
              <a:cxnLst/>
              <a:rect l="l" t="t" r="r" b="b"/>
              <a:pathLst>
                <a:path w="23434" h="42240" extrusionOk="0">
                  <a:moveTo>
                    <a:pt x="18339" y="1"/>
                  </a:moveTo>
                  <a:cubicBezTo>
                    <a:pt x="15917" y="1"/>
                    <a:pt x="11880" y="1698"/>
                    <a:pt x="11155" y="2284"/>
                  </a:cubicBezTo>
                  <a:cubicBezTo>
                    <a:pt x="11155" y="2284"/>
                    <a:pt x="6558" y="6302"/>
                    <a:pt x="3279" y="10159"/>
                  </a:cubicBezTo>
                  <a:cubicBezTo>
                    <a:pt x="1" y="13984"/>
                    <a:pt x="258" y="20445"/>
                    <a:pt x="1319" y="24881"/>
                  </a:cubicBezTo>
                  <a:cubicBezTo>
                    <a:pt x="2347" y="29285"/>
                    <a:pt x="4212" y="41757"/>
                    <a:pt x="6558" y="42207"/>
                  </a:cubicBezTo>
                  <a:cubicBezTo>
                    <a:pt x="6665" y="42229"/>
                    <a:pt x="6770" y="42240"/>
                    <a:pt x="6875" y="42240"/>
                  </a:cubicBezTo>
                  <a:cubicBezTo>
                    <a:pt x="9079" y="42240"/>
                    <a:pt x="10956" y="37545"/>
                    <a:pt x="14884" y="34139"/>
                  </a:cubicBezTo>
                  <a:cubicBezTo>
                    <a:pt x="19030" y="30571"/>
                    <a:pt x="22309" y="27581"/>
                    <a:pt x="22598" y="25235"/>
                  </a:cubicBezTo>
                  <a:cubicBezTo>
                    <a:pt x="22855" y="22888"/>
                    <a:pt x="22502" y="15399"/>
                    <a:pt x="22695" y="14820"/>
                  </a:cubicBezTo>
                  <a:cubicBezTo>
                    <a:pt x="22855" y="14274"/>
                    <a:pt x="23434" y="9195"/>
                    <a:pt x="23434" y="6495"/>
                  </a:cubicBezTo>
                  <a:cubicBezTo>
                    <a:pt x="23434" y="3762"/>
                    <a:pt x="21377" y="773"/>
                    <a:pt x="19319" y="130"/>
                  </a:cubicBezTo>
                  <a:cubicBezTo>
                    <a:pt x="19042" y="40"/>
                    <a:pt x="18709" y="1"/>
                    <a:pt x="183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4282;p64"/>
            <p:cNvSpPr/>
            <p:nvPr/>
          </p:nvSpPr>
          <p:spPr>
            <a:xfrm>
              <a:off x="2338575" y="1668550"/>
              <a:ext cx="584250" cy="1069625"/>
            </a:xfrm>
            <a:custGeom>
              <a:avLst/>
              <a:gdLst/>
              <a:ahLst/>
              <a:cxnLst/>
              <a:rect l="l" t="t" r="r" b="b"/>
              <a:pathLst>
                <a:path w="23370" h="42785" extrusionOk="0">
                  <a:moveTo>
                    <a:pt x="18033" y="547"/>
                  </a:moveTo>
                  <a:cubicBezTo>
                    <a:pt x="18387" y="547"/>
                    <a:pt x="18676" y="579"/>
                    <a:pt x="18901" y="643"/>
                  </a:cubicBezTo>
                  <a:cubicBezTo>
                    <a:pt x="19833" y="965"/>
                    <a:pt x="20862" y="1832"/>
                    <a:pt x="21601" y="2958"/>
                  </a:cubicBezTo>
                  <a:cubicBezTo>
                    <a:pt x="22340" y="4083"/>
                    <a:pt x="22855" y="5497"/>
                    <a:pt x="22855" y="6783"/>
                  </a:cubicBezTo>
                  <a:cubicBezTo>
                    <a:pt x="22855" y="8133"/>
                    <a:pt x="22694" y="10061"/>
                    <a:pt x="22533" y="11733"/>
                  </a:cubicBezTo>
                  <a:cubicBezTo>
                    <a:pt x="22469" y="12569"/>
                    <a:pt x="22373" y="13340"/>
                    <a:pt x="22276" y="13919"/>
                  </a:cubicBezTo>
                  <a:cubicBezTo>
                    <a:pt x="22244" y="14208"/>
                    <a:pt x="22212" y="14465"/>
                    <a:pt x="22180" y="14658"/>
                  </a:cubicBezTo>
                  <a:cubicBezTo>
                    <a:pt x="22148" y="14851"/>
                    <a:pt x="22115" y="15012"/>
                    <a:pt x="22115" y="15044"/>
                  </a:cubicBezTo>
                  <a:cubicBezTo>
                    <a:pt x="22083" y="15108"/>
                    <a:pt x="22083" y="15172"/>
                    <a:pt x="22051" y="15237"/>
                  </a:cubicBezTo>
                  <a:cubicBezTo>
                    <a:pt x="22051" y="15494"/>
                    <a:pt x="22019" y="15847"/>
                    <a:pt x="22019" y="16362"/>
                  </a:cubicBezTo>
                  <a:cubicBezTo>
                    <a:pt x="22019" y="17840"/>
                    <a:pt x="22115" y="20316"/>
                    <a:pt x="22115" y="22405"/>
                  </a:cubicBezTo>
                  <a:cubicBezTo>
                    <a:pt x="22115" y="23691"/>
                    <a:pt x="22083" y="24816"/>
                    <a:pt x="21987" y="25491"/>
                  </a:cubicBezTo>
                  <a:cubicBezTo>
                    <a:pt x="21890" y="26552"/>
                    <a:pt x="21023" y="27869"/>
                    <a:pt x="19673" y="29348"/>
                  </a:cubicBezTo>
                  <a:cubicBezTo>
                    <a:pt x="18322" y="30827"/>
                    <a:pt x="16458" y="32466"/>
                    <a:pt x="14401" y="34234"/>
                  </a:cubicBezTo>
                  <a:cubicBezTo>
                    <a:pt x="12408" y="35970"/>
                    <a:pt x="10929" y="37995"/>
                    <a:pt x="9708" y="39602"/>
                  </a:cubicBezTo>
                  <a:cubicBezTo>
                    <a:pt x="9065" y="40406"/>
                    <a:pt x="8518" y="41081"/>
                    <a:pt x="8004" y="41531"/>
                  </a:cubicBezTo>
                  <a:cubicBezTo>
                    <a:pt x="7458" y="42013"/>
                    <a:pt x="6975" y="42270"/>
                    <a:pt x="6525" y="42270"/>
                  </a:cubicBezTo>
                  <a:cubicBezTo>
                    <a:pt x="6461" y="42270"/>
                    <a:pt x="6365" y="42238"/>
                    <a:pt x="6300" y="42238"/>
                  </a:cubicBezTo>
                  <a:cubicBezTo>
                    <a:pt x="6108" y="42206"/>
                    <a:pt x="5850" y="42013"/>
                    <a:pt x="5593" y="41659"/>
                  </a:cubicBezTo>
                  <a:cubicBezTo>
                    <a:pt x="5143" y="41017"/>
                    <a:pt x="4693" y="39859"/>
                    <a:pt x="4243" y="38509"/>
                  </a:cubicBezTo>
                  <a:cubicBezTo>
                    <a:pt x="2957" y="34363"/>
                    <a:pt x="1929" y="27998"/>
                    <a:pt x="1254" y="25105"/>
                  </a:cubicBezTo>
                  <a:cubicBezTo>
                    <a:pt x="836" y="23369"/>
                    <a:pt x="547" y="21312"/>
                    <a:pt x="547" y="19255"/>
                  </a:cubicBezTo>
                  <a:cubicBezTo>
                    <a:pt x="547" y="16072"/>
                    <a:pt x="1222" y="12858"/>
                    <a:pt x="3150" y="10608"/>
                  </a:cubicBezTo>
                  <a:cubicBezTo>
                    <a:pt x="4790" y="8711"/>
                    <a:pt x="6750" y="6718"/>
                    <a:pt x="8293" y="5240"/>
                  </a:cubicBezTo>
                  <a:cubicBezTo>
                    <a:pt x="9097" y="4500"/>
                    <a:pt x="9772" y="3890"/>
                    <a:pt x="10222" y="3440"/>
                  </a:cubicBezTo>
                  <a:cubicBezTo>
                    <a:pt x="10704" y="3022"/>
                    <a:pt x="10994" y="2765"/>
                    <a:pt x="10994" y="2765"/>
                  </a:cubicBezTo>
                  <a:cubicBezTo>
                    <a:pt x="11122" y="2668"/>
                    <a:pt x="11540" y="2443"/>
                    <a:pt x="12022" y="2218"/>
                  </a:cubicBezTo>
                  <a:cubicBezTo>
                    <a:pt x="12794" y="1865"/>
                    <a:pt x="13887" y="1447"/>
                    <a:pt x="14979" y="1093"/>
                  </a:cubicBezTo>
                  <a:cubicBezTo>
                    <a:pt x="16072" y="772"/>
                    <a:pt x="17197" y="547"/>
                    <a:pt x="18033" y="547"/>
                  </a:cubicBezTo>
                  <a:close/>
                  <a:moveTo>
                    <a:pt x="18033" y="0"/>
                  </a:moveTo>
                  <a:cubicBezTo>
                    <a:pt x="16780" y="0"/>
                    <a:pt x="15140" y="450"/>
                    <a:pt x="13726" y="965"/>
                  </a:cubicBezTo>
                  <a:cubicBezTo>
                    <a:pt x="13019" y="1190"/>
                    <a:pt x="12344" y="1479"/>
                    <a:pt x="11797" y="1704"/>
                  </a:cubicBezTo>
                  <a:cubicBezTo>
                    <a:pt x="11283" y="1961"/>
                    <a:pt x="10897" y="2186"/>
                    <a:pt x="10672" y="2347"/>
                  </a:cubicBezTo>
                  <a:lnTo>
                    <a:pt x="10640" y="2347"/>
                  </a:lnTo>
                  <a:cubicBezTo>
                    <a:pt x="10640" y="2347"/>
                    <a:pt x="6043" y="6397"/>
                    <a:pt x="2732" y="10254"/>
                  </a:cubicBezTo>
                  <a:cubicBezTo>
                    <a:pt x="707" y="12665"/>
                    <a:pt x="32" y="16008"/>
                    <a:pt x="0" y="19255"/>
                  </a:cubicBezTo>
                  <a:cubicBezTo>
                    <a:pt x="0" y="21376"/>
                    <a:pt x="322" y="23466"/>
                    <a:pt x="707" y="25202"/>
                  </a:cubicBezTo>
                  <a:cubicBezTo>
                    <a:pt x="1222" y="27387"/>
                    <a:pt x="1961" y="31630"/>
                    <a:pt x="2861" y="35359"/>
                  </a:cubicBezTo>
                  <a:cubicBezTo>
                    <a:pt x="3311" y="37224"/>
                    <a:pt x="3793" y="38991"/>
                    <a:pt x="4307" y="40309"/>
                  </a:cubicBezTo>
                  <a:cubicBezTo>
                    <a:pt x="4597" y="40984"/>
                    <a:pt x="4854" y="41531"/>
                    <a:pt x="5143" y="41949"/>
                  </a:cubicBezTo>
                  <a:cubicBezTo>
                    <a:pt x="5465" y="42367"/>
                    <a:pt x="5786" y="42688"/>
                    <a:pt x="6172" y="42752"/>
                  </a:cubicBezTo>
                  <a:cubicBezTo>
                    <a:pt x="6300" y="42785"/>
                    <a:pt x="6429" y="42785"/>
                    <a:pt x="6525" y="42785"/>
                  </a:cubicBezTo>
                  <a:cubicBezTo>
                    <a:pt x="7200" y="42785"/>
                    <a:pt x="7779" y="42463"/>
                    <a:pt x="8358" y="41949"/>
                  </a:cubicBezTo>
                  <a:cubicBezTo>
                    <a:pt x="9193" y="41177"/>
                    <a:pt x="10061" y="39988"/>
                    <a:pt x="11090" y="38670"/>
                  </a:cubicBezTo>
                  <a:cubicBezTo>
                    <a:pt x="12119" y="37352"/>
                    <a:pt x="13308" y="35906"/>
                    <a:pt x="14754" y="34652"/>
                  </a:cubicBezTo>
                  <a:cubicBezTo>
                    <a:pt x="16812" y="32852"/>
                    <a:pt x="18676" y="31213"/>
                    <a:pt x="20058" y="29702"/>
                  </a:cubicBezTo>
                  <a:cubicBezTo>
                    <a:pt x="21440" y="28191"/>
                    <a:pt x="22373" y="26841"/>
                    <a:pt x="22533" y="25555"/>
                  </a:cubicBezTo>
                  <a:cubicBezTo>
                    <a:pt x="22630" y="24848"/>
                    <a:pt x="22630" y="23691"/>
                    <a:pt x="22630" y="22405"/>
                  </a:cubicBezTo>
                  <a:cubicBezTo>
                    <a:pt x="22630" y="20316"/>
                    <a:pt x="22565" y="17808"/>
                    <a:pt x="22565" y="16362"/>
                  </a:cubicBezTo>
                  <a:cubicBezTo>
                    <a:pt x="22565" y="16040"/>
                    <a:pt x="22565" y="15751"/>
                    <a:pt x="22565" y="15558"/>
                  </a:cubicBezTo>
                  <a:cubicBezTo>
                    <a:pt x="22598" y="15462"/>
                    <a:pt x="22598" y="15365"/>
                    <a:pt x="22598" y="15301"/>
                  </a:cubicBezTo>
                  <a:lnTo>
                    <a:pt x="22598" y="15237"/>
                  </a:lnTo>
                  <a:lnTo>
                    <a:pt x="22598" y="15205"/>
                  </a:lnTo>
                  <a:cubicBezTo>
                    <a:pt x="22662" y="15108"/>
                    <a:pt x="22662" y="14947"/>
                    <a:pt x="22694" y="14755"/>
                  </a:cubicBezTo>
                  <a:cubicBezTo>
                    <a:pt x="22951" y="13340"/>
                    <a:pt x="23369" y="9194"/>
                    <a:pt x="23369" y="6783"/>
                  </a:cubicBezTo>
                  <a:cubicBezTo>
                    <a:pt x="23369" y="5336"/>
                    <a:pt x="22855" y="3890"/>
                    <a:pt x="22051" y="2668"/>
                  </a:cubicBezTo>
                  <a:cubicBezTo>
                    <a:pt x="21248" y="1447"/>
                    <a:pt x="20187" y="515"/>
                    <a:pt x="19062" y="161"/>
                  </a:cubicBezTo>
                  <a:cubicBezTo>
                    <a:pt x="18772" y="65"/>
                    <a:pt x="18419" y="0"/>
                    <a:pt x="180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4283;p64"/>
            <p:cNvSpPr/>
            <p:nvPr/>
          </p:nvSpPr>
          <p:spPr>
            <a:xfrm>
              <a:off x="2408475" y="3896950"/>
              <a:ext cx="675875" cy="654975"/>
            </a:xfrm>
            <a:custGeom>
              <a:avLst/>
              <a:gdLst/>
              <a:ahLst/>
              <a:cxnLst/>
              <a:rect l="l" t="t" r="r" b="b"/>
              <a:pathLst>
                <a:path w="27035" h="26199" extrusionOk="0">
                  <a:moveTo>
                    <a:pt x="22331" y="1"/>
                  </a:moveTo>
                  <a:cubicBezTo>
                    <a:pt x="19738" y="1"/>
                    <a:pt x="17488" y="1145"/>
                    <a:pt x="17005" y="1608"/>
                  </a:cubicBezTo>
                  <a:cubicBezTo>
                    <a:pt x="16266" y="2380"/>
                    <a:pt x="7555" y="16555"/>
                    <a:pt x="5272" y="18805"/>
                  </a:cubicBezTo>
                  <a:cubicBezTo>
                    <a:pt x="3022" y="21088"/>
                    <a:pt x="1" y="23916"/>
                    <a:pt x="194" y="25041"/>
                  </a:cubicBezTo>
                  <a:cubicBezTo>
                    <a:pt x="386" y="26199"/>
                    <a:pt x="3408" y="26199"/>
                    <a:pt x="8133" y="26199"/>
                  </a:cubicBezTo>
                  <a:cubicBezTo>
                    <a:pt x="12858" y="26199"/>
                    <a:pt x="14916" y="25620"/>
                    <a:pt x="16619" y="24881"/>
                  </a:cubicBezTo>
                  <a:cubicBezTo>
                    <a:pt x="18323" y="24109"/>
                    <a:pt x="18709" y="23370"/>
                    <a:pt x="17198" y="23177"/>
                  </a:cubicBezTo>
                  <a:cubicBezTo>
                    <a:pt x="15687" y="22984"/>
                    <a:pt x="8487" y="20702"/>
                    <a:pt x="8487" y="20702"/>
                  </a:cubicBezTo>
                  <a:cubicBezTo>
                    <a:pt x="8487" y="20702"/>
                    <a:pt x="15301" y="15784"/>
                    <a:pt x="19641" y="11830"/>
                  </a:cubicBezTo>
                  <a:cubicBezTo>
                    <a:pt x="24013" y="7844"/>
                    <a:pt x="27034" y="1608"/>
                    <a:pt x="27034" y="1608"/>
                  </a:cubicBezTo>
                  <a:cubicBezTo>
                    <a:pt x="25545" y="407"/>
                    <a:pt x="23877" y="1"/>
                    <a:pt x="223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4284;p64"/>
            <p:cNvSpPr/>
            <p:nvPr/>
          </p:nvSpPr>
          <p:spPr>
            <a:xfrm>
              <a:off x="2406075" y="3890525"/>
              <a:ext cx="685500" cy="667825"/>
            </a:xfrm>
            <a:custGeom>
              <a:avLst/>
              <a:gdLst/>
              <a:ahLst/>
              <a:cxnLst/>
              <a:rect l="l" t="t" r="r" b="b"/>
              <a:pathLst>
                <a:path w="27420" h="26713" extrusionOk="0">
                  <a:moveTo>
                    <a:pt x="22270" y="546"/>
                  </a:moveTo>
                  <a:cubicBezTo>
                    <a:pt x="22315" y="546"/>
                    <a:pt x="22360" y="546"/>
                    <a:pt x="22405" y="547"/>
                  </a:cubicBezTo>
                  <a:cubicBezTo>
                    <a:pt x="23860" y="547"/>
                    <a:pt x="25404" y="905"/>
                    <a:pt x="26780" y="1965"/>
                  </a:cubicBezTo>
                  <a:lnTo>
                    <a:pt x="26780" y="1965"/>
                  </a:lnTo>
                  <a:cubicBezTo>
                    <a:pt x="26769" y="1984"/>
                    <a:pt x="26757" y="2004"/>
                    <a:pt x="26744" y="2026"/>
                  </a:cubicBezTo>
                  <a:cubicBezTo>
                    <a:pt x="26102" y="3280"/>
                    <a:pt x="23337" y="8455"/>
                    <a:pt x="19576" y="11894"/>
                  </a:cubicBezTo>
                  <a:cubicBezTo>
                    <a:pt x="17390" y="13855"/>
                    <a:pt x="14626" y="16073"/>
                    <a:pt x="12376" y="17809"/>
                  </a:cubicBezTo>
                  <a:cubicBezTo>
                    <a:pt x="11251" y="18677"/>
                    <a:pt x="10286" y="19384"/>
                    <a:pt x="9579" y="19930"/>
                  </a:cubicBezTo>
                  <a:cubicBezTo>
                    <a:pt x="8872" y="20445"/>
                    <a:pt x="8454" y="20734"/>
                    <a:pt x="8454" y="20734"/>
                  </a:cubicBezTo>
                  <a:cubicBezTo>
                    <a:pt x="8358" y="20798"/>
                    <a:pt x="8326" y="20895"/>
                    <a:pt x="8326" y="21023"/>
                  </a:cubicBezTo>
                  <a:cubicBezTo>
                    <a:pt x="8358" y="21120"/>
                    <a:pt x="8422" y="21184"/>
                    <a:pt x="8519" y="21216"/>
                  </a:cubicBezTo>
                  <a:cubicBezTo>
                    <a:pt x="8519" y="21216"/>
                    <a:pt x="10319" y="21795"/>
                    <a:pt x="12312" y="22373"/>
                  </a:cubicBezTo>
                  <a:cubicBezTo>
                    <a:pt x="13308" y="22663"/>
                    <a:pt x="14337" y="22984"/>
                    <a:pt x="15237" y="23209"/>
                  </a:cubicBezTo>
                  <a:cubicBezTo>
                    <a:pt x="16105" y="23466"/>
                    <a:pt x="16844" y="23627"/>
                    <a:pt x="17262" y="23691"/>
                  </a:cubicBezTo>
                  <a:cubicBezTo>
                    <a:pt x="17551" y="23723"/>
                    <a:pt x="17776" y="23788"/>
                    <a:pt x="17873" y="23852"/>
                  </a:cubicBezTo>
                  <a:cubicBezTo>
                    <a:pt x="17937" y="23884"/>
                    <a:pt x="17969" y="23916"/>
                    <a:pt x="17969" y="23916"/>
                  </a:cubicBezTo>
                  <a:cubicBezTo>
                    <a:pt x="17969" y="23948"/>
                    <a:pt x="17969" y="23981"/>
                    <a:pt x="17905" y="24045"/>
                  </a:cubicBezTo>
                  <a:cubicBezTo>
                    <a:pt x="17776" y="24238"/>
                    <a:pt x="17326" y="24559"/>
                    <a:pt x="16619" y="24881"/>
                  </a:cubicBezTo>
                  <a:cubicBezTo>
                    <a:pt x="14947" y="25620"/>
                    <a:pt x="12922" y="26166"/>
                    <a:pt x="8229" y="26166"/>
                  </a:cubicBezTo>
                  <a:cubicBezTo>
                    <a:pt x="5851" y="26166"/>
                    <a:pt x="3922" y="26166"/>
                    <a:pt x="2572" y="26038"/>
                  </a:cubicBezTo>
                  <a:cubicBezTo>
                    <a:pt x="1897" y="25974"/>
                    <a:pt x="1382" y="25877"/>
                    <a:pt x="1029" y="25716"/>
                  </a:cubicBezTo>
                  <a:cubicBezTo>
                    <a:pt x="868" y="25652"/>
                    <a:pt x="740" y="25588"/>
                    <a:pt x="675" y="25491"/>
                  </a:cubicBezTo>
                  <a:cubicBezTo>
                    <a:pt x="579" y="25427"/>
                    <a:pt x="547" y="25363"/>
                    <a:pt x="547" y="25266"/>
                  </a:cubicBezTo>
                  <a:lnTo>
                    <a:pt x="547" y="25202"/>
                  </a:lnTo>
                  <a:cubicBezTo>
                    <a:pt x="547" y="25009"/>
                    <a:pt x="675" y="24623"/>
                    <a:pt x="997" y="24206"/>
                  </a:cubicBezTo>
                  <a:cubicBezTo>
                    <a:pt x="1865" y="22856"/>
                    <a:pt x="3922" y="20927"/>
                    <a:pt x="5561" y="19255"/>
                  </a:cubicBezTo>
                  <a:cubicBezTo>
                    <a:pt x="6172" y="18677"/>
                    <a:pt x="7136" y="17359"/>
                    <a:pt x="8294" y="15687"/>
                  </a:cubicBezTo>
                  <a:cubicBezTo>
                    <a:pt x="9997" y="13180"/>
                    <a:pt x="12119" y="9933"/>
                    <a:pt x="13887" y="7201"/>
                  </a:cubicBezTo>
                  <a:cubicBezTo>
                    <a:pt x="14755" y="5851"/>
                    <a:pt x="15558" y="4597"/>
                    <a:pt x="16169" y="3697"/>
                  </a:cubicBezTo>
                  <a:cubicBezTo>
                    <a:pt x="16458" y="3247"/>
                    <a:pt x="16715" y="2862"/>
                    <a:pt x="16908" y="2572"/>
                  </a:cubicBezTo>
                  <a:cubicBezTo>
                    <a:pt x="17005" y="2444"/>
                    <a:pt x="17101" y="2315"/>
                    <a:pt x="17165" y="2219"/>
                  </a:cubicBezTo>
                  <a:cubicBezTo>
                    <a:pt x="17230" y="2154"/>
                    <a:pt x="17262" y="2090"/>
                    <a:pt x="17294" y="2058"/>
                  </a:cubicBezTo>
                  <a:cubicBezTo>
                    <a:pt x="17358" y="1994"/>
                    <a:pt x="17583" y="1833"/>
                    <a:pt x="17905" y="1672"/>
                  </a:cubicBezTo>
                  <a:cubicBezTo>
                    <a:pt x="18783" y="1170"/>
                    <a:pt x="20457" y="546"/>
                    <a:pt x="22270" y="546"/>
                  </a:cubicBezTo>
                  <a:close/>
                  <a:moveTo>
                    <a:pt x="22405" y="1"/>
                  </a:moveTo>
                  <a:cubicBezTo>
                    <a:pt x="21087" y="1"/>
                    <a:pt x="19833" y="290"/>
                    <a:pt x="18869" y="644"/>
                  </a:cubicBezTo>
                  <a:cubicBezTo>
                    <a:pt x="18387" y="804"/>
                    <a:pt x="17969" y="997"/>
                    <a:pt x="17648" y="1190"/>
                  </a:cubicBezTo>
                  <a:cubicBezTo>
                    <a:pt x="17294" y="1383"/>
                    <a:pt x="17069" y="1544"/>
                    <a:pt x="16908" y="1672"/>
                  </a:cubicBezTo>
                  <a:cubicBezTo>
                    <a:pt x="16844" y="1769"/>
                    <a:pt x="16780" y="1865"/>
                    <a:pt x="16651" y="2026"/>
                  </a:cubicBezTo>
                  <a:cubicBezTo>
                    <a:pt x="16233" y="2572"/>
                    <a:pt x="15462" y="3762"/>
                    <a:pt x="14465" y="5272"/>
                  </a:cubicBezTo>
                  <a:cubicBezTo>
                    <a:pt x="12987" y="7587"/>
                    <a:pt x="11058" y="10576"/>
                    <a:pt x="9322" y="13212"/>
                  </a:cubicBezTo>
                  <a:cubicBezTo>
                    <a:pt x="8422" y="14530"/>
                    <a:pt x="7586" y="15752"/>
                    <a:pt x="6879" y="16748"/>
                  </a:cubicBezTo>
                  <a:cubicBezTo>
                    <a:pt x="6172" y="17745"/>
                    <a:pt x="5561" y="18516"/>
                    <a:pt x="5208" y="18870"/>
                  </a:cubicBezTo>
                  <a:cubicBezTo>
                    <a:pt x="4083" y="19995"/>
                    <a:pt x="2829" y="21216"/>
                    <a:pt x="1800" y="22341"/>
                  </a:cubicBezTo>
                  <a:cubicBezTo>
                    <a:pt x="1286" y="22888"/>
                    <a:pt x="868" y="23434"/>
                    <a:pt x="547" y="23916"/>
                  </a:cubicBezTo>
                  <a:cubicBezTo>
                    <a:pt x="225" y="24398"/>
                    <a:pt x="0" y="24784"/>
                    <a:pt x="0" y="25202"/>
                  </a:cubicBezTo>
                  <a:cubicBezTo>
                    <a:pt x="0" y="25266"/>
                    <a:pt x="0" y="25298"/>
                    <a:pt x="0" y="25363"/>
                  </a:cubicBezTo>
                  <a:cubicBezTo>
                    <a:pt x="32" y="25556"/>
                    <a:pt x="161" y="25749"/>
                    <a:pt x="290" y="25877"/>
                  </a:cubicBezTo>
                  <a:cubicBezTo>
                    <a:pt x="547" y="26134"/>
                    <a:pt x="900" y="26263"/>
                    <a:pt x="1382" y="26391"/>
                  </a:cubicBezTo>
                  <a:cubicBezTo>
                    <a:pt x="2765" y="26713"/>
                    <a:pt x="5111" y="26713"/>
                    <a:pt x="8229" y="26713"/>
                  </a:cubicBezTo>
                  <a:cubicBezTo>
                    <a:pt x="12954" y="26713"/>
                    <a:pt x="15108" y="26134"/>
                    <a:pt x="16844" y="25363"/>
                  </a:cubicBezTo>
                  <a:cubicBezTo>
                    <a:pt x="17326" y="25138"/>
                    <a:pt x="17712" y="24913"/>
                    <a:pt x="18001" y="24688"/>
                  </a:cubicBezTo>
                  <a:cubicBezTo>
                    <a:pt x="18162" y="24591"/>
                    <a:pt x="18258" y="24463"/>
                    <a:pt x="18355" y="24334"/>
                  </a:cubicBezTo>
                  <a:cubicBezTo>
                    <a:pt x="18451" y="24238"/>
                    <a:pt x="18515" y="24077"/>
                    <a:pt x="18515" y="23916"/>
                  </a:cubicBezTo>
                  <a:cubicBezTo>
                    <a:pt x="18515" y="23820"/>
                    <a:pt x="18451" y="23691"/>
                    <a:pt x="18387" y="23595"/>
                  </a:cubicBezTo>
                  <a:cubicBezTo>
                    <a:pt x="18290" y="23466"/>
                    <a:pt x="18162" y="23370"/>
                    <a:pt x="17969" y="23306"/>
                  </a:cubicBezTo>
                  <a:cubicBezTo>
                    <a:pt x="17808" y="23241"/>
                    <a:pt x="17583" y="23177"/>
                    <a:pt x="17326" y="23145"/>
                  </a:cubicBezTo>
                  <a:cubicBezTo>
                    <a:pt x="16973" y="23113"/>
                    <a:pt x="16233" y="22952"/>
                    <a:pt x="15365" y="22695"/>
                  </a:cubicBezTo>
                  <a:cubicBezTo>
                    <a:pt x="14047" y="22341"/>
                    <a:pt x="12376" y="21859"/>
                    <a:pt x="11026" y="21441"/>
                  </a:cubicBezTo>
                  <a:cubicBezTo>
                    <a:pt x="10351" y="21248"/>
                    <a:pt x="9772" y="21055"/>
                    <a:pt x="9354" y="20927"/>
                  </a:cubicBezTo>
                  <a:cubicBezTo>
                    <a:pt x="9290" y="20907"/>
                    <a:pt x="9230" y="20888"/>
                    <a:pt x="9174" y="20870"/>
                  </a:cubicBezTo>
                  <a:lnTo>
                    <a:pt x="9174" y="20870"/>
                  </a:lnTo>
                  <a:cubicBezTo>
                    <a:pt x="10737" y="19726"/>
                    <a:pt x="16215" y="15667"/>
                    <a:pt x="19930" y="12280"/>
                  </a:cubicBezTo>
                  <a:cubicBezTo>
                    <a:pt x="24334" y="8262"/>
                    <a:pt x="27355" y="1994"/>
                    <a:pt x="27355" y="1994"/>
                  </a:cubicBezTo>
                  <a:cubicBezTo>
                    <a:pt x="27419" y="1865"/>
                    <a:pt x="27387" y="1737"/>
                    <a:pt x="27291" y="1672"/>
                  </a:cubicBezTo>
                  <a:cubicBezTo>
                    <a:pt x="25748" y="419"/>
                    <a:pt x="24012" y="1"/>
                    <a:pt x="22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4285;p64"/>
            <p:cNvSpPr/>
            <p:nvPr/>
          </p:nvSpPr>
          <p:spPr>
            <a:xfrm>
              <a:off x="2410900" y="4419300"/>
              <a:ext cx="465300" cy="132625"/>
            </a:xfrm>
            <a:custGeom>
              <a:avLst/>
              <a:gdLst/>
              <a:ahLst/>
              <a:cxnLst/>
              <a:rect l="l" t="t" r="r" b="b"/>
              <a:pathLst>
                <a:path w="18612" h="5305" extrusionOk="0">
                  <a:moveTo>
                    <a:pt x="9001" y="1"/>
                  </a:moveTo>
                  <a:lnTo>
                    <a:pt x="7651" y="3022"/>
                  </a:lnTo>
                  <a:cubicBezTo>
                    <a:pt x="7651" y="3022"/>
                    <a:pt x="7258" y="3107"/>
                    <a:pt x="6637" y="3107"/>
                  </a:cubicBezTo>
                  <a:cubicBezTo>
                    <a:pt x="5499" y="3107"/>
                    <a:pt x="3593" y="2824"/>
                    <a:pt x="1929" y="1222"/>
                  </a:cubicBezTo>
                  <a:cubicBezTo>
                    <a:pt x="804" y="2476"/>
                    <a:pt x="0" y="3569"/>
                    <a:pt x="97" y="4147"/>
                  </a:cubicBezTo>
                  <a:cubicBezTo>
                    <a:pt x="289" y="5305"/>
                    <a:pt x="3311" y="5305"/>
                    <a:pt x="8036" y="5305"/>
                  </a:cubicBezTo>
                  <a:cubicBezTo>
                    <a:pt x="12761" y="5305"/>
                    <a:pt x="14819" y="4726"/>
                    <a:pt x="16522" y="3987"/>
                  </a:cubicBezTo>
                  <a:cubicBezTo>
                    <a:pt x="18226" y="3215"/>
                    <a:pt x="18612" y="2476"/>
                    <a:pt x="17101" y="2283"/>
                  </a:cubicBezTo>
                  <a:cubicBezTo>
                    <a:pt x="15847" y="2122"/>
                    <a:pt x="10769" y="547"/>
                    <a:pt x="90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4286;p64"/>
            <p:cNvSpPr/>
            <p:nvPr/>
          </p:nvSpPr>
          <p:spPr>
            <a:xfrm>
              <a:off x="2406075" y="4412675"/>
              <a:ext cx="462900" cy="145675"/>
            </a:xfrm>
            <a:custGeom>
              <a:avLst/>
              <a:gdLst/>
              <a:ahLst/>
              <a:cxnLst/>
              <a:rect l="l" t="t" r="r" b="b"/>
              <a:pathLst>
                <a:path w="18516" h="5827" extrusionOk="0">
                  <a:moveTo>
                    <a:pt x="9359" y="599"/>
                  </a:moveTo>
                  <a:cubicBezTo>
                    <a:pt x="10277" y="897"/>
                    <a:pt x="11838" y="1366"/>
                    <a:pt x="13372" y="1809"/>
                  </a:cubicBezTo>
                  <a:cubicBezTo>
                    <a:pt x="14176" y="2034"/>
                    <a:pt x="15012" y="2291"/>
                    <a:pt x="15687" y="2452"/>
                  </a:cubicBezTo>
                  <a:cubicBezTo>
                    <a:pt x="16362" y="2645"/>
                    <a:pt x="16908" y="2773"/>
                    <a:pt x="17262" y="2805"/>
                  </a:cubicBezTo>
                  <a:cubicBezTo>
                    <a:pt x="17551" y="2837"/>
                    <a:pt x="17776" y="2902"/>
                    <a:pt x="17873" y="2966"/>
                  </a:cubicBezTo>
                  <a:cubicBezTo>
                    <a:pt x="17937" y="2998"/>
                    <a:pt x="17969" y="3030"/>
                    <a:pt x="17969" y="3030"/>
                  </a:cubicBezTo>
                  <a:cubicBezTo>
                    <a:pt x="17969" y="3062"/>
                    <a:pt x="17969" y="3095"/>
                    <a:pt x="17905" y="3159"/>
                  </a:cubicBezTo>
                  <a:cubicBezTo>
                    <a:pt x="17776" y="3352"/>
                    <a:pt x="17326" y="3673"/>
                    <a:pt x="16619" y="3995"/>
                  </a:cubicBezTo>
                  <a:cubicBezTo>
                    <a:pt x="14947" y="4734"/>
                    <a:pt x="12922" y="5280"/>
                    <a:pt x="8229" y="5280"/>
                  </a:cubicBezTo>
                  <a:cubicBezTo>
                    <a:pt x="5851" y="5280"/>
                    <a:pt x="3922" y="5280"/>
                    <a:pt x="2572" y="5152"/>
                  </a:cubicBezTo>
                  <a:cubicBezTo>
                    <a:pt x="1897" y="5088"/>
                    <a:pt x="1382" y="4991"/>
                    <a:pt x="1029" y="4830"/>
                  </a:cubicBezTo>
                  <a:cubicBezTo>
                    <a:pt x="868" y="4766"/>
                    <a:pt x="740" y="4702"/>
                    <a:pt x="675" y="4605"/>
                  </a:cubicBezTo>
                  <a:cubicBezTo>
                    <a:pt x="579" y="4541"/>
                    <a:pt x="547" y="4477"/>
                    <a:pt x="547" y="4380"/>
                  </a:cubicBezTo>
                  <a:lnTo>
                    <a:pt x="547" y="4316"/>
                  </a:lnTo>
                  <a:cubicBezTo>
                    <a:pt x="547" y="4123"/>
                    <a:pt x="707" y="3737"/>
                    <a:pt x="1029" y="3255"/>
                  </a:cubicBezTo>
                  <a:cubicBezTo>
                    <a:pt x="1314" y="2857"/>
                    <a:pt x="1699" y="2382"/>
                    <a:pt x="2141" y="1877"/>
                  </a:cubicBezTo>
                  <a:lnTo>
                    <a:pt x="2141" y="1877"/>
                  </a:lnTo>
                  <a:cubicBezTo>
                    <a:pt x="3823" y="3375"/>
                    <a:pt x="5674" y="3641"/>
                    <a:pt x="6815" y="3641"/>
                  </a:cubicBezTo>
                  <a:cubicBezTo>
                    <a:pt x="7458" y="3641"/>
                    <a:pt x="7876" y="3545"/>
                    <a:pt x="7908" y="3545"/>
                  </a:cubicBezTo>
                  <a:cubicBezTo>
                    <a:pt x="7972" y="3545"/>
                    <a:pt x="8036" y="3480"/>
                    <a:pt x="8101" y="3416"/>
                  </a:cubicBezTo>
                  <a:lnTo>
                    <a:pt x="9359" y="599"/>
                  </a:lnTo>
                  <a:close/>
                  <a:moveTo>
                    <a:pt x="9222" y="0"/>
                  </a:moveTo>
                  <a:cubicBezTo>
                    <a:pt x="9110" y="0"/>
                    <a:pt x="8995" y="63"/>
                    <a:pt x="8969" y="169"/>
                  </a:cubicBezTo>
                  <a:lnTo>
                    <a:pt x="7644" y="3064"/>
                  </a:lnTo>
                  <a:lnTo>
                    <a:pt x="7644" y="3064"/>
                  </a:lnTo>
                  <a:cubicBezTo>
                    <a:pt x="7477" y="3095"/>
                    <a:pt x="7178" y="3127"/>
                    <a:pt x="6815" y="3127"/>
                  </a:cubicBezTo>
                  <a:cubicBezTo>
                    <a:pt x="5722" y="3095"/>
                    <a:pt x="3890" y="2837"/>
                    <a:pt x="2315" y="1294"/>
                  </a:cubicBezTo>
                  <a:cubicBezTo>
                    <a:pt x="2250" y="1262"/>
                    <a:pt x="2186" y="1230"/>
                    <a:pt x="2122" y="1230"/>
                  </a:cubicBezTo>
                  <a:cubicBezTo>
                    <a:pt x="2058" y="1230"/>
                    <a:pt x="1961" y="1262"/>
                    <a:pt x="1929" y="1327"/>
                  </a:cubicBezTo>
                  <a:cubicBezTo>
                    <a:pt x="1382" y="1905"/>
                    <a:pt x="932" y="2452"/>
                    <a:pt x="579" y="2966"/>
                  </a:cubicBezTo>
                  <a:cubicBezTo>
                    <a:pt x="225" y="3448"/>
                    <a:pt x="0" y="3898"/>
                    <a:pt x="0" y="4316"/>
                  </a:cubicBezTo>
                  <a:cubicBezTo>
                    <a:pt x="0" y="4378"/>
                    <a:pt x="0" y="4410"/>
                    <a:pt x="29" y="4470"/>
                  </a:cubicBezTo>
                  <a:lnTo>
                    <a:pt x="29" y="4470"/>
                  </a:lnTo>
                  <a:lnTo>
                    <a:pt x="0" y="4477"/>
                  </a:lnTo>
                  <a:cubicBezTo>
                    <a:pt x="32" y="4670"/>
                    <a:pt x="161" y="4863"/>
                    <a:pt x="290" y="4991"/>
                  </a:cubicBezTo>
                  <a:cubicBezTo>
                    <a:pt x="547" y="5248"/>
                    <a:pt x="900" y="5377"/>
                    <a:pt x="1382" y="5505"/>
                  </a:cubicBezTo>
                  <a:cubicBezTo>
                    <a:pt x="2765" y="5827"/>
                    <a:pt x="5111" y="5827"/>
                    <a:pt x="8229" y="5827"/>
                  </a:cubicBezTo>
                  <a:cubicBezTo>
                    <a:pt x="12954" y="5827"/>
                    <a:pt x="15108" y="5248"/>
                    <a:pt x="16844" y="4477"/>
                  </a:cubicBezTo>
                  <a:cubicBezTo>
                    <a:pt x="17326" y="4252"/>
                    <a:pt x="17744" y="4027"/>
                    <a:pt x="18001" y="3802"/>
                  </a:cubicBezTo>
                  <a:cubicBezTo>
                    <a:pt x="18162" y="3705"/>
                    <a:pt x="18258" y="3577"/>
                    <a:pt x="18355" y="3448"/>
                  </a:cubicBezTo>
                  <a:cubicBezTo>
                    <a:pt x="18451" y="3352"/>
                    <a:pt x="18515" y="3191"/>
                    <a:pt x="18515" y="3030"/>
                  </a:cubicBezTo>
                  <a:cubicBezTo>
                    <a:pt x="18515" y="2934"/>
                    <a:pt x="18451" y="2805"/>
                    <a:pt x="18387" y="2709"/>
                  </a:cubicBezTo>
                  <a:cubicBezTo>
                    <a:pt x="18290" y="2580"/>
                    <a:pt x="18162" y="2484"/>
                    <a:pt x="17969" y="2420"/>
                  </a:cubicBezTo>
                  <a:cubicBezTo>
                    <a:pt x="17808" y="2355"/>
                    <a:pt x="17583" y="2291"/>
                    <a:pt x="17326" y="2259"/>
                  </a:cubicBezTo>
                  <a:cubicBezTo>
                    <a:pt x="17037" y="2227"/>
                    <a:pt x="16490" y="2098"/>
                    <a:pt x="15815" y="1937"/>
                  </a:cubicBezTo>
                  <a:cubicBezTo>
                    <a:pt x="13790" y="1391"/>
                    <a:pt x="10608" y="427"/>
                    <a:pt x="9290" y="9"/>
                  </a:cubicBezTo>
                  <a:cubicBezTo>
                    <a:pt x="9268" y="3"/>
                    <a:pt x="9245" y="0"/>
                    <a:pt x="92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4287;p64"/>
            <p:cNvSpPr/>
            <p:nvPr/>
          </p:nvSpPr>
          <p:spPr>
            <a:xfrm>
              <a:off x="4440000" y="3896950"/>
              <a:ext cx="675875" cy="654975"/>
            </a:xfrm>
            <a:custGeom>
              <a:avLst/>
              <a:gdLst/>
              <a:ahLst/>
              <a:cxnLst/>
              <a:rect l="l" t="t" r="r" b="b"/>
              <a:pathLst>
                <a:path w="27035" h="26199" extrusionOk="0">
                  <a:moveTo>
                    <a:pt x="4688" y="1"/>
                  </a:moveTo>
                  <a:cubicBezTo>
                    <a:pt x="3143" y="1"/>
                    <a:pt x="1478" y="407"/>
                    <a:pt x="1" y="1608"/>
                  </a:cubicBezTo>
                  <a:cubicBezTo>
                    <a:pt x="1" y="1608"/>
                    <a:pt x="3022" y="7844"/>
                    <a:pt x="7362" y="11830"/>
                  </a:cubicBezTo>
                  <a:cubicBezTo>
                    <a:pt x="11701" y="15784"/>
                    <a:pt x="18516" y="20702"/>
                    <a:pt x="18516" y="20702"/>
                  </a:cubicBezTo>
                  <a:cubicBezTo>
                    <a:pt x="18516" y="20702"/>
                    <a:pt x="11316" y="22984"/>
                    <a:pt x="9805" y="23177"/>
                  </a:cubicBezTo>
                  <a:cubicBezTo>
                    <a:pt x="8294" y="23370"/>
                    <a:pt x="8680" y="24109"/>
                    <a:pt x="10383" y="24881"/>
                  </a:cubicBezTo>
                  <a:cubicBezTo>
                    <a:pt x="12087" y="25620"/>
                    <a:pt x="14176" y="26199"/>
                    <a:pt x="18902" y="26199"/>
                  </a:cubicBezTo>
                  <a:cubicBezTo>
                    <a:pt x="23627" y="26199"/>
                    <a:pt x="26648" y="26199"/>
                    <a:pt x="26841" y="25041"/>
                  </a:cubicBezTo>
                  <a:cubicBezTo>
                    <a:pt x="27034" y="23916"/>
                    <a:pt x="23980" y="21088"/>
                    <a:pt x="21730" y="18805"/>
                  </a:cubicBezTo>
                  <a:cubicBezTo>
                    <a:pt x="19448" y="16555"/>
                    <a:pt x="10769" y="2380"/>
                    <a:pt x="9998" y="1608"/>
                  </a:cubicBezTo>
                  <a:cubicBezTo>
                    <a:pt x="9534" y="1145"/>
                    <a:pt x="7280" y="1"/>
                    <a:pt x="46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4288;p64"/>
            <p:cNvSpPr/>
            <p:nvPr/>
          </p:nvSpPr>
          <p:spPr>
            <a:xfrm>
              <a:off x="4431975" y="3890525"/>
              <a:ext cx="685500" cy="667825"/>
            </a:xfrm>
            <a:custGeom>
              <a:avLst/>
              <a:gdLst/>
              <a:ahLst/>
              <a:cxnLst/>
              <a:rect l="l" t="t" r="r" b="b"/>
              <a:pathLst>
                <a:path w="27420" h="26713" extrusionOk="0">
                  <a:moveTo>
                    <a:pt x="5015" y="547"/>
                  </a:moveTo>
                  <a:cubicBezTo>
                    <a:pt x="6268" y="547"/>
                    <a:pt x="7458" y="804"/>
                    <a:pt x="8390" y="1158"/>
                  </a:cubicBezTo>
                  <a:cubicBezTo>
                    <a:pt x="8840" y="1319"/>
                    <a:pt x="9226" y="1479"/>
                    <a:pt x="9547" y="1672"/>
                  </a:cubicBezTo>
                  <a:cubicBezTo>
                    <a:pt x="9836" y="1833"/>
                    <a:pt x="10061" y="1994"/>
                    <a:pt x="10126" y="2058"/>
                  </a:cubicBezTo>
                  <a:cubicBezTo>
                    <a:pt x="10158" y="2090"/>
                    <a:pt x="10254" y="2187"/>
                    <a:pt x="10351" y="2315"/>
                  </a:cubicBezTo>
                  <a:cubicBezTo>
                    <a:pt x="10736" y="2862"/>
                    <a:pt x="11508" y="4051"/>
                    <a:pt x="12504" y="5594"/>
                  </a:cubicBezTo>
                  <a:cubicBezTo>
                    <a:pt x="13983" y="7876"/>
                    <a:pt x="15912" y="10866"/>
                    <a:pt x="17680" y="13501"/>
                  </a:cubicBezTo>
                  <a:cubicBezTo>
                    <a:pt x="18548" y="14852"/>
                    <a:pt x="19383" y="16073"/>
                    <a:pt x="20123" y="17069"/>
                  </a:cubicBezTo>
                  <a:cubicBezTo>
                    <a:pt x="20830" y="18066"/>
                    <a:pt x="21441" y="18837"/>
                    <a:pt x="21858" y="19255"/>
                  </a:cubicBezTo>
                  <a:cubicBezTo>
                    <a:pt x="22951" y="20380"/>
                    <a:pt x="24237" y="21602"/>
                    <a:pt x="25234" y="22695"/>
                  </a:cubicBezTo>
                  <a:cubicBezTo>
                    <a:pt x="25716" y="23241"/>
                    <a:pt x="26166" y="23756"/>
                    <a:pt x="26455" y="24206"/>
                  </a:cubicBezTo>
                  <a:cubicBezTo>
                    <a:pt x="26744" y="24656"/>
                    <a:pt x="26905" y="25009"/>
                    <a:pt x="26905" y="25202"/>
                  </a:cubicBezTo>
                  <a:lnTo>
                    <a:pt x="26873" y="25266"/>
                  </a:lnTo>
                  <a:cubicBezTo>
                    <a:pt x="26873" y="25363"/>
                    <a:pt x="26841" y="25427"/>
                    <a:pt x="26777" y="25491"/>
                  </a:cubicBezTo>
                  <a:cubicBezTo>
                    <a:pt x="26616" y="25620"/>
                    <a:pt x="26359" y="25781"/>
                    <a:pt x="25941" y="25877"/>
                  </a:cubicBezTo>
                  <a:cubicBezTo>
                    <a:pt x="24687" y="26166"/>
                    <a:pt x="22308" y="26166"/>
                    <a:pt x="19223" y="26166"/>
                  </a:cubicBezTo>
                  <a:cubicBezTo>
                    <a:pt x="14497" y="26166"/>
                    <a:pt x="12472" y="25620"/>
                    <a:pt x="10801" y="24881"/>
                  </a:cubicBezTo>
                  <a:cubicBezTo>
                    <a:pt x="10351" y="24656"/>
                    <a:pt x="9965" y="24463"/>
                    <a:pt x="9740" y="24270"/>
                  </a:cubicBezTo>
                  <a:cubicBezTo>
                    <a:pt x="9644" y="24173"/>
                    <a:pt x="9547" y="24109"/>
                    <a:pt x="9515" y="24045"/>
                  </a:cubicBezTo>
                  <a:cubicBezTo>
                    <a:pt x="9451" y="23981"/>
                    <a:pt x="9451" y="23948"/>
                    <a:pt x="9451" y="23916"/>
                  </a:cubicBezTo>
                  <a:cubicBezTo>
                    <a:pt x="9483" y="23884"/>
                    <a:pt x="9547" y="23852"/>
                    <a:pt x="9644" y="23820"/>
                  </a:cubicBezTo>
                  <a:cubicBezTo>
                    <a:pt x="9772" y="23756"/>
                    <a:pt x="9933" y="23723"/>
                    <a:pt x="10158" y="23691"/>
                  </a:cubicBezTo>
                  <a:cubicBezTo>
                    <a:pt x="10576" y="23627"/>
                    <a:pt x="11315" y="23466"/>
                    <a:pt x="12215" y="23209"/>
                  </a:cubicBezTo>
                  <a:cubicBezTo>
                    <a:pt x="14883" y="22502"/>
                    <a:pt x="18901" y="21216"/>
                    <a:pt x="18901" y="21216"/>
                  </a:cubicBezTo>
                  <a:cubicBezTo>
                    <a:pt x="18998" y="21184"/>
                    <a:pt x="19094" y="21120"/>
                    <a:pt x="19094" y="21023"/>
                  </a:cubicBezTo>
                  <a:cubicBezTo>
                    <a:pt x="19126" y="20895"/>
                    <a:pt x="19062" y="20798"/>
                    <a:pt x="18998" y="20734"/>
                  </a:cubicBezTo>
                  <a:cubicBezTo>
                    <a:pt x="18998" y="20734"/>
                    <a:pt x="18580" y="20445"/>
                    <a:pt x="17873" y="19930"/>
                  </a:cubicBezTo>
                  <a:cubicBezTo>
                    <a:pt x="15751" y="18355"/>
                    <a:pt x="11122" y="14852"/>
                    <a:pt x="7876" y="11894"/>
                  </a:cubicBezTo>
                  <a:cubicBezTo>
                    <a:pt x="5722" y="9933"/>
                    <a:pt x="3890" y="7394"/>
                    <a:pt x="2604" y="5337"/>
                  </a:cubicBezTo>
                  <a:cubicBezTo>
                    <a:pt x="1961" y="4340"/>
                    <a:pt x="1447" y="3440"/>
                    <a:pt x="1093" y="2797"/>
                  </a:cubicBezTo>
                  <a:cubicBezTo>
                    <a:pt x="900" y="2476"/>
                    <a:pt x="772" y="2219"/>
                    <a:pt x="675" y="2026"/>
                  </a:cubicBezTo>
                  <a:cubicBezTo>
                    <a:pt x="666" y="2002"/>
                    <a:pt x="656" y="1980"/>
                    <a:pt x="647" y="1959"/>
                  </a:cubicBezTo>
                  <a:lnTo>
                    <a:pt x="647" y="1959"/>
                  </a:lnTo>
                  <a:cubicBezTo>
                    <a:pt x="2021" y="904"/>
                    <a:pt x="3562" y="547"/>
                    <a:pt x="5015" y="547"/>
                  </a:cubicBezTo>
                  <a:close/>
                  <a:moveTo>
                    <a:pt x="5015" y="1"/>
                  </a:moveTo>
                  <a:cubicBezTo>
                    <a:pt x="3408" y="1"/>
                    <a:pt x="1672" y="419"/>
                    <a:pt x="129" y="1672"/>
                  </a:cubicBezTo>
                  <a:cubicBezTo>
                    <a:pt x="32" y="1737"/>
                    <a:pt x="0" y="1865"/>
                    <a:pt x="65" y="1994"/>
                  </a:cubicBezTo>
                  <a:cubicBezTo>
                    <a:pt x="65" y="1994"/>
                    <a:pt x="3086" y="8262"/>
                    <a:pt x="7490" y="12280"/>
                  </a:cubicBezTo>
                  <a:cubicBezTo>
                    <a:pt x="11201" y="15664"/>
                    <a:pt x="16672" y="19719"/>
                    <a:pt x="18241" y="20867"/>
                  </a:cubicBezTo>
                  <a:lnTo>
                    <a:pt x="18241" y="20867"/>
                  </a:lnTo>
                  <a:cubicBezTo>
                    <a:pt x="18068" y="20922"/>
                    <a:pt x="17856" y="20987"/>
                    <a:pt x="17615" y="21055"/>
                  </a:cubicBezTo>
                  <a:cubicBezTo>
                    <a:pt x="16555" y="21377"/>
                    <a:pt x="14947" y="21891"/>
                    <a:pt x="13469" y="22309"/>
                  </a:cubicBezTo>
                  <a:cubicBezTo>
                    <a:pt x="12729" y="22502"/>
                    <a:pt x="12022" y="22727"/>
                    <a:pt x="11444" y="22856"/>
                  </a:cubicBezTo>
                  <a:cubicBezTo>
                    <a:pt x="10833" y="23016"/>
                    <a:pt x="10351" y="23113"/>
                    <a:pt x="10094" y="23145"/>
                  </a:cubicBezTo>
                  <a:cubicBezTo>
                    <a:pt x="9772" y="23209"/>
                    <a:pt x="9515" y="23273"/>
                    <a:pt x="9290" y="23370"/>
                  </a:cubicBezTo>
                  <a:cubicBezTo>
                    <a:pt x="9194" y="23434"/>
                    <a:pt x="9097" y="23498"/>
                    <a:pt x="9033" y="23595"/>
                  </a:cubicBezTo>
                  <a:cubicBezTo>
                    <a:pt x="8969" y="23691"/>
                    <a:pt x="8936" y="23820"/>
                    <a:pt x="8936" y="23916"/>
                  </a:cubicBezTo>
                  <a:cubicBezTo>
                    <a:pt x="8936" y="24077"/>
                    <a:pt x="9001" y="24238"/>
                    <a:pt x="9065" y="24334"/>
                  </a:cubicBezTo>
                  <a:cubicBezTo>
                    <a:pt x="9322" y="24720"/>
                    <a:pt x="9836" y="25041"/>
                    <a:pt x="10608" y="25363"/>
                  </a:cubicBezTo>
                  <a:cubicBezTo>
                    <a:pt x="12344" y="26134"/>
                    <a:pt x="14465" y="26713"/>
                    <a:pt x="19223" y="26713"/>
                  </a:cubicBezTo>
                  <a:cubicBezTo>
                    <a:pt x="21569" y="26713"/>
                    <a:pt x="23530" y="26713"/>
                    <a:pt x="24912" y="26584"/>
                  </a:cubicBezTo>
                  <a:cubicBezTo>
                    <a:pt x="25619" y="26488"/>
                    <a:pt x="26166" y="26391"/>
                    <a:pt x="26584" y="26231"/>
                  </a:cubicBezTo>
                  <a:cubicBezTo>
                    <a:pt x="26809" y="26134"/>
                    <a:pt x="27002" y="26006"/>
                    <a:pt x="27130" y="25877"/>
                  </a:cubicBezTo>
                  <a:cubicBezTo>
                    <a:pt x="27291" y="25749"/>
                    <a:pt x="27387" y="25556"/>
                    <a:pt x="27419" y="25363"/>
                  </a:cubicBezTo>
                  <a:cubicBezTo>
                    <a:pt x="27419" y="25298"/>
                    <a:pt x="27419" y="25266"/>
                    <a:pt x="27419" y="25202"/>
                  </a:cubicBezTo>
                  <a:cubicBezTo>
                    <a:pt x="27419" y="24784"/>
                    <a:pt x="27194" y="24398"/>
                    <a:pt x="26905" y="23916"/>
                  </a:cubicBezTo>
                  <a:cubicBezTo>
                    <a:pt x="25941" y="22470"/>
                    <a:pt x="23884" y="20541"/>
                    <a:pt x="22244" y="18870"/>
                  </a:cubicBezTo>
                  <a:cubicBezTo>
                    <a:pt x="21698" y="18355"/>
                    <a:pt x="20733" y="17037"/>
                    <a:pt x="19576" y="15398"/>
                  </a:cubicBezTo>
                  <a:cubicBezTo>
                    <a:pt x="17873" y="12891"/>
                    <a:pt x="15751" y="9612"/>
                    <a:pt x="13983" y="6912"/>
                  </a:cubicBezTo>
                  <a:cubicBezTo>
                    <a:pt x="13115" y="5530"/>
                    <a:pt x="12312" y="4308"/>
                    <a:pt x="11733" y="3408"/>
                  </a:cubicBezTo>
                  <a:cubicBezTo>
                    <a:pt x="11412" y="2926"/>
                    <a:pt x="11154" y="2572"/>
                    <a:pt x="10961" y="2283"/>
                  </a:cubicBezTo>
                  <a:cubicBezTo>
                    <a:pt x="10865" y="2122"/>
                    <a:pt x="10769" y="1994"/>
                    <a:pt x="10704" y="1897"/>
                  </a:cubicBezTo>
                  <a:cubicBezTo>
                    <a:pt x="10640" y="1801"/>
                    <a:pt x="10576" y="1737"/>
                    <a:pt x="10511" y="1672"/>
                  </a:cubicBezTo>
                  <a:cubicBezTo>
                    <a:pt x="10351" y="1544"/>
                    <a:pt x="10126" y="1383"/>
                    <a:pt x="9804" y="1190"/>
                  </a:cubicBezTo>
                  <a:cubicBezTo>
                    <a:pt x="8808" y="644"/>
                    <a:pt x="7008" y="1"/>
                    <a:pt x="50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4289;p64"/>
            <p:cNvSpPr/>
            <p:nvPr/>
          </p:nvSpPr>
          <p:spPr>
            <a:xfrm>
              <a:off x="4647325" y="4419300"/>
              <a:ext cx="466125" cy="132625"/>
            </a:xfrm>
            <a:custGeom>
              <a:avLst/>
              <a:gdLst/>
              <a:ahLst/>
              <a:cxnLst/>
              <a:rect l="l" t="t" r="r" b="b"/>
              <a:pathLst>
                <a:path w="18645" h="5305" extrusionOk="0">
                  <a:moveTo>
                    <a:pt x="9612" y="1"/>
                  </a:moveTo>
                  <a:cubicBezTo>
                    <a:pt x="7844" y="547"/>
                    <a:pt x="2765" y="2122"/>
                    <a:pt x="1512" y="2283"/>
                  </a:cubicBezTo>
                  <a:cubicBezTo>
                    <a:pt x="1" y="2476"/>
                    <a:pt x="387" y="3215"/>
                    <a:pt x="2090" y="3987"/>
                  </a:cubicBezTo>
                  <a:cubicBezTo>
                    <a:pt x="3794" y="4726"/>
                    <a:pt x="5883" y="5305"/>
                    <a:pt x="10609" y="5305"/>
                  </a:cubicBezTo>
                  <a:cubicBezTo>
                    <a:pt x="15334" y="5305"/>
                    <a:pt x="18355" y="5305"/>
                    <a:pt x="18548" y="4147"/>
                  </a:cubicBezTo>
                  <a:cubicBezTo>
                    <a:pt x="18645" y="3569"/>
                    <a:pt x="17809" y="2476"/>
                    <a:pt x="16684" y="1222"/>
                  </a:cubicBezTo>
                  <a:cubicBezTo>
                    <a:pt x="15020" y="2824"/>
                    <a:pt x="13114" y="3107"/>
                    <a:pt x="11975" y="3107"/>
                  </a:cubicBezTo>
                  <a:cubicBezTo>
                    <a:pt x="11355" y="3107"/>
                    <a:pt x="10962" y="3022"/>
                    <a:pt x="10962" y="3022"/>
                  </a:cubicBezTo>
                  <a:lnTo>
                    <a:pt x="96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4290;p64"/>
            <p:cNvSpPr/>
            <p:nvPr/>
          </p:nvSpPr>
          <p:spPr>
            <a:xfrm>
              <a:off x="4655375" y="4412675"/>
              <a:ext cx="462100" cy="145675"/>
            </a:xfrm>
            <a:custGeom>
              <a:avLst/>
              <a:gdLst/>
              <a:ahLst/>
              <a:cxnLst/>
              <a:rect l="l" t="t" r="r" b="b"/>
              <a:pathLst>
                <a:path w="18484" h="5827" extrusionOk="0">
                  <a:moveTo>
                    <a:pt x="9155" y="595"/>
                  </a:moveTo>
                  <a:lnTo>
                    <a:pt x="10415" y="3416"/>
                  </a:lnTo>
                  <a:cubicBezTo>
                    <a:pt x="10447" y="3480"/>
                    <a:pt x="10512" y="3545"/>
                    <a:pt x="10608" y="3545"/>
                  </a:cubicBezTo>
                  <a:cubicBezTo>
                    <a:pt x="10608" y="3545"/>
                    <a:pt x="11026" y="3641"/>
                    <a:pt x="11669" y="3641"/>
                  </a:cubicBezTo>
                  <a:cubicBezTo>
                    <a:pt x="12811" y="3641"/>
                    <a:pt x="14665" y="3374"/>
                    <a:pt x="16348" y="1872"/>
                  </a:cubicBezTo>
                  <a:lnTo>
                    <a:pt x="16348" y="1872"/>
                  </a:lnTo>
                  <a:cubicBezTo>
                    <a:pt x="16814" y="2379"/>
                    <a:pt x="17201" y="2855"/>
                    <a:pt x="17487" y="3255"/>
                  </a:cubicBezTo>
                  <a:cubicBezTo>
                    <a:pt x="17808" y="3737"/>
                    <a:pt x="17969" y="4123"/>
                    <a:pt x="17969" y="4316"/>
                  </a:cubicBezTo>
                  <a:lnTo>
                    <a:pt x="17937" y="4380"/>
                  </a:lnTo>
                  <a:cubicBezTo>
                    <a:pt x="17937" y="4477"/>
                    <a:pt x="17905" y="4541"/>
                    <a:pt x="17841" y="4605"/>
                  </a:cubicBezTo>
                  <a:cubicBezTo>
                    <a:pt x="17680" y="4734"/>
                    <a:pt x="17423" y="4895"/>
                    <a:pt x="17005" y="4991"/>
                  </a:cubicBezTo>
                  <a:cubicBezTo>
                    <a:pt x="15751" y="5280"/>
                    <a:pt x="13372" y="5280"/>
                    <a:pt x="10287" y="5280"/>
                  </a:cubicBezTo>
                  <a:cubicBezTo>
                    <a:pt x="5561" y="5280"/>
                    <a:pt x="3536" y="4734"/>
                    <a:pt x="1865" y="3995"/>
                  </a:cubicBezTo>
                  <a:cubicBezTo>
                    <a:pt x="1415" y="3770"/>
                    <a:pt x="1029" y="3577"/>
                    <a:pt x="804" y="3384"/>
                  </a:cubicBezTo>
                  <a:cubicBezTo>
                    <a:pt x="708" y="3287"/>
                    <a:pt x="611" y="3223"/>
                    <a:pt x="579" y="3159"/>
                  </a:cubicBezTo>
                  <a:cubicBezTo>
                    <a:pt x="515" y="3095"/>
                    <a:pt x="515" y="3062"/>
                    <a:pt x="515" y="3030"/>
                  </a:cubicBezTo>
                  <a:cubicBezTo>
                    <a:pt x="547" y="2998"/>
                    <a:pt x="611" y="2966"/>
                    <a:pt x="708" y="2934"/>
                  </a:cubicBezTo>
                  <a:cubicBezTo>
                    <a:pt x="836" y="2870"/>
                    <a:pt x="997" y="2837"/>
                    <a:pt x="1222" y="2805"/>
                  </a:cubicBezTo>
                  <a:cubicBezTo>
                    <a:pt x="1575" y="2773"/>
                    <a:pt x="2122" y="2645"/>
                    <a:pt x="2797" y="2452"/>
                  </a:cubicBezTo>
                  <a:cubicBezTo>
                    <a:pt x="4744" y="1934"/>
                    <a:pt x="7699" y="1043"/>
                    <a:pt x="9155" y="595"/>
                  </a:cubicBezTo>
                  <a:close/>
                  <a:moveTo>
                    <a:pt x="9292" y="0"/>
                  </a:moveTo>
                  <a:cubicBezTo>
                    <a:pt x="9270" y="0"/>
                    <a:pt x="9248" y="3"/>
                    <a:pt x="9226" y="9"/>
                  </a:cubicBezTo>
                  <a:cubicBezTo>
                    <a:pt x="8326" y="298"/>
                    <a:pt x="6622" y="812"/>
                    <a:pt x="4983" y="1294"/>
                  </a:cubicBezTo>
                  <a:cubicBezTo>
                    <a:pt x="4147" y="1519"/>
                    <a:pt x="3343" y="1744"/>
                    <a:pt x="2668" y="1937"/>
                  </a:cubicBezTo>
                  <a:cubicBezTo>
                    <a:pt x="1993" y="2098"/>
                    <a:pt x="1447" y="2227"/>
                    <a:pt x="1158" y="2259"/>
                  </a:cubicBezTo>
                  <a:cubicBezTo>
                    <a:pt x="836" y="2323"/>
                    <a:pt x="547" y="2387"/>
                    <a:pt x="354" y="2484"/>
                  </a:cubicBezTo>
                  <a:cubicBezTo>
                    <a:pt x="258" y="2548"/>
                    <a:pt x="161" y="2612"/>
                    <a:pt x="97" y="2709"/>
                  </a:cubicBezTo>
                  <a:cubicBezTo>
                    <a:pt x="33" y="2805"/>
                    <a:pt x="0" y="2934"/>
                    <a:pt x="0" y="3030"/>
                  </a:cubicBezTo>
                  <a:cubicBezTo>
                    <a:pt x="0" y="3191"/>
                    <a:pt x="65" y="3352"/>
                    <a:pt x="129" y="3448"/>
                  </a:cubicBezTo>
                  <a:cubicBezTo>
                    <a:pt x="386" y="3834"/>
                    <a:pt x="900" y="4155"/>
                    <a:pt x="1672" y="4477"/>
                  </a:cubicBezTo>
                  <a:cubicBezTo>
                    <a:pt x="3408" y="5248"/>
                    <a:pt x="5529" y="5827"/>
                    <a:pt x="10287" y="5827"/>
                  </a:cubicBezTo>
                  <a:cubicBezTo>
                    <a:pt x="12633" y="5827"/>
                    <a:pt x="14594" y="5827"/>
                    <a:pt x="15976" y="5698"/>
                  </a:cubicBezTo>
                  <a:cubicBezTo>
                    <a:pt x="16683" y="5602"/>
                    <a:pt x="17230" y="5505"/>
                    <a:pt x="17648" y="5345"/>
                  </a:cubicBezTo>
                  <a:cubicBezTo>
                    <a:pt x="17873" y="5248"/>
                    <a:pt x="18066" y="5120"/>
                    <a:pt x="18194" y="4991"/>
                  </a:cubicBezTo>
                  <a:cubicBezTo>
                    <a:pt x="18355" y="4863"/>
                    <a:pt x="18451" y="4670"/>
                    <a:pt x="18483" y="4477"/>
                  </a:cubicBezTo>
                  <a:cubicBezTo>
                    <a:pt x="18483" y="4412"/>
                    <a:pt x="18483" y="4380"/>
                    <a:pt x="18483" y="4316"/>
                  </a:cubicBezTo>
                  <a:cubicBezTo>
                    <a:pt x="18483" y="3898"/>
                    <a:pt x="18258" y="3448"/>
                    <a:pt x="17905" y="2966"/>
                  </a:cubicBezTo>
                  <a:cubicBezTo>
                    <a:pt x="17583" y="2452"/>
                    <a:pt x="17101" y="1905"/>
                    <a:pt x="16555" y="1327"/>
                  </a:cubicBezTo>
                  <a:cubicBezTo>
                    <a:pt x="16523" y="1262"/>
                    <a:pt x="16458" y="1230"/>
                    <a:pt x="16394" y="1230"/>
                  </a:cubicBezTo>
                  <a:cubicBezTo>
                    <a:pt x="16298" y="1230"/>
                    <a:pt x="16233" y="1262"/>
                    <a:pt x="16169" y="1294"/>
                  </a:cubicBezTo>
                  <a:cubicBezTo>
                    <a:pt x="14594" y="2837"/>
                    <a:pt x="12762" y="3095"/>
                    <a:pt x="11669" y="3127"/>
                  </a:cubicBezTo>
                  <a:cubicBezTo>
                    <a:pt x="11380" y="3127"/>
                    <a:pt x="11122" y="3095"/>
                    <a:pt x="10962" y="3062"/>
                  </a:cubicBezTo>
                  <a:cubicBezTo>
                    <a:pt x="10912" y="3062"/>
                    <a:pt x="10871" y="3062"/>
                    <a:pt x="10838" y="3058"/>
                  </a:cubicBezTo>
                  <a:lnTo>
                    <a:pt x="10838" y="3058"/>
                  </a:lnTo>
                  <a:lnTo>
                    <a:pt x="9547" y="169"/>
                  </a:lnTo>
                  <a:cubicBezTo>
                    <a:pt x="9494" y="63"/>
                    <a:pt x="9397" y="0"/>
                    <a:pt x="9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4291;p64"/>
            <p:cNvSpPr/>
            <p:nvPr/>
          </p:nvSpPr>
          <p:spPr>
            <a:xfrm>
              <a:off x="1932200" y="3946775"/>
              <a:ext cx="1003475" cy="650250"/>
            </a:xfrm>
            <a:custGeom>
              <a:avLst/>
              <a:gdLst/>
              <a:ahLst/>
              <a:cxnLst/>
              <a:rect l="l" t="t" r="r" b="b"/>
              <a:pathLst>
                <a:path w="40139" h="26010" extrusionOk="0">
                  <a:moveTo>
                    <a:pt x="3365" y="1"/>
                  </a:moveTo>
                  <a:cubicBezTo>
                    <a:pt x="3365" y="1"/>
                    <a:pt x="2240" y="1"/>
                    <a:pt x="2401" y="2283"/>
                  </a:cubicBezTo>
                  <a:cubicBezTo>
                    <a:pt x="2401" y="2283"/>
                    <a:pt x="5069" y="7201"/>
                    <a:pt x="4876" y="8873"/>
                  </a:cubicBezTo>
                  <a:cubicBezTo>
                    <a:pt x="4715" y="10287"/>
                    <a:pt x="1404" y="20863"/>
                    <a:pt x="215" y="24720"/>
                  </a:cubicBezTo>
                  <a:cubicBezTo>
                    <a:pt x="1" y="25333"/>
                    <a:pt x="487" y="25946"/>
                    <a:pt x="1118" y="25946"/>
                  </a:cubicBezTo>
                  <a:cubicBezTo>
                    <a:pt x="1149" y="25946"/>
                    <a:pt x="1180" y="25944"/>
                    <a:pt x="1212" y="25941"/>
                  </a:cubicBezTo>
                  <a:cubicBezTo>
                    <a:pt x="1597" y="25909"/>
                    <a:pt x="1919" y="25652"/>
                    <a:pt x="2047" y="25299"/>
                  </a:cubicBezTo>
                  <a:lnTo>
                    <a:pt x="7319" y="9066"/>
                  </a:lnTo>
                  <a:cubicBezTo>
                    <a:pt x="7319" y="9066"/>
                    <a:pt x="8283" y="7941"/>
                    <a:pt x="11305" y="7362"/>
                  </a:cubicBezTo>
                  <a:cubicBezTo>
                    <a:pt x="13619" y="6944"/>
                    <a:pt x="25127" y="6398"/>
                    <a:pt x="30399" y="6173"/>
                  </a:cubicBezTo>
                  <a:cubicBezTo>
                    <a:pt x="30461" y="6170"/>
                    <a:pt x="30524" y="6168"/>
                    <a:pt x="30586" y="6168"/>
                  </a:cubicBezTo>
                  <a:cubicBezTo>
                    <a:pt x="32532" y="6168"/>
                    <a:pt x="34197" y="7617"/>
                    <a:pt x="34352" y="9580"/>
                  </a:cubicBezTo>
                  <a:lnTo>
                    <a:pt x="34352" y="9644"/>
                  </a:lnTo>
                  <a:cubicBezTo>
                    <a:pt x="34513" y="11830"/>
                    <a:pt x="38113" y="23113"/>
                    <a:pt x="38917" y="25588"/>
                  </a:cubicBezTo>
                  <a:cubicBezTo>
                    <a:pt x="39005" y="25853"/>
                    <a:pt x="39255" y="26010"/>
                    <a:pt x="39519" y="26010"/>
                  </a:cubicBezTo>
                  <a:cubicBezTo>
                    <a:pt x="39543" y="26010"/>
                    <a:pt x="39568" y="26008"/>
                    <a:pt x="39592" y="26006"/>
                  </a:cubicBezTo>
                  <a:cubicBezTo>
                    <a:pt x="39946" y="25941"/>
                    <a:pt x="40138" y="25620"/>
                    <a:pt x="40074" y="25299"/>
                  </a:cubicBezTo>
                  <a:cubicBezTo>
                    <a:pt x="39431" y="22373"/>
                    <a:pt x="36667" y="9741"/>
                    <a:pt x="35670" y="3408"/>
                  </a:cubicBezTo>
                  <a:cubicBezTo>
                    <a:pt x="35670" y="3408"/>
                    <a:pt x="27881" y="3771"/>
                    <a:pt x="20919" y="3771"/>
                  </a:cubicBezTo>
                  <a:cubicBezTo>
                    <a:pt x="16718" y="3771"/>
                    <a:pt x="12818" y="3639"/>
                    <a:pt x="11112" y="3215"/>
                  </a:cubicBezTo>
                  <a:cubicBezTo>
                    <a:pt x="6580" y="2090"/>
                    <a:pt x="3365" y="1"/>
                    <a:pt x="33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4292;p64"/>
            <p:cNvSpPr/>
            <p:nvPr/>
          </p:nvSpPr>
          <p:spPr>
            <a:xfrm>
              <a:off x="1929525" y="3940350"/>
              <a:ext cx="1011775" cy="663000"/>
            </a:xfrm>
            <a:custGeom>
              <a:avLst/>
              <a:gdLst/>
              <a:ahLst/>
              <a:cxnLst/>
              <a:rect l="l" t="t" r="r" b="b"/>
              <a:pathLst>
                <a:path w="40471" h="26520" extrusionOk="0">
                  <a:moveTo>
                    <a:pt x="3416" y="543"/>
                  </a:moveTo>
                  <a:cubicBezTo>
                    <a:pt x="4004" y="894"/>
                    <a:pt x="7020" y="2689"/>
                    <a:pt x="11155" y="3729"/>
                  </a:cubicBezTo>
                  <a:cubicBezTo>
                    <a:pt x="12023" y="3954"/>
                    <a:pt x="13437" y="4083"/>
                    <a:pt x="15141" y="4180"/>
                  </a:cubicBezTo>
                  <a:cubicBezTo>
                    <a:pt x="16876" y="4276"/>
                    <a:pt x="18869" y="4308"/>
                    <a:pt x="20991" y="4308"/>
                  </a:cubicBezTo>
                  <a:cubicBezTo>
                    <a:pt x="27230" y="4308"/>
                    <a:pt x="34164" y="3999"/>
                    <a:pt x="35558" y="3934"/>
                  </a:cubicBezTo>
                  <a:lnTo>
                    <a:pt x="35558" y="3934"/>
                  </a:lnTo>
                  <a:cubicBezTo>
                    <a:pt x="36584" y="10340"/>
                    <a:pt x="39289" y="22699"/>
                    <a:pt x="39924" y="25588"/>
                  </a:cubicBezTo>
                  <a:lnTo>
                    <a:pt x="39924" y="25684"/>
                  </a:lnTo>
                  <a:cubicBezTo>
                    <a:pt x="39924" y="25813"/>
                    <a:pt x="39828" y="25973"/>
                    <a:pt x="39667" y="26006"/>
                  </a:cubicBezTo>
                  <a:lnTo>
                    <a:pt x="39603" y="26006"/>
                  </a:lnTo>
                  <a:cubicBezTo>
                    <a:pt x="39442" y="26006"/>
                    <a:pt x="39345" y="25909"/>
                    <a:pt x="39281" y="25781"/>
                  </a:cubicBezTo>
                  <a:cubicBezTo>
                    <a:pt x="38895" y="24527"/>
                    <a:pt x="37770" y="21088"/>
                    <a:pt x="36774" y="17680"/>
                  </a:cubicBezTo>
                  <a:cubicBezTo>
                    <a:pt x="36260" y="15977"/>
                    <a:pt x="35777" y="14305"/>
                    <a:pt x="35392" y="12891"/>
                  </a:cubicBezTo>
                  <a:cubicBezTo>
                    <a:pt x="35006" y="11508"/>
                    <a:pt x="34781" y="10383"/>
                    <a:pt x="34717" y="9869"/>
                  </a:cubicBezTo>
                  <a:lnTo>
                    <a:pt x="34717" y="9805"/>
                  </a:lnTo>
                  <a:cubicBezTo>
                    <a:pt x="34556" y="7715"/>
                    <a:pt x="32756" y="6140"/>
                    <a:pt x="30666" y="6140"/>
                  </a:cubicBezTo>
                  <a:lnTo>
                    <a:pt x="30506" y="6140"/>
                  </a:lnTo>
                  <a:cubicBezTo>
                    <a:pt x="27870" y="6269"/>
                    <a:pt x="23659" y="6462"/>
                    <a:pt x="19834" y="6687"/>
                  </a:cubicBezTo>
                  <a:cubicBezTo>
                    <a:pt x="17905" y="6783"/>
                    <a:pt x="16105" y="6912"/>
                    <a:pt x="14594" y="7040"/>
                  </a:cubicBezTo>
                  <a:cubicBezTo>
                    <a:pt x="13116" y="7137"/>
                    <a:pt x="11958" y="7265"/>
                    <a:pt x="11348" y="7362"/>
                  </a:cubicBezTo>
                  <a:cubicBezTo>
                    <a:pt x="8262" y="7940"/>
                    <a:pt x="7265" y="9130"/>
                    <a:pt x="7233" y="9162"/>
                  </a:cubicBezTo>
                  <a:lnTo>
                    <a:pt x="7169" y="9258"/>
                  </a:lnTo>
                  <a:lnTo>
                    <a:pt x="1897" y="25459"/>
                  </a:lnTo>
                  <a:cubicBezTo>
                    <a:pt x="1801" y="25716"/>
                    <a:pt x="1576" y="25909"/>
                    <a:pt x="1286" y="25941"/>
                  </a:cubicBezTo>
                  <a:lnTo>
                    <a:pt x="1222" y="25941"/>
                  </a:lnTo>
                  <a:cubicBezTo>
                    <a:pt x="1029" y="25941"/>
                    <a:pt x="869" y="25877"/>
                    <a:pt x="740" y="25748"/>
                  </a:cubicBezTo>
                  <a:cubicBezTo>
                    <a:pt x="611" y="25620"/>
                    <a:pt x="515" y="25427"/>
                    <a:pt x="515" y="25266"/>
                  </a:cubicBezTo>
                  <a:cubicBezTo>
                    <a:pt x="547" y="25202"/>
                    <a:pt x="547" y="25106"/>
                    <a:pt x="579" y="25041"/>
                  </a:cubicBezTo>
                  <a:cubicBezTo>
                    <a:pt x="1158" y="23113"/>
                    <a:pt x="2283" y="19512"/>
                    <a:pt x="3279" y="16202"/>
                  </a:cubicBezTo>
                  <a:cubicBezTo>
                    <a:pt x="3794" y="14562"/>
                    <a:pt x="4244" y="12987"/>
                    <a:pt x="4597" y="11733"/>
                  </a:cubicBezTo>
                  <a:cubicBezTo>
                    <a:pt x="4790" y="11123"/>
                    <a:pt x="4919" y="10576"/>
                    <a:pt x="5047" y="10126"/>
                  </a:cubicBezTo>
                  <a:cubicBezTo>
                    <a:pt x="5144" y="9708"/>
                    <a:pt x="5208" y="9387"/>
                    <a:pt x="5240" y="9162"/>
                  </a:cubicBezTo>
                  <a:cubicBezTo>
                    <a:pt x="5240" y="9098"/>
                    <a:pt x="5240" y="9033"/>
                    <a:pt x="5240" y="8969"/>
                  </a:cubicBezTo>
                  <a:cubicBezTo>
                    <a:pt x="5240" y="8423"/>
                    <a:pt x="5079" y="7780"/>
                    <a:pt x="4854" y="7073"/>
                  </a:cubicBezTo>
                  <a:cubicBezTo>
                    <a:pt x="4200" y="5140"/>
                    <a:pt x="2969" y="2794"/>
                    <a:pt x="2788" y="2454"/>
                  </a:cubicBezTo>
                  <a:lnTo>
                    <a:pt x="2788" y="2454"/>
                  </a:lnTo>
                  <a:cubicBezTo>
                    <a:pt x="2765" y="2311"/>
                    <a:pt x="2765" y="2172"/>
                    <a:pt x="2765" y="2058"/>
                  </a:cubicBezTo>
                  <a:cubicBezTo>
                    <a:pt x="2765" y="1190"/>
                    <a:pt x="2990" y="836"/>
                    <a:pt x="3151" y="676"/>
                  </a:cubicBezTo>
                  <a:cubicBezTo>
                    <a:pt x="3247" y="611"/>
                    <a:pt x="3344" y="547"/>
                    <a:pt x="3408" y="547"/>
                  </a:cubicBezTo>
                  <a:lnTo>
                    <a:pt x="3416" y="543"/>
                  </a:lnTo>
                  <a:close/>
                  <a:moveTo>
                    <a:pt x="3472" y="1"/>
                  </a:moveTo>
                  <a:cubicBezTo>
                    <a:pt x="3440" y="1"/>
                    <a:pt x="3119" y="1"/>
                    <a:pt x="2797" y="290"/>
                  </a:cubicBezTo>
                  <a:cubicBezTo>
                    <a:pt x="2476" y="579"/>
                    <a:pt x="2219" y="1094"/>
                    <a:pt x="2219" y="2058"/>
                  </a:cubicBezTo>
                  <a:cubicBezTo>
                    <a:pt x="2219" y="2187"/>
                    <a:pt x="2251" y="2379"/>
                    <a:pt x="2251" y="2540"/>
                  </a:cubicBezTo>
                  <a:lnTo>
                    <a:pt x="2283" y="2669"/>
                  </a:lnTo>
                  <a:cubicBezTo>
                    <a:pt x="2283" y="2669"/>
                    <a:pt x="2315" y="2733"/>
                    <a:pt x="2379" y="2862"/>
                  </a:cubicBezTo>
                  <a:cubicBezTo>
                    <a:pt x="2636" y="3312"/>
                    <a:pt x="3215" y="4437"/>
                    <a:pt x="3729" y="5690"/>
                  </a:cubicBezTo>
                  <a:cubicBezTo>
                    <a:pt x="3987" y="6301"/>
                    <a:pt x="4244" y="6944"/>
                    <a:pt x="4437" y="7523"/>
                  </a:cubicBezTo>
                  <a:cubicBezTo>
                    <a:pt x="4597" y="8069"/>
                    <a:pt x="4726" y="8615"/>
                    <a:pt x="4726" y="8969"/>
                  </a:cubicBezTo>
                  <a:cubicBezTo>
                    <a:pt x="4726" y="9001"/>
                    <a:pt x="4726" y="9065"/>
                    <a:pt x="4726" y="9130"/>
                  </a:cubicBezTo>
                  <a:cubicBezTo>
                    <a:pt x="4694" y="9258"/>
                    <a:pt x="4629" y="9580"/>
                    <a:pt x="4533" y="9998"/>
                  </a:cubicBezTo>
                  <a:cubicBezTo>
                    <a:pt x="3762" y="12987"/>
                    <a:pt x="1094" y="21538"/>
                    <a:pt x="65" y="24881"/>
                  </a:cubicBezTo>
                  <a:cubicBezTo>
                    <a:pt x="1" y="25009"/>
                    <a:pt x="1" y="25138"/>
                    <a:pt x="1" y="25266"/>
                  </a:cubicBezTo>
                  <a:cubicBezTo>
                    <a:pt x="1" y="25909"/>
                    <a:pt x="547" y="26488"/>
                    <a:pt x="1222" y="26488"/>
                  </a:cubicBezTo>
                  <a:lnTo>
                    <a:pt x="1351" y="26488"/>
                  </a:lnTo>
                  <a:cubicBezTo>
                    <a:pt x="1833" y="26424"/>
                    <a:pt x="2251" y="26102"/>
                    <a:pt x="2411" y="25620"/>
                  </a:cubicBezTo>
                  <a:lnTo>
                    <a:pt x="7654" y="9510"/>
                  </a:lnTo>
                  <a:lnTo>
                    <a:pt x="7654" y="9510"/>
                  </a:lnTo>
                  <a:cubicBezTo>
                    <a:pt x="7710" y="9419"/>
                    <a:pt x="8671" y="8407"/>
                    <a:pt x="11444" y="7908"/>
                  </a:cubicBezTo>
                  <a:cubicBezTo>
                    <a:pt x="12023" y="7780"/>
                    <a:pt x="13148" y="7683"/>
                    <a:pt x="14658" y="7555"/>
                  </a:cubicBezTo>
                  <a:cubicBezTo>
                    <a:pt x="19094" y="7201"/>
                    <a:pt x="26584" y="6848"/>
                    <a:pt x="30538" y="6687"/>
                  </a:cubicBezTo>
                  <a:lnTo>
                    <a:pt x="30666" y="6687"/>
                  </a:lnTo>
                  <a:cubicBezTo>
                    <a:pt x="32499" y="6687"/>
                    <a:pt x="34042" y="8037"/>
                    <a:pt x="34202" y="9837"/>
                  </a:cubicBezTo>
                  <a:lnTo>
                    <a:pt x="34202" y="9933"/>
                  </a:lnTo>
                  <a:cubicBezTo>
                    <a:pt x="34234" y="10512"/>
                    <a:pt x="34492" y="11605"/>
                    <a:pt x="34877" y="13019"/>
                  </a:cubicBezTo>
                  <a:cubicBezTo>
                    <a:pt x="36002" y="17262"/>
                    <a:pt x="38188" y="24077"/>
                    <a:pt x="38767" y="25941"/>
                  </a:cubicBezTo>
                  <a:cubicBezTo>
                    <a:pt x="38895" y="26295"/>
                    <a:pt x="39217" y="26520"/>
                    <a:pt x="39603" y="26520"/>
                  </a:cubicBezTo>
                  <a:lnTo>
                    <a:pt x="39731" y="26520"/>
                  </a:lnTo>
                  <a:cubicBezTo>
                    <a:pt x="40181" y="26456"/>
                    <a:pt x="40470" y="26102"/>
                    <a:pt x="40470" y="25684"/>
                  </a:cubicBezTo>
                  <a:cubicBezTo>
                    <a:pt x="40470" y="25620"/>
                    <a:pt x="40470" y="25556"/>
                    <a:pt x="40438" y="25491"/>
                  </a:cubicBezTo>
                  <a:cubicBezTo>
                    <a:pt x="39795" y="22566"/>
                    <a:pt x="37031" y="9933"/>
                    <a:pt x="36067" y="3633"/>
                  </a:cubicBezTo>
                  <a:cubicBezTo>
                    <a:pt x="36039" y="3493"/>
                    <a:pt x="35938" y="3402"/>
                    <a:pt x="35827" y="3402"/>
                  </a:cubicBezTo>
                  <a:cubicBezTo>
                    <a:pt x="35811" y="3402"/>
                    <a:pt x="35794" y="3404"/>
                    <a:pt x="35777" y="3408"/>
                  </a:cubicBezTo>
                  <a:cubicBezTo>
                    <a:pt x="35777" y="3408"/>
                    <a:pt x="35295" y="3408"/>
                    <a:pt x="34427" y="3440"/>
                  </a:cubicBezTo>
                  <a:cubicBezTo>
                    <a:pt x="31920" y="3569"/>
                    <a:pt x="26198" y="3762"/>
                    <a:pt x="20991" y="3762"/>
                  </a:cubicBezTo>
                  <a:cubicBezTo>
                    <a:pt x="18902" y="3762"/>
                    <a:pt x="16876" y="3729"/>
                    <a:pt x="15173" y="3633"/>
                  </a:cubicBezTo>
                  <a:cubicBezTo>
                    <a:pt x="13469" y="3569"/>
                    <a:pt x="12087" y="3408"/>
                    <a:pt x="11283" y="3215"/>
                  </a:cubicBezTo>
                  <a:cubicBezTo>
                    <a:pt x="9033" y="2637"/>
                    <a:pt x="7105" y="1865"/>
                    <a:pt x="5754" y="1190"/>
                  </a:cubicBezTo>
                  <a:cubicBezTo>
                    <a:pt x="5079" y="869"/>
                    <a:pt x="4533" y="579"/>
                    <a:pt x="4179" y="354"/>
                  </a:cubicBezTo>
                  <a:cubicBezTo>
                    <a:pt x="3987" y="258"/>
                    <a:pt x="3858" y="194"/>
                    <a:pt x="3762" y="129"/>
                  </a:cubicBezTo>
                  <a:cubicBezTo>
                    <a:pt x="3665" y="65"/>
                    <a:pt x="3601" y="33"/>
                    <a:pt x="3601" y="33"/>
                  </a:cubicBezTo>
                  <a:cubicBezTo>
                    <a:pt x="3569" y="1"/>
                    <a:pt x="3504" y="1"/>
                    <a:pt x="34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4293;p64"/>
            <p:cNvSpPr/>
            <p:nvPr/>
          </p:nvSpPr>
          <p:spPr>
            <a:xfrm>
              <a:off x="1780050" y="3140675"/>
              <a:ext cx="339950" cy="886500"/>
            </a:xfrm>
            <a:custGeom>
              <a:avLst/>
              <a:gdLst/>
              <a:ahLst/>
              <a:cxnLst/>
              <a:rect l="l" t="t" r="r" b="b"/>
              <a:pathLst>
                <a:path w="13598" h="35460" extrusionOk="0">
                  <a:moveTo>
                    <a:pt x="7831" y="0"/>
                  </a:moveTo>
                  <a:cubicBezTo>
                    <a:pt x="7212" y="0"/>
                    <a:pt x="6783" y="1258"/>
                    <a:pt x="6783" y="1258"/>
                  </a:cubicBezTo>
                  <a:cubicBezTo>
                    <a:pt x="6783" y="1258"/>
                    <a:pt x="1" y="22602"/>
                    <a:pt x="1126" y="26395"/>
                  </a:cubicBezTo>
                  <a:cubicBezTo>
                    <a:pt x="2251" y="30155"/>
                    <a:pt x="7748" y="35459"/>
                    <a:pt x="9837" y="35459"/>
                  </a:cubicBezTo>
                  <a:cubicBezTo>
                    <a:pt x="11894" y="35459"/>
                    <a:pt x="13598" y="14662"/>
                    <a:pt x="13598" y="12765"/>
                  </a:cubicBezTo>
                  <a:cubicBezTo>
                    <a:pt x="13598" y="10901"/>
                    <a:pt x="9998" y="4086"/>
                    <a:pt x="8873" y="1258"/>
                  </a:cubicBezTo>
                  <a:cubicBezTo>
                    <a:pt x="8498" y="315"/>
                    <a:pt x="8140" y="0"/>
                    <a:pt x="78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4294;p64"/>
            <p:cNvSpPr/>
            <p:nvPr/>
          </p:nvSpPr>
          <p:spPr>
            <a:xfrm>
              <a:off x="1798550" y="3133525"/>
              <a:ext cx="327900" cy="900075"/>
            </a:xfrm>
            <a:custGeom>
              <a:avLst/>
              <a:gdLst/>
              <a:ahLst/>
              <a:cxnLst/>
              <a:rect l="l" t="t" r="r" b="b"/>
              <a:pathLst>
                <a:path w="13116" h="36003" extrusionOk="0">
                  <a:moveTo>
                    <a:pt x="7104" y="547"/>
                  </a:moveTo>
                  <a:cubicBezTo>
                    <a:pt x="7136" y="547"/>
                    <a:pt x="7233" y="579"/>
                    <a:pt x="7393" y="740"/>
                  </a:cubicBezTo>
                  <a:cubicBezTo>
                    <a:pt x="7522" y="901"/>
                    <a:pt x="7715" y="1190"/>
                    <a:pt x="7875" y="1640"/>
                  </a:cubicBezTo>
                  <a:cubicBezTo>
                    <a:pt x="8454" y="3054"/>
                    <a:pt x="9643" y="5465"/>
                    <a:pt x="10672" y="7780"/>
                  </a:cubicBezTo>
                  <a:cubicBezTo>
                    <a:pt x="11186" y="8905"/>
                    <a:pt x="11669" y="10030"/>
                    <a:pt x="12022" y="10962"/>
                  </a:cubicBezTo>
                  <a:cubicBezTo>
                    <a:pt x="12376" y="11894"/>
                    <a:pt x="12601" y="12666"/>
                    <a:pt x="12601" y="13051"/>
                  </a:cubicBezTo>
                  <a:cubicBezTo>
                    <a:pt x="12601" y="13501"/>
                    <a:pt x="12504" y="15173"/>
                    <a:pt x="12311" y="17391"/>
                  </a:cubicBezTo>
                  <a:cubicBezTo>
                    <a:pt x="12022" y="20702"/>
                    <a:pt x="11540" y="25298"/>
                    <a:pt x="10929" y="29027"/>
                  </a:cubicBezTo>
                  <a:cubicBezTo>
                    <a:pt x="10640" y="30892"/>
                    <a:pt x="10286" y="32563"/>
                    <a:pt x="9933" y="33752"/>
                  </a:cubicBezTo>
                  <a:cubicBezTo>
                    <a:pt x="9772" y="34331"/>
                    <a:pt x="9579" y="34813"/>
                    <a:pt x="9418" y="35102"/>
                  </a:cubicBezTo>
                  <a:cubicBezTo>
                    <a:pt x="9322" y="35263"/>
                    <a:pt x="9258" y="35360"/>
                    <a:pt x="9193" y="35424"/>
                  </a:cubicBezTo>
                  <a:cubicBezTo>
                    <a:pt x="9129" y="35488"/>
                    <a:pt x="9097" y="35488"/>
                    <a:pt x="9097" y="35488"/>
                  </a:cubicBezTo>
                  <a:cubicBezTo>
                    <a:pt x="8872" y="35488"/>
                    <a:pt x="8583" y="35424"/>
                    <a:pt x="8261" y="35263"/>
                  </a:cubicBezTo>
                  <a:cubicBezTo>
                    <a:pt x="7104" y="34781"/>
                    <a:pt x="5400" y="33399"/>
                    <a:pt x="3922" y="31759"/>
                  </a:cubicBezTo>
                  <a:cubicBezTo>
                    <a:pt x="2411" y="30120"/>
                    <a:pt x="1125" y="28191"/>
                    <a:pt x="643" y="26584"/>
                  </a:cubicBezTo>
                  <a:cubicBezTo>
                    <a:pt x="579" y="26359"/>
                    <a:pt x="514" y="25973"/>
                    <a:pt x="514" y="25523"/>
                  </a:cubicBezTo>
                  <a:cubicBezTo>
                    <a:pt x="514" y="24109"/>
                    <a:pt x="900" y="21891"/>
                    <a:pt x="1414" y="19384"/>
                  </a:cubicBezTo>
                  <a:cubicBezTo>
                    <a:pt x="2250" y="15623"/>
                    <a:pt x="3472" y="11187"/>
                    <a:pt x="4468" y="7683"/>
                  </a:cubicBezTo>
                  <a:cubicBezTo>
                    <a:pt x="4983" y="5915"/>
                    <a:pt x="5433" y="4404"/>
                    <a:pt x="5786" y="3344"/>
                  </a:cubicBezTo>
                  <a:cubicBezTo>
                    <a:pt x="6108" y="2251"/>
                    <a:pt x="6300" y="1608"/>
                    <a:pt x="6300" y="1608"/>
                  </a:cubicBezTo>
                  <a:lnTo>
                    <a:pt x="6333" y="1576"/>
                  </a:lnTo>
                  <a:cubicBezTo>
                    <a:pt x="6365" y="1447"/>
                    <a:pt x="6493" y="1190"/>
                    <a:pt x="6654" y="933"/>
                  </a:cubicBezTo>
                  <a:cubicBezTo>
                    <a:pt x="6718" y="804"/>
                    <a:pt x="6815" y="708"/>
                    <a:pt x="6879" y="644"/>
                  </a:cubicBezTo>
                  <a:cubicBezTo>
                    <a:pt x="6975" y="579"/>
                    <a:pt x="7040" y="547"/>
                    <a:pt x="7104" y="547"/>
                  </a:cubicBezTo>
                  <a:close/>
                  <a:moveTo>
                    <a:pt x="7104" y="1"/>
                  </a:moveTo>
                  <a:cubicBezTo>
                    <a:pt x="6847" y="1"/>
                    <a:pt x="6654" y="129"/>
                    <a:pt x="6493" y="290"/>
                  </a:cubicBezTo>
                  <a:cubicBezTo>
                    <a:pt x="6268" y="483"/>
                    <a:pt x="6108" y="772"/>
                    <a:pt x="5979" y="1029"/>
                  </a:cubicBezTo>
                  <a:cubicBezTo>
                    <a:pt x="5883" y="1254"/>
                    <a:pt x="5818" y="1447"/>
                    <a:pt x="5818" y="1447"/>
                  </a:cubicBezTo>
                  <a:cubicBezTo>
                    <a:pt x="5786" y="1447"/>
                    <a:pt x="4340" y="6012"/>
                    <a:pt x="2893" y="11283"/>
                  </a:cubicBezTo>
                  <a:cubicBezTo>
                    <a:pt x="2186" y="13919"/>
                    <a:pt x="1447" y="16748"/>
                    <a:pt x="900" y="19255"/>
                  </a:cubicBezTo>
                  <a:cubicBezTo>
                    <a:pt x="354" y="21795"/>
                    <a:pt x="0" y="24013"/>
                    <a:pt x="0" y="25523"/>
                  </a:cubicBezTo>
                  <a:cubicBezTo>
                    <a:pt x="0" y="26006"/>
                    <a:pt x="32" y="26423"/>
                    <a:pt x="129" y="26745"/>
                  </a:cubicBezTo>
                  <a:cubicBezTo>
                    <a:pt x="739" y="28706"/>
                    <a:pt x="2411" y="30988"/>
                    <a:pt x="4179" y="32820"/>
                  </a:cubicBezTo>
                  <a:cubicBezTo>
                    <a:pt x="5079" y="33720"/>
                    <a:pt x="6011" y="34524"/>
                    <a:pt x="6847" y="35070"/>
                  </a:cubicBezTo>
                  <a:cubicBezTo>
                    <a:pt x="7265" y="35360"/>
                    <a:pt x="7683" y="35585"/>
                    <a:pt x="8036" y="35745"/>
                  </a:cubicBezTo>
                  <a:cubicBezTo>
                    <a:pt x="8422" y="35906"/>
                    <a:pt x="8776" y="36002"/>
                    <a:pt x="9097" y="36002"/>
                  </a:cubicBezTo>
                  <a:cubicBezTo>
                    <a:pt x="9193" y="36002"/>
                    <a:pt x="9322" y="35970"/>
                    <a:pt x="9418" y="35906"/>
                  </a:cubicBezTo>
                  <a:cubicBezTo>
                    <a:pt x="9611" y="35810"/>
                    <a:pt x="9740" y="35617"/>
                    <a:pt x="9868" y="35392"/>
                  </a:cubicBezTo>
                  <a:cubicBezTo>
                    <a:pt x="10126" y="34942"/>
                    <a:pt x="10351" y="34331"/>
                    <a:pt x="10576" y="33527"/>
                  </a:cubicBezTo>
                  <a:cubicBezTo>
                    <a:pt x="11315" y="30763"/>
                    <a:pt x="11958" y="26038"/>
                    <a:pt x="12408" y="21795"/>
                  </a:cubicBezTo>
                  <a:cubicBezTo>
                    <a:pt x="12633" y="19705"/>
                    <a:pt x="12826" y="17712"/>
                    <a:pt x="12954" y="16137"/>
                  </a:cubicBezTo>
                  <a:cubicBezTo>
                    <a:pt x="13051" y="14562"/>
                    <a:pt x="13115" y="13469"/>
                    <a:pt x="13115" y="13051"/>
                  </a:cubicBezTo>
                  <a:cubicBezTo>
                    <a:pt x="13115" y="12505"/>
                    <a:pt x="12890" y="11733"/>
                    <a:pt x="12536" y="10769"/>
                  </a:cubicBezTo>
                  <a:cubicBezTo>
                    <a:pt x="11990" y="9323"/>
                    <a:pt x="11186" y="7522"/>
                    <a:pt x="10383" y="5819"/>
                  </a:cubicBezTo>
                  <a:cubicBezTo>
                    <a:pt x="9579" y="4115"/>
                    <a:pt x="8808" y="2476"/>
                    <a:pt x="8390" y="1447"/>
                  </a:cubicBezTo>
                  <a:cubicBezTo>
                    <a:pt x="8197" y="933"/>
                    <a:pt x="8004" y="611"/>
                    <a:pt x="7779" y="386"/>
                  </a:cubicBezTo>
                  <a:cubicBezTo>
                    <a:pt x="7586" y="129"/>
                    <a:pt x="7329" y="1"/>
                    <a:pt x="71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4295;p64"/>
            <p:cNvSpPr/>
            <p:nvPr/>
          </p:nvSpPr>
          <p:spPr>
            <a:xfrm>
              <a:off x="2044450" y="3431675"/>
              <a:ext cx="838175" cy="676200"/>
            </a:xfrm>
            <a:custGeom>
              <a:avLst/>
              <a:gdLst/>
              <a:ahLst/>
              <a:cxnLst/>
              <a:rect l="l" t="t" r="r" b="b"/>
              <a:pathLst>
                <a:path w="33527" h="27048" extrusionOk="0">
                  <a:moveTo>
                    <a:pt x="27612" y="0"/>
                  </a:moveTo>
                  <a:cubicBezTo>
                    <a:pt x="23626" y="0"/>
                    <a:pt x="6622" y="193"/>
                    <a:pt x="3408" y="2090"/>
                  </a:cubicBezTo>
                  <a:cubicBezTo>
                    <a:pt x="193" y="3986"/>
                    <a:pt x="0" y="18162"/>
                    <a:pt x="0" y="21376"/>
                  </a:cubicBezTo>
                  <a:cubicBezTo>
                    <a:pt x="0" y="24591"/>
                    <a:pt x="3215" y="26841"/>
                    <a:pt x="7554" y="27034"/>
                  </a:cubicBezTo>
                  <a:cubicBezTo>
                    <a:pt x="7766" y="27043"/>
                    <a:pt x="8010" y="27048"/>
                    <a:pt x="8285" y="27048"/>
                  </a:cubicBezTo>
                  <a:cubicBezTo>
                    <a:pt x="13678" y="27048"/>
                    <a:pt x="30523" y="25330"/>
                    <a:pt x="32145" y="25330"/>
                  </a:cubicBezTo>
                  <a:cubicBezTo>
                    <a:pt x="33013" y="25330"/>
                    <a:pt x="33366" y="23691"/>
                    <a:pt x="33430" y="21537"/>
                  </a:cubicBezTo>
                  <a:cubicBezTo>
                    <a:pt x="33527" y="18162"/>
                    <a:pt x="32948" y="13597"/>
                    <a:pt x="32916" y="12633"/>
                  </a:cubicBezTo>
                  <a:cubicBezTo>
                    <a:pt x="32691" y="9451"/>
                    <a:pt x="32498" y="0"/>
                    <a:pt x="276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4296;p64"/>
            <p:cNvSpPr/>
            <p:nvPr/>
          </p:nvSpPr>
          <p:spPr>
            <a:xfrm>
              <a:off x="2038025" y="3425250"/>
              <a:ext cx="849425" cy="689525"/>
            </a:xfrm>
            <a:custGeom>
              <a:avLst/>
              <a:gdLst/>
              <a:ahLst/>
              <a:cxnLst/>
              <a:rect l="l" t="t" r="r" b="b"/>
              <a:pathLst>
                <a:path w="33977" h="27581" extrusionOk="0">
                  <a:moveTo>
                    <a:pt x="27869" y="514"/>
                  </a:moveTo>
                  <a:cubicBezTo>
                    <a:pt x="28994" y="547"/>
                    <a:pt x="29830" y="1061"/>
                    <a:pt x="30505" y="1961"/>
                  </a:cubicBezTo>
                  <a:cubicBezTo>
                    <a:pt x="31534" y="3279"/>
                    <a:pt x="32080" y="5433"/>
                    <a:pt x="32402" y="7522"/>
                  </a:cubicBezTo>
                  <a:cubicBezTo>
                    <a:pt x="32723" y="9643"/>
                    <a:pt x="32820" y="11701"/>
                    <a:pt x="32884" y="12922"/>
                  </a:cubicBezTo>
                  <a:cubicBezTo>
                    <a:pt x="32916" y="13372"/>
                    <a:pt x="33045" y="14562"/>
                    <a:pt x="33173" y="16040"/>
                  </a:cubicBezTo>
                  <a:cubicBezTo>
                    <a:pt x="33302" y="17519"/>
                    <a:pt x="33430" y="19319"/>
                    <a:pt x="33430" y="20926"/>
                  </a:cubicBezTo>
                  <a:cubicBezTo>
                    <a:pt x="33430" y="21215"/>
                    <a:pt x="33430" y="21505"/>
                    <a:pt x="33430" y="21794"/>
                  </a:cubicBezTo>
                  <a:cubicBezTo>
                    <a:pt x="33398" y="22855"/>
                    <a:pt x="33270" y="23787"/>
                    <a:pt x="33077" y="24430"/>
                  </a:cubicBezTo>
                  <a:cubicBezTo>
                    <a:pt x="32980" y="24751"/>
                    <a:pt x="32884" y="24976"/>
                    <a:pt x="32755" y="25137"/>
                  </a:cubicBezTo>
                  <a:cubicBezTo>
                    <a:pt x="32627" y="25266"/>
                    <a:pt x="32530" y="25330"/>
                    <a:pt x="32402" y="25330"/>
                  </a:cubicBezTo>
                  <a:cubicBezTo>
                    <a:pt x="31952" y="25330"/>
                    <a:pt x="30602" y="25426"/>
                    <a:pt x="28705" y="25587"/>
                  </a:cubicBezTo>
                  <a:cubicBezTo>
                    <a:pt x="23016" y="26069"/>
                    <a:pt x="12536" y="27034"/>
                    <a:pt x="8518" y="27034"/>
                  </a:cubicBezTo>
                  <a:lnTo>
                    <a:pt x="7843" y="27034"/>
                  </a:lnTo>
                  <a:cubicBezTo>
                    <a:pt x="5690" y="26937"/>
                    <a:pt x="3857" y="26326"/>
                    <a:pt x="2572" y="25362"/>
                  </a:cubicBezTo>
                  <a:cubicBezTo>
                    <a:pt x="1286" y="24430"/>
                    <a:pt x="514" y="23144"/>
                    <a:pt x="514" y="21633"/>
                  </a:cubicBezTo>
                  <a:cubicBezTo>
                    <a:pt x="514" y="20026"/>
                    <a:pt x="579" y="15687"/>
                    <a:pt x="1029" y="11508"/>
                  </a:cubicBezTo>
                  <a:cubicBezTo>
                    <a:pt x="1254" y="9418"/>
                    <a:pt x="1575" y="7393"/>
                    <a:pt x="2025" y="5786"/>
                  </a:cubicBezTo>
                  <a:cubicBezTo>
                    <a:pt x="2250" y="4950"/>
                    <a:pt x="2540" y="4243"/>
                    <a:pt x="2829" y="3697"/>
                  </a:cubicBezTo>
                  <a:cubicBezTo>
                    <a:pt x="3118" y="3150"/>
                    <a:pt x="3472" y="2765"/>
                    <a:pt x="3793" y="2572"/>
                  </a:cubicBezTo>
                  <a:cubicBezTo>
                    <a:pt x="4147" y="2347"/>
                    <a:pt x="4758" y="2154"/>
                    <a:pt x="5529" y="1961"/>
                  </a:cubicBezTo>
                  <a:cubicBezTo>
                    <a:pt x="8229" y="1318"/>
                    <a:pt x="12954" y="964"/>
                    <a:pt x="17422" y="772"/>
                  </a:cubicBezTo>
                  <a:cubicBezTo>
                    <a:pt x="21890" y="579"/>
                    <a:pt x="26134" y="514"/>
                    <a:pt x="27869" y="514"/>
                  </a:cubicBezTo>
                  <a:close/>
                  <a:moveTo>
                    <a:pt x="27869" y="0"/>
                  </a:moveTo>
                  <a:cubicBezTo>
                    <a:pt x="25876" y="0"/>
                    <a:pt x="20605" y="32"/>
                    <a:pt x="15462" y="322"/>
                  </a:cubicBezTo>
                  <a:cubicBezTo>
                    <a:pt x="12890" y="482"/>
                    <a:pt x="10318" y="675"/>
                    <a:pt x="8197" y="964"/>
                  </a:cubicBezTo>
                  <a:cubicBezTo>
                    <a:pt x="7136" y="1093"/>
                    <a:pt x="6204" y="1254"/>
                    <a:pt x="5400" y="1447"/>
                  </a:cubicBezTo>
                  <a:cubicBezTo>
                    <a:pt x="4597" y="1639"/>
                    <a:pt x="3986" y="1864"/>
                    <a:pt x="3536" y="2122"/>
                  </a:cubicBezTo>
                  <a:cubicBezTo>
                    <a:pt x="3054" y="2379"/>
                    <a:pt x="2700" y="2861"/>
                    <a:pt x="2347" y="3440"/>
                  </a:cubicBezTo>
                  <a:cubicBezTo>
                    <a:pt x="1800" y="4500"/>
                    <a:pt x="1350" y="5979"/>
                    <a:pt x="1029" y="7650"/>
                  </a:cubicBezTo>
                  <a:cubicBezTo>
                    <a:pt x="64" y="12665"/>
                    <a:pt x="0" y="19512"/>
                    <a:pt x="0" y="21633"/>
                  </a:cubicBezTo>
                  <a:cubicBezTo>
                    <a:pt x="0" y="23305"/>
                    <a:pt x="836" y="24784"/>
                    <a:pt x="2250" y="25812"/>
                  </a:cubicBezTo>
                  <a:cubicBezTo>
                    <a:pt x="3665" y="26841"/>
                    <a:pt x="5593" y="27452"/>
                    <a:pt x="7811" y="27548"/>
                  </a:cubicBezTo>
                  <a:cubicBezTo>
                    <a:pt x="8004" y="27580"/>
                    <a:pt x="8261" y="27580"/>
                    <a:pt x="8518" y="27580"/>
                  </a:cubicBezTo>
                  <a:cubicBezTo>
                    <a:pt x="11219" y="27580"/>
                    <a:pt x="16780" y="27130"/>
                    <a:pt x="21890" y="26712"/>
                  </a:cubicBezTo>
                  <a:cubicBezTo>
                    <a:pt x="24430" y="26487"/>
                    <a:pt x="26873" y="26294"/>
                    <a:pt x="28769" y="26134"/>
                  </a:cubicBezTo>
                  <a:cubicBezTo>
                    <a:pt x="30634" y="25973"/>
                    <a:pt x="32016" y="25844"/>
                    <a:pt x="32402" y="25844"/>
                  </a:cubicBezTo>
                  <a:cubicBezTo>
                    <a:pt x="32691" y="25844"/>
                    <a:pt x="32980" y="25716"/>
                    <a:pt x="33173" y="25459"/>
                  </a:cubicBezTo>
                  <a:cubicBezTo>
                    <a:pt x="33462" y="25105"/>
                    <a:pt x="33623" y="24623"/>
                    <a:pt x="33752" y="23980"/>
                  </a:cubicBezTo>
                  <a:cubicBezTo>
                    <a:pt x="33848" y="23369"/>
                    <a:pt x="33912" y="22630"/>
                    <a:pt x="33945" y="21826"/>
                  </a:cubicBezTo>
                  <a:cubicBezTo>
                    <a:pt x="33945" y="21537"/>
                    <a:pt x="33977" y="21215"/>
                    <a:pt x="33977" y="20926"/>
                  </a:cubicBezTo>
                  <a:cubicBezTo>
                    <a:pt x="33977" y="19287"/>
                    <a:pt x="33848" y="17487"/>
                    <a:pt x="33720" y="15976"/>
                  </a:cubicBezTo>
                  <a:cubicBezTo>
                    <a:pt x="33591" y="14497"/>
                    <a:pt x="33462" y="13308"/>
                    <a:pt x="33430" y="12890"/>
                  </a:cubicBezTo>
                  <a:cubicBezTo>
                    <a:pt x="33334" y="11283"/>
                    <a:pt x="33205" y="8101"/>
                    <a:pt x="32530" y="5304"/>
                  </a:cubicBezTo>
                  <a:cubicBezTo>
                    <a:pt x="32177" y="3922"/>
                    <a:pt x="31662" y="2604"/>
                    <a:pt x="30923" y="1639"/>
                  </a:cubicBezTo>
                  <a:cubicBezTo>
                    <a:pt x="30184" y="643"/>
                    <a:pt x="29155" y="0"/>
                    <a:pt x="278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4297;p64"/>
            <p:cNvSpPr/>
            <p:nvPr/>
          </p:nvSpPr>
          <p:spPr>
            <a:xfrm>
              <a:off x="2705825" y="3762375"/>
              <a:ext cx="401825" cy="213375"/>
            </a:xfrm>
            <a:custGeom>
              <a:avLst/>
              <a:gdLst/>
              <a:ahLst/>
              <a:cxnLst/>
              <a:rect l="l" t="t" r="r" b="b"/>
              <a:pathLst>
                <a:path w="16073" h="8535" extrusionOk="0">
                  <a:moveTo>
                    <a:pt x="7152" y="0"/>
                  </a:moveTo>
                  <a:cubicBezTo>
                    <a:pt x="3680" y="0"/>
                    <a:pt x="0" y="209"/>
                    <a:pt x="0" y="209"/>
                  </a:cubicBezTo>
                  <a:lnTo>
                    <a:pt x="2090" y="8502"/>
                  </a:lnTo>
                  <a:cubicBezTo>
                    <a:pt x="2090" y="8502"/>
                    <a:pt x="3100" y="8534"/>
                    <a:pt x="4560" y="8534"/>
                  </a:cubicBezTo>
                  <a:cubicBezTo>
                    <a:pt x="8149" y="8534"/>
                    <a:pt x="14455" y="8339"/>
                    <a:pt x="15140" y="6991"/>
                  </a:cubicBezTo>
                  <a:cubicBezTo>
                    <a:pt x="16072" y="5127"/>
                    <a:pt x="15140" y="1141"/>
                    <a:pt x="12665" y="402"/>
                  </a:cubicBezTo>
                  <a:cubicBezTo>
                    <a:pt x="11688" y="93"/>
                    <a:pt x="9466" y="0"/>
                    <a:pt x="71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4298;p64"/>
            <p:cNvSpPr/>
            <p:nvPr/>
          </p:nvSpPr>
          <p:spPr>
            <a:xfrm>
              <a:off x="2699375" y="3755525"/>
              <a:ext cx="400225" cy="227450"/>
            </a:xfrm>
            <a:custGeom>
              <a:avLst/>
              <a:gdLst/>
              <a:ahLst/>
              <a:cxnLst/>
              <a:rect l="l" t="t" r="r" b="b"/>
              <a:pathLst>
                <a:path w="16009" h="9098" extrusionOk="0">
                  <a:moveTo>
                    <a:pt x="7394" y="547"/>
                  </a:moveTo>
                  <a:cubicBezTo>
                    <a:pt x="8551" y="547"/>
                    <a:pt x="9709" y="547"/>
                    <a:pt x="10641" y="611"/>
                  </a:cubicBezTo>
                  <a:cubicBezTo>
                    <a:pt x="11605" y="676"/>
                    <a:pt x="12409" y="772"/>
                    <a:pt x="12859" y="901"/>
                  </a:cubicBezTo>
                  <a:cubicBezTo>
                    <a:pt x="13662" y="1158"/>
                    <a:pt x="14337" y="1833"/>
                    <a:pt x="14787" y="2701"/>
                  </a:cubicBezTo>
                  <a:cubicBezTo>
                    <a:pt x="15237" y="3536"/>
                    <a:pt x="15495" y="4565"/>
                    <a:pt x="15495" y="5497"/>
                  </a:cubicBezTo>
                  <a:cubicBezTo>
                    <a:pt x="15495" y="6140"/>
                    <a:pt x="15366" y="6719"/>
                    <a:pt x="15141" y="7169"/>
                  </a:cubicBezTo>
                  <a:cubicBezTo>
                    <a:pt x="15109" y="7233"/>
                    <a:pt x="14980" y="7362"/>
                    <a:pt x="14755" y="7490"/>
                  </a:cubicBezTo>
                  <a:cubicBezTo>
                    <a:pt x="14370" y="7715"/>
                    <a:pt x="13727" y="7876"/>
                    <a:pt x="12955" y="8037"/>
                  </a:cubicBezTo>
                  <a:cubicBezTo>
                    <a:pt x="10641" y="8454"/>
                    <a:pt x="7105" y="8551"/>
                    <a:pt x="4758" y="8551"/>
                  </a:cubicBezTo>
                  <a:lnTo>
                    <a:pt x="3023" y="8551"/>
                  </a:lnTo>
                  <a:cubicBezTo>
                    <a:pt x="2830" y="8536"/>
                    <a:pt x="2672" y="8528"/>
                    <a:pt x="2557" y="8524"/>
                  </a:cubicBezTo>
                  <a:lnTo>
                    <a:pt x="2557" y="8524"/>
                  </a:lnTo>
                  <a:lnTo>
                    <a:pt x="594" y="729"/>
                  </a:lnTo>
                  <a:lnTo>
                    <a:pt x="594" y="729"/>
                  </a:lnTo>
                  <a:cubicBezTo>
                    <a:pt x="680" y="724"/>
                    <a:pt x="783" y="718"/>
                    <a:pt x="901" y="708"/>
                  </a:cubicBezTo>
                  <a:cubicBezTo>
                    <a:pt x="2090" y="643"/>
                    <a:pt x="4823" y="547"/>
                    <a:pt x="7394" y="547"/>
                  </a:cubicBezTo>
                  <a:close/>
                  <a:moveTo>
                    <a:pt x="7394" y="0"/>
                  </a:moveTo>
                  <a:cubicBezTo>
                    <a:pt x="3923" y="0"/>
                    <a:pt x="258" y="193"/>
                    <a:pt x="258" y="193"/>
                  </a:cubicBezTo>
                  <a:cubicBezTo>
                    <a:pt x="162" y="193"/>
                    <a:pt x="97" y="258"/>
                    <a:pt x="65" y="322"/>
                  </a:cubicBezTo>
                  <a:cubicBezTo>
                    <a:pt x="1" y="386"/>
                    <a:pt x="1" y="451"/>
                    <a:pt x="1" y="547"/>
                  </a:cubicBezTo>
                  <a:lnTo>
                    <a:pt x="2090" y="8840"/>
                  </a:lnTo>
                  <a:cubicBezTo>
                    <a:pt x="2123" y="8969"/>
                    <a:pt x="2219" y="9065"/>
                    <a:pt x="2348" y="9065"/>
                  </a:cubicBezTo>
                  <a:cubicBezTo>
                    <a:pt x="2348" y="9065"/>
                    <a:pt x="3344" y="9097"/>
                    <a:pt x="4758" y="9097"/>
                  </a:cubicBezTo>
                  <a:cubicBezTo>
                    <a:pt x="6558" y="9097"/>
                    <a:pt x="9066" y="9033"/>
                    <a:pt x="11187" y="8808"/>
                  </a:cubicBezTo>
                  <a:cubicBezTo>
                    <a:pt x="12280" y="8712"/>
                    <a:pt x="13244" y="8551"/>
                    <a:pt x="14016" y="8358"/>
                  </a:cubicBezTo>
                  <a:cubicBezTo>
                    <a:pt x="14402" y="8229"/>
                    <a:pt x="14755" y="8101"/>
                    <a:pt x="15012" y="7972"/>
                  </a:cubicBezTo>
                  <a:cubicBezTo>
                    <a:pt x="15270" y="7812"/>
                    <a:pt x="15495" y="7651"/>
                    <a:pt x="15623" y="7394"/>
                  </a:cubicBezTo>
                  <a:cubicBezTo>
                    <a:pt x="15880" y="6847"/>
                    <a:pt x="16009" y="6204"/>
                    <a:pt x="16009" y="5497"/>
                  </a:cubicBezTo>
                  <a:cubicBezTo>
                    <a:pt x="16009" y="4469"/>
                    <a:pt x="15752" y="3376"/>
                    <a:pt x="15270" y="2443"/>
                  </a:cubicBezTo>
                  <a:cubicBezTo>
                    <a:pt x="14755" y="1511"/>
                    <a:pt x="14016" y="708"/>
                    <a:pt x="13019" y="418"/>
                  </a:cubicBezTo>
                  <a:cubicBezTo>
                    <a:pt x="12473" y="225"/>
                    <a:pt x="11669" y="129"/>
                    <a:pt x="10673" y="97"/>
                  </a:cubicBezTo>
                  <a:cubicBezTo>
                    <a:pt x="9709" y="33"/>
                    <a:pt x="8584" y="0"/>
                    <a:pt x="7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4299;p64"/>
            <p:cNvSpPr/>
            <p:nvPr/>
          </p:nvSpPr>
          <p:spPr>
            <a:xfrm>
              <a:off x="1997025" y="3365950"/>
              <a:ext cx="784350" cy="686200"/>
            </a:xfrm>
            <a:custGeom>
              <a:avLst/>
              <a:gdLst/>
              <a:ahLst/>
              <a:cxnLst/>
              <a:rect l="l" t="t" r="r" b="b"/>
              <a:pathLst>
                <a:path w="31374" h="27448" extrusionOk="0">
                  <a:moveTo>
                    <a:pt x="18186" y="0"/>
                  </a:moveTo>
                  <a:cubicBezTo>
                    <a:pt x="15605" y="0"/>
                    <a:pt x="13032" y="140"/>
                    <a:pt x="10962" y="540"/>
                  </a:cubicBezTo>
                  <a:cubicBezTo>
                    <a:pt x="4180" y="1890"/>
                    <a:pt x="1319" y="5844"/>
                    <a:pt x="1158" y="6615"/>
                  </a:cubicBezTo>
                  <a:cubicBezTo>
                    <a:pt x="1158" y="6615"/>
                    <a:pt x="1" y="10183"/>
                    <a:pt x="194" y="14362"/>
                  </a:cubicBezTo>
                  <a:cubicBezTo>
                    <a:pt x="387" y="18509"/>
                    <a:pt x="1512" y="22655"/>
                    <a:pt x="7201" y="26063"/>
                  </a:cubicBezTo>
                  <a:cubicBezTo>
                    <a:pt x="8905" y="27089"/>
                    <a:pt x="11774" y="27447"/>
                    <a:pt x="14953" y="27447"/>
                  </a:cubicBezTo>
                  <a:cubicBezTo>
                    <a:pt x="22331" y="27447"/>
                    <a:pt x="31374" y="25516"/>
                    <a:pt x="31374" y="25516"/>
                  </a:cubicBezTo>
                  <a:lnTo>
                    <a:pt x="30056" y="733"/>
                  </a:lnTo>
                  <a:cubicBezTo>
                    <a:pt x="30056" y="733"/>
                    <a:pt x="24102" y="0"/>
                    <a:pt x="181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4300;p64"/>
            <p:cNvSpPr/>
            <p:nvPr/>
          </p:nvSpPr>
          <p:spPr>
            <a:xfrm>
              <a:off x="1994625" y="3359350"/>
              <a:ext cx="793975" cy="699150"/>
            </a:xfrm>
            <a:custGeom>
              <a:avLst/>
              <a:gdLst/>
              <a:ahLst/>
              <a:cxnLst/>
              <a:rect l="l" t="t" r="r" b="b"/>
              <a:pathLst>
                <a:path w="31759" h="27966" extrusionOk="0">
                  <a:moveTo>
                    <a:pt x="18291" y="547"/>
                  </a:moveTo>
                  <a:cubicBezTo>
                    <a:pt x="21248" y="547"/>
                    <a:pt x="24205" y="740"/>
                    <a:pt x="26423" y="900"/>
                  </a:cubicBezTo>
                  <a:cubicBezTo>
                    <a:pt x="27548" y="997"/>
                    <a:pt x="28448" y="1093"/>
                    <a:pt x="29123" y="1157"/>
                  </a:cubicBezTo>
                  <a:cubicBezTo>
                    <a:pt x="29474" y="1193"/>
                    <a:pt x="29738" y="1228"/>
                    <a:pt x="29907" y="1252"/>
                  </a:cubicBezTo>
                  <a:lnTo>
                    <a:pt x="29907" y="1252"/>
                  </a:lnTo>
                  <a:lnTo>
                    <a:pt x="31200" y="25544"/>
                  </a:lnTo>
                  <a:lnTo>
                    <a:pt x="31200" y="25544"/>
                  </a:lnTo>
                  <a:cubicBezTo>
                    <a:pt x="31147" y="25556"/>
                    <a:pt x="31087" y="25571"/>
                    <a:pt x="31020" y="25587"/>
                  </a:cubicBezTo>
                  <a:cubicBezTo>
                    <a:pt x="29187" y="25973"/>
                    <a:pt x="21441" y="27452"/>
                    <a:pt x="15012" y="27452"/>
                  </a:cubicBezTo>
                  <a:cubicBezTo>
                    <a:pt x="11862" y="27452"/>
                    <a:pt x="9033" y="27066"/>
                    <a:pt x="7426" y="26102"/>
                  </a:cubicBezTo>
                  <a:cubicBezTo>
                    <a:pt x="4629" y="24430"/>
                    <a:pt x="2958" y="22566"/>
                    <a:pt x="1961" y="20637"/>
                  </a:cubicBezTo>
                  <a:cubicBezTo>
                    <a:pt x="997" y="18708"/>
                    <a:pt x="643" y="16651"/>
                    <a:pt x="547" y="14594"/>
                  </a:cubicBezTo>
                  <a:cubicBezTo>
                    <a:pt x="547" y="14272"/>
                    <a:pt x="547" y="13983"/>
                    <a:pt x="547" y="13662"/>
                  </a:cubicBezTo>
                  <a:cubicBezTo>
                    <a:pt x="547" y="11829"/>
                    <a:pt x="772" y="10126"/>
                    <a:pt x="1029" y="8904"/>
                  </a:cubicBezTo>
                  <a:cubicBezTo>
                    <a:pt x="1125" y="8294"/>
                    <a:pt x="1254" y="7811"/>
                    <a:pt x="1350" y="7458"/>
                  </a:cubicBezTo>
                  <a:cubicBezTo>
                    <a:pt x="1383" y="7297"/>
                    <a:pt x="1415" y="7168"/>
                    <a:pt x="1447" y="7072"/>
                  </a:cubicBezTo>
                  <a:cubicBezTo>
                    <a:pt x="1479" y="6976"/>
                    <a:pt x="1479" y="6943"/>
                    <a:pt x="1479" y="6943"/>
                  </a:cubicBezTo>
                  <a:lnTo>
                    <a:pt x="1511" y="6943"/>
                  </a:lnTo>
                  <a:cubicBezTo>
                    <a:pt x="1511" y="6879"/>
                    <a:pt x="1575" y="6751"/>
                    <a:pt x="1672" y="6590"/>
                  </a:cubicBezTo>
                  <a:cubicBezTo>
                    <a:pt x="2025" y="5979"/>
                    <a:pt x="2925" y="4886"/>
                    <a:pt x="4468" y="3793"/>
                  </a:cubicBezTo>
                  <a:cubicBezTo>
                    <a:pt x="6011" y="2733"/>
                    <a:pt x="8165" y="1640"/>
                    <a:pt x="11122" y="1093"/>
                  </a:cubicBezTo>
                  <a:cubicBezTo>
                    <a:pt x="13147" y="675"/>
                    <a:pt x="15719" y="547"/>
                    <a:pt x="18291" y="547"/>
                  </a:cubicBezTo>
                  <a:close/>
                  <a:moveTo>
                    <a:pt x="18291" y="0"/>
                  </a:moveTo>
                  <a:cubicBezTo>
                    <a:pt x="15719" y="0"/>
                    <a:pt x="13115" y="161"/>
                    <a:pt x="11026" y="547"/>
                  </a:cubicBezTo>
                  <a:cubicBezTo>
                    <a:pt x="7586" y="1222"/>
                    <a:pt x="5111" y="2572"/>
                    <a:pt x="3504" y="3858"/>
                  </a:cubicBezTo>
                  <a:cubicBezTo>
                    <a:pt x="2700" y="4468"/>
                    <a:pt x="2090" y="5111"/>
                    <a:pt x="1704" y="5626"/>
                  </a:cubicBezTo>
                  <a:cubicBezTo>
                    <a:pt x="1479" y="5883"/>
                    <a:pt x="1318" y="6108"/>
                    <a:pt x="1222" y="6301"/>
                  </a:cubicBezTo>
                  <a:cubicBezTo>
                    <a:pt x="1093" y="6493"/>
                    <a:pt x="1029" y="6654"/>
                    <a:pt x="965" y="6815"/>
                  </a:cubicBezTo>
                  <a:lnTo>
                    <a:pt x="982" y="6819"/>
                  </a:lnTo>
                  <a:lnTo>
                    <a:pt x="982" y="6819"/>
                  </a:lnTo>
                  <a:cubicBezTo>
                    <a:pt x="855" y="7174"/>
                    <a:pt x="0" y="10090"/>
                    <a:pt x="0" y="13662"/>
                  </a:cubicBezTo>
                  <a:cubicBezTo>
                    <a:pt x="0" y="13983"/>
                    <a:pt x="0" y="14305"/>
                    <a:pt x="32" y="14626"/>
                  </a:cubicBezTo>
                  <a:cubicBezTo>
                    <a:pt x="129" y="16715"/>
                    <a:pt x="450" y="18837"/>
                    <a:pt x="1511" y="20894"/>
                  </a:cubicBezTo>
                  <a:cubicBezTo>
                    <a:pt x="2540" y="22919"/>
                    <a:pt x="4276" y="24848"/>
                    <a:pt x="7136" y="26552"/>
                  </a:cubicBezTo>
                  <a:cubicBezTo>
                    <a:pt x="8936" y="27645"/>
                    <a:pt x="11829" y="27966"/>
                    <a:pt x="15012" y="27966"/>
                  </a:cubicBezTo>
                  <a:cubicBezTo>
                    <a:pt x="22437" y="27966"/>
                    <a:pt x="31534" y="26037"/>
                    <a:pt x="31534" y="26037"/>
                  </a:cubicBezTo>
                  <a:cubicBezTo>
                    <a:pt x="31663" y="26005"/>
                    <a:pt x="31759" y="25877"/>
                    <a:pt x="31759" y="25748"/>
                  </a:cubicBezTo>
                  <a:lnTo>
                    <a:pt x="30441" y="997"/>
                  </a:lnTo>
                  <a:cubicBezTo>
                    <a:pt x="30409" y="868"/>
                    <a:pt x="30313" y="772"/>
                    <a:pt x="30184" y="740"/>
                  </a:cubicBezTo>
                  <a:cubicBezTo>
                    <a:pt x="30184" y="740"/>
                    <a:pt x="24237" y="0"/>
                    <a:pt x="182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4301;p64"/>
            <p:cNvSpPr/>
            <p:nvPr/>
          </p:nvSpPr>
          <p:spPr>
            <a:xfrm>
              <a:off x="4052675" y="1352675"/>
              <a:ext cx="217625" cy="519725"/>
            </a:xfrm>
            <a:custGeom>
              <a:avLst/>
              <a:gdLst/>
              <a:ahLst/>
              <a:cxnLst/>
              <a:rect l="l" t="t" r="r" b="b"/>
              <a:pathLst>
                <a:path w="8705" h="20789" extrusionOk="0">
                  <a:moveTo>
                    <a:pt x="7541" y="0"/>
                  </a:moveTo>
                  <a:cubicBezTo>
                    <a:pt x="7524" y="0"/>
                    <a:pt x="7507" y="1"/>
                    <a:pt x="7490" y="2"/>
                  </a:cubicBezTo>
                  <a:cubicBezTo>
                    <a:pt x="7490" y="2"/>
                    <a:pt x="5368" y="2124"/>
                    <a:pt x="4340" y="4985"/>
                  </a:cubicBezTo>
                  <a:cubicBezTo>
                    <a:pt x="3343" y="7814"/>
                    <a:pt x="0" y="16332"/>
                    <a:pt x="97" y="17939"/>
                  </a:cubicBezTo>
                  <a:cubicBezTo>
                    <a:pt x="174" y="19229"/>
                    <a:pt x="1100" y="20788"/>
                    <a:pt x="2194" y="20788"/>
                  </a:cubicBezTo>
                  <a:cubicBezTo>
                    <a:pt x="2463" y="20788"/>
                    <a:pt x="2743" y="20694"/>
                    <a:pt x="3022" y="20478"/>
                  </a:cubicBezTo>
                  <a:cubicBezTo>
                    <a:pt x="4436" y="19353"/>
                    <a:pt x="7875" y="13375"/>
                    <a:pt x="8100" y="13085"/>
                  </a:cubicBezTo>
                  <a:cubicBezTo>
                    <a:pt x="8293" y="12764"/>
                    <a:pt x="8486" y="8521"/>
                    <a:pt x="8486" y="5885"/>
                  </a:cubicBezTo>
                  <a:cubicBezTo>
                    <a:pt x="8486" y="3286"/>
                    <a:pt x="8705" y="0"/>
                    <a:pt x="75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4302;p64"/>
            <p:cNvSpPr/>
            <p:nvPr/>
          </p:nvSpPr>
          <p:spPr>
            <a:xfrm>
              <a:off x="4047850" y="1346300"/>
              <a:ext cx="224225" cy="532825"/>
            </a:xfrm>
            <a:custGeom>
              <a:avLst/>
              <a:gdLst/>
              <a:ahLst/>
              <a:cxnLst/>
              <a:rect l="l" t="t" r="r" b="b"/>
              <a:pathLst>
                <a:path w="8969" h="21313" extrusionOk="0">
                  <a:moveTo>
                    <a:pt x="7777" y="548"/>
                  </a:moveTo>
                  <a:cubicBezTo>
                    <a:pt x="7808" y="551"/>
                    <a:pt x="7836" y="559"/>
                    <a:pt x="7876" y="579"/>
                  </a:cubicBezTo>
                  <a:cubicBezTo>
                    <a:pt x="7940" y="611"/>
                    <a:pt x="8036" y="740"/>
                    <a:pt x="8133" y="932"/>
                  </a:cubicBezTo>
                  <a:cubicBezTo>
                    <a:pt x="8261" y="1254"/>
                    <a:pt x="8326" y="1704"/>
                    <a:pt x="8390" y="2250"/>
                  </a:cubicBezTo>
                  <a:cubicBezTo>
                    <a:pt x="8422" y="2797"/>
                    <a:pt x="8422" y="3440"/>
                    <a:pt x="8422" y="4083"/>
                  </a:cubicBezTo>
                  <a:cubicBezTo>
                    <a:pt x="8422" y="4790"/>
                    <a:pt x="8422" y="5465"/>
                    <a:pt x="8422" y="6140"/>
                  </a:cubicBezTo>
                  <a:cubicBezTo>
                    <a:pt x="8422" y="7458"/>
                    <a:pt x="8358" y="9161"/>
                    <a:pt x="8293" y="10608"/>
                  </a:cubicBezTo>
                  <a:cubicBezTo>
                    <a:pt x="8261" y="11315"/>
                    <a:pt x="8197" y="11958"/>
                    <a:pt x="8165" y="12440"/>
                  </a:cubicBezTo>
                  <a:cubicBezTo>
                    <a:pt x="8133" y="12665"/>
                    <a:pt x="8101" y="12858"/>
                    <a:pt x="8101" y="12987"/>
                  </a:cubicBezTo>
                  <a:cubicBezTo>
                    <a:pt x="8068" y="13083"/>
                    <a:pt x="8068" y="13115"/>
                    <a:pt x="8068" y="13147"/>
                  </a:cubicBezTo>
                  <a:lnTo>
                    <a:pt x="8036" y="13212"/>
                  </a:lnTo>
                  <a:lnTo>
                    <a:pt x="8049" y="13215"/>
                  </a:lnTo>
                  <a:lnTo>
                    <a:pt x="8049" y="13215"/>
                  </a:lnTo>
                  <a:cubicBezTo>
                    <a:pt x="8006" y="13286"/>
                    <a:pt x="7925" y="13403"/>
                    <a:pt x="7843" y="13565"/>
                  </a:cubicBezTo>
                  <a:cubicBezTo>
                    <a:pt x="7426" y="14240"/>
                    <a:pt x="6526" y="15751"/>
                    <a:pt x="5561" y="17198"/>
                  </a:cubicBezTo>
                  <a:cubicBezTo>
                    <a:pt x="5111" y="17937"/>
                    <a:pt x="4597" y="18644"/>
                    <a:pt x="4179" y="19255"/>
                  </a:cubicBezTo>
                  <a:cubicBezTo>
                    <a:pt x="3729" y="19833"/>
                    <a:pt x="3311" y="20316"/>
                    <a:pt x="3054" y="20508"/>
                  </a:cubicBezTo>
                  <a:cubicBezTo>
                    <a:pt x="2797" y="20701"/>
                    <a:pt x="2572" y="20766"/>
                    <a:pt x="2379" y="20766"/>
                  </a:cubicBezTo>
                  <a:cubicBezTo>
                    <a:pt x="2154" y="20766"/>
                    <a:pt x="1961" y="20701"/>
                    <a:pt x="1736" y="20573"/>
                  </a:cubicBezTo>
                  <a:cubicBezTo>
                    <a:pt x="1447" y="20348"/>
                    <a:pt x="1157" y="19994"/>
                    <a:pt x="932" y="19544"/>
                  </a:cubicBezTo>
                  <a:cubicBezTo>
                    <a:pt x="707" y="19126"/>
                    <a:pt x="579" y="18612"/>
                    <a:pt x="547" y="18194"/>
                  </a:cubicBezTo>
                  <a:lnTo>
                    <a:pt x="547" y="18162"/>
                  </a:lnTo>
                  <a:lnTo>
                    <a:pt x="547" y="18130"/>
                  </a:lnTo>
                  <a:cubicBezTo>
                    <a:pt x="547" y="17937"/>
                    <a:pt x="579" y="17615"/>
                    <a:pt x="675" y="17230"/>
                  </a:cubicBezTo>
                  <a:cubicBezTo>
                    <a:pt x="997" y="15848"/>
                    <a:pt x="1800" y="13469"/>
                    <a:pt x="2636" y="11154"/>
                  </a:cubicBezTo>
                  <a:cubicBezTo>
                    <a:pt x="3472" y="8808"/>
                    <a:pt x="4340" y="6558"/>
                    <a:pt x="4790" y="5304"/>
                  </a:cubicBezTo>
                  <a:cubicBezTo>
                    <a:pt x="5272" y="3922"/>
                    <a:pt x="6043" y="2700"/>
                    <a:pt x="6686" y="1833"/>
                  </a:cubicBezTo>
                  <a:cubicBezTo>
                    <a:pt x="7008" y="1415"/>
                    <a:pt x="7329" y="1061"/>
                    <a:pt x="7522" y="836"/>
                  </a:cubicBezTo>
                  <a:cubicBezTo>
                    <a:pt x="7618" y="709"/>
                    <a:pt x="7713" y="613"/>
                    <a:pt x="7777" y="548"/>
                  </a:cubicBezTo>
                  <a:close/>
                  <a:moveTo>
                    <a:pt x="7651" y="0"/>
                  </a:moveTo>
                  <a:cubicBezTo>
                    <a:pt x="7586" y="0"/>
                    <a:pt x="7522" y="32"/>
                    <a:pt x="7490" y="65"/>
                  </a:cubicBezTo>
                  <a:cubicBezTo>
                    <a:pt x="7458" y="97"/>
                    <a:pt x="5336" y="2218"/>
                    <a:pt x="4275" y="5143"/>
                  </a:cubicBezTo>
                  <a:cubicBezTo>
                    <a:pt x="3793" y="6526"/>
                    <a:pt x="2733" y="9290"/>
                    <a:pt x="1768" y="11958"/>
                  </a:cubicBezTo>
                  <a:cubicBezTo>
                    <a:pt x="1318" y="13276"/>
                    <a:pt x="868" y="14594"/>
                    <a:pt x="547" y="15655"/>
                  </a:cubicBezTo>
                  <a:cubicBezTo>
                    <a:pt x="386" y="16201"/>
                    <a:pt x="257" y="16683"/>
                    <a:pt x="161" y="17101"/>
                  </a:cubicBezTo>
                  <a:cubicBezTo>
                    <a:pt x="65" y="17519"/>
                    <a:pt x="0" y="17840"/>
                    <a:pt x="0" y="18130"/>
                  </a:cubicBezTo>
                  <a:cubicBezTo>
                    <a:pt x="0" y="18130"/>
                    <a:pt x="0" y="18194"/>
                    <a:pt x="0" y="18226"/>
                  </a:cubicBezTo>
                  <a:cubicBezTo>
                    <a:pt x="65" y="18901"/>
                    <a:pt x="322" y="19673"/>
                    <a:pt x="740" y="20251"/>
                  </a:cubicBezTo>
                  <a:cubicBezTo>
                    <a:pt x="932" y="20541"/>
                    <a:pt x="1157" y="20830"/>
                    <a:pt x="1447" y="20991"/>
                  </a:cubicBezTo>
                  <a:cubicBezTo>
                    <a:pt x="1736" y="21183"/>
                    <a:pt x="2025" y="21312"/>
                    <a:pt x="2379" y="21312"/>
                  </a:cubicBezTo>
                  <a:cubicBezTo>
                    <a:pt x="2700" y="21312"/>
                    <a:pt x="3054" y="21183"/>
                    <a:pt x="3375" y="20926"/>
                  </a:cubicBezTo>
                  <a:cubicBezTo>
                    <a:pt x="3793" y="20637"/>
                    <a:pt x="4275" y="20026"/>
                    <a:pt x="4790" y="19287"/>
                  </a:cubicBezTo>
                  <a:cubicBezTo>
                    <a:pt x="5593" y="18194"/>
                    <a:pt x="6493" y="16812"/>
                    <a:pt x="7201" y="15655"/>
                  </a:cubicBezTo>
                  <a:cubicBezTo>
                    <a:pt x="7554" y="15076"/>
                    <a:pt x="7876" y="14562"/>
                    <a:pt x="8101" y="14176"/>
                  </a:cubicBezTo>
                  <a:cubicBezTo>
                    <a:pt x="8197" y="13983"/>
                    <a:pt x="8293" y="13822"/>
                    <a:pt x="8390" y="13694"/>
                  </a:cubicBezTo>
                  <a:cubicBezTo>
                    <a:pt x="8454" y="13565"/>
                    <a:pt x="8486" y="13501"/>
                    <a:pt x="8519" y="13469"/>
                  </a:cubicBezTo>
                  <a:cubicBezTo>
                    <a:pt x="8551" y="13405"/>
                    <a:pt x="8551" y="13372"/>
                    <a:pt x="8583" y="13308"/>
                  </a:cubicBezTo>
                  <a:cubicBezTo>
                    <a:pt x="8647" y="13083"/>
                    <a:pt x="8679" y="12697"/>
                    <a:pt x="8711" y="12183"/>
                  </a:cubicBezTo>
                  <a:cubicBezTo>
                    <a:pt x="8840" y="10640"/>
                    <a:pt x="8969" y="8004"/>
                    <a:pt x="8969" y="6140"/>
                  </a:cubicBezTo>
                  <a:cubicBezTo>
                    <a:pt x="8969" y="5497"/>
                    <a:pt x="8969" y="4790"/>
                    <a:pt x="8969" y="4083"/>
                  </a:cubicBezTo>
                  <a:cubicBezTo>
                    <a:pt x="8969" y="3086"/>
                    <a:pt x="8936" y="2122"/>
                    <a:pt x="8808" y="1382"/>
                  </a:cubicBezTo>
                  <a:cubicBezTo>
                    <a:pt x="8711" y="997"/>
                    <a:pt x="8615" y="675"/>
                    <a:pt x="8454" y="450"/>
                  </a:cubicBezTo>
                  <a:cubicBezTo>
                    <a:pt x="8390" y="322"/>
                    <a:pt x="8293" y="193"/>
                    <a:pt x="8165" y="129"/>
                  </a:cubicBezTo>
                  <a:cubicBezTo>
                    <a:pt x="8036" y="32"/>
                    <a:pt x="7876" y="0"/>
                    <a:pt x="77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4303;p64"/>
            <p:cNvSpPr/>
            <p:nvPr/>
          </p:nvSpPr>
          <p:spPr>
            <a:xfrm>
              <a:off x="4232675" y="1580025"/>
              <a:ext cx="750600" cy="670350"/>
            </a:xfrm>
            <a:custGeom>
              <a:avLst/>
              <a:gdLst/>
              <a:ahLst/>
              <a:cxnLst/>
              <a:rect l="l" t="t" r="r" b="b"/>
              <a:pathLst>
                <a:path w="30024" h="26814" extrusionOk="0">
                  <a:moveTo>
                    <a:pt x="3646" y="0"/>
                  </a:moveTo>
                  <a:cubicBezTo>
                    <a:pt x="3614" y="0"/>
                    <a:pt x="3588" y="2"/>
                    <a:pt x="3568" y="5"/>
                  </a:cubicBezTo>
                  <a:cubicBezTo>
                    <a:pt x="483" y="616"/>
                    <a:pt x="0" y="20385"/>
                    <a:pt x="0" y="20385"/>
                  </a:cubicBezTo>
                  <a:lnTo>
                    <a:pt x="24302" y="26814"/>
                  </a:lnTo>
                  <a:cubicBezTo>
                    <a:pt x="24302" y="26814"/>
                    <a:pt x="30023" y="11095"/>
                    <a:pt x="30023" y="8234"/>
                  </a:cubicBezTo>
                  <a:cubicBezTo>
                    <a:pt x="30023" y="5422"/>
                    <a:pt x="5546" y="0"/>
                    <a:pt x="36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4304;p64"/>
            <p:cNvSpPr/>
            <p:nvPr/>
          </p:nvSpPr>
          <p:spPr>
            <a:xfrm>
              <a:off x="4226250" y="1573725"/>
              <a:ext cx="763450" cy="683300"/>
            </a:xfrm>
            <a:custGeom>
              <a:avLst/>
              <a:gdLst/>
              <a:ahLst/>
              <a:cxnLst/>
              <a:rect l="l" t="t" r="r" b="b"/>
              <a:pathLst>
                <a:path w="30538" h="27332" extrusionOk="0">
                  <a:moveTo>
                    <a:pt x="3922" y="514"/>
                  </a:moveTo>
                  <a:cubicBezTo>
                    <a:pt x="4115" y="514"/>
                    <a:pt x="4726" y="611"/>
                    <a:pt x="5561" y="772"/>
                  </a:cubicBezTo>
                  <a:cubicBezTo>
                    <a:pt x="8551" y="1286"/>
                    <a:pt x="14690" y="2668"/>
                    <a:pt x="20123" y="4243"/>
                  </a:cubicBezTo>
                  <a:cubicBezTo>
                    <a:pt x="22823" y="5015"/>
                    <a:pt x="25330" y="5818"/>
                    <a:pt x="27162" y="6590"/>
                  </a:cubicBezTo>
                  <a:cubicBezTo>
                    <a:pt x="28062" y="6976"/>
                    <a:pt x="28802" y="7361"/>
                    <a:pt x="29316" y="7683"/>
                  </a:cubicBezTo>
                  <a:cubicBezTo>
                    <a:pt x="29541" y="7876"/>
                    <a:pt x="29734" y="8036"/>
                    <a:pt x="29862" y="8165"/>
                  </a:cubicBezTo>
                  <a:cubicBezTo>
                    <a:pt x="29959" y="8326"/>
                    <a:pt x="29991" y="8422"/>
                    <a:pt x="29991" y="8486"/>
                  </a:cubicBezTo>
                  <a:cubicBezTo>
                    <a:pt x="29991" y="8808"/>
                    <a:pt x="29927" y="9354"/>
                    <a:pt x="29766" y="10029"/>
                  </a:cubicBezTo>
                  <a:cubicBezTo>
                    <a:pt x="29220" y="12472"/>
                    <a:pt x="27837" y="16715"/>
                    <a:pt x="26616" y="20348"/>
                  </a:cubicBezTo>
                  <a:cubicBezTo>
                    <a:pt x="26005" y="22148"/>
                    <a:pt x="25427" y="23787"/>
                    <a:pt x="25009" y="25009"/>
                  </a:cubicBezTo>
                  <a:cubicBezTo>
                    <a:pt x="24703" y="25817"/>
                    <a:pt x="24486" y="26433"/>
                    <a:pt x="24378" y="26744"/>
                  </a:cubicBezTo>
                  <a:lnTo>
                    <a:pt x="24378" y="26744"/>
                  </a:lnTo>
                  <a:lnTo>
                    <a:pt x="547" y="20439"/>
                  </a:lnTo>
                  <a:lnTo>
                    <a:pt x="547" y="20439"/>
                  </a:lnTo>
                  <a:cubicBezTo>
                    <a:pt x="547" y="20291"/>
                    <a:pt x="547" y="20062"/>
                    <a:pt x="547" y="19769"/>
                  </a:cubicBezTo>
                  <a:cubicBezTo>
                    <a:pt x="611" y="17905"/>
                    <a:pt x="836" y="13147"/>
                    <a:pt x="1383" y="8840"/>
                  </a:cubicBezTo>
                  <a:cubicBezTo>
                    <a:pt x="1640" y="6654"/>
                    <a:pt x="1993" y="4597"/>
                    <a:pt x="2411" y="3086"/>
                  </a:cubicBezTo>
                  <a:cubicBezTo>
                    <a:pt x="2636" y="2315"/>
                    <a:pt x="2893" y="1672"/>
                    <a:pt x="3150" y="1222"/>
                  </a:cubicBezTo>
                  <a:cubicBezTo>
                    <a:pt x="3279" y="1029"/>
                    <a:pt x="3408" y="836"/>
                    <a:pt x="3536" y="739"/>
                  </a:cubicBezTo>
                  <a:cubicBezTo>
                    <a:pt x="3665" y="611"/>
                    <a:pt x="3793" y="547"/>
                    <a:pt x="3890" y="514"/>
                  </a:cubicBezTo>
                  <a:close/>
                  <a:moveTo>
                    <a:pt x="3793" y="0"/>
                  </a:moveTo>
                  <a:cubicBezTo>
                    <a:pt x="3536" y="64"/>
                    <a:pt x="3279" y="193"/>
                    <a:pt x="3086" y="418"/>
                  </a:cubicBezTo>
                  <a:cubicBezTo>
                    <a:pt x="2733" y="804"/>
                    <a:pt x="2443" y="1382"/>
                    <a:pt x="2154" y="2122"/>
                  </a:cubicBezTo>
                  <a:cubicBezTo>
                    <a:pt x="1222" y="4725"/>
                    <a:pt x="707" y="9354"/>
                    <a:pt x="386" y="13308"/>
                  </a:cubicBezTo>
                  <a:cubicBezTo>
                    <a:pt x="65" y="17294"/>
                    <a:pt x="0" y="20605"/>
                    <a:pt x="0" y="20605"/>
                  </a:cubicBezTo>
                  <a:cubicBezTo>
                    <a:pt x="0" y="20733"/>
                    <a:pt x="65" y="20862"/>
                    <a:pt x="193" y="20894"/>
                  </a:cubicBezTo>
                  <a:lnTo>
                    <a:pt x="24494" y="27323"/>
                  </a:lnTo>
                  <a:cubicBezTo>
                    <a:pt x="24516" y="27328"/>
                    <a:pt x="24537" y="27331"/>
                    <a:pt x="24558" y="27331"/>
                  </a:cubicBezTo>
                  <a:cubicBezTo>
                    <a:pt x="24664" y="27331"/>
                    <a:pt x="24762" y="27264"/>
                    <a:pt x="24816" y="27130"/>
                  </a:cubicBezTo>
                  <a:cubicBezTo>
                    <a:pt x="24816" y="27130"/>
                    <a:pt x="26230" y="23208"/>
                    <a:pt x="27677" y="18933"/>
                  </a:cubicBezTo>
                  <a:cubicBezTo>
                    <a:pt x="28384" y="16780"/>
                    <a:pt x="29091" y="14529"/>
                    <a:pt x="29637" y="12665"/>
                  </a:cubicBezTo>
                  <a:cubicBezTo>
                    <a:pt x="29895" y="11733"/>
                    <a:pt x="30120" y="10865"/>
                    <a:pt x="30280" y="10158"/>
                  </a:cubicBezTo>
                  <a:cubicBezTo>
                    <a:pt x="30441" y="9451"/>
                    <a:pt x="30537" y="8872"/>
                    <a:pt x="30537" y="8486"/>
                  </a:cubicBezTo>
                  <a:cubicBezTo>
                    <a:pt x="30537" y="8197"/>
                    <a:pt x="30377" y="7972"/>
                    <a:pt x="30184" y="7747"/>
                  </a:cubicBezTo>
                  <a:cubicBezTo>
                    <a:pt x="29798" y="7329"/>
                    <a:pt x="29155" y="6943"/>
                    <a:pt x="28287" y="6525"/>
                  </a:cubicBezTo>
                  <a:cubicBezTo>
                    <a:pt x="25266" y="5079"/>
                    <a:pt x="19608" y="3440"/>
                    <a:pt x="14497" y="2186"/>
                  </a:cubicBezTo>
                  <a:cubicBezTo>
                    <a:pt x="11926" y="1543"/>
                    <a:pt x="9483" y="997"/>
                    <a:pt x="7619" y="611"/>
                  </a:cubicBezTo>
                  <a:cubicBezTo>
                    <a:pt x="6654" y="418"/>
                    <a:pt x="5851" y="257"/>
                    <a:pt x="5240" y="161"/>
                  </a:cubicBezTo>
                  <a:cubicBezTo>
                    <a:pt x="4597" y="64"/>
                    <a:pt x="4179" y="0"/>
                    <a:pt x="39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4305;p64"/>
            <p:cNvSpPr/>
            <p:nvPr/>
          </p:nvSpPr>
          <p:spPr>
            <a:xfrm>
              <a:off x="4206950" y="1267500"/>
              <a:ext cx="706400" cy="822825"/>
            </a:xfrm>
            <a:custGeom>
              <a:avLst/>
              <a:gdLst/>
              <a:ahLst/>
              <a:cxnLst/>
              <a:rect l="l" t="t" r="r" b="b"/>
              <a:pathLst>
                <a:path w="28256" h="32913" extrusionOk="0">
                  <a:moveTo>
                    <a:pt x="14958" y="1"/>
                  </a:moveTo>
                  <a:cubicBezTo>
                    <a:pt x="13842" y="1"/>
                    <a:pt x="13148" y="163"/>
                    <a:pt x="13148" y="163"/>
                  </a:cubicBezTo>
                  <a:cubicBezTo>
                    <a:pt x="13148" y="163"/>
                    <a:pt x="12363" y="80"/>
                    <a:pt x="11180" y="80"/>
                  </a:cubicBezTo>
                  <a:cubicBezTo>
                    <a:pt x="9242" y="80"/>
                    <a:pt x="6234" y="303"/>
                    <a:pt x="3858" y="1481"/>
                  </a:cubicBezTo>
                  <a:cubicBezTo>
                    <a:pt x="1" y="3409"/>
                    <a:pt x="1" y="6656"/>
                    <a:pt x="194" y="9806"/>
                  </a:cubicBezTo>
                  <a:cubicBezTo>
                    <a:pt x="387" y="12924"/>
                    <a:pt x="1447" y="29864"/>
                    <a:pt x="1737" y="31086"/>
                  </a:cubicBezTo>
                  <a:cubicBezTo>
                    <a:pt x="2058" y="32307"/>
                    <a:pt x="9001" y="31986"/>
                    <a:pt x="13051" y="32789"/>
                  </a:cubicBezTo>
                  <a:cubicBezTo>
                    <a:pt x="13477" y="32874"/>
                    <a:pt x="13890" y="32913"/>
                    <a:pt x="14288" y="32913"/>
                  </a:cubicBezTo>
                  <a:cubicBezTo>
                    <a:pt x="17678" y="32913"/>
                    <a:pt x="20023" y="30112"/>
                    <a:pt x="20541" y="28932"/>
                  </a:cubicBezTo>
                  <a:cubicBezTo>
                    <a:pt x="21152" y="27614"/>
                    <a:pt x="28256" y="14756"/>
                    <a:pt x="28256" y="12024"/>
                  </a:cubicBezTo>
                  <a:cubicBezTo>
                    <a:pt x="28256" y="9292"/>
                    <a:pt x="25331" y="4117"/>
                    <a:pt x="21152" y="1706"/>
                  </a:cubicBezTo>
                  <a:cubicBezTo>
                    <a:pt x="18764" y="299"/>
                    <a:pt x="16473" y="1"/>
                    <a:pt x="149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4306;p64"/>
            <p:cNvSpPr/>
            <p:nvPr/>
          </p:nvSpPr>
          <p:spPr>
            <a:xfrm>
              <a:off x="4203750" y="1261100"/>
              <a:ext cx="716025" cy="835800"/>
            </a:xfrm>
            <a:custGeom>
              <a:avLst/>
              <a:gdLst/>
              <a:ahLst/>
              <a:cxnLst/>
              <a:rect l="l" t="t" r="r" b="b"/>
              <a:pathLst>
                <a:path w="28641" h="33432" extrusionOk="0">
                  <a:moveTo>
                    <a:pt x="15140" y="547"/>
                  </a:moveTo>
                  <a:cubicBezTo>
                    <a:pt x="16619" y="547"/>
                    <a:pt x="18837" y="837"/>
                    <a:pt x="21151" y="2187"/>
                  </a:cubicBezTo>
                  <a:cubicBezTo>
                    <a:pt x="23176" y="3376"/>
                    <a:pt x="24944" y="5241"/>
                    <a:pt x="26166" y="7137"/>
                  </a:cubicBezTo>
                  <a:cubicBezTo>
                    <a:pt x="27419" y="9066"/>
                    <a:pt x="28127" y="10994"/>
                    <a:pt x="28127" y="12280"/>
                  </a:cubicBezTo>
                  <a:cubicBezTo>
                    <a:pt x="28127" y="12569"/>
                    <a:pt x="27998" y="13052"/>
                    <a:pt x="27805" y="13662"/>
                  </a:cubicBezTo>
                  <a:cubicBezTo>
                    <a:pt x="27162" y="15784"/>
                    <a:pt x="25426" y="19352"/>
                    <a:pt x="23819" y="22534"/>
                  </a:cubicBezTo>
                  <a:cubicBezTo>
                    <a:pt x="23016" y="24109"/>
                    <a:pt x="22244" y="25620"/>
                    <a:pt x="21633" y="26777"/>
                  </a:cubicBezTo>
                  <a:cubicBezTo>
                    <a:pt x="21023" y="27935"/>
                    <a:pt x="20573" y="28770"/>
                    <a:pt x="20444" y="29092"/>
                  </a:cubicBezTo>
                  <a:cubicBezTo>
                    <a:pt x="20187" y="29638"/>
                    <a:pt x="19480" y="30603"/>
                    <a:pt x="18451" y="31406"/>
                  </a:cubicBezTo>
                  <a:cubicBezTo>
                    <a:pt x="17423" y="32242"/>
                    <a:pt x="16040" y="32917"/>
                    <a:pt x="14433" y="32917"/>
                  </a:cubicBezTo>
                  <a:cubicBezTo>
                    <a:pt x="14047" y="32917"/>
                    <a:pt x="13662" y="32853"/>
                    <a:pt x="13244" y="32788"/>
                  </a:cubicBezTo>
                  <a:cubicBezTo>
                    <a:pt x="11186" y="32370"/>
                    <a:pt x="8422" y="32242"/>
                    <a:pt x="6140" y="32081"/>
                  </a:cubicBezTo>
                  <a:cubicBezTo>
                    <a:pt x="5015" y="31985"/>
                    <a:pt x="3986" y="31888"/>
                    <a:pt x="3247" y="31760"/>
                  </a:cubicBezTo>
                  <a:cubicBezTo>
                    <a:pt x="2893" y="31663"/>
                    <a:pt x="2604" y="31599"/>
                    <a:pt x="2411" y="31503"/>
                  </a:cubicBezTo>
                  <a:cubicBezTo>
                    <a:pt x="2315" y="31438"/>
                    <a:pt x="2250" y="31406"/>
                    <a:pt x="2186" y="31374"/>
                  </a:cubicBezTo>
                  <a:lnTo>
                    <a:pt x="2154" y="31278"/>
                  </a:lnTo>
                  <a:cubicBezTo>
                    <a:pt x="2122" y="31213"/>
                    <a:pt x="2090" y="31085"/>
                    <a:pt x="2090" y="30892"/>
                  </a:cubicBezTo>
                  <a:cubicBezTo>
                    <a:pt x="1897" y="29477"/>
                    <a:pt x="1575" y="25009"/>
                    <a:pt x="1286" y="20509"/>
                  </a:cubicBezTo>
                  <a:cubicBezTo>
                    <a:pt x="965" y="16009"/>
                    <a:pt x="675" y="11509"/>
                    <a:pt x="579" y="10030"/>
                  </a:cubicBezTo>
                  <a:cubicBezTo>
                    <a:pt x="547" y="9451"/>
                    <a:pt x="515" y="8873"/>
                    <a:pt x="515" y="8294"/>
                  </a:cubicBezTo>
                  <a:cubicBezTo>
                    <a:pt x="515" y="7041"/>
                    <a:pt x="675" y="5851"/>
                    <a:pt x="1190" y="4758"/>
                  </a:cubicBezTo>
                  <a:cubicBezTo>
                    <a:pt x="1704" y="3698"/>
                    <a:pt x="2572" y="2765"/>
                    <a:pt x="4083" y="1994"/>
                  </a:cubicBezTo>
                  <a:cubicBezTo>
                    <a:pt x="6397" y="837"/>
                    <a:pt x="9322" y="612"/>
                    <a:pt x="11251" y="612"/>
                  </a:cubicBezTo>
                  <a:cubicBezTo>
                    <a:pt x="11862" y="612"/>
                    <a:pt x="12344" y="644"/>
                    <a:pt x="12697" y="644"/>
                  </a:cubicBezTo>
                  <a:cubicBezTo>
                    <a:pt x="12890" y="676"/>
                    <a:pt x="13019" y="676"/>
                    <a:pt x="13115" y="676"/>
                  </a:cubicBezTo>
                  <a:cubicBezTo>
                    <a:pt x="13212" y="708"/>
                    <a:pt x="13244" y="708"/>
                    <a:pt x="13244" y="708"/>
                  </a:cubicBezTo>
                  <a:lnTo>
                    <a:pt x="13340" y="708"/>
                  </a:lnTo>
                  <a:lnTo>
                    <a:pt x="13372" y="676"/>
                  </a:lnTo>
                  <a:cubicBezTo>
                    <a:pt x="13501" y="644"/>
                    <a:pt x="14176" y="547"/>
                    <a:pt x="15140" y="547"/>
                  </a:cubicBezTo>
                  <a:close/>
                  <a:moveTo>
                    <a:pt x="15140" y="1"/>
                  </a:moveTo>
                  <a:cubicBezTo>
                    <a:pt x="14118" y="1"/>
                    <a:pt x="13422" y="126"/>
                    <a:pt x="13251" y="156"/>
                  </a:cubicBezTo>
                  <a:lnTo>
                    <a:pt x="13251" y="156"/>
                  </a:lnTo>
                  <a:cubicBezTo>
                    <a:pt x="13044" y="134"/>
                    <a:pt x="12286" y="65"/>
                    <a:pt x="11251" y="65"/>
                  </a:cubicBezTo>
                  <a:cubicBezTo>
                    <a:pt x="9290" y="65"/>
                    <a:pt x="6268" y="290"/>
                    <a:pt x="3858" y="1512"/>
                  </a:cubicBezTo>
                  <a:cubicBezTo>
                    <a:pt x="2250" y="2315"/>
                    <a:pt x="1254" y="3376"/>
                    <a:pt x="707" y="4533"/>
                  </a:cubicBezTo>
                  <a:cubicBezTo>
                    <a:pt x="129" y="5723"/>
                    <a:pt x="0" y="7008"/>
                    <a:pt x="0" y="8294"/>
                  </a:cubicBezTo>
                  <a:cubicBezTo>
                    <a:pt x="0" y="8873"/>
                    <a:pt x="32" y="9484"/>
                    <a:pt x="65" y="10062"/>
                  </a:cubicBezTo>
                  <a:cubicBezTo>
                    <a:pt x="161" y="11637"/>
                    <a:pt x="482" y="16652"/>
                    <a:pt x="804" y="21441"/>
                  </a:cubicBezTo>
                  <a:cubicBezTo>
                    <a:pt x="965" y="23820"/>
                    <a:pt x="1125" y="26167"/>
                    <a:pt x="1254" y="27967"/>
                  </a:cubicBezTo>
                  <a:cubicBezTo>
                    <a:pt x="1350" y="28867"/>
                    <a:pt x="1415" y="29638"/>
                    <a:pt x="1479" y="30249"/>
                  </a:cubicBezTo>
                  <a:cubicBezTo>
                    <a:pt x="1511" y="30538"/>
                    <a:pt x="1511" y="30763"/>
                    <a:pt x="1543" y="30988"/>
                  </a:cubicBezTo>
                  <a:cubicBezTo>
                    <a:pt x="1575" y="31181"/>
                    <a:pt x="1607" y="31310"/>
                    <a:pt x="1607" y="31406"/>
                  </a:cubicBezTo>
                  <a:cubicBezTo>
                    <a:pt x="1640" y="31535"/>
                    <a:pt x="1736" y="31663"/>
                    <a:pt x="1832" y="31760"/>
                  </a:cubicBezTo>
                  <a:cubicBezTo>
                    <a:pt x="1993" y="31920"/>
                    <a:pt x="2250" y="32017"/>
                    <a:pt x="2540" y="32113"/>
                  </a:cubicBezTo>
                  <a:cubicBezTo>
                    <a:pt x="3086" y="32274"/>
                    <a:pt x="3793" y="32403"/>
                    <a:pt x="4597" y="32467"/>
                  </a:cubicBezTo>
                  <a:cubicBezTo>
                    <a:pt x="7104" y="32756"/>
                    <a:pt x="10672" y="32820"/>
                    <a:pt x="13147" y="33303"/>
                  </a:cubicBezTo>
                  <a:cubicBezTo>
                    <a:pt x="13597" y="33399"/>
                    <a:pt x="14015" y="33431"/>
                    <a:pt x="14433" y="33431"/>
                  </a:cubicBezTo>
                  <a:cubicBezTo>
                    <a:pt x="16201" y="33431"/>
                    <a:pt x="17680" y="32724"/>
                    <a:pt x="18773" y="31824"/>
                  </a:cubicBezTo>
                  <a:cubicBezTo>
                    <a:pt x="19898" y="30956"/>
                    <a:pt x="20637" y="29960"/>
                    <a:pt x="20926" y="29317"/>
                  </a:cubicBezTo>
                  <a:cubicBezTo>
                    <a:pt x="21055" y="28995"/>
                    <a:pt x="21633" y="27935"/>
                    <a:pt x="22373" y="26520"/>
                  </a:cubicBezTo>
                  <a:cubicBezTo>
                    <a:pt x="23498" y="24366"/>
                    <a:pt x="25073" y="21345"/>
                    <a:pt x="26359" y="18613"/>
                  </a:cubicBezTo>
                  <a:cubicBezTo>
                    <a:pt x="27002" y="17230"/>
                    <a:pt x="27548" y="15945"/>
                    <a:pt x="27966" y="14852"/>
                  </a:cubicBezTo>
                  <a:cubicBezTo>
                    <a:pt x="28384" y="13759"/>
                    <a:pt x="28641" y="12891"/>
                    <a:pt x="28641" y="12280"/>
                  </a:cubicBezTo>
                  <a:cubicBezTo>
                    <a:pt x="28641" y="10834"/>
                    <a:pt x="27902" y="8841"/>
                    <a:pt x="26616" y="6848"/>
                  </a:cubicBezTo>
                  <a:cubicBezTo>
                    <a:pt x="25330" y="4887"/>
                    <a:pt x="23562" y="2958"/>
                    <a:pt x="21441" y="1737"/>
                  </a:cubicBezTo>
                  <a:cubicBezTo>
                    <a:pt x="18998" y="290"/>
                    <a:pt x="16683" y="1"/>
                    <a:pt x="151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4307;p64"/>
            <p:cNvSpPr/>
            <p:nvPr/>
          </p:nvSpPr>
          <p:spPr>
            <a:xfrm>
              <a:off x="4358850" y="1471650"/>
              <a:ext cx="194500" cy="575425"/>
            </a:xfrm>
            <a:custGeom>
              <a:avLst/>
              <a:gdLst/>
              <a:ahLst/>
              <a:cxnLst/>
              <a:rect l="l" t="t" r="r" b="b"/>
              <a:pathLst>
                <a:path w="7780" h="23017" extrusionOk="0">
                  <a:moveTo>
                    <a:pt x="6686" y="1"/>
                  </a:moveTo>
                  <a:lnTo>
                    <a:pt x="3247" y="2444"/>
                  </a:lnTo>
                  <a:lnTo>
                    <a:pt x="4340" y="4887"/>
                  </a:lnTo>
                  <a:lnTo>
                    <a:pt x="0" y="20059"/>
                  </a:lnTo>
                  <a:lnTo>
                    <a:pt x="997" y="23016"/>
                  </a:lnTo>
                  <a:lnTo>
                    <a:pt x="3954" y="20766"/>
                  </a:lnTo>
                  <a:lnTo>
                    <a:pt x="5561" y="5176"/>
                  </a:lnTo>
                  <a:lnTo>
                    <a:pt x="7779" y="2733"/>
                  </a:lnTo>
                  <a:lnTo>
                    <a:pt x="66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4308;p64"/>
            <p:cNvSpPr/>
            <p:nvPr/>
          </p:nvSpPr>
          <p:spPr>
            <a:xfrm>
              <a:off x="4351600" y="1465225"/>
              <a:ext cx="208975" cy="588275"/>
            </a:xfrm>
            <a:custGeom>
              <a:avLst/>
              <a:gdLst/>
              <a:ahLst/>
              <a:cxnLst/>
              <a:rect l="l" t="t" r="r" b="b"/>
              <a:pathLst>
                <a:path w="8359" h="23531" extrusionOk="0">
                  <a:moveTo>
                    <a:pt x="6848" y="676"/>
                  </a:moveTo>
                  <a:lnTo>
                    <a:pt x="7780" y="2958"/>
                  </a:lnTo>
                  <a:lnTo>
                    <a:pt x="5658" y="5240"/>
                  </a:lnTo>
                  <a:cubicBezTo>
                    <a:pt x="5626" y="5304"/>
                    <a:pt x="5594" y="5337"/>
                    <a:pt x="5594" y="5401"/>
                  </a:cubicBezTo>
                  <a:lnTo>
                    <a:pt x="3987" y="20895"/>
                  </a:lnTo>
                  <a:lnTo>
                    <a:pt x="1415" y="22823"/>
                  </a:lnTo>
                  <a:lnTo>
                    <a:pt x="579" y="20316"/>
                  </a:lnTo>
                  <a:lnTo>
                    <a:pt x="4887" y="5208"/>
                  </a:lnTo>
                  <a:cubicBezTo>
                    <a:pt x="4919" y="5144"/>
                    <a:pt x="4919" y="5079"/>
                    <a:pt x="4887" y="5015"/>
                  </a:cubicBezTo>
                  <a:lnTo>
                    <a:pt x="3851" y="2795"/>
                  </a:lnTo>
                  <a:lnTo>
                    <a:pt x="6848" y="676"/>
                  </a:lnTo>
                  <a:close/>
                  <a:moveTo>
                    <a:pt x="7040" y="1"/>
                  </a:moveTo>
                  <a:cubicBezTo>
                    <a:pt x="6976" y="1"/>
                    <a:pt x="6880" y="1"/>
                    <a:pt x="6815" y="65"/>
                  </a:cubicBezTo>
                  <a:lnTo>
                    <a:pt x="3376" y="2476"/>
                  </a:lnTo>
                  <a:cubicBezTo>
                    <a:pt x="3280" y="2572"/>
                    <a:pt x="3215" y="2701"/>
                    <a:pt x="3280" y="2797"/>
                  </a:cubicBezTo>
                  <a:lnTo>
                    <a:pt x="4340" y="5144"/>
                  </a:lnTo>
                  <a:lnTo>
                    <a:pt x="33" y="20252"/>
                  </a:lnTo>
                  <a:cubicBezTo>
                    <a:pt x="1" y="20316"/>
                    <a:pt x="1" y="20348"/>
                    <a:pt x="33" y="20412"/>
                  </a:cubicBezTo>
                  <a:lnTo>
                    <a:pt x="1029" y="23338"/>
                  </a:lnTo>
                  <a:cubicBezTo>
                    <a:pt x="1062" y="23434"/>
                    <a:pt x="1126" y="23498"/>
                    <a:pt x="1222" y="23530"/>
                  </a:cubicBezTo>
                  <a:cubicBezTo>
                    <a:pt x="1287" y="23530"/>
                    <a:pt x="1383" y="23530"/>
                    <a:pt x="1447" y="23466"/>
                  </a:cubicBezTo>
                  <a:lnTo>
                    <a:pt x="4405" y="21248"/>
                  </a:lnTo>
                  <a:cubicBezTo>
                    <a:pt x="4469" y="21216"/>
                    <a:pt x="4501" y="21152"/>
                    <a:pt x="4501" y="21055"/>
                  </a:cubicBezTo>
                  <a:lnTo>
                    <a:pt x="6108" y="5562"/>
                  </a:lnTo>
                  <a:lnTo>
                    <a:pt x="8294" y="3183"/>
                  </a:lnTo>
                  <a:cubicBezTo>
                    <a:pt x="8358" y="3119"/>
                    <a:pt x="8358" y="2990"/>
                    <a:pt x="8326" y="2894"/>
                  </a:cubicBezTo>
                  <a:lnTo>
                    <a:pt x="7233" y="161"/>
                  </a:lnTo>
                  <a:cubicBezTo>
                    <a:pt x="7201" y="97"/>
                    <a:pt x="7137" y="33"/>
                    <a:pt x="70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4309;p64"/>
            <p:cNvSpPr/>
            <p:nvPr/>
          </p:nvSpPr>
          <p:spPr>
            <a:xfrm>
              <a:off x="4399025" y="1330225"/>
              <a:ext cx="261200" cy="301375"/>
            </a:xfrm>
            <a:custGeom>
              <a:avLst/>
              <a:gdLst/>
              <a:ahLst/>
              <a:cxnLst/>
              <a:rect l="l" t="t" r="r" b="b"/>
              <a:pathLst>
                <a:path w="10448" h="12055" extrusionOk="0">
                  <a:moveTo>
                    <a:pt x="5079" y="0"/>
                  </a:moveTo>
                  <a:cubicBezTo>
                    <a:pt x="2829" y="0"/>
                    <a:pt x="1929" y="1833"/>
                    <a:pt x="1929" y="1833"/>
                  </a:cubicBezTo>
                  <a:cubicBezTo>
                    <a:pt x="1929" y="1833"/>
                    <a:pt x="804" y="3954"/>
                    <a:pt x="418" y="5369"/>
                  </a:cubicBezTo>
                  <a:cubicBezTo>
                    <a:pt x="0" y="6783"/>
                    <a:pt x="0" y="9419"/>
                    <a:pt x="0" y="9419"/>
                  </a:cubicBezTo>
                  <a:cubicBezTo>
                    <a:pt x="0" y="9419"/>
                    <a:pt x="3247" y="7908"/>
                    <a:pt x="4147" y="7908"/>
                  </a:cubicBezTo>
                  <a:cubicBezTo>
                    <a:pt x="5079" y="7908"/>
                    <a:pt x="6911" y="12055"/>
                    <a:pt x="6911" y="12055"/>
                  </a:cubicBezTo>
                  <a:cubicBezTo>
                    <a:pt x="6911" y="12055"/>
                    <a:pt x="9644" y="8004"/>
                    <a:pt x="10029" y="5047"/>
                  </a:cubicBezTo>
                  <a:cubicBezTo>
                    <a:pt x="10447" y="2122"/>
                    <a:pt x="7297" y="0"/>
                    <a:pt x="50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4310;p64"/>
            <p:cNvSpPr/>
            <p:nvPr/>
          </p:nvSpPr>
          <p:spPr>
            <a:xfrm>
              <a:off x="4392600" y="1323800"/>
              <a:ext cx="265200" cy="314225"/>
            </a:xfrm>
            <a:custGeom>
              <a:avLst/>
              <a:gdLst/>
              <a:ahLst/>
              <a:cxnLst/>
              <a:rect l="l" t="t" r="r" b="b"/>
              <a:pathLst>
                <a:path w="10608" h="12569" extrusionOk="0">
                  <a:moveTo>
                    <a:pt x="5336" y="515"/>
                  </a:moveTo>
                  <a:cubicBezTo>
                    <a:pt x="6300" y="515"/>
                    <a:pt x="7490" y="965"/>
                    <a:pt x="8454" y="1736"/>
                  </a:cubicBezTo>
                  <a:cubicBezTo>
                    <a:pt x="9386" y="2507"/>
                    <a:pt x="10061" y="3568"/>
                    <a:pt x="10061" y="4790"/>
                  </a:cubicBezTo>
                  <a:cubicBezTo>
                    <a:pt x="10061" y="4950"/>
                    <a:pt x="10061" y="5111"/>
                    <a:pt x="10029" y="5272"/>
                  </a:cubicBezTo>
                  <a:cubicBezTo>
                    <a:pt x="9836" y="6686"/>
                    <a:pt x="9065" y="8422"/>
                    <a:pt x="8326" y="9804"/>
                  </a:cubicBezTo>
                  <a:cubicBezTo>
                    <a:pt x="7972" y="10479"/>
                    <a:pt x="7618" y="11058"/>
                    <a:pt x="7361" y="11476"/>
                  </a:cubicBezTo>
                  <a:cubicBezTo>
                    <a:pt x="7300" y="11583"/>
                    <a:pt x="7246" y="11675"/>
                    <a:pt x="7196" y="11756"/>
                  </a:cubicBezTo>
                  <a:lnTo>
                    <a:pt x="7196" y="11756"/>
                  </a:lnTo>
                  <a:cubicBezTo>
                    <a:pt x="7011" y="11351"/>
                    <a:pt x="6711" y="10728"/>
                    <a:pt x="6365" y="10094"/>
                  </a:cubicBezTo>
                  <a:cubicBezTo>
                    <a:pt x="6075" y="9579"/>
                    <a:pt x="5754" y="9065"/>
                    <a:pt x="5433" y="8647"/>
                  </a:cubicBezTo>
                  <a:cubicBezTo>
                    <a:pt x="5272" y="8422"/>
                    <a:pt x="5143" y="8261"/>
                    <a:pt x="4983" y="8133"/>
                  </a:cubicBezTo>
                  <a:cubicBezTo>
                    <a:pt x="4822" y="8004"/>
                    <a:pt x="4629" y="7876"/>
                    <a:pt x="4404" y="7876"/>
                  </a:cubicBezTo>
                  <a:cubicBezTo>
                    <a:pt x="4115" y="7876"/>
                    <a:pt x="3761" y="8004"/>
                    <a:pt x="3311" y="8133"/>
                  </a:cubicBezTo>
                  <a:cubicBezTo>
                    <a:pt x="2365" y="8456"/>
                    <a:pt x="1155" y="8977"/>
                    <a:pt x="547" y="9246"/>
                  </a:cubicBezTo>
                  <a:lnTo>
                    <a:pt x="547" y="9246"/>
                  </a:lnTo>
                  <a:cubicBezTo>
                    <a:pt x="548" y="8437"/>
                    <a:pt x="644" y="6713"/>
                    <a:pt x="932" y="5690"/>
                  </a:cubicBezTo>
                  <a:cubicBezTo>
                    <a:pt x="1125" y="5015"/>
                    <a:pt x="1511" y="4147"/>
                    <a:pt x="1832" y="3440"/>
                  </a:cubicBezTo>
                  <a:cubicBezTo>
                    <a:pt x="1993" y="3086"/>
                    <a:pt x="2154" y="2765"/>
                    <a:pt x="2250" y="2540"/>
                  </a:cubicBezTo>
                  <a:cubicBezTo>
                    <a:pt x="2347" y="2347"/>
                    <a:pt x="2443" y="2218"/>
                    <a:pt x="2443" y="2186"/>
                  </a:cubicBezTo>
                  <a:cubicBezTo>
                    <a:pt x="2443" y="2154"/>
                    <a:pt x="2668" y="1736"/>
                    <a:pt x="3150" y="1318"/>
                  </a:cubicBezTo>
                  <a:cubicBezTo>
                    <a:pt x="3632" y="900"/>
                    <a:pt x="4308" y="515"/>
                    <a:pt x="5336" y="515"/>
                  </a:cubicBezTo>
                  <a:close/>
                  <a:moveTo>
                    <a:pt x="5336" y="0"/>
                  </a:moveTo>
                  <a:cubicBezTo>
                    <a:pt x="4147" y="0"/>
                    <a:pt x="3279" y="482"/>
                    <a:pt x="2732" y="965"/>
                  </a:cubicBezTo>
                  <a:cubicBezTo>
                    <a:pt x="2218" y="1447"/>
                    <a:pt x="1961" y="1929"/>
                    <a:pt x="1961" y="1961"/>
                  </a:cubicBezTo>
                  <a:cubicBezTo>
                    <a:pt x="1961" y="1961"/>
                    <a:pt x="836" y="4083"/>
                    <a:pt x="418" y="5561"/>
                  </a:cubicBezTo>
                  <a:cubicBezTo>
                    <a:pt x="193" y="6301"/>
                    <a:pt x="97" y="7329"/>
                    <a:pt x="64" y="8165"/>
                  </a:cubicBezTo>
                  <a:cubicBezTo>
                    <a:pt x="0" y="9001"/>
                    <a:pt x="0" y="9676"/>
                    <a:pt x="0" y="9676"/>
                  </a:cubicBezTo>
                  <a:cubicBezTo>
                    <a:pt x="0" y="9772"/>
                    <a:pt x="32" y="9836"/>
                    <a:pt x="129" y="9901"/>
                  </a:cubicBezTo>
                  <a:cubicBezTo>
                    <a:pt x="166" y="9938"/>
                    <a:pt x="215" y="9954"/>
                    <a:pt x="268" y="9954"/>
                  </a:cubicBezTo>
                  <a:cubicBezTo>
                    <a:pt x="306" y="9954"/>
                    <a:pt x="346" y="9946"/>
                    <a:pt x="386" y="9933"/>
                  </a:cubicBezTo>
                  <a:cubicBezTo>
                    <a:pt x="386" y="9933"/>
                    <a:pt x="579" y="9836"/>
                    <a:pt x="900" y="9676"/>
                  </a:cubicBezTo>
                  <a:cubicBezTo>
                    <a:pt x="1382" y="9483"/>
                    <a:pt x="2090" y="9161"/>
                    <a:pt x="2797" y="8872"/>
                  </a:cubicBezTo>
                  <a:cubicBezTo>
                    <a:pt x="3150" y="8744"/>
                    <a:pt x="3472" y="8647"/>
                    <a:pt x="3761" y="8551"/>
                  </a:cubicBezTo>
                  <a:cubicBezTo>
                    <a:pt x="4050" y="8454"/>
                    <a:pt x="4308" y="8422"/>
                    <a:pt x="4404" y="8422"/>
                  </a:cubicBezTo>
                  <a:cubicBezTo>
                    <a:pt x="4436" y="8422"/>
                    <a:pt x="4500" y="8454"/>
                    <a:pt x="4629" y="8551"/>
                  </a:cubicBezTo>
                  <a:cubicBezTo>
                    <a:pt x="4822" y="8711"/>
                    <a:pt x="5079" y="9033"/>
                    <a:pt x="5336" y="9451"/>
                  </a:cubicBezTo>
                  <a:cubicBezTo>
                    <a:pt x="5722" y="10029"/>
                    <a:pt x="6140" y="10769"/>
                    <a:pt x="6429" y="11379"/>
                  </a:cubicBezTo>
                  <a:cubicBezTo>
                    <a:pt x="6558" y="11669"/>
                    <a:pt x="6686" y="11926"/>
                    <a:pt x="6783" y="12119"/>
                  </a:cubicBezTo>
                  <a:cubicBezTo>
                    <a:pt x="6847" y="12312"/>
                    <a:pt x="6911" y="12408"/>
                    <a:pt x="6911" y="12408"/>
                  </a:cubicBezTo>
                  <a:cubicBezTo>
                    <a:pt x="6943" y="12504"/>
                    <a:pt x="7040" y="12569"/>
                    <a:pt x="7136" y="12569"/>
                  </a:cubicBezTo>
                  <a:cubicBezTo>
                    <a:pt x="7233" y="12569"/>
                    <a:pt x="7329" y="12537"/>
                    <a:pt x="7361" y="12472"/>
                  </a:cubicBezTo>
                  <a:cubicBezTo>
                    <a:pt x="7393" y="12440"/>
                    <a:pt x="8068" y="11444"/>
                    <a:pt x="8808" y="10029"/>
                  </a:cubicBezTo>
                  <a:cubicBezTo>
                    <a:pt x="9547" y="8647"/>
                    <a:pt x="10351" y="6879"/>
                    <a:pt x="10544" y="5368"/>
                  </a:cubicBezTo>
                  <a:cubicBezTo>
                    <a:pt x="10576" y="5175"/>
                    <a:pt x="10608" y="4983"/>
                    <a:pt x="10608" y="4790"/>
                  </a:cubicBezTo>
                  <a:cubicBezTo>
                    <a:pt x="10608" y="3375"/>
                    <a:pt x="9804" y="2154"/>
                    <a:pt x="8776" y="1318"/>
                  </a:cubicBezTo>
                  <a:cubicBezTo>
                    <a:pt x="7747" y="482"/>
                    <a:pt x="6461" y="0"/>
                    <a:pt x="53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4311;p64"/>
            <p:cNvSpPr/>
            <p:nvPr/>
          </p:nvSpPr>
          <p:spPr>
            <a:xfrm>
              <a:off x="4693150" y="1284575"/>
              <a:ext cx="77975" cy="92900"/>
            </a:xfrm>
            <a:custGeom>
              <a:avLst/>
              <a:gdLst/>
              <a:ahLst/>
              <a:cxnLst/>
              <a:rect l="l" t="t" r="r" b="b"/>
              <a:pathLst>
                <a:path w="3119" h="3716" extrusionOk="0">
                  <a:moveTo>
                    <a:pt x="2546" y="0"/>
                  </a:moveTo>
                  <a:cubicBezTo>
                    <a:pt x="2181" y="0"/>
                    <a:pt x="1704" y="701"/>
                    <a:pt x="1704" y="701"/>
                  </a:cubicBezTo>
                  <a:lnTo>
                    <a:pt x="0" y="3530"/>
                  </a:lnTo>
                  <a:cubicBezTo>
                    <a:pt x="0" y="3530"/>
                    <a:pt x="229" y="3716"/>
                    <a:pt x="591" y="3716"/>
                  </a:cubicBezTo>
                  <a:cubicBezTo>
                    <a:pt x="772" y="3716"/>
                    <a:pt x="986" y="3669"/>
                    <a:pt x="1222" y="3530"/>
                  </a:cubicBezTo>
                  <a:cubicBezTo>
                    <a:pt x="1929" y="3144"/>
                    <a:pt x="3118" y="2019"/>
                    <a:pt x="2925" y="605"/>
                  </a:cubicBezTo>
                  <a:cubicBezTo>
                    <a:pt x="2864" y="154"/>
                    <a:pt x="2717" y="0"/>
                    <a:pt x="25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4312;p64"/>
            <p:cNvSpPr/>
            <p:nvPr/>
          </p:nvSpPr>
          <p:spPr>
            <a:xfrm>
              <a:off x="4685100" y="1277975"/>
              <a:ext cx="88425" cy="106125"/>
            </a:xfrm>
            <a:custGeom>
              <a:avLst/>
              <a:gdLst/>
              <a:ahLst/>
              <a:cxnLst/>
              <a:rect l="l" t="t" r="r" b="b"/>
              <a:pathLst>
                <a:path w="3537" h="4245" extrusionOk="0">
                  <a:moveTo>
                    <a:pt x="2862" y="1"/>
                  </a:moveTo>
                  <a:cubicBezTo>
                    <a:pt x="2701" y="1"/>
                    <a:pt x="2540" y="65"/>
                    <a:pt x="2444" y="162"/>
                  </a:cubicBezTo>
                  <a:cubicBezTo>
                    <a:pt x="2090" y="419"/>
                    <a:pt x="1833" y="805"/>
                    <a:pt x="1801" y="837"/>
                  </a:cubicBezTo>
                  <a:cubicBezTo>
                    <a:pt x="1737" y="933"/>
                    <a:pt x="1769" y="1126"/>
                    <a:pt x="1897" y="1190"/>
                  </a:cubicBezTo>
                  <a:cubicBezTo>
                    <a:pt x="1948" y="1228"/>
                    <a:pt x="2004" y="1246"/>
                    <a:pt x="2057" y="1246"/>
                  </a:cubicBezTo>
                  <a:cubicBezTo>
                    <a:pt x="2138" y="1246"/>
                    <a:pt x="2212" y="1204"/>
                    <a:pt x="2251" y="1126"/>
                  </a:cubicBezTo>
                  <a:lnTo>
                    <a:pt x="2283" y="1094"/>
                  </a:lnTo>
                  <a:cubicBezTo>
                    <a:pt x="2315" y="1030"/>
                    <a:pt x="2444" y="869"/>
                    <a:pt x="2572" y="740"/>
                  </a:cubicBezTo>
                  <a:cubicBezTo>
                    <a:pt x="2637" y="676"/>
                    <a:pt x="2701" y="612"/>
                    <a:pt x="2765" y="580"/>
                  </a:cubicBezTo>
                  <a:cubicBezTo>
                    <a:pt x="2829" y="547"/>
                    <a:pt x="2862" y="547"/>
                    <a:pt x="2862" y="547"/>
                  </a:cubicBezTo>
                  <a:cubicBezTo>
                    <a:pt x="2894" y="580"/>
                    <a:pt x="2958" y="676"/>
                    <a:pt x="2990" y="901"/>
                  </a:cubicBezTo>
                  <a:cubicBezTo>
                    <a:pt x="2990" y="997"/>
                    <a:pt x="2990" y="1094"/>
                    <a:pt x="3022" y="1190"/>
                  </a:cubicBezTo>
                  <a:cubicBezTo>
                    <a:pt x="3022" y="1737"/>
                    <a:pt x="2765" y="2251"/>
                    <a:pt x="2444" y="2669"/>
                  </a:cubicBezTo>
                  <a:cubicBezTo>
                    <a:pt x="2122" y="3087"/>
                    <a:pt x="1704" y="3408"/>
                    <a:pt x="1383" y="3569"/>
                  </a:cubicBezTo>
                  <a:cubicBezTo>
                    <a:pt x="1190" y="3698"/>
                    <a:pt x="1029" y="3730"/>
                    <a:pt x="901" y="3730"/>
                  </a:cubicBezTo>
                  <a:cubicBezTo>
                    <a:pt x="772" y="3730"/>
                    <a:pt x="644" y="3698"/>
                    <a:pt x="579" y="3665"/>
                  </a:cubicBezTo>
                  <a:lnTo>
                    <a:pt x="515" y="3601"/>
                  </a:lnTo>
                  <a:lnTo>
                    <a:pt x="483" y="3601"/>
                  </a:lnTo>
                  <a:cubicBezTo>
                    <a:pt x="429" y="3561"/>
                    <a:pt x="370" y="3543"/>
                    <a:pt x="312" y="3543"/>
                  </a:cubicBezTo>
                  <a:cubicBezTo>
                    <a:pt x="231" y="3543"/>
                    <a:pt x="153" y="3577"/>
                    <a:pt x="97" y="3633"/>
                  </a:cubicBezTo>
                  <a:cubicBezTo>
                    <a:pt x="1" y="3762"/>
                    <a:pt x="33" y="3923"/>
                    <a:pt x="161" y="4019"/>
                  </a:cubicBezTo>
                  <a:cubicBezTo>
                    <a:pt x="161" y="4051"/>
                    <a:pt x="451" y="4244"/>
                    <a:pt x="901" y="4244"/>
                  </a:cubicBezTo>
                  <a:cubicBezTo>
                    <a:pt x="1126" y="4244"/>
                    <a:pt x="1383" y="4212"/>
                    <a:pt x="1672" y="4051"/>
                  </a:cubicBezTo>
                  <a:cubicBezTo>
                    <a:pt x="2026" y="3826"/>
                    <a:pt x="2476" y="3473"/>
                    <a:pt x="2862" y="2990"/>
                  </a:cubicBezTo>
                  <a:cubicBezTo>
                    <a:pt x="3247" y="2508"/>
                    <a:pt x="3537" y="1898"/>
                    <a:pt x="3537" y="1190"/>
                  </a:cubicBezTo>
                  <a:cubicBezTo>
                    <a:pt x="3537" y="1062"/>
                    <a:pt x="3537" y="965"/>
                    <a:pt x="3504" y="837"/>
                  </a:cubicBezTo>
                  <a:cubicBezTo>
                    <a:pt x="3472" y="580"/>
                    <a:pt x="3408" y="387"/>
                    <a:pt x="3312" y="258"/>
                  </a:cubicBezTo>
                  <a:cubicBezTo>
                    <a:pt x="3215" y="97"/>
                    <a:pt x="3054" y="1"/>
                    <a:pt x="28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4313;p64"/>
            <p:cNvSpPr/>
            <p:nvPr/>
          </p:nvSpPr>
          <p:spPr>
            <a:xfrm>
              <a:off x="4422325" y="1150100"/>
              <a:ext cx="55475" cy="116650"/>
            </a:xfrm>
            <a:custGeom>
              <a:avLst/>
              <a:gdLst/>
              <a:ahLst/>
              <a:cxnLst/>
              <a:rect l="l" t="t" r="r" b="b"/>
              <a:pathLst>
                <a:path w="2219" h="4666" extrusionOk="0">
                  <a:moveTo>
                    <a:pt x="1642" y="1"/>
                  </a:moveTo>
                  <a:cubicBezTo>
                    <a:pt x="1310" y="1"/>
                    <a:pt x="903" y="206"/>
                    <a:pt x="611" y="1034"/>
                  </a:cubicBezTo>
                  <a:cubicBezTo>
                    <a:pt x="1" y="2641"/>
                    <a:pt x="997" y="4666"/>
                    <a:pt x="997" y="4666"/>
                  </a:cubicBezTo>
                  <a:lnTo>
                    <a:pt x="2026" y="2544"/>
                  </a:lnTo>
                  <a:lnTo>
                    <a:pt x="2218" y="198"/>
                  </a:lnTo>
                  <a:cubicBezTo>
                    <a:pt x="2218" y="198"/>
                    <a:pt x="1966" y="1"/>
                    <a:pt x="16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4314;p64"/>
            <p:cNvSpPr/>
            <p:nvPr/>
          </p:nvSpPr>
          <p:spPr>
            <a:xfrm>
              <a:off x="4425550" y="1143775"/>
              <a:ext cx="59475" cy="129425"/>
            </a:xfrm>
            <a:custGeom>
              <a:avLst/>
              <a:gdLst/>
              <a:ahLst/>
              <a:cxnLst/>
              <a:rect l="l" t="t" r="r" b="b"/>
              <a:pathLst>
                <a:path w="2379" h="5177" extrusionOk="0">
                  <a:moveTo>
                    <a:pt x="1511" y="1"/>
                  </a:moveTo>
                  <a:cubicBezTo>
                    <a:pt x="1286" y="1"/>
                    <a:pt x="1029" y="65"/>
                    <a:pt x="804" y="258"/>
                  </a:cubicBezTo>
                  <a:cubicBezTo>
                    <a:pt x="579" y="451"/>
                    <a:pt x="386" y="740"/>
                    <a:pt x="225" y="1190"/>
                  </a:cubicBezTo>
                  <a:cubicBezTo>
                    <a:pt x="64" y="1608"/>
                    <a:pt x="0" y="2026"/>
                    <a:pt x="0" y="2444"/>
                  </a:cubicBezTo>
                  <a:cubicBezTo>
                    <a:pt x="0" y="3794"/>
                    <a:pt x="611" y="5015"/>
                    <a:pt x="643" y="5048"/>
                  </a:cubicBezTo>
                  <a:cubicBezTo>
                    <a:pt x="675" y="5144"/>
                    <a:pt x="772" y="5176"/>
                    <a:pt x="868" y="5176"/>
                  </a:cubicBezTo>
                  <a:cubicBezTo>
                    <a:pt x="964" y="5176"/>
                    <a:pt x="1061" y="5144"/>
                    <a:pt x="1125" y="5048"/>
                  </a:cubicBezTo>
                  <a:lnTo>
                    <a:pt x="2122" y="2926"/>
                  </a:lnTo>
                  <a:cubicBezTo>
                    <a:pt x="2186" y="2765"/>
                    <a:pt x="2122" y="2605"/>
                    <a:pt x="1993" y="2540"/>
                  </a:cubicBezTo>
                  <a:cubicBezTo>
                    <a:pt x="1959" y="2523"/>
                    <a:pt x="1922" y="2515"/>
                    <a:pt x="1885" y="2515"/>
                  </a:cubicBezTo>
                  <a:cubicBezTo>
                    <a:pt x="1785" y="2515"/>
                    <a:pt x="1687" y="2575"/>
                    <a:pt x="1639" y="2669"/>
                  </a:cubicBezTo>
                  <a:lnTo>
                    <a:pt x="899" y="4268"/>
                  </a:lnTo>
                  <a:lnTo>
                    <a:pt x="899" y="4268"/>
                  </a:lnTo>
                  <a:cubicBezTo>
                    <a:pt x="739" y="3818"/>
                    <a:pt x="547" y="3138"/>
                    <a:pt x="547" y="2444"/>
                  </a:cubicBezTo>
                  <a:cubicBezTo>
                    <a:pt x="547" y="2058"/>
                    <a:pt x="579" y="1705"/>
                    <a:pt x="707" y="1383"/>
                  </a:cubicBezTo>
                  <a:cubicBezTo>
                    <a:pt x="868" y="997"/>
                    <a:pt x="1029" y="772"/>
                    <a:pt x="1157" y="676"/>
                  </a:cubicBezTo>
                  <a:cubicBezTo>
                    <a:pt x="1286" y="547"/>
                    <a:pt x="1382" y="547"/>
                    <a:pt x="1511" y="547"/>
                  </a:cubicBezTo>
                  <a:cubicBezTo>
                    <a:pt x="1529" y="541"/>
                    <a:pt x="1549" y="539"/>
                    <a:pt x="1569" y="539"/>
                  </a:cubicBezTo>
                  <a:cubicBezTo>
                    <a:pt x="1654" y="539"/>
                    <a:pt x="1748" y="586"/>
                    <a:pt x="1800" y="612"/>
                  </a:cubicBezTo>
                  <a:lnTo>
                    <a:pt x="1897" y="644"/>
                  </a:lnTo>
                  <a:lnTo>
                    <a:pt x="1929" y="676"/>
                  </a:lnTo>
                  <a:cubicBezTo>
                    <a:pt x="1969" y="716"/>
                    <a:pt x="2026" y="734"/>
                    <a:pt x="2084" y="734"/>
                  </a:cubicBezTo>
                  <a:cubicBezTo>
                    <a:pt x="2164" y="734"/>
                    <a:pt x="2245" y="700"/>
                    <a:pt x="2282" y="644"/>
                  </a:cubicBezTo>
                  <a:cubicBezTo>
                    <a:pt x="2379" y="515"/>
                    <a:pt x="2379" y="354"/>
                    <a:pt x="2250" y="258"/>
                  </a:cubicBezTo>
                  <a:cubicBezTo>
                    <a:pt x="2218" y="258"/>
                    <a:pt x="1961" y="1"/>
                    <a:pt x="15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4315;p64"/>
            <p:cNvSpPr/>
            <p:nvPr/>
          </p:nvSpPr>
          <p:spPr>
            <a:xfrm>
              <a:off x="4469750" y="1442050"/>
              <a:ext cx="140350" cy="85950"/>
            </a:xfrm>
            <a:custGeom>
              <a:avLst/>
              <a:gdLst/>
              <a:ahLst/>
              <a:cxnLst/>
              <a:rect l="l" t="t" r="r" b="b"/>
              <a:pathLst>
                <a:path w="5614" h="3438" extrusionOk="0">
                  <a:moveTo>
                    <a:pt x="5483" y="0"/>
                  </a:moveTo>
                  <a:cubicBezTo>
                    <a:pt x="4710" y="0"/>
                    <a:pt x="321" y="2117"/>
                    <a:pt x="321" y="2117"/>
                  </a:cubicBezTo>
                  <a:cubicBezTo>
                    <a:pt x="321" y="2117"/>
                    <a:pt x="0" y="3338"/>
                    <a:pt x="1318" y="3435"/>
                  </a:cubicBezTo>
                  <a:cubicBezTo>
                    <a:pt x="1340" y="3437"/>
                    <a:pt x="1362" y="3437"/>
                    <a:pt x="1385" y="3437"/>
                  </a:cubicBezTo>
                  <a:cubicBezTo>
                    <a:pt x="2728" y="3437"/>
                    <a:pt x="5404" y="692"/>
                    <a:pt x="5593" y="92"/>
                  </a:cubicBezTo>
                  <a:cubicBezTo>
                    <a:pt x="5613" y="28"/>
                    <a:pt x="5572" y="0"/>
                    <a:pt x="54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4316;p64"/>
            <p:cNvSpPr/>
            <p:nvPr/>
          </p:nvSpPr>
          <p:spPr>
            <a:xfrm>
              <a:off x="4470550" y="1435500"/>
              <a:ext cx="145475" cy="98875"/>
            </a:xfrm>
            <a:custGeom>
              <a:avLst/>
              <a:gdLst/>
              <a:ahLst/>
              <a:cxnLst/>
              <a:rect l="l" t="t" r="r" b="b"/>
              <a:pathLst>
                <a:path w="5819" h="3955" extrusionOk="0">
                  <a:moveTo>
                    <a:pt x="5072" y="614"/>
                  </a:moveTo>
                  <a:cubicBezTo>
                    <a:pt x="4748" y="1047"/>
                    <a:pt x="4092" y="1750"/>
                    <a:pt x="3407" y="2315"/>
                  </a:cubicBezTo>
                  <a:cubicBezTo>
                    <a:pt x="3022" y="2636"/>
                    <a:pt x="2636" y="2925"/>
                    <a:pt x="2282" y="3118"/>
                  </a:cubicBezTo>
                  <a:cubicBezTo>
                    <a:pt x="1937" y="3291"/>
                    <a:pt x="1642" y="3413"/>
                    <a:pt x="1446" y="3413"/>
                  </a:cubicBezTo>
                  <a:cubicBezTo>
                    <a:pt x="1424" y="3413"/>
                    <a:pt x="1402" y="3411"/>
                    <a:pt x="1382" y="3408"/>
                  </a:cubicBezTo>
                  <a:lnTo>
                    <a:pt x="1318" y="3408"/>
                  </a:lnTo>
                  <a:cubicBezTo>
                    <a:pt x="932" y="3375"/>
                    <a:pt x="772" y="3247"/>
                    <a:pt x="643" y="3118"/>
                  </a:cubicBezTo>
                  <a:cubicBezTo>
                    <a:pt x="547" y="2990"/>
                    <a:pt x="514" y="2797"/>
                    <a:pt x="514" y="2668"/>
                  </a:cubicBezTo>
                  <a:cubicBezTo>
                    <a:pt x="514" y="2623"/>
                    <a:pt x="530" y="2578"/>
                    <a:pt x="540" y="2544"/>
                  </a:cubicBezTo>
                  <a:lnTo>
                    <a:pt x="540" y="2544"/>
                  </a:lnTo>
                  <a:cubicBezTo>
                    <a:pt x="654" y="2489"/>
                    <a:pt x="846" y="2397"/>
                    <a:pt x="1093" y="2283"/>
                  </a:cubicBezTo>
                  <a:cubicBezTo>
                    <a:pt x="1736" y="1993"/>
                    <a:pt x="2700" y="1543"/>
                    <a:pt x="3568" y="1158"/>
                  </a:cubicBezTo>
                  <a:cubicBezTo>
                    <a:pt x="4018" y="997"/>
                    <a:pt x="4436" y="804"/>
                    <a:pt x="4790" y="707"/>
                  </a:cubicBezTo>
                  <a:cubicBezTo>
                    <a:pt x="4894" y="666"/>
                    <a:pt x="4985" y="637"/>
                    <a:pt x="5072" y="614"/>
                  </a:cubicBezTo>
                  <a:close/>
                  <a:moveTo>
                    <a:pt x="5433" y="0"/>
                  </a:moveTo>
                  <a:cubicBezTo>
                    <a:pt x="5304" y="0"/>
                    <a:pt x="5143" y="32"/>
                    <a:pt x="4918" y="97"/>
                  </a:cubicBezTo>
                  <a:cubicBezTo>
                    <a:pt x="4211" y="290"/>
                    <a:pt x="3054" y="804"/>
                    <a:pt x="2025" y="1254"/>
                  </a:cubicBezTo>
                  <a:cubicBezTo>
                    <a:pt x="1029" y="1736"/>
                    <a:pt x="161" y="2122"/>
                    <a:pt x="161" y="2122"/>
                  </a:cubicBezTo>
                  <a:cubicBezTo>
                    <a:pt x="97" y="2154"/>
                    <a:pt x="32" y="2218"/>
                    <a:pt x="32" y="2315"/>
                  </a:cubicBezTo>
                  <a:cubicBezTo>
                    <a:pt x="32" y="2315"/>
                    <a:pt x="0" y="2443"/>
                    <a:pt x="0" y="2668"/>
                  </a:cubicBezTo>
                  <a:cubicBezTo>
                    <a:pt x="0" y="2861"/>
                    <a:pt x="32" y="3183"/>
                    <a:pt x="225" y="3440"/>
                  </a:cubicBezTo>
                  <a:cubicBezTo>
                    <a:pt x="418" y="3729"/>
                    <a:pt x="772" y="3922"/>
                    <a:pt x="1286" y="3954"/>
                  </a:cubicBezTo>
                  <a:lnTo>
                    <a:pt x="1382" y="3954"/>
                  </a:lnTo>
                  <a:cubicBezTo>
                    <a:pt x="1800" y="3954"/>
                    <a:pt x="2250" y="3761"/>
                    <a:pt x="2700" y="3472"/>
                  </a:cubicBezTo>
                  <a:cubicBezTo>
                    <a:pt x="3375" y="3054"/>
                    <a:pt x="4115" y="2443"/>
                    <a:pt x="4693" y="1865"/>
                  </a:cubicBezTo>
                  <a:cubicBezTo>
                    <a:pt x="4983" y="1575"/>
                    <a:pt x="5240" y="1286"/>
                    <a:pt x="5433" y="1029"/>
                  </a:cubicBezTo>
                  <a:cubicBezTo>
                    <a:pt x="5625" y="804"/>
                    <a:pt x="5754" y="611"/>
                    <a:pt x="5818" y="418"/>
                  </a:cubicBezTo>
                  <a:lnTo>
                    <a:pt x="5818" y="322"/>
                  </a:lnTo>
                  <a:cubicBezTo>
                    <a:pt x="5818" y="257"/>
                    <a:pt x="5818" y="193"/>
                    <a:pt x="5786" y="129"/>
                  </a:cubicBezTo>
                  <a:cubicBezTo>
                    <a:pt x="5722" y="65"/>
                    <a:pt x="5658" y="32"/>
                    <a:pt x="55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4317;p64"/>
            <p:cNvSpPr/>
            <p:nvPr/>
          </p:nvSpPr>
          <p:spPr>
            <a:xfrm>
              <a:off x="4434375" y="979525"/>
              <a:ext cx="393000" cy="529650"/>
            </a:xfrm>
            <a:custGeom>
              <a:avLst/>
              <a:gdLst/>
              <a:ahLst/>
              <a:cxnLst/>
              <a:rect l="l" t="t" r="r" b="b"/>
              <a:pathLst>
                <a:path w="15720" h="21186" extrusionOk="0">
                  <a:moveTo>
                    <a:pt x="9216" y="1"/>
                  </a:moveTo>
                  <a:cubicBezTo>
                    <a:pt x="8300" y="1"/>
                    <a:pt x="7368" y="253"/>
                    <a:pt x="6494" y="849"/>
                  </a:cubicBezTo>
                  <a:cubicBezTo>
                    <a:pt x="6494" y="849"/>
                    <a:pt x="2958" y="2489"/>
                    <a:pt x="2154" y="4996"/>
                  </a:cubicBezTo>
                  <a:cubicBezTo>
                    <a:pt x="1319" y="7535"/>
                    <a:pt x="1" y="12710"/>
                    <a:pt x="1" y="14639"/>
                  </a:cubicBezTo>
                  <a:cubicBezTo>
                    <a:pt x="1" y="16568"/>
                    <a:pt x="611" y="20522"/>
                    <a:pt x="1929" y="21100"/>
                  </a:cubicBezTo>
                  <a:cubicBezTo>
                    <a:pt x="2056" y="21159"/>
                    <a:pt x="2211" y="21186"/>
                    <a:pt x="2389" y="21186"/>
                  </a:cubicBezTo>
                  <a:cubicBezTo>
                    <a:pt x="4059" y="21186"/>
                    <a:pt x="7736" y="18805"/>
                    <a:pt x="8840" y="18079"/>
                  </a:cubicBezTo>
                  <a:cubicBezTo>
                    <a:pt x="10030" y="17275"/>
                    <a:pt x="11444" y="14125"/>
                    <a:pt x="12987" y="12293"/>
                  </a:cubicBezTo>
                  <a:cubicBezTo>
                    <a:pt x="14498" y="10492"/>
                    <a:pt x="15719" y="7149"/>
                    <a:pt x="15109" y="4417"/>
                  </a:cubicBezTo>
                  <a:cubicBezTo>
                    <a:pt x="14649" y="2336"/>
                    <a:pt x="12004" y="1"/>
                    <a:pt x="92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4318;p64"/>
            <p:cNvSpPr/>
            <p:nvPr/>
          </p:nvSpPr>
          <p:spPr>
            <a:xfrm>
              <a:off x="4427950" y="972625"/>
              <a:ext cx="394600" cy="543250"/>
            </a:xfrm>
            <a:custGeom>
              <a:avLst/>
              <a:gdLst/>
              <a:ahLst/>
              <a:cxnLst/>
              <a:rect l="l" t="t" r="r" b="b"/>
              <a:pathLst>
                <a:path w="15784" h="21730" extrusionOk="0">
                  <a:moveTo>
                    <a:pt x="9483" y="547"/>
                  </a:moveTo>
                  <a:cubicBezTo>
                    <a:pt x="10801" y="547"/>
                    <a:pt x="12119" y="1093"/>
                    <a:pt x="13115" y="1929"/>
                  </a:cubicBezTo>
                  <a:cubicBezTo>
                    <a:pt x="14144" y="2732"/>
                    <a:pt x="14883" y="3793"/>
                    <a:pt x="15108" y="4725"/>
                  </a:cubicBezTo>
                  <a:cubicBezTo>
                    <a:pt x="15205" y="5207"/>
                    <a:pt x="15269" y="5690"/>
                    <a:pt x="15269" y="6204"/>
                  </a:cubicBezTo>
                  <a:cubicBezTo>
                    <a:pt x="15269" y="8486"/>
                    <a:pt x="14240" y="10961"/>
                    <a:pt x="13019" y="12408"/>
                  </a:cubicBezTo>
                  <a:cubicBezTo>
                    <a:pt x="12248" y="13340"/>
                    <a:pt x="11508" y="14594"/>
                    <a:pt x="10833" y="15719"/>
                  </a:cubicBezTo>
                  <a:cubicBezTo>
                    <a:pt x="10126" y="16812"/>
                    <a:pt x="9451" y="17776"/>
                    <a:pt x="8937" y="18130"/>
                  </a:cubicBezTo>
                  <a:cubicBezTo>
                    <a:pt x="8390" y="18483"/>
                    <a:pt x="7201" y="19287"/>
                    <a:pt x="5947" y="19962"/>
                  </a:cubicBezTo>
                  <a:cubicBezTo>
                    <a:pt x="5337" y="20283"/>
                    <a:pt x="4694" y="20605"/>
                    <a:pt x="4115" y="20830"/>
                  </a:cubicBezTo>
                  <a:cubicBezTo>
                    <a:pt x="3536" y="21087"/>
                    <a:pt x="2990" y="21215"/>
                    <a:pt x="2636" y="21215"/>
                  </a:cubicBezTo>
                  <a:cubicBezTo>
                    <a:pt x="2508" y="21215"/>
                    <a:pt x="2379" y="21183"/>
                    <a:pt x="2315" y="21151"/>
                  </a:cubicBezTo>
                  <a:cubicBezTo>
                    <a:pt x="2058" y="21055"/>
                    <a:pt x="1801" y="20733"/>
                    <a:pt x="1576" y="20283"/>
                  </a:cubicBezTo>
                  <a:cubicBezTo>
                    <a:pt x="1222" y="19576"/>
                    <a:pt x="965" y="18580"/>
                    <a:pt x="804" y="17615"/>
                  </a:cubicBezTo>
                  <a:cubicBezTo>
                    <a:pt x="611" y="16619"/>
                    <a:pt x="547" y="15622"/>
                    <a:pt x="547" y="14915"/>
                  </a:cubicBezTo>
                  <a:cubicBezTo>
                    <a:pt x="547" y="14015"/>
                    <a:pt x="868" y="12215"/>
                    <a:pt x="1286" y="10383"/>
                  </a:cubicBezTo>
                  <a:cubicBezTo>
                    <a:pt x="1704" y="8551"/>
                    <a:pt x="2251" y="6622"/>
                    <a:pt x="2636" y="5368"/>
                  </a:cubicBezTo>
                  <a:cubicBezTo>
                    <a:pt x="3022" y="4179"/>
                    <a:pt x="4083" y="3182"/>
                    <a:pt x="5047" y="2475"/>
                  </a:cubicBezTo>
                  <a:cubicBezTo>
                    <a:pt x="5529" y="2122"/>
                    <a:pt x="5979" y="1832"/>
                    <a:pt x="6301" y="1672"/>
                  </a:cubicBezTo>
                  <a:cubicBezTo>
                    <a:pt x="6494" y="1575"/>
                    <a:pt x="6622" y="1511"/>
                    <a:pt x="6719" y="1447"/>
                  </a:cubicBezTo>
                  <a:lnTo>
                    <a:pt x="6815" y="1382"/>
                  </a:lnTo>
                  <a:lnTo>
                    <a:pt x="6879" y="1382"/>
                  </a:lnTo>
                  <a:lnTo>
                    <a:pt x="6912" y="1350"/>
                  </a:lnTo>
                  <a:cubicBezTo>
                    <a:pt x="7747" y="772"/>
                    <a:pt x="8615" y="547"/>
                    <a:pt x="9483" y="547"/>
                  </a:cubicBezTo>
                  <a:close/>
                  <a:moveTo>
                    <a:pt x="9483" y="0"/>
                  </a:moveTo>
                  <a:cubicBezTo>
                    <a:pt x="8519" y="0"/>
                    <a:pt x="7522" y="289"/>
                    <a:pt x="6590" y="900"/>
                  </a:cubicBezTo>
                  <a:lnTo>
                    <a:pt x="6604" y="919"/>
                  </a:lnTo>
                  <a:lnTo>
                    <a:pt x="6604" y="919"/>
                  </a:lnTo>
                  <a:cubicBezTo>
                    <a:pt x="6397" y="1009"/>
                    <a:pt x="5599" y="1410"/>
                    <a:pt x="4726" y="2057"/>
                  </a:cubicBezTo>
                  <a:cubicBezTo>
                    <a:pt x="3697" y="2797"/>
                    <a:pt x="2572" y="3857"/>
                    <a:pt x="2154" y="5207"/>
                  </a:cubicBezTo>
                  <a:cubicBezTo>
                    <a:pt x="1736" y="6493"/>
                    <a:pt x="1190" y="8422"/>
                    <a:pt x="772" y="10254"/>
                  </a:cubicBezTo>
                  <a:cubicBezTo>
                    <a:pt x="322" y="12119"/>
                    <a:pt x="1" y="13886"/>
                    <a:pt x="1" y="14915"/>
                  </a:cubicBezTo>
                  <a:cubicBezTo>
                    <a:pt x="1" y="15912"/>
                    <a:pt x="161" y="17390"/>
                    <a:pt x="483" y="18708"/>
                  </a:cubicBezTo>
                  <a:cubicBezTo>
                    <a:pt x="643" y="19383"/>
                    <a:pt x="836" y="19994"/>
                    <a:pt x="1093" y="20508"/>
                  </a:cubicBezTo>
                  <a:cubicBezTo>
                    <a:pt x="1351" y="21023"/>
                    <a:pt x="1672" y="21440"/>
                    <a:pt x="2090" y="21633"/>
                  </a:cubicBezTo>
                  <a:cubicBezTo>
                    <a:pt x="2251" y="21730"/>
                    <a:pt x="2444" y="21730"/>
                    <a:pt x="2636" y="21730"/>
                  </a:cubicBezTo>
                  <a:cubicBezTo>
                    <a:pt x="3119" y="21730"/>
                    <a:pt x="3697" y="21569"/>
                    <a:pt x="4308" y="21344"/>
                  </a:cubicBezTo>
                  <a:cubicBezTo>
                    <a:pt x="6140" y="20605"/>
                    <a:pt x="8390" y="19126"/>
                    <a:pt x="9226" y="18580"/>
                  </a:cubicBezTo>
                  <a:cubicBezTo>
                    <a:pt x="9933" y="18097"/>
                    <a:pt x="10576" y="17101"/>
                    <a:pt x="11283" y="15976"/>
                  </a:cubicBezTo>
                  <a:cubicBezTo>
                    <a:pt x="11958" y="14883"/>
                    <a:pt x="12698" y="13629"/>
                    <a:pt x="13437" y="12761"/>
                  </a:cubicBezTo>
                  <a:cubicBezTo>
                    <a:pt x="14723" y="11186"/>
                    <a:pt x="15783" y="8647"/>
                    <a:pt x="15783" y="6204"/>
                  </a:cubicBezTo>
                  <a:cubicBezTo>
                    <a:pt x="15783" y="5658"/>
                    <a:pt x="15751" y="5143"/>
                    <a:pt x="15623" y="4629"/>
                  </a:cubicBezTo>
                  <a:cubicBezTo>
                    <a:pt x="15366" y="3504"/>
                    <a:pt x="14562" y="2379"/>
                    <a:pt x="13469" y="1511"/>
                  </a:cubicBezTo>
                  <a:cubicBezTo>
                    <a:pt x="12344" y="611"/>
                    <a:pt x="10962" y="0"/>
                    <a:pt x="94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4319;p64"/>
            <p:cNvSpPr/>
            <p:nvPr/>
          </p:nvSpPr>
          <p:spPr>
            <a:xfrm>
              <a:off x="4455275" y="979525"/>
              <a:ext cx="372100" cy="369200"/>
            </a:xfrm>
            <a:custGeom>
              <a:avLst/>
              <a:gdLst/>
              <a:ahLst/>
              <a:cxnLst/>
              <a:rect l="l" t="t" r="r" b="b"/>
              <a:pathLst>
                <a:path w="14884" h="14768" extrusionOk="0">
                  <a:moveTo>
                    <a:pt x="8380" y="1"/>
                  </a:moveTo>
                  <a:cubicBezTo>
                    <a:pt x="7464" y="1"/>
                    <a:pt x="6532" y="253"/>
                    <a:pt x="5658" y="849"/>
                  </a:cubicBezTo>
                  <a:cubicBezTo>
                    <a:pt x="5658" y="849"/>
                    <a:pt x="2122" y="2489"/>
                    <a:pt x="1318" y="4996"/>
                  </a:cubicBezTo>
                  <a:cubicBezTo>
                    <a:pt x="933" y="6217"/>
                    <a:pt x="418" y="8017"/>
                    <a:pt x="0" y="9785"/>
                  </a:cubicBezTo>
                  <a:cubicBezTo>
                    <a:pt x="708" y="8692"/>
                    <a:pt x="1833" y="6860"/>
                    <a:pt x="1897" y="6442"/>
                  </a:cubicBezTo>
                  <a:cubicBezTo>
                    <a:pt x="2026" y="5832"/>
                    <a:pt x="2026" y="5735"/>
                    <a:pt x="2733" y="5735"/>
                  </a:cubicBezTo>
                  <a:cubicBezTo>
                    <a:pt x="3440" y="5735"/>
                    <a:pt x="4758" y="7760"/>
                    <a:pt x="6558" y="8146"/>
                  </a:cubicBezTo>
                  <a:cubicBezTo>
                    <a:pt x="8390" y="8564"/>
                    <a:pt x="10833" y="8242"/>
                    <a:pt x="10833" y="9271"/>
                  </a:cubicBezTo>
                  <a:cubicBezTo>
                    <a:pt x="10833" y="10267"/>
                    <a:pt x="9419" y="11907"/>
                    <a:pt x="10319" y="12389"/>
                  </a:cubicBezTo>
                  <a:cubicBezTo>
                    <a:pt x="11026" y="12807"/>
                    <a:pt x="10383" y="14157"/>
                    <a:pt x="10447" y="14768"/>
                  </a:cubicBezTo>
                  <a:cubicBezTo>
                    <a:pt x="10994" y="13900"/>
                    <a:pt x="11572" y="13000"/>
                    <a:pt x="12151" y="12293"/>
                  </a:cubicBezTo>
                  <a:cubicBezTo>
                    <a:pt x="13662" y="10492"/>
                    <a:pt x="14883" y="7149"/>
                    <a:pt x="14273" y="4417"/>
                  </a:cubicBezTo>
                  <a:cubicBezTo>
                    <a:pt x="13813" y="2336"/>
                    <a:pt x="11168" y="1"/>
                    <a:pt x="83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4320;p64"/>
            <p:cNvSpPr/>
            <p:nvPr/>
          </p:nvSpPr>
          <p:spPr>
            <a:xfrm>
              <a:off x="4448050" y="972625"/>
              <a:ext cx="374500" cy="382750"/>
            </a:xfrm>
            <a:custGeom>
              <a:avLst/>
              <a:gdLst/>
              <a:ahLst/>
              <a:cxnLst/>
              <a:rect l="l" t="t" r="r" b="b"/>
              <a:pathLst>
                <a:path w="14980" h="15310" extrusionOk="0">
                  <a:moveTo>
                    <a:pt x="8679" y="547"/>
                  </a:moveTo>
                  <a:cubicBezTo>
                    <a:pt x="9997" y="547"/>
                    <a:pt x="11315" y="1093"/>
                    <a:pt x="12311" y="1929"/>
                  </a:cubicBezTo>
                  <a:cubicBezTo>
                    <a:pt x="13340" y="2732"/>
                    <a:pt x="14079" y="3793"/>
                    <a:pt x="14304" y="4725"/>
                  </a:cubicBezTo>
                  <a:cubicBezTo>
                    <a:pt x="14401" y="5207"/>
                    <a:pt x="14465" y="5690"/>
                    <a:pt x="14465" y="6204"/>
                  </a:cubicBezTo>
                  <a:cubicBezTo>
                    <a:pt x="14465" y="8486"/>
                    <a:pt x="13436" y="10961"/>
                    <a:pt x="12215" y="12408"/>
                  </a:cubicBezTo>
                  <a:cubicBezTo>
                    <a:pt x="11868" y="12832"/>
                    <a:pt x="11520" y="13327"/>
                    <a:pt x="11180" y="13842"/>
                  </a:cubicBezTo>
                  <a:lnTo>
                    <a:pt x="11180" y="13842"/>
                  </a:lnTo>
                  <a:cubicBezTo>
                    <a:pt x="11203" y="13696"/>
                    <a:pt x="11219" y="13546"/>
                    <a:pt x="11219" y="13404"/>
                  </a:cubicBezTo>
                  <a:cubicBezTo>
                    <a:pt x="11219" y="13244"/>
                    <a:pt x="11186" y="13051"/>
                    <a:pt x="11122" y="12890"/>
                  </a:cubicBezTo>
                  <a:cubicBezTo>
                    <a:pt x="11058" y="12697"/>
                    <a:pt x="10929" y="12536"/>
                    <a:pt x="10736" y="12440"/>
                  </a:cubicBezTo>
                  <a:cubicBezTo>
                    <a:pt x="10672" y="12408"/>
                    <a:pt x="10640" y="12376"/>
                    <a:pt x="10608" y="12311"/>
                  </a:cubicBezTo>
                  <a:cubicBezTo>
                    <a:pt x="10576" y="12279"/>
                    <a:pt x="10576" y="12215"/>
                    <a:pt x="10576" y="12151"/>
                  </a:cubicBezTo>
                  <a:cubicBezTo>
                    <a:pt x="10576" y="11894"/>
                    <a:pt x="10736" y="11411"/>
                    <a:pt x="10961" y="10961"/>
                  </a:cubicBezTo>
                  <a:cubicBezTo>
                    <a:pt x="11154" y="10511"/>
                    <a:pt x="11379" y="10029"/>
                    <a:pt x="11379" y="9547"/>
                  </a:cubicBezTo>
                  <a:cubicBezTo>
                    <a:pt x="11379" y="9354"/>
                    <a:pt x="11315" y="9193"/>
                    <a:pt x="11219" y="9065"/>
                  </a:cubicBezTo>
                  <a:cubicBezTo>
                    <a:pt x="11026" y="8808"/>
                    <a:pt x="10769" y="8711"/>
                    <a:pt x="10447" y="8615"/>
                  </a:cubicBezTo>
                  <a:cubicBezTo>
                    <a:pt x="9965" y="8486"/>
                    <a:pt x="9386" y="8454"/>
                    <a:pt x="8776" y="8390"/>
                  </a:cubicBezTo>
                  <a:cubicBezTo>
                    <a:pt x="8133" y="8358"/>
                    <a:pt x="7490" y="8293"/>
                    <a:pt x="6911" y="8165"/>
                  </a:cubicBezTo>
                  <a:cubicBezTo>
                    <a:pt x="6075" y="7972"/>
                    <a:pt x="5336" y="7393"/>
                    <a:pt x="4693" y="6847"/>
                  </a:cubicBezTo>
                  <a:cubicBezTo>
                    <a:pt x="4372" y="6590"/>
                    <a:pt x="4082" y="6300"/>
                    <a:pt x="3825" y="6108"/>
                  </a:cubicBezTo>
                  <a:cubicBezTo>
                    <a:pt x="3536" y="5915"/>
                    <a:pt x="3311" y="5722"/>
                    <a:pt x="3022" y="5722"/>
                  </a:cubicBezTo>
                  <a:cubicBezTo>
                    <a:pt x="2829" y="5722"/>
                    <a:pt x="2668" y="5722"/>
                    <a:pt x="2540" y="5754"/>
                  </a:cubicBezTo>
                  <a:cubicBezTo>
                    <a:pt x="2443" y="5786"/>
                    <a:pt x="2347" y="5818"/>
                    <a:pt x="2282" y="5850"/>
                  </a:cubicBezTo>
                  <a:cubicBezTo>
                    <a:pt x="2122" y="5947"/>
                    <a:pt x="2057" y="6108"/>
                    <a:pt x="2025" y="6236"/>
                  </a:cubicBezTo>
                  <a:cubicBezTo>
                    <a:pt x="1993" y="6365"/>
                    <a:pt x="1961" y="6493"/>
                    <a:pt x="1929" y="6654"/>
                  </a:cubicBezTo>
                  <a:cubicBezTo>
                    <a:pt x="1929" y="6686"/>
                    <a:pt x="1929" y="6750"/>
                    <a:pt x="1865" y="6815"/>
                  </a:cubicBezTo>
                  <a:cubicBezTo>
                    <a:pt x="1768" y="7104"/>
                    <a:pt x="1447" y="7650"/>
                    <a:pt x="1093" y="8229"/>
                  </a:cubicBezTo>
                  <a:cubicBezTo>
                    <a:pt x="1052" y="8303"/>
                    <a:pt x="1009" y="8377"/>
                    <a:pt x="966" y="8452"/>
                  </a:cubicBezTo>
                  <a:lnTo>
                    <a:pt x="966" y="8452"/>
                  </a:lnTo>
                  <a:cubicBezTo>
                    <a:pt x="1275" y="7276"/>
                    <a:pt x="1591" y="6180"/>
                    <a:pt x="1832" y="5368"/>
                  </a:cubicBezTo>
                  <a:cubicBezTo>
                    <a:pt x="2218" y="4179"/>
                    <a:pt x="3279" y="3182"/>
                    <a:pt x="4243" y="2475"/>
                  </a:cubicBezTo>
                  <a:cubicBezTo>
                    <a:pt x="4725" y="2122"/>
                    <a:pt x="5175" y="1832"/>
                    <a:pt x="5497" y="1672"/>
                  </a:cubicBezTo>
                  <a:cubicBezTo>
                    <a:pt x="5690" y="1575"/>
                    <a:pt x="5818" y="1511"/>
                    <a:pt x="5915" y="1447"/>
                  </a:cubicBezTo>
                  <a:lnTo>
                    <a:pt x="6011" y="1382"/>
                  </a:lnTo>
                  <a:lnTo>
                    <a:pt x="6075" y="1382"/>
                  </a:lnTo>
                  <a:lnTo>
                    <a:pt x="6108" y="1350"/>
                  </a:lnTo>
                  <a:cubicBezTo>
                    <a:pt x="6943" y="772"/>
                    <a:pt x="7811" y="547"/>
                    <a:pt x="8679" y="547"/>
                  </a:cubicBezTo>
                  <a:close/>
                  <a:moveTo>
                    <a:pt x="8679" y="0"/>
                  </a:moveTo>
                  <a:cubicBezTo>
                    <a:pt x="7715" y="0"/>
                    <a:pt x="6718" y="289"/>
                    <a:pt x="5786" y="900"/>
                  </a:cubicBezTo>
                  <a:lnTo>
                    <a:pt x="5800" y="919"/>
                  </a:lnTo>
                  <a:lnTo>
                    <a:pt x="5800" y="919"/>
                  </a:lnTo>
                  <a:cubicBezTo>
                    <a:pt x="5593" y="1009"/>
                    <a:pt x="4795" y="1410"/>
                    <a:pt x="3922" y="2057"/>
                  </a:cubicBezTo>
                  <a:cubicBezTo>
                    <a:pt x="2893" y="2797"/>
                    <a:pt x="1768" y="3857"/>
                    <a:pt x="1350" y="5207"/>
                  </a:cubicBezTo>
                  <a:cubicBezTo>
                    <a:pt x="964" y="6429"/>
                    <a:pt x="450" y="8229"/>
                    <a:pt x="32" y="9997"/>
                  </a:cubicBezTo>
                  <a:cubicBezTo>
                    <a:pt x="0" y="10126"/>
                    <a:pt x="64" y="10254"/>
                    <a:pt x="193" y="10286"/>
                  </a:cubicBezTo>
                  <a:cubicBezTo>
                    <a:pt x="236" y="10308"/>
                    <a:pt x="279" y="10318"/>
                    <a:pt x="319" y="10318"/>
                  </a:cubicBezTo>
                  <a:cubicBezTo>
                    <a:pt x="400" y="10318"/>
                    <a:pt x="472" y="10276"/>
                    <a:pt x="514" y="10190"/>
                  </a:cubicBezTo>
                  <a:cubicBezTo>
                    <a:pt x="868" y="9643"/>
                    <a:pt x="1318" y="8904"/>
                    <a:pt x="1704" y="8261"/>
                  </a:cubicBezTo>
                  <a:cubicBezTo>
                    <a:pt x="1897" y="7940"/>
                    <a:pt x="2090" y="7618"/>
                    <a:pt x="2218" y="7361"/>
                  </a:cubicBezTo>
                  <a:cubicBezTo>
                    <a:pt x="2282" y="7233"/>
                    <a:pt x="2315" y="7136"/>
                    <a:pt x="2379" y="7040"/>
                  </a:cubicBezTo>
                  <a:cubicBezTo>
                    <a:pt x="2411" y="6911"/>
                    <a:pt x="2443" y="6847"/>
                    <a:pt x="2475" y="6750"/>
                  </a:cubicBezTo>
                  <a:cubicBezTo>
                    <a:pt x="2475" y="6590"/>
                    <a:pt x="2507" y="6493"/>
                    <a:pt x="2540" y="6397"/>
                  </a:cubicBezTo>
                  <a:cubicBezTo>
                    <a:pt x="2540" y="6365"/>
                    <a:pt x="2572" y="6333"/>
                    <a:pt x="2572" y="6300"/>
                  </a:cubicBezTo>
                  <a:lnTo>
                    <a:pt x="2636" y="6300"/>
                  </a:lnTo>
                  <a:cubicBezTo>
                    <a:pt x="2700" y="6268"/>
                    <a:pt x="2829" y="6268"/>
                    <a:pt x="3022" y="6268"/>
                  </a:cubicBezTo>
                  <a:cubicBezTo>
                    <a:pt x="3054" y="6268"/>
                    <a:pt x="3247" y="6333"/>
                    <a:pt x="3504" y="6525"/>
                  </a:cubicBezTo>
                  <a:cubicBezTo>
                    <a:pt x="3857" y="6815"/>
                    <a:pt x="4307" y="7265"/>
                    <a:pt x="4854" y="7683"/>
                  </a:cubicBezTo>
                  <a:cubicBezTo>
                    <a:pt x="5400" y="8133"/>
                    <a:pt x="6043" y="8518"/>
                    <a:pt x="6815" y="8679"/>
                  </a:cubicBezTo>
                  <a:cubicBezTo>
                    <a:pt x="7747" y="8904"/>
                    <a:pt x="8808" y="8936"/>
                    <a:pt x="9643" y="9033"/>
                  </a:cubicBezTo>
                  <a:cubicBezTo>
                    <a:pt x="10061" y="9065"/>
                    <a:pt x="10383" y="9129"/>
                    <a:pt x="10608" y="9226"/>
                  </a:cubicBezTo>
                  <a:cubicBezTo>
                    <a:pt x="10704" y="9290"/>
                    <a:pt x="10769" y="9354"/>
                    <a:pt x="10801" y="9386"/>
                  </a:cubicBezTo>
                  <a:cubicBezTo>
                    <a:pt x="10833" y="9418"/>
                    <a:pt x="10833" y="9483"/>
                    <a:pt x="10833" y="9547"/>
                  </a:cubicBezTo>
                  <a:cubicBezTo>
                    <a:pt x="10865" y="9836"/>
                    <a:pt x="10672" y="10286"/>
                    <a:pt x="10447" y="10736"/>
                  </a:cubicBezTo>
                  <a:cubicBezTo>
                    <a:pt x="10254" y="11219"/>
                    <a:pt x="10029" y="11669"/>
                    <a:pt x="10029" y="12151"/>
                  </a:cubicBezTo>
                  <a:cubicBezTo>
                    <a:pt x="10029" y="12279"/>
                    <a:pt x="10061" y="12440"/>
                    <a:pt x="10126" y="12569"/>
                  </a:cubicBezTo>
                  <a:cubicBezTo>
                    <a:pt x="10222" y="12729"/>
                    <a:pt x="10318" y="12826"/>
                    <a:pt x="10479" y="12922"/>
                  </a:cubicBezTo>
                  <a:cubicBezTo>
                    <a:pt x="10544" y="12954"/>
                    <a:pt x="10576" y="13019"/>
                    <a:pt x="10640" y="13083"/>
                  </a:cubicBezTo>
                  <a:cubicBezTo>
                    <a:pt x="10672" y="13179"/>
                    <a:pt x="10672" y="13276"/>
                    <a:pt x="10672" y="13404"/>
                  </a:cubicBezTo>
                  <a:cubicBezTo>
                    <a:pt x="10672" y="13629"/>
                    <a:pt x="10640" y="13919"/>
                    <a:pt x="10576" y="14176"/>
                  </a:cubicBezTo>
                  <a:cubicBezTo>
                    <a:pt x="10511" y="14433"/>
                    <a:pt x="10479" y="14690"/>
                    <a:pt x="10479" y="14947"/>
                  </a:cubicBezTo>
                  <a:cubicBezTo>
                    <a:pt x="10479" y="14979"/>
                    <a:pt x="10479" y="15044"/>
                    <a:pt x="10479" y="15076"/>
                  </a:cubicBezTo>
                  <a:cubicBezTo>
                    <a:pt x="10511" y="15204"/>
                    <a:pt x="10576" y="15269"/>
                    <a:pt x="10704" y="15301"/>
                  </a:cubicBezTo>
                  <a:cubicBezTo>
                    <a:pt x="10721" y="15307"/>
                    <a:pt x="10738" y="15309"/>
                    <a:pt x="10755" y="15309"/>
                  </a:cubicBezTo>
                  <a:cubicBezTo>
                    <a:pt x="10834" y="15309"/>
                    <a:pt x="10908" y="15252"/>
                    <a:pt x="10961" y="15172"/>
                  </a:cubicBezTo>
                  <a:cubicBezTo>
                    <a:pt x="11508" y="14304"/>
                    <a:pt x="12086" y="13436"/>
                    <a:pt x="12633" y="12761"/>
                  </a:cubicBezTo>
                  <a:cubicBezTo>
                    <a:pt x="13919" y="11186"/>
                    <a:pt x="14979" y="8647"/>
                    <a:pt x="14979" y="6204"/>
                  </a:cubicBezTo>
                  <a:cubicBezTo>
                    <a:pt x="14979" y="5658"/>
                    <a:pt x="14947" y="5143"/>
                    <a:pt x="14819" y="4629"/>
                  </a:cubicBezTo>
                  <a:cubicBezTo>
                    <a:pt x="14562" y="3504"/>
                    <a:pt x="13758" y="2379"/>
                    <a:pt x="12665" y="1511"/>
                  </a:cubicBezTo>
                  <a:cubicBezTo>
                    <a:pt x="11540" y="611"/>
                    <a:pt x="10158" y="0"/>
                    <a:pt x="86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4321;p64"/>
            <p:cNvSpPr/>
            <p:nvPr/>
          </p:nvSpPr>
          <p:spPr>
            <a:xfrm>
              <a:off x="4414300" y="1239600"/>
              <a:ext cx="283700" cy="158775"/>
            </a:xfrm>
            <a:custGeom>
              <a:avLst/>
              <a:gdLst/>
              <a:ahLst/>
              <a:cxnLst/>
              <a:rect l="l" t="t" r="r" b="b"/>
              <a:pathLst>
                <a:path w="11348" h="6351" extrusionOk="0">
                  <a:moveTo>
                    <a:pt x="1289" y="0"/>
                  </a:moveTo>
                  <a:cubicBezTo>
                    <a:pt x="777" y="0"/>
                    <a:pt x="292" y="174"/>
                    <a:pt x="193" y="797"/>
                  </a:cubicBezTo>
                  <a:cubicBezTo>
                    <a:pt x="0" y="2211"/>
                    <a:pt x="1414" y="4236"/>
                    <a:pt x="2732" y="4236"/>
                  </a:cubicBezTo>
                  <a:cubicBezTo>
                    <a:pt x="4004" y="4236"/>
                    <a:pt x="4527" y="3010"/>
                    <a:pt x="5198" y="3010"/>
                  </a:cubicBezTo>
                  <a:cubicBezTo>
                    <a:pt x="5222" y="3010"/>
                    <a:pt x="5247" y="3011"/>
                    <a:pt x="5272" y="3015"/>
                  </a:cubicBezTo>
                  <a:cubicBezTo>
                    <a:pt x="5979" y="3111"/>
                    <a:pt x="5690" y="5650"/>
                    <a:pt x="6879" y="6165"/>
                  </a:cubicBezTo>
                  <a:cubicBezTo>
                    <a:pt x="7198" y="6291"/>
                    <a:pt x="7572" y="6351"/>
                    <a:pt x="7962" y="6351"/>
                  </a:cubicBezTo>
                  <a:cubicBezTo>
                    <a:pt x="9063" y="6351"/>
                    <a:pt x="10285" y="5871"/>
                    <a:pt x="10736" y="5040"/>
                  </a:cubicBezTo>
                  <a:cubicBezTo>
                    <a:pt x="11347" y="3915"/>
                    <a:pt x="9643" y="3207"/>
                    <a:pt x="7908" y="2597"/>
                  </a:cubicBezTo>
                  <a:cubicBezTo>
                    <a:pt x="6172" y="1986"/>
                    <a:pt x="2636" y="282"/>
                    <a:pt x="2636" y="282"/>
                  </a:cubicBezTo>
                  <a:cubicBezTo>
                    <a:pt x="2636" y="282"/>
                    <a:pt x="1940" y="0"/>
                    <a:pt x="12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4322;p64"/>
            <p:cNvSpPr/>
            <p:nvPr/>
          </p:nvSpPr>
          <p:spPr>
            <a:xfrm>
              <a:off x="4412675" y="1232975"/>
              <a:ext cx="279700" cy="172000"/>
            </a:xfrm>
            <a:custGeom>
              <a:avLst/>
              <a:gdLst/>
              <a:ahLst/>
              <a:cxnLst/>
              <a:rect l="l" t="t" r="r" b="b"/>
              <a:pathLst>
                <a:path w="11188" h="6880" extrusionOk="0">
                  <a:moveTo>
                    <a:pt x="1351" y="515"/>
                  </a:moveTo>
                  <a:cubicBezTo>
                    <a:pt x="1640" y="515"/>
                    <a:pt x="1962" y="579"/>
                    <a:pt x="2187" y="644"/>
                  </a:cubicBezTo>
                  <a:cubicBezTo>
                    <a:pt x="2315" y="708"/>
                    <a:pt x="2412" y="740"/>
                    <a:pt x="2508" y="740"/>
                  </a:cubicBezTo>
                  <a:lnTo>
                    <a:pt x="2572" y="772"/>
                  </a:lnTo>
                  <a:cubicBezTo>
                    <a:pt x="2572" y="772"/>
                    <a:pt x="2572" y="772"/>
                    <a:pt x="2572" y="772"/>
                  </a:cubicBezTo>
                  <a:lnTo>
                    <a:pt x="2572" y="772"/>
                  </a:lnTo>
                  <a:lnTo>
                    <a:pt x="2604" y="805"/>
                  </a:lnTo>
                  <a:lnTo>
                    <a:pt x="2610" y="789"/>
                  </a:lnTo>
                  <a:lnTo>
                    <a:pt x="2610" y="789"/>
                  </a:lnTo>
                  <a:cubicBezTo>
                    <a:pt x="2999" y="965"/>
                    <a:pt x="6239" y="2543"/>
                    <a:pt x="7876" y="3119"/>
                  </a:cubicBezTo>
                  <a:cubicBezTo>
                    <a:pt x="8615" y="3376"/>
                    <a:pt x="9355" y="3665"/>
                    <a:pt x="9869" y="3955"/>
                  </a:cubicBezTo>
                  <a:cubicBezTo>
                    <a:pt x="10126" y="4115"/>
                    <a:pt x="10351" y="4276"/>
                    <a:pt x="10480" y="4437"/>
                  </a:cubicBezTo>
                  <a:cubicBezTo>
                    <a:pt x="10608" y="4598"/>
                    <a:pt x="10673" y="4726"/>
                    <a:pt x="10673" y="4855"/>
                  </a:cubicBezTo>
                  <a:cubicBezTo>
                    <a:pt x="10673" y="4951"/>
                    <a:pt x="10641" y="5048"/>
                    <a:pt x="10576" y="5176"/>
                  </a:cubicBezTo>
                  <a:cubicBezTo>
                    <a:pt x="10383" y="5530"/>
                    <a:pt x="10030" y="5819"/>
                    <a:pt x="9548" y="6012"/>
                  </a:cubicBezTo>
                  <a:cubicBezTo>
                    <a:pt x="9098" y="6237"/>
                    <a:pt x="8551" y="6333"/>
                    <a:pt x="8037" y="6333"/>
                  </a:cubicBezTo>
                  <a:cubicBezTo>
                    <a:pt x="7683" y="6333"/>
                    <a:pt x="7330" y="6301"/>
                    <a:pt x="7073" y="6173"/>
                  </a:cubicBezTo>
                  <a:cubicBezTo>
                    <a:pt x="6848" y="6076"/>
                    <a:pt x="6655" y="5883"/>
                    <a:pt x="6526" y="5626"/>
                  </a:cubicBezTo>
                  <a:cubicBezTo>
                    <a:pt x="6333" y="5208"/>
                    <a:pt x="6205" y="4630"/>
                    <a:pt x="6108" y="4115"/>
                  </a:cubicBezTo>
                  <a:cubicBezTo>
                    <a:pt x="6044" y="3858"/>
                    <a:pt x="5980" y="3633"/>
                    <a:pt x="5883" y="3440"/>
                  </a:cubicBezTo>
                  <a:cubicBezTo>
                    <a:pt x="5851" y="3344"/>
                    <a:pt x="5787" y="3247"/>
                    <a:pt x="5690" y="3183"/>
                  </a:cubicBezTo>
                  <a:cubicBezTo>
                    <a:pt x="5626" y="3087"/>
                    <a:pt x="5497" y="3022"/>
                    <a:pt x="5369" y="3022"/>
                  </a:cubicBezTo>
                  <a:lnTo>
                    <a:pt x="5272" y="2990"/>
                  </a:lnTo>
                  <a:cubicBezTo>
                    <a:pt x="5015" y="3022"/>
                    <a:pt x="4790" y="3119"/>
                    <a:pt x="4630" y="3247"/>
                  </a:cubicBezTo>
                  <a:cubicBezTo>
                    <a:pt x="4340" y="3440"/>
                    <a:pt x="4083" y="3698"/>
                    <a:pt x="3794" y="3890"/>
                  </a:cubicBezTo>
                  <a:cubicBezTo>
                    <a:pt x="3537" y="4083"/>
                    <a:pt x="3215" y="4212"/>
                    <a:pt x="2797" y="4212"/>
                  </a:cubicBezTo>
                  <a:cubicBezTo>
                    <a:pt x="2779" y="4213"/>
                    <a:pt x="2760" y="4214"/>
                    <a:pt x="2741" y="4214"/>
                  </a:cubicBezTo>
                  <a:cubicBezTo>
                    <a:pt x="2270" y="4214"/>
                    <a:pt x="1719" y="3836"/>
                    <a:pt x="1287" y="3280"/>
                  </a:cubicBezTo>
                  <a:cubicBezTo>
                    <a:pt x="837" y="2701"/>
                    <a:pt x="515" y="1930"/>
                    <a:pt x="515" y="1319"/>
                  </a:cubicBezTo>
                  <a:cubicBezTo>
                    <a:pt x="515" y="1255"/>
                    <a:pt x="515" y="1158"/>
                    <a:pt x="547" y="1094"/>
                  </a:cubicBezTo>
                  <a:cubicBezTo>
                    <a:pt x="579" y="837"/>
                    <a:pt x="676" y="740"/>
                    <a:pt x="804" y="644"/>
                  </a:cubicBezTo>
                  <a:cubicBezTo>
                    <a:pt x="933" y="579"/>
                    <a:pt x="1126" y="515"/>
                    <a:pt x="1351" y="515"/>
                  </a:cubicBezTo>
                  <a:close/>
                  <a:moveTo>
                    <a:pt x="1351" y="1"/>
                  </a:moveTo>
                  <a:cubicBezTo>
                    <a:pt x="1062" y="1"/>
                    <a:pt x="772" y="33"/>
                    <a:pt x="515" y="194"/>
                  </a:cubicBezTo>
                  <a:cubicBezTo>
                    <a:pt x="258" y="354"/>
                    <a:pt x="65" y="644"/>
                    <a:pt x="1" y="997"/>
                  </a:cubicBezTo>
                  <a:cubicBezTo>
                    <a:pt x="1" y="1126"/>
                    <a:pt x="1" y="1222"/>
                    <a:pt x="1" y="1319"/>
                  </a:cubicBezTo>
                  <a:cubicBezTo>
                    <a:pt x="1" y="2122"/>
                    <a:pt x="354" y="2926"/>
                    <a:pt x="869" y="3601"/>
                  </a:cubicBezTo>
                  <a:cubicBezTo>
                    <a:pt x="1383" y="4244"/>
                    <a:pt x="2058" y="4758"/>
                    <a:pt x="2797" y="4758"/>
                  </a:cubicBezTo>
                  <a:cubicBezTo>
                    <a:pt x="3537" y="4758"/>
                    <a:pt x="4051" y="4405"/>
                    <a:pt x="4437" y="4083"/>
                  </a:cubicBezTo>
                  <a:cubicBezTo>
                    <a:pt x="4630" y="3923"/>
                    <a:pt x="4790" y="3794"/>
                    <a:pt x="4919" y="3698"/>
                  </a:cubicBezTo>
                  <a:cubicBezTo>
                    <a:pt x="5080" y="3569"/>
                    <a:pt x="5176" y="3537"/>
                    <a:pt x="5272" y="3537"/>
                  </a:cubicBezTo>
                  <a:lnTo>
                    <a:pt x="5305" y="3537"/>
                  </a:lnTo>
                  <a:lnTo>
                    <a:pt x="5337" y="3601"/>
                  </a:lnTo>
                  <a:cubicBezTo>
                    <a:pt x="5401" y="3665"/>
                    <a:pt x="5497" y="3858"/>
                    <a:pt x="5562" y="4115"/>
                  </a:cubicBezTo>
                  <a:cubicBezTo>
                    <a:pt x="5658" y="4533"/>
                    <a:pt x="5755" y="5048"/>
                    <a:pt x="5915" y="5530"/>
                  </a:cubicBezTo>
                  <a:cubicBezTo>
                    <a:pt x="6012" y="5755"/>
                    <a:pt x="6108" y="5980"/>
                    <a:pt x="6269" y="6173"/>
                  </a:cubicBezTo>
                  <a:cubicBezTo>
                    <a:pt x="6398" y="6398"/>
                    <a:pt x="6590" y="6558"/>
                    <a:pt x="6848" y="6655"/>
                  </a:cubicBezTo>
                  <a:cubicBezTo>
                    <a:pt x="7201" y="6816"/>
                    <a:pt x="7619" y="6880"/>
                    <a:pt x="8037" y="6880"/>
                  </a:cubicBezTo>
                  <a:cubicBezTo>
                    <a:pt x="8648" y="6880"/>
                    <a:pt x="9258" y="6751"/>
                    <a:pt x="9773" y="6526"/>
                  </a:cubicBezTo>
                  <a:cubicBezTo>
                    <a:pt x="10319" y="6269"/>
                    <a:pt x="10769" y="5915"/>
                    <a:pt x="11026" y="5433"/>
                  </a:cubicBezTo>
                  <a:lnTo>
                    <a:pt x="11058" y="5433"/>
                  </a:lnTo>
                  <a:cubicBezTo>
                    <a:pt x="11155" y="5240"/>
                    <a:pt x="11187" y="5048"/>
                    <a:pt x="11187" y="4855"/>
                  </a:cubicBezTo>
                  <a:cubicBezTo>
                    <a:pt x="11187" y="4565"/>
                    <a:pt x="11058" y="4308"/>
                    <a:pt x="10866" y="4083"/>
                  </a:cubicBezTo>
                  <a:cubicBezTo>
                    <a:pt x="10576" y="3762"/>
                    <a:pt x="10158" y="3505"/>
                    <a:pt x="9676" y="3247"/>
                  </a:cubicBezTo>
                  <a:cubicBezTo>
                    <a:pt x="9194" y="3022"/>
                    <a:pt x="8615" y="2830"/>
                    <a:pt x="8069" y="2637"/>
                  </a:cubicBezTo>
                  <a:cubicBezTo>
                    <a:pt x="7233" y="2315"/>
                    <a:pt x="5915" y="1737"/>
                    <a:pt x="4790" y="1222"/>
                  </a:cubicBezTo>
                  <a:cubicBezTo>
                    <a:pt x="4244" y="997"/>
                    <a:pt x="3762" y="740"/>
                    <a:pt x="3408" y="579"/>
                  </a:cubicBezTo>
                  <a:cubicBezTo>
                    <a:pt x="3055" y="419"/>
                    <a:pt x="2829" y="290"/>
                    <a:pt x="2829" y="290"/>
                  </a:cubicBezTo>
                  <a:lnTo>
                    <a:pt x="2797" y="290"/>
                  </a:lnTo>
                  <a:cubicBezTo>
                    <a:pt x="2797" y="290"/>
                    <a:pt x="2058" y="1"/>
                    <a:pt x="13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4323;p64"/>
            <p:cNvSpPr/>
            <p:nvPr/>
          </p:nvSpPr>
          <p:spPr>
            <a:xfrm>
              <a:off x="4690725" y="1282000"/>
              <a:ext cx="57900" cy="58700"/>
            </a:xfrm>
            <a:custGeom>
              <a:avLst/>
              <a:gdLst/>
              <a:ahLst/>
              <a:cxnLst/>
              <a:rect l="l" t="t" r="r" b="b"/>
              <a:pathLst>
                <a:path w="2316" h="2348" extrusionOk="0">
                  <a:moveTo>
                    <a:pt x="1" y="2347"/>
                  </a:moveTo>
                  <a:lnTo>
                    <a:pt x="2315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4324;p64"/>
            <p:cNvSpPr/>
            <p:nvPr/>
          </p:nvSpPr>
          <p:spPr>
            <a:xfrm>
              <a:off x="4682700" y="1275375"/>
              <a:ext cx="73150" cy="71750"/>
            </a:xfrm>
            <a:custGeom>
              <a:avLst/>
              <a:gdLst/>
              <a:ahLst/>
              <a:cxnLst/>
              <a:rect l="l" t="t" r="r" b="b"/>
              <a:pathLst>
                <a:path w="2926" h="2870" extrusionOk="0">
                  <a:moveTo>
                    <a:pt x="2636" y="1"/>
                  </a:moveTo>
                  <a:cubicBezTo>
                    <a:pt x="2564" y="1"/>
                    <a:pt x="2491" y="25"/>
                    <a:pt x="2443" y="73"/>
                  </a:cubicBezTo>
                  <a:lnTo>
                    <a:pt x="129" y="2419"/>
                  </a:lnTo>
                  <a:cubicBezTo>
                    <a:pt x="0" y="2516"/>
                    <a:pt x="0" y="2677"/>
                    <a:pt x="129" y="2773"/>
                  </a:cubicBezTo>
                  <a:cubicBezTo>
                    <a:pt x="177" y="2837"/>
                    <a:pt x="241" y="2869"/>
                    <a:pt x="310" y="2869"/>
                  </a:cubicBezTo>
                  <a:cubicBezTo>
                    <a:pt x="378" y="2869"/>
                    <a:pt x="450" y="2837"/>
                    <a:pt x="515" y="2773"/>
                  </a:cubicBezTo>
                  <a:lnTo>
                    <a:pt x="2829" y="459"/>
                  </a:lnTo>
                  <a:cubicBezTo>
                    <a:pt x="2925" y="362"/>
                    <a:pt x="2925" y="169"/>
                    <a:pt x="2829" y="73"/>
                  </a:cubicBezTo>
                  <a:cubicBezTo>
                    <a:pt x="2781" y="25"/>
                    <a:pt x="2708" y="1"/>
                    <a:pt x="2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4325;p64"/>
            <p:cNvSpPr/>
            <p:nvPr/>
          </p:nvSpPr>
          <p:spPr>
            <a:xfrm>
              <a:off x="4434375" y="1175925"/>
              <a:ext cx="30575" cy="68325"/>
            </a:xfrm>
            <a:custGeom>
              <a:avLst/>
              <a:gdLst/>
              <a:ahLst/>
              <a:cxnLst/>
              <a:rect l="l" t="t" r="r" b="b"/>
              <a:pathLst>
                <a:path w="1223" h="2733" extrusionOk="0">
                  <a:moveTo>
                    <a:pt x="1" y="2733"/>
                  </a:moveTo>
                  <a:lnTo>
                    <a:pt x="1222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4326;p64"/>
            <p:cNvSpPr/>
            <p:nvPr/>
          </p:nvSpPr>
          <p:spPr>
            <a:xfrm>
              <a:off x="4427150" y="1168875"/>
              <a:ext cx="45825" cy="81650"/>
            </a:xfrm>
            <a:custGeom>
              <a:avLst/>
              <a:gdLst/>
              <a:ahLst/>
              <a:cxnLst/>
              <a:rect l="l" t="t" r="r" b="b"/>
              <a:pathLst>
                <a:path w="1833" h="3266" extrusionOk="0">
                  <a:moveTo>
                    <a:pt x="1513" y="0"/>
                  </a:moveTo>
                  <a:cubicBezTo>
                    <a:pt x="1402" y="0"/>
                    <a:pt x="1310" y="60"/>
                    <a:pt x="1286" y="154"/>
                  </a:cubicBezTo>
                  <a:lnTo>
                    <a:pt x="65" y="2886"/>
                  </a:lnTo>
                  <a:cubicBezTo>
                    <a:pt x="0" y="3047"/>
                    <a:pt x="65" y="3208"/>
                    <a:pt x="193" y="3240"/>
                  </a:cubicBezTo>
                  <a:cubicBezTo>
                    <a:pt x="228" y="3257"/>
                    <a:pt x="264" y="3265"/>
                    <a:pt x="301" y="3265"/>
                  </a:cubicBezTo>
                  <a:cubicBezTo>
                    <a:pt x="401" y="3265"/>
                    <a:pt x="500" y="3205"/>
                    <a:pt x="547" y="3111"/>
                  </a:cubicBezTo>
                  <a:lnTo>
                    <a:pt x="1768" y="379"/>
                  </a:lnTo>
                  <a:cubicBezTo>
                    <a:pt x="1833" y="250"/>
                    <a:pt x="1768" y="90"/>
                    <a:pt x="1640" y="25"/>
                  </a:cubicBezTo>
                  <a:cubicBezTo>
                    <a:pt x="1597" y="8"/>
                    <a:pt x="1554" y="0"/>
                    <a:pt x="1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4327;p64"/>
            <p:cNvSpPr/>
            <p:nvPr/>
          </p:nvSpPr>
          <p:spPr>
            <a:xfrm>
              <a:off x="4885200" y="1781050"/>
              <a:ext cx="310225" cy="341175"/>
            </a:xfrm>
            <a:custGeom>
              <a:avLst/>
              <a:gdLst/>
              <a:ahLst/>
              <a:cxnLst/>
              <a:rect l="l" t="t" r="r" b="b"/>
              <a:pathLst>
                <a:path w="12409" h="13647" extrusionOk="0">
                  <a:moveTo>
                    <a:pt x="10255" y="0"/>
                  </a:moveTo>
                  <a:cubicBezTo>
                    <a:pt x="10255" y="1"/>
                    <a:pt x="3537" y="5979"/>
                    <a:pt x="1801" y="7715"/>
                  </a:cubicBezTo>
                  <a:cubicBezTo>
                    <a:pt x="65" y="9451"/>
                    <a:pt x="1" y="12762"/>
                    <a:pt x="1640" y="13533"/>
                  </a:cubicBezTo>
                  <a:cubicBezTo>
                    <a:pt x="1817" y="13612"/>
                    <a:pt x="2033" y="13647"/>
                    <a:pt x="2280" y="13647"/>
                  </a:cubicBezTo>
                  <a:cubicBezTo>
                    <a:pt x="4365" y="13647"/>
                    <a:pt x="8607" y="11119"/>
                    <a:pt x="9355" y="10544"/>
                  </a:cubicBezTo>
                  <a:cubicBezTo>
                    <a:pt x="10190" y="9869"/>
                    <a:pt x="12408" y="418"/>
                    <a:pt x="102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4328;p64"/>
            <p:cNvSpPr/>
            <p:nvPr/>
          </p:nvSpPr>
          <p:spPr>
            <a:xfrm>
              <a:off x="4890025" y="1774300"/>
              <a:ext cx="281300" cy="353925"/>
            </a:xfrm>
            <a:custGeom>
              <a:avLst/>
              <a:gdLst/>
              <a:ahLst/>
              <a:cxnLst/>
              <a:rect l="l" t="t" r="r" b="b"/>
              <a:pathLst>
                <a:path w="11252" h="14157" extrusionOk="0">
                  <a:moveTo>
                    <a:pt x="10139" y="568"/>
                  </a:moveTo>
                  <a:lnTo>
                    <a:pt x="10139" y="568"/>
                  </a:lnTo>
                  <a:cubicBezTo>
                    <a:pt x="10196" y="594"/>
                    <a:pt x="10247" y="629"/>
                    <a:pt x="10287" y="688"/>
                  </a:cubicBezTo>
                  <a:cubicBezTo>
                    <a:pt x="10415" y="849"/>
                    <a:pt x="10544" y="1106"/>
                    <a:pt x="10608" y="1460"/>
                  </a:cubicBezTo>
                  <a:cubicBezTo>
                    <a:pt x="10672" y="1781"/>
                    <a:pt x="10705" y="2231"/>
                    <a:pt x="10705" y="2713"/>
                  </a:cubicBezTo>
                  <a:cubicBezTo>
                    <a:pt x="10705" y="4160"/>
                    <a:pt x="10415" y="6056"/>
                    <a:pt x="10030" y="7632"/>
                  </a:cubicBezTo>
                  <a:cubicBezTo>
                    <a:pt x="9837" y="8435"/>
                    <a:pt x="9644" y="9142"/>
                    <a:pt x="9451" y="9657"/>
                  </a:cubicBezTo>
                  <a:cubicBezTo>
                    <a:pt x="9355" y="9946"/>
                    <a:pt x="9258" y="10171"/>
                    <a:pt x="9162" y="10332"/>
                  </a:cubicBezTo>
                  <a:cubicBezTo>
                    <a:pt x="9097" y="10492"/>
                    <a:pt x="9001" y="10589"/>
                    <a:pt x="9001" y="10589"/>
                  </a:cubicBezTo>
                  <a:cubicBezTo>
                    <a:pt x="8840" y="10717"/>
                    <a:pt x="8422" y="11007"/>
                    <a:pt x="7908" y="11296"/>
                  </a:cubicBezTo>
                  <a:cubicBezTo>
                    <a:pt x="7104" y="11778"/>
                    <a:pt x="6012" y="12357"/>
                    <a:pt x="4951" y="12839"/>
                  </a:cubicBezTo>
                  <a:cubicBezTo>
                    <a:pt x="3858" y="13289"/>
                    <a:pt x="2797" y="13643"/>
                    <a:pt x="2090" y="13643"/>
                  </a:cubicBezTo>
                  <a:cubicBezTo>
                    <a:pt x="1865" y="13643"/>
                    <a:pt x="1704" y="13610"/>
                    <a:pt x="1576" y="13546"/>
                  </a:cubicBezTo>
                  <a:cubicBezTo>
                    <a:pt x="1222" y="13385"/>
                    <a:pt x="965" y="13128"/>
                    <a:pt x="804" y="12743"/>
                  </a:cubicBezTo>
                  <a:cubicBezTo>
                    <a:pt x="611" y="12357"/>
                    <a:pt x="515" y="11907"/>
                    <a:pt x="515" y="11392"/>
                  </a:cubicBezTo>
                  <a:cubicBezTo>
                    <a:pt x="515" y="10267"/>
                    <a:pt x="965" y="9014"/>
                    <a:pt x="1801" y="8178"/>
                  </a:cubicBezTo>
                  <a:cubicBezTo>
                    <a:pt x="2669" y="7310"/>
                    <a:pt x="4790" y="5381"/>
                    <a:pt x="6687" y="3678"/>
                  </a:cubicBezTo>
                  <a:cubicBezTo>
                    <a:pt x="7619" y="2810"/>
                    <a:pt x="8519" y="2006"/>
                    <a:pt x="9162" y="1428"/>
                  </a:cubicBezTo>
                  <a:cubicBezTo>
                    <a:pt x="9628" y="1028"/>
                    <a:pt x="9971" y="721"/>
                    <a:pt x="10139" y="568"/>
                  </a:cubicBezTo>
                  <a:close/>
                  <a:moveTo>
                    <a:pt x="10055" y="1"/>
                  </a:moveTo>
                  <a:cubicBezTo>
                    <a:pt x="9995" y="1"/>
                    <a:pt x="9948" y="31"/>
                    <a:pt x="9901" y="78"/>
                  </a:cubicBezTo>
                  <a:cubicBezTo>
                    <a:pt x="9901" y="78"/>
                    <a:pt x="8230" y="1556"/>
                    <a:pt x="6333" y="3292"/>
                  </a:cubicBezTo>
                  <a:cubicBezTo>
                    <a:pt x="4436" y="4996"/>
                    <a:pt x="2315" y="6924"/>
                    <a:pt x="1415" y="7792"/>
                  </a:cubicBezTo>
                  <a:cubicBezTo>
                    <a:pt x="483" y="8757"/>
                    <a:pt x="1" y="10139"/>
                    <a:pt x="1" y="11392"/>
                  </a:cubicBezTo>
                  <a:cubicBezTo>
                    <a:pt x="1" y="11971"/>
                    <a:pt x="97" y="12517"/>
                    <a:pt x="322" y="12968"/>
                  </a:cubicBezTo>
                  <a:cubicBezTo>
                    <a:pt x="547" y="13450"/>
                    <a:pt x="868" y="13835"/>
                    <a:pt x="1351" y="14028"/>
                  </a:cubicBezTo>
                  <a:cubicBezTo>
                    <a:pt x="1576" y="14125"/>
                    <a:pt x="1833" y="14157"/>
                    <a:pt x="2090" y="14157"/>
                  </a:cubicBezTo>
                  <a:cubicBezTo>
                    <a:pt x="2669" y="14157"/>
                    <a:pt x="3344" y="13996"/>
                    <a:pt x="4051" y="13771"/>
                  </a:cubicBezTo>
                  <a:cubicBezTo>
                    <a:pt x="5144" y="13385"/>
                    <a:pt x="6301" y="12807"/>
                    <a:pt x="7265" y="12292"/>
                  </a:cubicBezTo>
                  <a:cubicBezTo>
                    <a:pt x="7779" y="12003"/>
                    <a:pt x="8197" y="11746"/>
                    <a:pt x="8551" y="11521"/>
                  </a:cubicBezTo>
                  <a:cubicBezTo>
                    <a:pt x="8905" y="11328"/>
                    <a:pt x="9162" y="11135"/>
                    <a:pt x="9322" y="11007"/>
                  </a:cubicBezTo>
                  <a:cubicBezTo>
                    <a:pt x="9451" y="10910"/>
                    <a:pt x="9547" y="10750"/>
                    <a:pt x="9644" y="10557"/>
                  </a:cubicBezTo>
                  <a:cubicBezTo>
                    <a:pt x="9965" y="9914"/>
                    <a:pt x="10383" y="8628"/>
                    <a:pt x="10705" y="7149"/>
                  </a:cubicBezTo>
                  <a:cubicBezTo>
                    <a:pt x="10994" y="5671"/>
                    <a:pt x="11251" y="4031"/>
                    <a:pt x="11251" y="2713"/>
                  </a:cubicBezTo>
                  <a:cubicBezTo>
                    <a:pt x="11251" y="2038"/>
                    <a:pt x="11187" y="1428"/>
                    <a:pt x="11026" y="945"/>
                  </a:cubicBezTo>
                  <a:cubicBezTo>
                    <a:pt x="10962" y="720"/>
                    <a:pt x="10833" y="528"/>
                    <a:pt x="10705" y="335"/>
                  </a:cubicBezTo>
                  <a:cubicBezTo>
                    <a:pt x="10544" y="174"/>
                    <a:pt x="10351" y="45"/>
                    <a:pt x="10126" y="13"/>
                  </a:cubicBezTo>
                  <a:cubicBezTo>
                    <a:pt x="10100" y="5"/>
                    <a:pt x="10077" y="1"/>
                    <a:pt x="100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4329;p64"/>
            <p:cNvSpPr/>
            <p:nvPr/>
          </p:nvSpPr>
          <p:spPr>
            <a:xfrm>
              <a:off x="5182550" y="2154725"/>
              <a:ext cx="605125" cy="595500"/>
            </a:xfrm>
            <a:custGeom>
              <a:avLst/>
              <a:gdLst/>
              <a:ahLst/>
              <a:cxnLst/>
              <a:rect l="l" t="t" r="r" b="b"/>
              <a:pathLst>
                <a:path w="24205" h="23820" extrusionOk="0">
                  <a:moveTo>
                    <a:pt x="15172" y="1"/>
                  </a:moveTo>
                  <a:lnTo>
                    <a:pt x="0" y="9740"/>
                  </a:lnTo>
                  <a:lnTo>
                    <a:pt x="3247" y="23820"/>
                  </a:lnTo>
                  <a:cubicBezTo>
                    <a:pt x="3247" y="23820"/>
                    <a:pt x="20573" y="14819"/>
                    <a:pt x="22405" y="11926"/>
                  </a:cubicBezTo>
                  <a:cubicBezTo>
                    <a:pt x="24205" y="9033"/>
                    <a:pt x="15172" y="1"/>
                    <a:pt x="151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4330;p64"/>
            <p:cNvSpPr/>
            <p:nvPr/>
          </p:nvSpPr>
          <p:spPr>
            <a:xfrm>
              <a:off x="5175300" y="2147975"/>
              <a:ext cx="579425" cy="609275"/>
            </a:xfrm>
            <a:custGeom>
              <a:avLst/>
              <a:gdLst/>
              <a:ahLst/>
              <a:cxnLst/>
              <a:rect l="l" t="t" r="r" b="b"/>
              <a:pathLst>
                <a:path w="23177" h="24371" extrusionOk="0">
                  <a:moveTo>
                    <a:pt x="15415" y="609"/>
                  </a:moveTo>
                  <a:cubicBezTo>
                    <a:pt x="15464" y="658"/>
                    <a:pt x="15523" y="718"/>
                    <a:pt x="15591" y="785"/>
                  </a:cubicBezTo>
                  <a:cubicBezTo>
                    <a:pt x="16298" y="1524"/>
                    <a:pt x="18066" y="3421"/>
                    <a:pt x="19673" y="5478"/>
                  </a:cubicBezTo>
                  <a:cubicBezTo>
                    <a:pt x="20477" y="6539"/>
                    <a:pt x="21216" y="7632"/>
                    <a:pt x="21763" y="8628"/>
                  </a:cubicBezTo>
                  <a:cubicBezTo>
                    <a:pt x="22309" y="9625"/>
                    <a:pt x="22663" y="10557"/>
                    <a:pt x="22663" y="11264"/>
                  </a:cubicBezTo>
                  <a:cubicBezTo>
                    <a:pt x="22663" y="11586"/>
                    <a:pt x="22598" y="11843"/>
                    <a:pt x="22470" y="12036"/>
                  </a:cubicBezTo>
                  <a:cubicBezTo>
                    <a:pt x="22277" y="12357"/>
                    <a:pt x="21795" y="12807"/>
                    <a:pt x="21184" y="13321"/>
                  </a:cubicBezTo>
                  <a:cubicBezTo>
                    <a:pt x="18934" y="15121"/>
                    <a:pt x="14498" y="17757"/>
                    <a:pt x="10608" y="19943"/>
                  </a:cubicBezTo>
                  <a:cubicBezTo>
                    <a:pt x="8680" y="21036"/>
                    <a:pt x="6880" y="22032"/>
                    <a:pt x="5562" y="22740"/>
                  </a:cubicBezTo>
                  <a:cubicBezTo>
                    <a:pt x="4919" y="23093"/>
                    <a:pt x="4372" y="23350"/>
                    <a:pt x="3987" y="23543"/>
                  </a:cubicBezTo>
                  <a:cubicBezTo>
                    <a:pt x="3884" y="23608"/>
                    <a:pt x="3796" y="23663"/>
                    <a:pt x="3721" y="23707"/>
                  </a:cubicBezTo>
                  <a:lnTo>
                    <a:pt x="3721" y="23707"/>
                  </a:lnTo>
                  <a:lnTo>
                    <a:pt x="612" y="10139"/>
                  </a:lnTo>
                  <a:lnTo>
                    <a:pt x="15415" y="609"/>
                  </a:lnTo>
                  <a:close/>
                  <a:moveTo>
                    <a:pt x="15472" y="1"/>
                  </a:moveTo>
                  <a:cubicBezTo>
                    <a:pt x="15417" y="1"/>
                    <a:pt x="15359" y="17"/>
                    <a:pt x="15302" y="46"/>
                  </a:cubicBezTo>
                  <a:lnTo>
                    <a:pt x="162" y="9785"/>
                  </a:lnTo>
                  <a:cubicBezTo>
                    <a:pt x="65" y="9850"/>
                    <a:pt x="1" y="9978"/>
                    <a:pt x="33" y="10075"/>
                  </a:cubicBezTo>
                  <a:lnTo>
                    <a:pt x="3280" y="24154"/>
                  </a:lnTo>
                  <a:cubicBezTo>
                    <a:pt x="3312" y="24250"/>
                    <a:pt x="3376" y="24315"/>
                    <a:pt x="3440" y="24347"/>
                  </a:cubicBezTo>
                  <a:cubicBezTo>
                    <a:pt x="3472" y="24363"/>
                    <a:pt x="3513" y="24371"/>
                    <a:pt x="3553" y="24371"/>
                  </a:cubicBezTo>
                  <a:cubicBezTo>
                    <a:pt x="3593" y="24371"/>
                    <a:pt x="3633" y="24363"/>
                    <a:pt x="3665" y="24347"/>
                  </a:cubicBezTo>
                  <a:cubicBezTo>
                    <a:pt x="3665" y="24347"/>
                    <a:pt x="8005" y="22065"/>
                    <a:pt x="12569" y="19461"/>
                  </a:cubicBezTo>
                  <a:cubicBezTo>
                    <a:pt x="14852" y="18143"/>
                    <a:pt x="17198" y="16761"/>
                    <a:pt x="19095" y="15475"/>
                  </a:cubicBezTo>
                  <a:cubicBezTo>
                    <a:pt x="20027" y="14864"/>
                    <a:pt x="20863" y="14253"/>
                    <a:pt x="21505" y="13739"/>
                  </a:cubicBezTo>
                  <a:cubicBezTo>
                    <a:pt x="22180" y="13193"/>
                    <a:pt x="22663" y="12743"/>
                    <a:pt x="22920" y="12325"/>
                  </a:cubicBezTo>
                  <a:cubicBezTo>
                    <a:pt x="23113" y="12003"/>
                    <a:pt x="23177" y="11650"/>
                    <a:pt x="23177" y="11264"/>
                  </a:cubicBezTo>
                  <a:cubicBezTo>
                    <a:pt x="23177" y="10268"/>
                    <a:pt x="22695" y="9143"/>
                    <a:pt x="21988" y="7921"/>
                  </a:cubicBezTo>
                  <a:cubicBezTo>
                    <a:pt x="19866" y="4289"/>
                    <a:pt x="15655" y="78"/>
                    <a:pt x="15655" y="78"/>
                  </a:cubicBezTo>
                  <a:cubicBezTo>
                    <a:pt x="15602" y="25"/>
                    <a:pt x="15539" y="1"/>
                    <a:pt x="154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4331;p64"/>
            <p:cNvSpPr/>
            <p:nvPr/>
          </p:nvSpPr>
          <p:spPr>
            <a:xfrm>
              <a:off x="5052350" y="1761925"/>
              <a:ext cx="615600" cy="969125"/>
            </a:xfrm>
            <a:custGeom>
              <a:avLst/>
              <a:gdLst/>
              <a:ahLst/>
              <a:cxnLst/>
              <a:rect l="l" t="t" r="r" b="b"/>
              <a:pathLst>
                <a:path w="24624" h="38765" extrusionOk="0">
                  <a:moveTo>
                    <a:pt x="10210" y="0"/>
                  </a:moveTo>
                  <a:cubicBezTo>
                    <a:pt x="9375" y="0"/>
                    <a:pt x="8808" y="187"/>
                    <a:pt x="8808" y="187"/>
                  </a:cubicBezTo>
                  <a:cubicBezTo>
                    <a:pt x="8808" y="187"/>
                    <a:pt x="8144" y="131"/>
                    <a:pt x="7267" y="131"/>
                  </a:cubicBezTo>
                  <a:cubicBezTo>
                    <a:pt x="6039" y="131"/>
                    <a:pt x="4394" y="240"/>
                    <a:pt x="3569" y="765"/>
                  </a:cubicBezTo>
                  <a:cubicBezTo>
                    <a:pt x="2187" y="1698"/>
                    <a:pt x="1190" y="10152"/>
                    <a:pt x="933" y="15198"/>
                  </a:cubicBezTo>
                  <a:cubicBezTo>
                    <a:pt x="676" y="20245"/>
                    <a:pt x="1" y="24327"/>
                    <a:pt x="354" y="25324"/>
                  </a:cubicBezTo>
                  <a:cubicBezTo>
                    <a:pt x="676" y="26288"/>
                    <a:pt x="9290" y="37153"/>
                    <a:pt x="10544" y="38664"/>
                  </a:cubicBezTo>
                  <a:cubicBezTo>
                    <a:pt x="10602" y="38732"/>
                    <a:pt x="10678" y="38765"/>
                    <a:pt x="10771" y="38765"/>
                  </a:cubicBezTo>
                  <a:cubicBezTo>
                    <a:pt x="12703" y="38765"/>
                    <a:pt x="21892" y="24764"/>
                    <a:pt x="23241" y="21820"/>
                  </a:cubicBezTo>
                  <a:cubicBezTo>
                    <a:pt x="24623" y="18766"/>
                    <a:pt x="23723" y="15938"/>
                    <a:pt x="21891" y="11727"/>
                  </a:cubicBezTo>
                  <a:cubicBezTo>
                    <a:pt x="20091" y="7484"/>
                    <a:pt x="16169" y="3594"/>
                    <a:pt x="13855" y="1440"/>
                  </a:cubicBezTo>
                  <a:cubicBezTo>
                    <a:pt x="12594" y="267"/>
                    <a:pt x="11210" y="0"/>
                    <a:pt x="10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4332;p64"/>
            <p:cNvSpPr/>
            <p:nvPr/>
          </p:nvSpPr>
          <p:spPr>
            <a:xfrm>
              <a:off x="5052350" y="1755325"/>
              <a:ext cx="604350" cy="982050"/>
            </a:xfrm>
            <a:custGeom>
              <a:avLst/>
              <a:gdLst/>
              <a:ahLst/>
              <a:cxnLst/>
              <a:rect l="l" t="t" r="r" b="b"/>
              <a:pathLst>
                <a:path w="24174" h="39282" extrusionOk="0">
                  <a:moveTo>
                    <a:pt x="10223" y="515"/>
                  </a:moveTo>
                  <a:cubicBezTo>
                    <a:pt x="11187" y="547"/>
                    <a:pt x="12473" y="772"/>
                    <a:pt x="13694" y="1897"/>
                  </a:cubicBezTo>
                  <a:cubicBezTo>
                    <a:pt x="15976" y="4051"/>
                    <a:pt x="19866" y="7908"/>
                    <a:pt x="21666" y="12087"/>
                  </a:cubicBezTo>
                  <a:cubicBezTo>
                    <a:pt x="22855" y="14884"/>
                    <a:pt x="23659" y="17037"/>
                    <a:pt x="23659" y="18998"/>
                  </a:cubicBezTo>
                  <a:cubicBezTo>
                    <a:pt x="23659" y="19995"/>
                    <a:pt x="23434" y="20959"/>
                    <a:pt x="22984" y="21988"/>
                  </a:cubicBezTo>
                  <a:cubicBezTo>
                    <a:pt x="22663" y="22695"/>
                    <a:pt x="21827" y="24109"/>
                    <a:pt x="20766" y="25813"/>
                  </a:cubicBezTo>
                  <a:cubicBezTo>
                    <a:pt x="19127" y="28417"/>
                    <a:pt x="16941" y="31663"/>
                    <a:pt x="14980" y="34267"/>
                  </a:cubicBezTo>
                  <a:cubicBezTo>
                    <a:pt x="14016" y="35585"/>
                    <a:pt x="13083" y="36710"/>
                    <a:pt x="12312" y="37513"/>
                  </a:cubicBezTo>
                  <a:cubicBezTo>
                    <a:pt x="11958" y="37931"/>
                    <a:pt x="11605" y="38253"/>
                    <a:pt x="11316" y="38446"/>
                  </a:cubicBezTo>
                  <a:cubicBezTo>
                    <a:pt x="11058" y="38671"/>
                    <a:pt x="10833" y="38767"/>
                    <a:pt x="10769" y="38767"/>
                  </a:cubicBezTo>
                  <a:lnTo>
                    <a:pt x="10737" y="38735"/>
                  </a:lnTo>
                  <a:cubicBezTo>
                    <a:pt x="10126" y="37996"/>
                    <a:pt x="7651" y="34910"/>
                    <a:pt x="5305" y="31888"/>
                  </a:cubicBezTo>
                  <a:cubicBezTo>
                    <a:pt x="4147" y="30377"/>
                    <a:pt x="2990" y="28899"/>
                    <a:pt x="2122" y="27709"/>
                  </a:cubicBezTo>
                  <a:cubicBezTo>
                    <a:pt x="1672" y="27131"/>
                    <a:pt x="1319" y="26616"/>
                    <a:pt x="1061" y="26231"/>
                  </a:cubicBezTo>
                  <a:cubicBezTo>
                    <a:pt x="933" y="26038"/>
                    <a:pt x="804" y="25845"/>
                    <a:pt x="740" y="25716"/>
                  </a:cubicBezTo>
                  <a:cubicBezTo>
                    <a:pt x="644" y="25620"/>
                    <a:pt x="611" y="25491"/>
                    <a:pt x="611" y="25491"/>
                  </a:cubicBezTo>
                  <a:cubicBezTo>
                    <a:pt x="547" y="25363"/>
                    <a:pt x="515" y="25074"/>
                    <a:pt x="515" y="24656"/>
                  </a:cubicBezTo>
                  <a:cubicBezTo>
                    <a:pt x="515" y="23016"/>
                    <a:pt x="997" y="19577"/>
                    <a:pt x="1190" y="15462"/>
                  </a:cubicBezTo>
                  <a:cubicBezTo>
                    <a:pt x="1319" y="12955"/>
                    <a:pt x="1640" y="9580"/>
                    <a:pt x="2090" y="6719"/>
                  </a:cubicBezTo>
                  <a:cubicBezTo>
                    <a:pt x="2315" y="5305"/>
                    <a:pt x="2572" y="4019"/>
                    <a:pt x="2862" y="3022"/>
                  </a:cubicBezTo>
                  <a:cubicBezTo>
                    <a:pt x="3022" y="2540"/>
                    <a:pt x="3151" y="2122"/>
                    <a:pt x="3312" y="1833"/>
                  </a:cubicBezTo>
                  <a:cubicBezTo>
                    <a:pt x="3472" y="1512"/>
                    <a:pt x="3633" y="1319"/>
                    <a:pt x="3729" y="1254"/>
                  </a:cubicBezTo>
                  <a:cubicBezTo>
                    <a:pt x="4083" y="1029"/>
                    <a:pt x="4662" y="869"/>
                    <a:pt x="5305" y="772"/>
                  </a:cubicBezTo>
                  <a:cubicBezTo>
                    <a:pt x="5947" y="676"/>
                    <a:pt x="6622" y="676"/>
                    <a:pt x="7233" y="676"/>
                  </a:cubicBezTo>
                  <a:lnTo>
                    <a:pt x="8326" y="676"/>
                  </a:lnTo>
                  <a:cubicBezTo>
                    <a:pt x="8615" y="708"/>
                    <a:pt x="8776" y="708"/>
                    <a:pt x="8776" y="708"/>
                  </a:cubicBezTo>
                  <a:lnTo>
                    <a:pt x="8905" y="708"/>
                  </a:lnTo>
                  <a:cubicBezTo>
                    <a:pt x="9001" y="676"/>
                    <a:pt x="9515" y="515"/>
                    <a:pt x="10223" y="515"/>
                  </a:cubicBezTo>
                  <a:close/>
                  <a:moveTo>
                    <a:pt x="10223" y="1"/>
                  </a:moveTo>
                  <a:cubicBezTo>
                    <a:pt x="9425" y="1"/>
                    <a:pt x="8880" y="152"/>
                    <a:pt x="8744" y="187"/>
                  </a:cubicBezTo>
                  <a:lnTo>
                    <a:pt x="8744" y="187"/>
                  </a:lnTo>
                  <a:cubicBezTo>
                    <a:pt x="8523" y="170"/>
                    <a:pt x="7949" y="129"/>
                    <a:pt x="7233" y="129"/>
                  </a:cubicBezTo>
                  <a:cubicBezTo>
                    <a:pt x="6622" y="129"/>
                    <a:pt x="5915" y="162"/>
                    <a:pt x="5208" y="258"/>
                  </a:cubicBezTo>
                  <a:cubicBezTo>
                    <a:pt x="4533" y="354"/>
                    <a:pt x="3890" y="515"/>
                    <a:pt x="3440" y="804"/>
                  </a:cubicBezTo>
                  <a:cubicBezTo>
                    <a:pt x="3183" y="965"/>
                    <a:pt x="3022" y="1254"/>
                    <a:pt x="2829" y="1576"/>
                  </a:cubicBezTo>
                  <a:cubicBezTo>
                    <a:pt x="2540" y="2187"/>
                    <a:pt x="2283" y="3087"/>
                    <a:pt x="2026" y="4147"/>
                  </a:cubicBezTo>
                  <a:cubicBezTo>
                    <a:pt x="1319" y="7330"/>
                    <a:pt x="836" y="12119"/>
                    <a:pt x="676" y="15430"/>
                  </a:cubicBezTo>
                  <a:cubicBezTo>
                    <a:pt x="451" y="19513"/>
                    <a:pt x="1" y="22920"/>
                    <a:pt x="1" y="24656"/>
                  </a:cubicBezTo>
                  <a:cubicBezTo>
                    <a:pt x="1" y="25074"/>
                    <a:pt x="1" y="25395"/>
                    <a:pt x="97" y="25652"/>
                  </a:cubicBezTo>
                  <a:cubicBezTo>
                    <a:pt x="129" y="25749"/>
                    <a:pt x="194" y="25877"/>
                    <a:pt x="290" y="26006"/>
                  </a:cubicBezTo>
                  <a:cubicBezTo>
                    <a:pt x="579" y="26520"/>
                    <a:pt x="1286" y="27517"/>
                    <a:pt x="2219" y="28738"/>
                  </a:cubicBezTo>
                  <a:cubicBezTo>
                    <a:pt x="4951" y="32370"/>
                    <a:pt x="9451" y="38028"/>
                    <a:pt x="10351" y="39089"/>
                  </a:cubicBezTo>
                  <a:cubicBezTo>
                    <a:pt x="10448" y="39217"/>
                    <a:pt x="10608" y="39281"/>
                    <a:pt x="10769" y="39281"/>
                  </a:cubicBezTo>
                  <a:cubicBezTo>
                    <a:pt x="10962" y="39281"/>
                    <a:pt x="11155" y="39217"/>
                    <a:pt x="11348" y="39089"/>
                  </a:cubicBezTo>
                  <a:cubicBezTo>
                    <a:pt x="11701" y="38864"/>
                    <a:pt x="12151" y="38510"/>
                    <a:pt x="12633" y="37996"/>
                  </a:cubicBezTo>
                  <a:cubicBezTo>
                    <a:pt x="14305" y="36228"/>
                    <a:pt x="16716" y="32917"/>
                    <a:pt x="18869" y="29702"/>
                  </a:cubicBezTo>
                  <a:cubicBezTo>
                    <a:pt x="19962" y="28095"/>
                    <a:pt x="20959" y="26520"/>
                    <a:pt x="21762" y="25202"/>
                  </a:cubicBezTo>
                  <a:cubicBezTo>
                    <a:pt x="22566" y="23884"/>
                    <a:pt x="23177" y="22823"/>
                    <a:pt x="23466" y="22213"/>
                  </a:cubicBezTo>
                  <a:cubicBezTo>
                    <a:pt x="23948" y="21120"/>
                    <a:pt x="24173" y="20091"/>
                    <a:pt x="24173" y="18998"/>
                  </a:cubicBezTo>
                  <a:cubicBezTo>
                    <a:pt x="24173" y="16877"/>
                    <a:pt x="23370" y="14659"/>
                    <a:pt x="22148" y="11862"/>
                  </a:cubicBezTo>
                  <a:cubicBezTo>
                    <a:pt x="20284" y="7587"/>
                    <a:pt x="16362" y="3665"/>
                    <a:pt x="14048" y="1512"/>
                  </a:cubicBezTo>
                  <a:cubicBezTo>
                    <a:pt x="12730" y="290"/>
                    <a:pt x="11283" y="1"/>
                    <a:pt x="102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4333;p64"/>
            <p:cNvSpPr/>
            <p:nvPr/>
          </p:nvSpPr>
          <p:spPr>
            <a:xfrm>
              <a:off x="5250050" y="1875925"/>
              <a:ext cx="257500" cy="356775"/>
            </a:xfrm>
            <a:custGeom>
              <a:avLst/>
              <a:gdLst/>
              <a:ahLst/>
              <a:cxnLst/>
              <a:rect l="l" t="t" r="r" b="b"/>
              <a:pathLst>
                <a:path w="10300" h="14271" extrusionOk="0">
                  <a:moveTo>
                    <a:pt x="8583" y="0"/>
                  </a:moveTo>
                  <a:cubicBezTo>
                    <a:pt x="6000" y="0"/>
                    <a:pt x="1287" y="3931"/>
                    <a:pt x="804" y="5656"/>
                  </a:cubicBezTo>
                  <a:cubicBezTo>
                    <a:pt x="804" y="5656"/>
                    <a:pt x="804" y="5785"/>
                    <a:pt x="740" y="5977"/>
                  </a:cubicBezTo>
                  <a:cubicBezTo>
                    <a:pt x="643" y="6588"/>
                    <a:pt x="418" y="7938"/>
                    <a:pt x="225" y="9481"/>
                  </a:cubicBezTo>
                  <a:cubicBezTo>
                    <a:pt x="0" y="11538"/>
                    <a:pt x="65" y="14271"/>
                    <a:pt x="740" y="14271"/>
                  </a:cubicBezTo>
                  <a:cubicBezTo>
                    <a:pt x="1382" y="14271"/>
                    <a:pt x="10094" y="7970"/>
                    <a:pt x="10254" y="2249"/>
                  </a:cubicBezTo>
                  <a:cubicBezTo>
                    <a:pt x="10300" y="621"/>
                    <a:pt x="9610" y="0"/>
                    <a:pt x="85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4334;p64"/>
            <p:cNvSpPr/>
            <p:nvPr/>
          </p:nvSpPr>
          <p:spPr>
            <a:xfrm>
              <a:off x="5246025" y="1869450"/>
              <a:ext cx="267625" cy="370475"/>
            </a:xfrm>
            <a:custGeom>
              <a:avLst/>
              <a:gdLst/>
              <a:ahLst/>
              <a:cxnLst/>
              <a:rect l="l" t="t" r="r" b="b"/>
              <a:pathLst>
                <a:path w="10705" h="14819" extrusionOk="0">
                  <a:moveTo>
                    <a:pt x="8744" y="547"/>
                  </a:moveTo>
                  <a:cubicBezTo>
                    <a:pt x="9194" y="547"/>
                    <a:pt x="9515" y="675"/>
                    <a:pt x="9772" y="933"/>
                  </a:cubicBezTo>
                  <a:cubicBezTo>
                    <a:pt x="9997" y="1190"/>
                    <a:pt x="10158" y="1640"/>
                    <a:pt x="10158" y="2379"/>
                  </a:cubicBezTo>
                  <a:cubicBezTo>
                    <a:pt x="10158" y="2411"/>
                    <a:pt x="10158" y="2475"/>
                    <a:pt x="10158" y="2508"/>
                  </a:cubicBezTo>
                  <a:cubicBezTo>
                    <a:pt x="10094" y="5240"/>
                    <a:pt x="7908" y="8229"/>
                    <a:pt x="5658" y="10479"/>
                  </a:cubicBezTo>
                  <a:cubicBezTo>
                    <a:pt x="4533" y="11637"/>
                    <a:pt x="3376" y="12569"/>
                    <a:pt x="2476" y="13244"/>
                  </a:cubicBezTo>
                  <a:cubicBezTo>
                    <a:pt x="2026" y="13597"/>
                    <a:pt x="1640" y="13855"/>
                    <a:pt x="1351" y="14015"/>
                  </a:cubicBezTo>
                  <a:cubicBezTo>
                    <a:pt x="1190" y="14112"/>
                    <a:pt x="1093" y="14176"/>
                    <a:pt x="997" y="14240"/>
                  </a:cubicBezTo>
                  <a:lnTo>
                    <a:pt x="901" y="14272"/>
                  </a:lnTo>
                  <a:lnTo>
                    <a:pt x="868" y="14240"/>
                  </a:lnTo>
                  <a:cubicBezTo>
                    <a:pt x="772" y="14144"/>
                    <a:pt x="676" y="13822"/>
                    <a:pt x="611" y="13405"/>
                  </a:cubicBezTo>
                  <a:cubicBezTo>
                    <a:pt x="547" y="12987"/>
                    <a:pt x="547" y="12472"/>
                    <a:pt x="547" y="11894"/>
                  </a:cubicBezTo>
                  <a:cubicBezTo>
                    <a:pt x="547" y="11187"/>
                    <a:pt x="579" y="10447"/>
                    <a:pt x="676" y="9772"/>
                  </a:cubicBezTo>
                  <a:cubicBezTo>
                    <a:pt x="836" y="8229"/>
                    <a:pt x="1061" y="6879"/>
                    <a:pt x="1190" y="6301"/>
                  </a:cubicBezTo>
                  <a:cubicBezTo>
                    <a:pt x="1222" y="6076"/>
                    <a:pt x="1222" y="5979"/>
                    <a:pt x="1222" y="5979"/>
                  </a:cubicBezTo>
                  <a:cubicBezTo>
                    <a:pt x="1318" y="5626"/>
                    <a:pt x="1672" y="5079"/>
                    <a:pt x="2218" y="4501"/>
                  </a:cubicBezTo>
                  <a:cubicBezTo>
                    <a:pt x="3022" y="3601"/>
                    <a:pt x="4211" y="2604"/>
                    <a:pt x="5433" y="1833"/>
                  </a:cubicBezTo>
                  <a:cubicBezTo>
                    <a:pt x="6622" y="1061"/>
                    <a:pt x="7876" y="547"/>
                    <a:pt x="8744" y="547"/>
                  </a:cubicBezTo>
                  <a:close/>
                  <a:moveTo>
                    <a:pt x="8744" y="0"/>
                  </a:moveTo>
                  <a:cubicBezTo>
                    <a:pt x="8037" y="0"/>
                    <a:pt x="7233" y="257"/>
                    <a:pt x="6397" y="675"/>
                  </a:cubicBezTo>
                  <a:cubicBezTo>
                    <a:pt x="5144" y="1286"/>
                    <a:pt x="3826" y="2218"/>
                    <a:pt x="2765" y="3183"/>
                  </a:cubicBezTo>
                  <a:cubicBezTo>
                    <a:pt x="2251" y="3665"/>
                    <a:pt x="1801" y="4147"/>
                    <a:pt x="1447" y="4597"/>
                  </a:cubicBezTo>
                  <a:cubicBezTo>
                    <a:pt x="1093" y="5047"/>
                    <a:pt x="836" y="5465"/>
                    <a:pt x="708" y="5851"/>
                  </a:cubicBezTo>
                  <a:lnTo>
                    <a:pt x="708" y="5883"/>
                  </a:lnTo>
                  <a:cubicBezTo>
                    <a:pt x="708" y="5883"/>
                    <a:pt x="676" y="5979"/>
                    <a:pt x="643" y="6204"/>
                  </a:cubicBezTo>
                  <a:cubicBezTo>
                    <a:pt x="547" y="6783"/>
                    <a:pt x="322" y="8165"/>
                    <a:pt x="129" y="9708"/>
                  </a:cubicBezTo>
                  <a:cubicBezTo>
                    <a:pt x="33" y="10415"/>
                    <a:pt x="1" y="11187"/>
                    <a:pt x="1" y="11894"/>
                  </a:cubicBezTo>
                  <a:cubicBezTo>
                    <a:pt x="1" y="12633"/>
                    <a:pt x="33" y="13308"/>
                    <a:pt x="161" y="13822"/>
                  </a:cubicBezTo>
                  <a:cubicBezTo>
                    <a:pt x="193" y="14080"/>
                    <a:pt x="258" y="14272"/>
                    <a:pt x="386" y="14465"/>
                  </a:cubicBezTo>
                  <a:cubicBezTo>
                    <a:pt x="418" y="14562"/>
                    <a:pt x="483" y="14626"/>
                    <a:pt x="579" y="14690"/>
                  </a:cubicBezTo>
                  <a:cubicBezTo>
                    <a:pt x="643" y="14755"/>
                    <a:pt x="772" y="14819"/>
                    <a:pt x="901" y="14819"/>
                  </a:cubicBezTo>
                  <a:cubicBezTo>
                    <a:pt x="965" y="14819"/>
                    <a:pt x="997" y="14787"/>
                    <a:pt x="1061" y="14787"/>
                  </a:cubicBezTo>
                  <a:cubicBezTo>
                    <a:pt x="1254" y="14723"/>
                    <a:pt x="1511" y="14562"/>
                    <a:pt x="1833" y="14337"/>
                  </a:cubicBezTo>
                  <a:cubicBezTo>
                    <a:pt x="3022" y="13597"/>
                    <a:pt x="5176" y="11894"/>
                    <a:pt x="7072" y="9772"/>
                  </a:cubicBezTo>
                  <a:cubicBezTo>
                    <a:pt x="8969" y="7619"/>
                    <a:pt x="10608" y="5079"/>
                    <a:pt x="10705" y="2540"/>
                  </a:cubicBezTo>
                  <a:cubicBezTo>
                    <a:pt x="10705" y="2475"/>
                    <a:pt x="10705" y="2411"/>
                    <a:pt x="10705" y="2379"/>
                  </a:cubicBezTo>
                  <a:cubicBezTo>
                    <a:pt x="10705" y="1575"/>
                    <a:pt x="10512" y="965"/>
                    <a:pt x="10158" y="579"/>
                  </a:cubicBezTo>
                  <a:cubicBezTo>
                    <a:pt x="9805" y="161"/>
                    <a:pt x="9290" y="0"/>
                    <a:pt x="87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4335;p64"/>
            <p:cNvSpPr/>
            <p:nvPr/>
          </p:nvSpPr>
          <p:spPr>
            <a:xfrm>
              <a:off x="5212275" y="1713975"/>
              <a:ext cx="317450" cy="378150"/>
            </a:xfrm>
            <a:custGeom>
              <a:avLst/>
              <a:gdLst/>
              <a:ahLst/>
              <a:cxnLst/>
              <a:rect l="l" t="t" r="r" b="b"/>
              <a:pathLst>
                <a:path w="12698" h="15126" extrusionOk="0">
                  <a:moveTo>
                    <a:pt x="4510" y="1"/>
                  </a:moveTo>
                  <a:cubicBezTo>
                    <a:pt x="3445" y="1"/>
                    <a:pt x="2503" y="245"/>
                    <a:pt x="1897" y="851"/>
                  </a:cubicBezTo>
                  <a:cubicBezTo>
                    <a:pt x="1897" y="851"/>
                    <a:pt x="1093" y="3937"/>
                    <a:pt x="1093" y="4419"/>
                  </a:cubicBezTo>
                  <a:cubicBezTo>
                    <a:pt x="1093" y="4934"/>
                    <a:pt x="1415" y="6155"/>
                    <a:pt x="1415" y="6155"/>
                  </a:cubicBezTo>
                  <a:cubicBezTo>
                    <a:pt x="1415" y="6155"/>
                    <a:pt x="0" y="8405"/>
                    <a:pt x="161" y="8662"/>
                  </a:cubicBezTo>
                  <a:cubicBezTo>
                    <a:pt x="322" y="8919"/>
                    <a:pt x="836" y="9305"/>
                    <a:pt x="836" y="9305"/>
                  </a:cubicBezTo>
                  <a:cubicBezTo>
                    <a:pt x="836" y="9305"/>
                    <a:pt x="675" y="12455"/>
                    <a:pt x="1318" y="13130"/>
                  </a:cubicBezTo>
                  <a:cubicBezTo>
                    <a:pt x="1620" y="13432"/>
                    <a:pt x="2332" y="13515"/>
                    <a:pt x="3028" y="13515"/>
                  </a:cubicBezTo>
                  <a:cubicBezTo>
                    <a:pt x="3889" y="13515"/>
                    <a:pt x="4726" y="13388"/>
                    <a:pt x="4726" y="13388"/>
                  </a:cubicBezTo>
                  <a:lnTo>
                    <a:pt x="4726" y="13388"/>
                  </a:lnTo>
                  <a:cubicBezTo>
                    <a:pt x="4726" y="13388"/>
                    <a:pt x="3408" y="15027"/>
                    <a:pt x="4886" y="15123"/>
                  </a:cubicBezTo>
                  <a:cubicBezTo>
                    <a:pt x="4908" y="15125"/>
                    <a:pt x="4930" y="15125"/>
                    <a:pt x="4952" y="15125"/>
                  </a:cubicBezTo>
                  <a:cubicBezTo>
                    <a:pt x="6509" y="15125"/>
                    <a:pt x="10368" y="11850"/>
                    <a:pt x="11540" y="9980"/>
                  </a:cubicBezTo>
                  <a:cubicBezTo>
                    <a:pt x="12697" y="8084"/>
                    <a:pt x="12601" y="4580"/>
                    <a:pt x="11540" y="2844"/>
                  </a:cubicBezTo>
                  <a:cubicBezTo>
                    <a:pt x="10755" y="1597"/>
                    <a:pt x="7230" y="1"/>
                    <a:pt x="45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4336;p64"/>
            <p:cNvSpPr/>
            <p:nvPr/>
          </p:nvSpPr>
          <p:spPr>
            <a:xfrm>
              <a:off x="5209050" y="1707925"/>
              <a:ext cx="319075" cy="390575"/>
            </a:xfrm>
            <a:custGeom>
              <a:avLst/>
              <a:gdLst/>
              <a:ahLst/>
              <a:cxnLst/>
              <a:rect l="l" t="t" r="r" b="b"/>
              <a:pathLst>
                <a:path w="12763" h="15623" extrusionOk="0">
                  <a:moveTo>
                    <a:pt x="4662" y="515"/>
                  </a:moveTo>
                  <a:cubicBezTo>
                    <a:pt x="5948" y="515"/>
                    <a:pt x="7491" y="900"/>
                    <a:pt x="8776" y="1447"/>
                  </a:cubicBezTo>
                  <a:cubicBezTo>
                    <a:pt x="9419" y="1736"/>
                    <a:pt x="9998" y="2025"/>
                    <a:pt x="10480" y="2347"/>
                  </a:cubicBezTo>
                  <a:cubicBezTo>
                    <a:pt x="10930" y="2668"/>
                    <a:pt x="11284" y="2990"/>
                    <a:pt x="11412" y="3247"/>
                  </a:cubicBezTo>
                  <a:cubicBezTo>
                    <a:pt x="11926" y="4051"/>
                    <a:pt x="12216" y="5368"/>
                    <a:pt x="12216" y="6686"/>
                  </a:cubicBezTo>
                  <a:cubicBezTo>
                    <a:pt x="12216" y="7940"/>
                    <a:pt x="11959" y="9226"/>
                    <a:pt x="11412" y="10094"/>
                  </a:cubicBezTo>
                  <a:cubicBezTo>
                    <a:pt x="10898" y="10962"/>
                    <a:pt x="9644" y="12247"/>
                    <a:pt x="8358" y="13308"/>
                  </a:cubicBezTo>
                  <a:cubicBezTo>
                    <a:pt x="7683" y="13822"/>
                    <a:pt x="7040" y="14272"/>
                    <a:pt x="6462" y="14594"/>
                  </a:cubicBezTo>
                  <a:cubicBezTo>
                    <a:pt x="5883" y="14915"/>
                    <a:pt x="5369" y="15108"/>
                    <a:pt x="5080" y="15108"/>
                  </a:cubicBezTo>
                  <a:lnTo>
                    <a:pt x="5048" y="15108"/>
                  </a:lnTo>
                  <a:cubicBezTo>
                    <a:pt x="4790" y="15076"/>
                    <a:pt x="4694" y="15012"/>
                    <a:pt x="4630" y="14980"/>
                  </a:cubicBezTo>
                  <a:cubicBezTo>
                    <a:pt x="4598" y="14947"/>
                    <a:pt x="4598" y="14915"/>
                    <a:pt x="4565" y="14819"/>
                  </a:cubicBezTo>
                  <a:cubicBezTo>
                    <a:pt x="4565" y="14658"/>
                    <a:pt x="4694" y="14369"/>
                    <a:pt x="4823" y="14176"/>
                  </a:cubicBezTo>
                  <a:cubicBezTo>
                    <a:pt x="4887" y="14047"/>
                    <a:pt x="4951" y="13951"/>
                    <a:pt x="4983" y="13887"/>
                  </a:cubicBezTo>
                  <a:lnTo>
                    <a:pt x="5048" y="13822"/>
                  </a:lnTo>
                  <a:lnTo>
                    <a:pt x="5080" y="13790"/>
                  </a:lnTo>
                  <a:cubicBezTo>
                    <a:pt x="5144" y="13694"/>
                    <a:pt x="5144" y="13597"/>
                    <a:pt x="5080" y="13501"/>
                  </a:cubicBezTo>
                  <a:cubicBezTo>
                    <a:pt x="5053" y="13422"/>
                    <a:pt x="4961" y="13364"/>
                    <a:pt x="4876" y="13364"/>
                  </a:cubicBezTo>
                  <a:cubicBezTo>
                    <a:pt x="4858" y="13364"/>
                    <a:pt x="4840" y="13367"/>
                    <a:pt x="4823" y="13372"/>
                  </a:cubicBezTo>
                  <a:lnTo>
                    <a:pt x="4662" y="13372"/>
                  </a:lnTo>
                  <a:cubicBezTo>
                    <a:pt x="4405" y="13405"/>
                    <a:pt x="3762" y="13469"/>
                    <a:pt x="3151" y="13469"/>
                  </a:cubicBezTo>
                  <a:cubicBezTo>
                    <a:pt x="2797" y="13469"/>
                    <a:pt x="2476" y="13469"/>
                    <a:pt x="2219" y="13405"/>
                  </a:cubicBezTo>
                  <a:cubicBezTo>
                    <a:pt x="1930" y="13372"/>
                    <a:pt x="1737" y="13276"/>
                    <a:pt x="1640" y="13180"/>
                  </a:cubicBezTo>
                  <a:cubicBezTo>
                    <a:pt x="1576" y="13115"/>
                    <a:pt x="1512" y="12987"/>
                    <a:pt x="1447" y="12794"/>
                  </a:cubicBezTo>
                  <a:cubicBezTo>
                    <a:pt x="1255" y="12183"/>
                    <a:pt x="1222" y="11122"/>
                    <a:pt x="1222" y="10415"/>
                  </a:cubicBezTo>
                  <a:cubicBezTo>
                    <a:pt x="1222" y="10158"/>
                    <a:pt x="1222" y="9965"/>
                    <a:pt x="1222" y="9804"/>
                  </a:cubicBezTo>
                  <a:cubicBezTo>
                    <a:pt x="1222" y="9676"/>
                    <a:pt x="1222" y="9579"/>
                    <a:pt x="1222" y="9579"/>
                  </a:cubicBezTo>
                  <a:cubicBezTo>
                    <a:pt x="1222" y="9483"/>
                    <a:pt x="1190" y="9419"/>
                    <a:pt x="1126" y="9354"/>
                  </a:cubicBezTo>
                  <a:lnTo>
                    <a:pt x="1062" y="9290"/>
                  </a:lnTo>
                  <a:cubicBezTo>
                    <a:pt x="997" y="9226"/>
                    <a:pt x="869" y="9129"/>
                    <a:pt x="772" y="9033"/>
                  </a:cubicBezTo>
                  <a:cubicBezTo>
                    <a:pt x="699" y="8960"/>
                    <a:pt x="608" y="8868"/>
                    <a:pt x="554" y="8800"/>
                  </a:cubicBezTo>
                  <a:lnTo>
                    <a:pt x="554" y="8800"/>
                  </a:lnTo>
                  <a:cubicBezTo>
                    <a:pt x="577" y="8707"/>
                    <a:pt x="658" y="8517"/>
                    <a:pt x="740" y="8326"/>
                  </a:cubicBezTo>
                  <a:cubicBezTo>
                    <a:pt x="933" y="7972"/>
                    <a:pt x="1190" y="7522"/>
                    <a:pt x="1383" y="7169"/>
                  </a:cubicBezTo>
                  <a:cubicBezTo>
                    <a:pt x="1608" y="6815"/>
                    <a:pt x="1769" y="6558"/>
                    <a:pt x="1769" y="6558"/>
                  </a:cubicBezTo>
                  <a:cubicBezTo>
                    <a:pt x="1801" y="6493"/>
                    <a:pt x="1833" y="6429"/>
                    <a:pt x="1801" y="6333"/>
                  </a:cubicBezTo>
                  <a:cubicBezTo>
                    <a:pt x="1801" y="6333"/>
                    <a:pt x="1769" y="6268"/>
                    <a:pt x="1737" y="6140"/>
                  </a:cubicBezTo>
                  <a:cubicBezTo>
                    <a:pt x="1705" y="5947"/>
                    <a:pt x="1640" y="5658"/>
                    <a:pt x="1576" y="5401"/>
                  </a:cubicBezTo>
                  <a:cubicBezTo>
                    <a:pt x="1512" y="5111"/>
                    <a:pt x="1480" y="4822"/>
                    <a:pt x="1480" y="4661"/>
                  </a:cubicBezTo>
                  <a:cubicBezTo>
                    <a:pt x="1480" y="4629"/>
                    <a:pt x="1480" y="4533"/>
                    <a:pt x="1512" y="4436"/>
                  </a:cubicBezTo>
                  <a:cubicBezTo>
                    <a:pt x="1576" y="3986"/>
                    <a:pt x="1769" y="3150"/>
                    <a:pt x="1962" y="2475"/>
                  </a:cubicBezTo>
                  <a:cubicBezTo>
                    <a:pt x="2122" y="1888"/>
                    <a:pt x="2238" y="1390"/>
                    <a:pt x="2272" y="1237"/>
                  </a:cubicBezTo>
                  <a:lnTo>
                    <a:pt x="2272" y="1237"/>
                  </a:lnTo>
                  <a:cubicBezTo>
                    <a:pt x="2821" y="756"/>
                    <a:pt x="3666" y="515"/>
                    <a:pt x="4662" y="515"/>
                  </a:cubicBezTo>
                  <a:close/>
                  <a:moveTo>
                    <a:pt x="4662" y="0"/>
                  </a:moveTo>
                  <a:cubicBezTo>
                    <a:pt x="3537" y="0"/>
                    <a:pt x="2540" y="225"/>
                    <a:pt x="1833" y="932"/>
                  </a:cubicBezTo>
                  <a:lnTo>
                    <a:pt x="1769" y="1029"/>
                  </a:lnTo>
                  <a:cubicBezTo>
                    <a:pt x="1769" y="1029"/>
                    <a:pt x="1576" y="1800"/>
                    <a:pt x="1351" y="2636"/>
                  </a:cubicBezTo>
                  <a:cubicBezTo>
                    <a:pt x="1255" y="3054"/>
                    <a:pt x="1158" y="3472"/>
                    <a:pt x="1062" y="3858"/>
                  </a:cubicBezTo>
                  <a:cubicBezTo>
                    <a:pt x="1029" y="4018"/>
                    <a:pt x="997" y="4179"/>
                    <a:pt x="965" y="4340"/>
                  </a:cubicBezTo>
                  <a:cubicBezTo>
                    <a:pt x="965" y="4468"/>
                    <a:pt x="933" y="4565"/>
                    <a:pt x="933" y="4661"/>
                  </a:cubicBezTo>
                  <a:cubicBezTo>
                    <a:pt x="933" y="4983"/>
                    <a:pt x="1029" y="5401"/>
                    <a:pt x="1126" y="5786"/>
                  </a:cubicBezTo>
                  <a:cubicBezTo>
                    <a:pt x="1166" y="6029"/>
                    <a:pt x="1219" y="6246"/>
                    <a:pt x="1253" y="6374"/>
                  </a:cubicBezTo>
                  <a:lnTo>
                    <a:pt x="1253" y="6374"/>
                  </a:lnTo>
                  <a:cubicBezTo>
                    <a:pt x="1143" y="6552"/>
                    <a:pt x="910" y="6932"/>
                    <a:pt x="676" y="7329"/>
                  </a:cubicBezTo>
                  <a:cubicBezTo>
                    <a:pt x="515" y="7619"/>
                    <a:pt x="354" y="7908"/>
                    <a:pt x="226" y="8165"/>
                  </a:cubicBezTo>
                  <a:cubicBezTo>
                    <a:pt x="162" y="8294"/>
                    <a:pt x="129" y="8422"/>
                    <a:pt x="97" y="8519"/>
                  </a:cubicBezTo>
                  <a:cubicBezTo>
                    <a:pt x="33" y="8647"/>
                    <a:pt x="33" y="8711"/>
                    <a:pt x="1" y="8840"/>
                  </a:cubicBezTo>
                  <a:cubicBezTo>
                    <a:pt x="1" y="8868"/>
                    <a:pt x="1" y="8947"/>
                    <a:pt x="67" y="9032"/>
                  </a:cubicBezTo>
                  <a:lnTo>
                    <a:pt x="67" y="9032"/>
                  </a:lnTo>
                  <a:lnTo>
                    <a:pt x="65" y="9033"/>
                  </a:lnTo>
                  <a:cubicBezTo>
                    <a:pt x="194" y="9226"/>
                    <a:pt x="354" y="9386"/>
                    <a:pt x="515" y="9515"/>
                  </a:cubicBezTo>
                  <a:cubicBezTo>
                    <a:pt x="580" y="9596"/>
                    <a:pt x="644" y="9660"/>
                    <a:pt x="697" y="9705"/>
                  </a:cubicBezTo>
                  <a:lnTo>
                    <a:pt x="697" y="9705"/>
                  </a:lnTo>
                  <a:cubicBezTo>
                    <a:pt x="687" y="9856"/>
                    <a:pt x="676" y="10106"/>
                    <a:pt x="676" y="10415"/>
                  </a:cubicBezTo>
                  <a:cubicBezTo>
                    <a:pt x="676" y="10897"/>
                    <a:pt x="708" y="11540"/>
                    <a:pt x="772" y="12119"/>
                  </a:cubicBezTo>
                  <a:cubicBezTo>
                    <a:pt x="804" y="12408"/>
                    <a:pt x="869" y="12697"/>
                    <a:pt x="933" y="12955"/>
                  </a:cubicBezTo>
                  <a:cubicBezTo>
                    <a:pt x="997" y="13180"/>
                    <a:pt x="1094" y="13405"/>
                    <a:pt x="1255" y="13565"/>
                  </a:cubicBezTo>
                  <a:cubicBezTo>
                    <a:pt x="1480" y="13790"/>
                    <a:pt x="1769" y="13887"/>
                    <a:pt x="2090" y="13951"/>
                  </a:cubicBezTo>
                  <a:cubicBezTo>
                    <a:pt x="2444" y="14015"/>
                    <a:pt x="2797" y="14015"/>
                    <a:pt x="3151" y="14015"/>
                  </a:cubicBezTo>
                  <a:cubicBezTo>
                    <a:pt x="3578" y="14015"/>
                    <a:pt x="3990" y="13986"/>
                    <a:pt x="4306" y="13956"/>
                  </a:cubicBezTo>
                  <a:lnTo>
                    <a:pt x="4306" y="13956"/>
                  </a:lnTo>
                  <a:cubicBezTo>
                    <a:pt x="4185" y="14201"/>
                    <a:pt x="4051" y="14496"/>
                    <a:pt x="4051" y="14819"/>
                  </a:cubicBezTo>
                  <a:cubicBezTo>
                    <a:pt x="4051" y="15012"/>
                    <a:pt x="4115" y="15237"/>
                    <a:pt x="4276" y="15398"/>
                  </a:cubicBezTo>
                  <a:cubicBezTo>
                    <a:pt x="4469" y="15526"/>
                    <a:pt x="4694" y="15623"/>
                    <a:pt x="5015" y="15623"/>
                  </a:cubicBezTo>
                  <a:lnTo>
                    <a:pt x="5080" y="15623"/>
                  </a:lnTo>
                  <a:cubicBezTo>
                    <a:pt x="5562" y="15623"/>
                    <a:pt x="6108" y="15398"/>
                    <a:pt x="6719" y="15076"/>
                  </a:cubicBezTo>
                  <a:cubicBezTo>
                    <a:pt x="7651" y="14530"/>
                    <a:pt x="8712" y="13726"/>
                    <a:pt x="9644" y="12890"/>
                  </a:cubicBezTo>
                  <a:cubicBezTo>
                    <a:pt x="10609" y="12022"/>
                    <a:pt x="11412" y="11122"/>
                    <a:pt x="11894" y="10351"/>
                  </a:cubicBezTo>
                  <a:cubicBezTo>
                    <a:pt x="12505" y="9354"/>
                    <a:pt x="12762" y="8004"/>
                    <a:pt x="12762" y="6686"/>
                  </a:cubicBezTo>
                  <a:cubicBezTo>
                    <a:pt x="12762" y="5272"/>
                    <a:pt x="12473" y="3922"/>
                    <a:pt x="11894" y="2958"/>
                  </a:cubicBezTo>
                  <a:cubicBezTo>
                    <a:pt x="11669" y="2604"/>
                    <a:pt x="11251" y="2250"/>
                    <a:pt x="10769" y="1897"/>
                  </a:cubicBezTo>
                  <a:cubicBezTo>
                    <a:pt x="9258" y="900"/>
                    <a:pt x="6783" y="0"/>
                    <a:pt x="46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4337;p64"/>
            <p:cNvSpPr/>
            <p:nvPr/>
          </p:nvSpPr>
          <p:spPr>
            <a:xfrm>
              <a:off x="5222725" y="1583375"/>
              <a:ext cx="422725" cy="376150"/>
            </a:xfrm>
            <a:custGeom>
              <a:avLst/>
              <a:gdLst/>
              <a:ahLst/>
              <a:cxnLst/>
              <a:rect l="l" t="t" r="r" b="b"/>
              <a:pathLst>
                <a:path w="16909" h="15046" extrusionOk="0">
                  <a:moveTo>
                    <a:pt x="9753" y="1"/>
                  </a:moveTo>
                  <a:cubicBezTo>
                    <a:pt x="9390" y="1"/>
                    <a:pt x="9038" y="42"/>
                    <a:pt x="8711" y="128"/>
                  </a:cubicBezTo>
                  <a:cubicBezTo>
                    <a:pt x="8711" y="128"/>
                    <a:pt x="2315" y="964"/>
                    <a:pt x="1158" y="3439"/>
                  </a:cubicBezTo>
                  <a:cubicBezTo>
                    <a:pt x="0" y="5914"/>
                    <a:pt x="2668" y="9000"/>
                    <a:pt x="4565" y="9418"/>
                  </a:cubicBezTo>
                  <a:cubicBezTo>
                    <a:pt x="5987" y="9708"/>
                    <a:pt x="7048" y="9744"/>
                    <a:pt x="7489" y="9744"/>
                  </a:cubicBezTo>
                  <a:cubicBezTo>
                    <a:pt x="7637" y="9744"/>
                    <a:pt x="7715" y="9740"/>
                    <a:pt x="7715" y="9740"/>
                  </a:cubicBezTo>
                  <a:lnTo>
                    <a:pt x="7715" y="9740"/>
                  </a:lnTo>
                  <a:cubicBezTo>
                    <a:pt x="7715" y="9740"/>
                    <a:pt x="5722" y="11475"/>
                    <a:pt x="6976" y="11893"/>
                  </a:cubicBezTo>
                  <a:cubicBezTo>
                    <a:pt x="8197" y="12311"/>
                    <a:pt x="8776" y="12054"/>
                    <a:pt x="8776" y="12472"/>
                  </a:cubicBezTo>
                  <a:cubicBezTo>
                    <a:pt x="8776" y="12890"/>
                    <a:pt x="7554" y="14208"/>
                    <a:pt x="8615" y="14304"/>
                  </a:cubicBezTo>
                  <a:cubicBezTo>
                    <a:pt x="8633" y="14305"/>
                    <a:pt x="8651" y="14306"/>
                    <a:pt x="8669" y="14306"/>
                  </a:cubicBezTo>
                  <a:cubicBezTo>
                    <a:pt x="9613" y="14306"/>
                    <a:pt x="9968" y="12830"/>
                    <a:pt x="10512" y="12830"/>
                  </a:cubicBezTo>
                  <a:cubicBezTo>
                    <a:pt x="10574" y="12830"/>
                    <a:pt x="10637" y="12848"/>
                    <a:pt x="10704" y="12890"/>
                  </a:cubicBezTo>
                  <a:cubicBezTo>
                    <a:pt x="11347" y="13308"/>
                    <a:pt x="10447" y="14947"/>
                    <a:pt x="10769" y="15044"/>
                  </a:cubicBezTo>
                  <a:cubicBezTo>
                    <a:pt x="10774" y="15045"/>
                    <a:pt x="10779" y="15046"/>
                    <a:pt x="10785" y="15046"/>
                  </a:cubicBezTo>
                  <a:cubicBezTo>
                    <a:pt x="11211" y="15046"/>
                    <a:pt x="14291" y="11748"/>
                    <a:pt x="15590" y="8325"/>
                  </a:cubicBezTo>
                  <a:cubicBezTo>
                    <a:pt x="16908" y="4854"/>
                    <a:pt x="15076" y="2700"/>
                    <a:pt x="13758" y="1543"/>
                  </a:cubicBezTo>
                  <a:cubicBezTo>
                    <a:pt x="12714" y="600"/>
                    <a:pt x="11144" y="1"/>
                    <a:pt x="97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4338;p64"/>
            <p:cNvSpPr/>
            <p:nvPr/>
          </p:nvSpPr>
          <p:spPr>
            <a:xfrm>
              <a:off x="5238000" y="1576925"/>
              <a:ext cx="392975" cy="388975"/>
            </a:xfrm>
            <a:custGeom>
              <a:avLst/>
              <a:gdLst/>
              <a:ahLst/>
              <a:cxnLst/>
              <a:rect l="l" t="t" r="r" b="b"/>
              <a:pathLst>
                <a:path w="15719" h="15559" extrusionOk="0">
                  <a:moveTo>
                    <a:pt x="8071" y="119"/>
                  </a:moveTo>
                  <a:lnTo>
                    <a:pt x="8071" y="119"/>
                  </a:lnTo>
                  <a:cubicBezTo>
                    <a:pt x="8071" y="119"/>
                    <a:pt x="8071" y="119"/>
                    <a:pt x="8071" y="119"/>
                  </a:cubicBezTo>
                  <a:lnTo>
                    <a:pt x="8071" y="119"/>
                  </a:lnTo>
                  <a:lnTo>
                    <a:pt x="8071" y="119"/>
                  </a:lnTo>
                  <a:close/>
                  <a:moveTo>
                    <a:pt x="9129" y="515"/>
                  </a:moveTo>
                  <a:cubicBezTo>
                    <a:pt x="10447" y="515"/>
                    <a:pt x="11990" y="1094"/>
                    <a:pt x="12986" y="1994"/>
                  </a:cubicBezTo>
                  <a:cubicBezTo>
                    <a:pt x="13469" y="2412"/>
                    <a:pt x="14015" y="2990"/>
                    <a:pt x="14433" y="3665"/>
                  </a:cubicBezTo>
                  <a:cubicBezTo>
                    <a:pt x="14851" y="4372"/>
                    <a:pt x="15172" y="5240"/>
                    <a:pt x="15172" y="6269"/>
                  </a:cubicBezTo>
                  <a:cubicBezTo>
                    <a:pt x="15172" y="6912"/>
                    <a:pt x="15044" y="7651"/>
                    <a:pt x="14722" y="8487"/>
                  </a:cubicBezTo>
                  <a:cubicBezTo>
                    <a:pt x="14079" y="10158"/>
                    <a:pt x="12986" y="11830"/>
                    <a:pt x="12022" y="13051"/>
                  </a:cubicBezTo>
                  <a:cubicBezTo>
                    <a:pt x="11540" y="13694"/>
                    <a:pt x="11090" y="14209"/>
                    <a:pt x="10736" y="14530"/>
                  </a:cubicBezTo>
                  <a:cubicBezTo>
                    <a:pt x="10612" y="14654"/>
                    <a:pt x="10502" y="14751"/>
                    <a:pt x="10413" y="14831"/>
                  </a:cubicBezTo>
                  <a:lnTo>
                    <a:pt x="10413" y="14831"/>
                  </a:lnTo>
                  <a:cubicBezTo>
                    <a:pt x="10433" y="14747"/>
                    <a:pt x="10456" y="14655"/>
                    <a:pt x="10479" y="14562"/>
                  </a:cubicBezTo>
                  <a:cubicBezTo>
                    <a:pt x="10543" y="14305"/>
                    <a:pt x="10608" y="14016"/>
                    <a:pt x="10608" y="13726"/>
                  </a:cubicBezTo>
                  <a:cubicBezTo>
                    <a:pt x="10608" y="13566"/>
                    <a:pt x="10576" y="13437"/>
                    <a:pt x="10511" y="13276"/>
                  </a:cubicBezTo>
                  <a:cubicBezTo>
                    <a:pt x="10479" y="13148"/>
                    <a:pt x="10383" y="13019"/>
                    <a:pt x="10222" y="12923"/>
                  </a:cubicBezTo>
                  <a:cubicBezTo>
                    <a:pt x="10126" y="12859"/>
                    <a:pt x="9997" y="12826"/>
                    <a:pt x="9901" y="12826"/>
                  </a:cubicBezTo>
                  <a:cubicBezTo>
                    <a:pt x="9772" y="12826"/>
                    <a:pt x="9643" y="12859"/>
                    <a:pt x="9547" y="12923"/>
                  </a:cubicBezTo>
                  <a:cubicBezTo>
                    <a:pt x="9386" y="13019"/>
                    <a:pt x="9290" y="13180"/>
                    <a:pt x="9161" y="13341"/>
                  </a:cubicBezTo>
                  <a:cubicBezTo>
                    <a:pt x="9000" y="13566"/>
                    <a:pt x="8808" y="13823"/>
                    <a:pt x="8647" y="13984"/>
                  </a:cubicBezTo>
                  <a:cubicBezTo>
                    <a:pt x="8454" y="14176"/>
                    <a:pt x="8293" y="14273"/>
                    <a:pt x="8068" y="14273"/>
                  </a:cubicBezTo>
                  <a:lnTo>
                    <a:pt x="8036" y="14273"/>
                  </a:lnTo>
                  <a:cubicBezTo>
                    <a:pt x="7908" y="14273"/>
                    <a:pt x="7843" y="14241"/>
                    <a:pt x="7843" y="14241"/>
                  </a:cubicBezTo>
                  <a:lnTo>
                    <a:pt x="7843" y="14209"/>
                  </a:lnTo>
                  <a:cubicBezTo>
                    <a:pt x="7843" y="14144"/>
                    <a:pt x="7875" y="14048"/>
                    <a:pt x="7908" y="13919"/>
                  </a:cubicBezTo>
                  <a:cubicBezTo>
                    <a:pt x="7972" y="13759"/>
                    <a:pt x="8100" y="13534"/>
                    <a:pt x="8229" y="13341"/>
                  </a:cubicBezTo>
                  <a:cubicBezTo>
                    <a:pt x="8261" y="13244"/>
                    <a:pt x="8325" y="13148"/>
                    <a:pt x="8358" y="13051"/>
                  </a:cubicBezTo>
                  <a:cubicBezTo>
                    <a:pt x="8422" y="12955"/>
                    <a:pt x="8454" y="12859"/>
                    <a:pt x="8454" y="12730"/>
                  </a:cubicBezTo>
                  <a:cubicBezTo>
                    <a:pt x="8454" y="12634"/>
                    <a:pt x="8422" y="12569"/>
                    <a:pt x="8390" y="12473"/>
                  </a:cubicBezTo>
                  <a:cubicBezTo>
                    <a:pt x="8358" y="12409"/>
                    <a:pt x="8293" y="12344"/>
                    <a:pt x="8229" y="12312"/>
                  </a:cubicBezTo>
                  <a:cubicBezTo>
                    <a:pt x="8100" y="12248"/>
                    <a:pt x="8004" y="12216"/>
                    <a:pt x="7908" y="12184"/>
                  </a:cubicBezTo>
                  <a:cubicBezTo>
                    <a:pt x="7586" y="12151"/>
                    <a:pt x="7136" y="12119"/>
                    <a:pt x="6429" y="11894"/>
                  </a:cubicBezTo>
                  <a:cubicBezTo>
                    <a:pt x="6333" y="11862"/>
                    <a:pt x="6268" y="11798"/>
                    <a:pt x="6236" y="11798"/>
                  </a:cubicBezTo>
                  <a:cubicBezTo>
                    <a:pt x="6236" y="11766"/>
                    <a:pt x="6204" y="11733"/>
                    <a:pt x="6204" y="11669"/>
                  </a:cubicBezTo>
                  <a:cubicBezTo>
                    <a:pt x="6204" y="11573"/>
                    <a:pt x="6268" y="11412"/>
                    <a:pt x="6365" y="11251"/>
                  </a:cubicBezTo>
                  <a:cubicBezTo>
                    <a:pt x="6493" y="10994"/>
                    <a:pt x="6718" y="10737"/>
                    <a:pt x="6911" y="10544"/>
                  </a:cubicBezTo>
                  <a:cubicBezTo>
                    <a:pt x="7008" y="10416"/>
                    <a:pt x="7104" y="10351"/>
                    <a:pt x="7168" y="10287"/>
                  </a:cubicBezTo>
                  <a:lnTo>
                    <a:pt x="7265" y="10223"/>
                  </a:lnTo>
                  <a:lnTo>
                    <a:pt x="7265" y="10191"/>
                  </a:lnTo>
                  <a:cubicBezTo>
                    <a:pt x="7361" y="10126"/>
                    <a:pt x="7393" y="9998"/>
                    <a:pt x="7361" y="9901"/>
                  </a:cubicBezTo>
                  <a:cubicBezTo>
                    <a:pt x="7308" y="9795"/>
                    <a:pt x="7233" y="9732"/>
                    <a:pt x="7135" y="9732"/>
                  </a:cubicBezTo>
                  <a:cubicBezTo>
                    <a:pt x="7115" y="9732"/>
                    <a:pt x="7094" y="9735"/>
                    <a:pt x="7072" y="9741"/>
                  </a:cubicBezTo>
                  <a:lnTo>
                    <a:pt x="6815" y="9741"/>
                  </a:lnTo>
                  <a:cubicBezTo>
                    <a:pt x="6365" y="9741"/>
                    <a:pt x="5336" y="9676"/>
                    <a:pt x="4018" y="9387"/>
                  </a:cubicBezTo>
                  <a:cubicBezTo>
                    <a:pt x="3311" y="9258"/>
                    <a:pt x="2411" y="8648"/>
                    <a:pt x="1704" y="7844"/>
                  </a:cubicBezTo>
                  <a:cubicBezTo>
                    <a:pt x="1029" y="7008"/>
                    <a:pt x="514" y="5980"/>
                    <a:pt x="547" y="4983"/>
                  </a:cubicBezTo>
                  <a:cubicBezTo>
                    <a:pt x="547" y="4597"/>
                    <a:pt x="611" y="4180"/>
                    <a:pt x="804" y="3794"/>
                  </a:cubicBezTo>
                  <a:cubicBezTo>
                    <a:pt x="1029" y="3279"/>
                    <a:pt x="1607" y="2765"/>
                    <a:pt x="2347" y="2347"/>
                  </a:cubicBezTo>
                  <a:cubicBezTo>
                    <a:pt x="3440" y="1737"/>
                    <a:pt x="4918" y="1319"/>
                    <a:pt x="6075" y="1029"/>
                  </a:cubicBezTo>
                  <a:cubicBezTo>
                    <a:pt x="6654" y="901"/>
                    <a:pt x="7168" y="804"/>
                    <a:pt x="7554" y="740"/>
                  </a:cubicBezTo>
                  <a:cubicBezTo>
                    <a:pt x="7715" y="708"/>
                    <a:pt x="7875" y="676"/>
                    <a:pt x="7972" y="676"/>
                  </a:cubicBezTo>
                  <a:cubicBezTo>
                    <a:pt x="8068" y="644"/>
                    <a:pt x="8133" y="644"/>
                    <a:pt x="8133" y="644"/>
                  </a:cubicBezTo>
                  <a:lnTo>
                    <a:pt x="8165" y="644"/>
                  </a:lnTo>
                  <a:cubicBezTo>
                    <a:pt x="8454" y="547"/>
                    <a:pt x="8775" y="515"/>
                    <a:pt x="9129" y="515"/>
                  </a:cubicBezTo>
                  <a:close/>
                  <a:moveTo>
                    <a:pt x="9129" y="1"/>
                  </a:moveTo>
                  <a:cubicBezTo>
                    <a:pt x="8757" y="1"/>
                    <a:pt x="8385" y="31"/>
                    <a:pt x="8071" y="119"/>
                  </a:cubicBezTo>
                  <a:lnTo>
                    <a:pt x="8071" y="119"/>
                  </a:lnTo>
                  <a:lnTo>
                    <a:pt x="8068" y="97"/>
                  </a:lnTo>
                  <a:cubicBezTo>
                    <a:pt x="8036" y="97"/>
                    <a:pt x="6429" y="322"/>
                    <a:pt x="4693" y="836"/>
                  </a:cubicBezTo>
                  <a:cubicBezTo>
                    <a:pt x="3793" y="1094"/>
                    <a:pt x="2861" y="1447"/>
                    <a:pt x="2089" y="1897"/>
                  </a:cubicBezTo>
                  <a:cubicBezTo>
                    <a:pt x="1286" y="2347"/>
                    <a:pt x="643" y="2862"/>
                    <a:pt x="322" y="3569"/>
                  </a:cubicBezTo>
                  <a:cubicBezTo>
                    <a:pt x="97" y="4051"/>
                    <a:pt x="0" y="4501"/>
                    <a:pt x="0" y="4983"/>
                  </a:cubicBezTo>
                  <a:cubicBezTo>
                    <a:pt x="0" y="6140"/>
                    <a:pt x="547" y="7298"/>
                    <a:pt x="1318" y="8165"/>
                  </a:cubicBezTo>
                  <a:cubicBezTo>
                    <a:pt x="2057" y="9065"/>
                    <a:pt x="3022" y="9741"/>
                    <a:pt x="3890" y="9933"/>
                  </a:cubicBezTo>
                  <a:cubicBezTo>
                    <a:pt x="5006" y="10167"/>
                    <a:pt x="5912" y="10233"/>
                    <a:pt x="6474" y="10250"/>
                  </a:cubicBezTo>
                  <a:lnTo>
                    <a:pt x="6474" y="10250"/>
                  </a:lnTo>
                  <a:cubicBezTo>
                    <a:pt x="6428" y="10302"/>
                    <a:pt x="6380" y="10357"/>
                    <a:pt x="6333" y="10416"/>
                  </a:cubicBezTo>
                  <a:cubicBezTo>
                    <a:pt x="6172" y="10576"/>
                    <a:pt x="6011" y="10769"/>
                    <a:pt x="5882" y="10994"/>
                  </a:cubicBezTo>
                  <a:cubicBezTo>
                    <a:pt x="5786" y="11219"/>
                    <a:pt x="5690" y="11412"/>
                    <a:pt x="5690" y="11669"/>
                  </a:cubicBezTo>
                  <a:cubicBezTo>
                    <a:pt x="5690" y="11830"/>
                    <a:pt x="5722" y="11991"/>
                    <a:pt x="5818" y="12119"/>
                  </a:cubicBezTo>
                  <a:cubicBezTo>
                    <a:pt x="5947" y="12248"/>
                    <a:pt x="6075" y="12344"/>
                    <a:pt x="6268" y="12409"/>
                  </a:cubicBezTo>
                  <a:cubicBezTo>
                    <a:pt x="6911" y="12634"/>
                    <a:pt x="7393" y="12666"/>
                    <a:pt x="7683" y="12698"/>
                  </a:cubicBezTo>
                  <a:cubicBezTo>
                    <a:pt x="7783" y="12718"/>
                    <a:pt x="7858" y="12738"/>
                    <a:pt x="7900" y="12750"/>
                  </a:cubicBezTo>
                  <a:lnTo>
                    <a:pt x="7900" y="12750"/>
                  </a:lnTo>
                  <a:cubicBezTo>
                    <a:pt x="7887" y="12783"/>
                    <a:pt x="7858" y="12853"/>
                    <a:pt x="7811" y="12923"/>
                  </a:cubicBezTo>
                  <a:cubicBezTo>
                    <a:pt x="7747" y="13084"/>
                    <a:pt x="7618" y="13309"/>
                    <a:pt x="7522" y="13501"/>
                  </a:cubicBezTo>
                  <a:cubicBezTo>
                    <a:pt x="7393" y="13726"/>
                    <a:pt x="7297" y="13951"/>
                    <a:pt x="7297" y="14209"/>
                  </a:cubicBezTo>
                  <a:cubicBezTo>
                    <a:pt x="7297" y="14337"/>
                    <a:pt x="7361" y="14530"/>
                    <a:pt x="7490" y="14626"/>
                  </a:cubicBezTo>
                  <a:cubicBezTo>
                    <a:pt x="7618" y="14755"/>
                    <a:pt x="7779" y="14819"/>
                    <a:pt x="8004" y="14819"/>
                  </a:cubicBezTo>
                  <a:lnTo>
                    <a:pt x="8068" y="14819"/>
                  </a:lnTo>
                  <a:cubicBezTo>
                    <a:pt x="8390" y="14819"/>
                    <a:pt x="8647" y="14691"/>
                    <a:pt x="8840" y="14530"/>
                  </a:cubicBezTo>
                  <a:cubicBezTo>
                    <a:pt x="9161" y="14273"/>
                    <a:pt x="9354" y="13951"/>
                    <a:pt x="9547" y="13694"/>
                  </a:cubicBezTo>
                  <a:cubicBezTo>
                    <a:pt x="9643" y="13598"/>
                    <a:pt x="9708" y="13469"/>
                    <a:pt x="9772" y="13405"/>
                  </a:cubicBezTo>
                  <a:cubicBezTo>
                    <a:pt x="9868" y="13341"/>
                    <a:pt x="9901" y="13341"/>
                    <a:pt x="9901" y="13341"/>
                  </a:cubicBezTo>
                  <a:lnTo>
                    <a:pt x="9933" y="13373"/>
                  </a:lnTo>
                  <a:cubicBezTo>
                    <a:pt x="9997" y="13405"/>
                    <a:pt x="9997" y="13437"/>
                    <a:pt x="10029" y="13469"/>
                  </a:cubicBezTo>
                  <a:cubicBezTo>
                    <a:pt x="10061" y="13534"/>
                    <a:pt x="10061" y="13630"/>
                    <a:pt x="10061" y="13726"/>
                  </a:cubicBezTo>
                  <a:cubicBezTo>
                    <a:pt x="10061" y="13919"/>
                    <a:pt x="9997" y="14209"/>
                    <a:pt x="9933" y="14466"/>
                  </a:cubicBezTo>
                  <a:cubicBezTo>
                    <a:pt x="9901" y="14691"/>
                    <a:pt x="9836" y="14948"/>
                    <a:pt x="9836" y="15141"/>
                  </a:cubicBezTo>
                  <a:cubicBezTo>
                    <a:pt x="9836" y="15205"/>
                    <a:pt x="9836" y="15269"/>
                    <a:pt x="9868" y="15366"/>
                  </a:cubicBezTo>
                  <a:cubicBezTo>
                    <a:pt x="9901" y="15430"/>
                    <a:pt x="9997" y="15527"/>
                    <a:pt x="10093" y="15559"/>
                  </a:cubicBezTo>
                  <a:lnTo>
                    <a:pt x="10190" y="15559"/>
                  </a:lnTo>
                  <a:cubicBezTo>
                    <a:pt x="10286" y="15559"/>
                    <a:pt x="10351" y="15527"/>
                    <a:pt x="10415" y="15494"/>
                  </a:cubicBezTo>
                  <a:cubicBezTo>
                    <a:pt x="10543" y="15430"/>
                    <a:pt x="10640" y="15334"/>
                    <a:pt x="10801" y="15205"/>
                  </a:cubicBezTo>
                  <a:cubicBezTo>
                    <a:pt x="11315" y="14723"/>
                    <a:pt x="12151" y="13823"/>
                    <a:pt x="12986" y="12666"/>
                  </a:cubicBezTo>
                  <a:cubicBezTo>
                    <a:pt x="13822" y="11508"/>
                    <a:pt x="14658" y="10126"/>
                    <a:pt x="15237" y="8680"/>
                  </a:cubicBezTo>
                  <a:cubicBezTo>
                    <a:pt x="15558" y="7812"/>
                    <a:pt x="15719" y="6976"/>
                    <a:pt x="15687" y="6269"/>
                  </a:cubicBezTo>
                  <a:cubicBezTo>
                    <a:pt x="15719" y="5112"/>
                    <a:pt x="15365" y="4180"/>
                    <a:pt x="14883" y="3408"/>
                  </a:cubicBezTo>
                  <a:cubicBezTo>
                    <a:pt x="14433" y="2637"/>
                    <a:pt x="13822" y="2026"/>
                    <a:pt x="13340" y="1576"/>
                  </a:cubicBezTo>
                  <a:cubicBezTo>
                    <a:pt x="12215" y="611"/>
                    <a:pt x="10576" y="1"/>
                    <a:pt x="91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4339;p64"/>
            <p:cNvSpPr/>
            <p:nvPr/>
          </p:nvSpPr>
          <p:spPr>
            <a:xfrm>
              <a:off x="5419600" y="1895500"/>
              <a:ext cx="86825" cy="87425"/>
            </a:xfrm>
            <a:custGeom>
              <a:avLst/>
              <a:gdLst/>
              <a:ahLst/>
              <a:cxnLst/>
              <a:rect l="l" t="t" r="r" b="b"/>
              <a:pathLst>
                <a:path w="3473" h="3497" extrusionOk="0">
                  <a:moveTo>
                    <a:pt x="2503" y="0"/>
                  </a:moveTo>
                  <a:cubicBezTo>
                    <a:pt x="1776" y="0"/>
                    <a:pt x="836" y="2141"/>
                    <a:pt x="836" y="2141"/>
                  </a:cubicBezTo>
                  <a:lnTo>
                    <a:pt x="1" y="3137"/>
                  </a:lnTo>
                  <a:cubicBezTo>
                    <a:pt x="1" y="3137"/>
                    <a:pt x="766" y="3496"/>
                    <a:pt x="1512" y="3496"/>
                  </a:cubicBezTo>
                  <a:cubicBezTo>
                    <a:pt x="1837" y="3496"/>
                    <a:pt x="2158" y="3428"/>
                    <a:pt x="2412" y="3234"/>
                  </a:cubicBezTo>
                  <a:cubicBezTo>
                    <a:pt x="3247" y="2559"/>
                    <a:pt x="3472" y="662"/>
                    <a:pt x="2733" y="83"/>
                  </a:cubicBezTo>
                  <a:cubicBezTo>
                    <a:pt x="2660" y="26"/>
                    <a:pt x="2583" y="0"/>
                    <a:pt x="25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4340;p64"/>
            <p:cNvSpPr/>
            <p:nvPr/>
          </p:nvSpPr>
          <p:spPr>
            <a:xfrm>
              <a:off x="5411575" y="1888725"/>
              <a:ext cx="94050" cy="100475"/>
            </a:xfrm>
            <a:custGeom>
              <a:avLst/>
              <a:gdLst/>
              <a:ahLst/>
              <a:cxnLst/>
              <a:rect l="l" t="t" r="r" b="b"/>
              <a:pathLst>
                <a:path w="3762" h="4019" extrusionOk="0">
                  <a:moveTo>
                    <a:pt x="2829" y="1"/>
                  </a:moveTo>
                  <a:cubicBezTo>
                    <a:pt x="2668" y="1"/>
                    <a:pt x="2540" y="33"/>
                    <a:pt x="2411" y="129"/>
                  </a:cubicBezTo>
                  <a:cubicBezTo>
                    <a:pt x="2186" y="258"/>
                    <a:pt x="1993" y="451"/>
                    <a:pt x="1832" y="676"/>
                  </a:cubicBezTo>
                  <a:cubicBezTo>
                    <a:pt x="1318" y="1351"/>
                    <a:pt x="900" y="2283"/>
                    <a:pt x="900" y="2315"/>
                  </a:cubicBezTo>
                  <a:cubicBezTo>
                    <a:pt x="836" y="2444"/>
                    <a:pt x="900" y="2605"/>
                    <a:pt x="1029" y="2669"/>
                  </a:cubicBezTo>
                  <a:cubicBezTo>
                    <a:pt x="1070" y="2685"/>
                    <a:pt x="1112" y="2693"/>
                    <a:pt x="1151" y="2693"/>
                  </a:cubicBezTo>
                  <a:cubicBezTo>
                    <a:pt x="1264" y="2693"/>
                    <a:pt x="1359" y="2627"/>
                    <a:pt x="1382" y="2508"/>
                  </a:cubicBezTo>
                  <a:cubicBezTo>
                    <a:pt x="1382" y="2508"/>
                    <a:pt x="1415" y="2476"/>
                    <a:pt x="1447" y="2444"/>
                  </a:cubicBezTo>
                  <a:cubicBezTo>
                    <a:pt x="1543" y="2219"/>
                    <a:pt x="1768" y="1737"/>
                    <a:pt x="2057" y="1287"/>
                  </a:cubicBezTo>
                  <a:cubicBezTo>
                    <a:pt x="2218" y="1062"/>
                    <a:pt x="2379" y="869"/>
                    <a:pt x="2508" y="708"/>
                  </a:cubicBezTo>
                  <a:cubicBezTo>
                    <a:pt x="2668" y="579"/>
                    <a:pt x="2797" y="515"/>
                    <a:pt x="2829" y="515"/>
                  </a:cubicBezTo>
                  <a:lnTo>
                    <a:pt x="2893" y="547"/>
                  </a:lnTo>
                  <a:cubicBezTo>
                    <a:pt x="3086" y="708"/>
                    <a:pt x="3247" y="1094"/>
                    <a:pt x="3247" y="1544"/>
                  </a:cubicBezTo>
                  <a:cubicBezTo>
                    <a:pt x="3247" y="1865"/>
                    <a:pt x="3183" y="2251"/>
                    <a:pt x="3054" y="2540"/>
                  </a:cubicBezTo>
                  <a:cubicBezTo>
                    <a:pt x="2925" y="2862"/>
                    <a:pt x="2765" y="3119"/>
                    <a:pt x="2572" y="3280"/>
                  </a:cubicBezTo>
                  <a:cubicBezTo>
                    <a:pt x="2379" y="3440"/>
                    <a:pt x="2122" y="3505"/>
                    <a:pt x="1800" y="3505"/>
                  </a:cubicBezTo>
                  <a:cubicBezTo>
                    <a:pt x="1479" y="3505"/>
                    <a:pt x="1125" y="3408"/>
                    <a:pt x="868" y="3344"/>
                  </a:cubicBezTo>
                  <a:cubicBezTo>
                    <a:pt x="740" y="3280"/>
                    <a:pt x="643" y="3247"/>
                    <a:pt x="547" y="3215"/>
                  </a:cubicBezTo>
                  <a:lnTo>
                    <a:pt x="450" y="3183"/>
                  </a:lnTo>
                  <a:lnTo>
                    <a:pt x="450" y="3151"/>
                  </a:lnTo>
                  <a:cubicBezTo>
                    <a:pt x="407" y="3134"/>
                    <a:pt x="364" y="3126"/>
                    <a:pt x="323" y="3126"/>
                  </a:cubicBezTo>
                  <a:cubicBezTo>
                    <a:pt x="210" y="3126"/>
                    <a:pt x="112" y="3185"/>
                    <a:pt x="65" y="3280"/>
                  </a:cubicBezTo>
                  <a:cubicBezTo>
                    <a:pt x="0" y="3440"/>
                    <a:pt x="65" y="3601"/>
                    <a:pt x="193" y="3665"/>
                  </a:cubicBezTo>
                  <a:cubicBezTo>
                    <a:pt x="225" y="3665"/>
                    <a:pt x="997" y="4019"/>
                    <a:pt x="1800" y="4019"/>
                  </a:cubicBezTo>
                  <a:cubicBezTo>
                    <a:pt x="2186" y="4019"/>
                    <a:pt x="2572" y="3955"/>
                    <a:pt x="2893" y="3697"/>
                  </a:cubicBezTo>
                  <a:cubicBezTo>
                    <a:pt x="3183" y="3472"/>
                    <a:pt x="3408" y="3119"/>
                    <a:pt x="3536" y="2733"/>
                  </a:cubicBezTo>
                  <a:cubicBezTo>
                    <a:pt x="3697" y="2347"/>
                    <a:pt x="3761" y="1962"/>
                    <a:pt x="3761" y="1544"/>
                  </a:cubicBezTo>
                  <a:cubicBezTo>
                    <a:pt x="3761" y="997"/>
                    <a:pt x="3633" y="451"/>
                    <a:pt x="3215" y="129"/>
                  </a:cubicBezTo>
                  <a:cubicBezTo>
                    <a:pt x="3118" y="33"/>
                    <a:pt x="2958" y="1"/>
                    <a:pt x="28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4341;p64"/>
            <p:cNvSpPr/>
            <p:nvPr/>
          </p:nvSpPr>
          <p:spPr>
            <a:xfrm>
              <a:off x="5255675" y="2098475"/>
              <a:ext cx="66725" cy="99675"/>
            </a:xfrm>
            <a:custGeom>
              <a:avLst/>
              <a:gdLst/>
              <a:ahLst/>
              <a:cxnLst/>
              <a:rect l="l" t="t" r="r" b="b"/>
              <a:pathLst>
                <a:path w="2669" h="3987" extrusionOk="0">
                  <a:moveTo>
                    <a:pt x="2668" y="1"/>
                  </a:moveTo>
                  <a:lnTo>
                    <a:pt x="0" y="1318"/>
                  </a:lnTo>
                  <a:lnTo>
                    <a:pt x="2250" y="3986"/>
                  </a:lnTo>
                  <a:lnTo>
                    <a:pt x="26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4342;p64"/>
            <p:cNvSpPr/>
            <p:nvPr/>
          </p:nvSpPr>
          <p:spPr>
            <a:xfrm>
              <a:off x="5248425" y="2091525"/>
              <a:ext cx="80400" cy="113050"/>
            </a:xfrm>
            <a:custGeom>
              <a:avLst/>
              <a:gdLst/>
              <a:ahLst/>
              <a:cxnLst/>
              <a:rect l="l" t="t" r="r" b="b"/>
              <a:pathLst>
                <a:path w="3216" h="4522" extrusionOk="0">
                  <a:moveTo>
                    <a:pt x="2949" y="0"/>
                  </a:moveTo>
                  <a:cubicBezTo>
                    <a:pt x="2910" y="0"/>
                    <a:pt x="2870" y="8"/>
                    <a:pt x="2830" y="21"/>
                  </a:cubicBezTo>
                  <a:lnTo>
                    <a:pt x="194" y="1371"/>
                  </a:lnTo>
                  <a:cubicBezTo>
                    <a:pt x="33" y="1436"/>
                    <a:pt x="1" y="1596"/>
                    <a:pt x="65" y="1725"/>
                  </a:cubicBezTo>
                  <a:cubicBezTo>
                    <a:pt x="108" y="1811"/>
                    <a:pt x="194" y="1868"/>
                    <a:pt x="284" y="1868"/>
                  </a:cubicBezTo>
                  <a:cubicBezTo>
                    <a:pt x="330" y="1868"/>
                    <a:pt x="376" y="1854"/>
                    <a:pt x="419" y="1821"/>
                  </a:cubicBezTo>
                  <a:lnTo>
                    <a:pt x="2637" y="729"/>
                  </a:lnTo>
                  <a:lnTo>
                    <a:pt x="2637" y="729"/>
                  </a:lnTo>
                  <a:lnTo>
                    <a:pt x="2283" y="4232"/>
                  </a:lnTo>
                  <a:cubicBezTo>
                    <a:pt x="2251" y="4361"/>
                    <a:pt x="2347" y="4489"/>
                    <a:pt x="2508" y="4522"/>
                  </a:cubicBezTo>
                  <a:cubicBezTo>
                    <a:pt x="2669" y="4522"/>
                    <a:pt x="2798" y="4425"/>
                    <a:pt x="2798" y="4264"/>
                  </a:cubicBezTo>
                  <a:lnTo>
                    <a:pt x="3215" y="311"/>
                  </a:lnTo>
                  <a:cubicBezTo>
                    <a:pt x="3215" y="214"/>
                    <a:pt x="3183" y="118"/>
                    <a:pt x="3119" y="54"/>
                  </a:cubicBezTo>
                  <a:cubicBezTo>
                    <a:pt x="3062" y="16"/>
                    <a:pt x="3006" y="0"/>
                    <a:pt x="29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4343;p64"/>
            <p:cNvSpPr/>
            <p:nvPr/>
          </p:nvSpPr>
          <p:spPr>
            <a:xfrm>
              <a:off x="4787175" y="3835075"/>
              <a:ext cx="1003450" cy="761950"/>
            </a:xfrm>
            <a:custGeom>
              <a:avLst/>
              <a:gdLst/>
              <a:ahLst/>
              <a:cxnLst/>
              <a:rect l="l" t="t" r="r" b="b"/>
              <a:pathLst>
                <a:path w="40138" h="30478" extrusionOk="0">
                  <a:moveTo>
                    <a:pt x="38895" y="1"/>
                  </a:moveTo>
                  <a:cubicBezTo>
                    <a:pt x="38895" y="1"/>
                    <a:pt x="33559" y="6558"/>
                    <a:pt x="29026" y="7683"/>
                  </a:cubicBezTo>
                  <a:cubicBezTo>
                    <a:pt x="27321" y="8107"/>
                    <a:pt x="23421" y="8239"/>
                    <a:pt x="19219" y="8239"/>
                  </a:cubicBezTo>
                  <a:cubicBezTo>
                    <a:pt x="12257" y="8239"/>
                    <a:pt x="4468" y="7876"/>
                    <a:pt x="4468" y="7876"/>
                  </a:cubicBezTo>
                  <a:cubicBezTo>
                    <a:pt x="3472" y="14209"/>
                    <a:pt x="707" y="26841"/>
                    <a:pt x="64" y="29767"/>
                  </a:cubicBezTo>
                  <a:cubicBezTo>
                    <a:pt x="0" y="30088"/>
                    <a:pt x="193" y="30409"/>
                    <a:pt x="547" y="30474"/>
                  </a:cubicBezTo>
                  <a:cubicBezTo>
                    <a:pt x="571" y="30476"/>
                    <a:pt x="595" y="30478"/>
                    <a:pt x="620" y="30478"/>
                  </a:cubicBezTo>
                  <a:cubicBezTo>
                    <a:pt x="883" y="30478"/>
                    <a:pt x="1133" y="30321"/>
                    <a:pt x="1222" y="30056"/>
                  </a:cubicBezTo>
                  <a:cubicBezTo>
                    <a:pt x="2025" y="27581"/>
                    <a:pt x="5625" y="16298"/>
                    <a:pt x="5786" y="14112"/>
                  </a:cubicBezTo>
                  <a:lnTo>
                    <a:pt x="5786" y="14048"/>
                  </a:lnTo>
                  <a:cubicBezTo>
                    <a:pt x="5942" y="12085"/>
                    <a:pt x="7607" y="10636"/>
                    <a:pt x="9553" y="10636"/>
                  </a:cubicBezTo>
                  <a:cubicBezTo>
                    <a:pt x="9615" y="10636"/>
                    <a:pt x="9677" y="10638"/>
                    <a:pt x="9740" y="10641"/>
                  </a:cubicBezTo>
                  <a:cubicBezTo>
                    <a:pt x="15011" y="10866"/>
                    <a:pt x="26519" y="11412"/>
                    <a:pt x="28834" y="11830"/>
                  </a:cubicBezTo>
                  <a:cubicBezTo>
                    <a:pt x="31855" y="12409"/>
                    <a:pt x="32819" y="13534"/>
                    <a:pt x="32819" y="13534"/>
                  </a:cubicBezTo>
                  <a:lnTo>
                    <a:pt x="38091" y="29767"/>
                  </a:lnTo>
                  <a:cubicBezTo>
                    <a:pt x="38220" y="30120"/>
                    <a:pt x="38541" y="30377"/>
                    <a:pt x="38927" y="30409"/>
                  </a:cubicBezTo>
                  <a:cubicBezTo>
                    <a:pt x="38958" y="30412"/>
                    <a:pt x="38989" y="30414"/>
                    <a:pt x="39020" y="30414"/>
                  </a:cubicBezTo>
                  <a:cubicBezTo>
                    <a:pt x="39651" y="30414"/>
                    <a:pt x="40138" y="29801"/>
                    <a:pt x="39923" y="29188"/>
                  </a:cubicBezTo>
                  <a:cubicBezTo>
                    <a:pt x="38734" y="25331"/>
                    <a:pt x="35423" y="14755"/>
                    <a:pt x="35262" y="13341"/>
                  </a:cubicBezTo>
                  <a:cubicBezTo>
                    <a:pt x="35070" y="11669"/>
                    <a:pt x="39859" y="2251"/>
                    <a:pt x="39859" y="2251"/>
                  </a:cubicBezTo>
                  <a:cubicBezTo>
                    <a:pt x="40020" y="1"/>
                    <a:pt x="38895" y="1"/>
                    <a:pt x="388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4344;p64"/>
            <p:cNvSpPr/>
            <p:nvPr/>
          </p:nvSpPr>
          <p:spPr>
            <a:xfrm>
              <a:off x="4781550" y="3828650"/>
              <a:ext cx="1011750" cy="774700"/>
            </a:xfrm>
            <a:custGeom>
              <a:avLst/>
              <a:gdLst/>
              <a:ahLst/>
              <a:cxnLst/>
              <a:rect l="l" t="t" r="r" b="b"/>
              <a:pathLst>
                <a:path w="40470" h="30988" extrusionOk="0">
                  <a:moveTo>
                    <a:pt x="39231" y="554"/>
                  </a:moveTo>
                  <a:cubicBezTo>
                    <a:pt x="39295" y="583"/>
                    <a:pt x="39380" y="630"/>
                    <a:pt x="39473" y="708"/>
                  </a:cubicBezTo>
                  <a:cubicBezTo>
                    <a:pt x="39634" y="869"/>
                    <a:pt x="39827" y="1254"/>
                    <a:pt x="39827" y="2026"/>
                  </a:cubicBezTo>
                  <a:cubicBezTo>
                    <a:pt x="39827" y="2169"/>
                    <a:pt x="39827" y="2313"/>
                    <a:pt x="39804" y="2456"/>
                  </a:cubicBezTo>
                  <a:lnTo>
                    <a:pt x="39804" y="2456"/>
                  </a:lnTo>
                  <a:cubicBezTo>
                    <a:pt x="39637" y="2784"/>
                    <a:pt x="38577" y="4868"/>
                    <a:pt x="37545" y="7169"/>
                  </a:cubicBezTo>
                  <a:cubicBezTo>
                    <a:pt x="36966" y="8422"/>
                    <a:pt x="36388" y="9740"/>
                    <a:pt x="35970" y="10865"/>
                  </a:cubicBezTo>
                  <a:cubicBezTo>
                    <a:pt x="35745" y="11444"/>
                    <a:pt x="35552" y="11958"/>
                    <a:pt x="35423" y="12408"/>
                  </a:cubicBezTo>
                  <a:cubicBezTo>
                    <a:pt x="35295" y="12826"/>
                    <a:pt x="35230" y="13212"/>
                    <a:pt x="35230" y="13501"/>
                  </a:cubicBezTo>
                  <a:cubicBezTo>
                    <a:pt x="35230" y="13533"/>
                    <a:pt x="35230" y="13598"/>
                    <a:pt x="35230" y="13662"/>
                  </a:cubicBezTo>
                  <a:lnTo>
                    <a:pt x="35235" y="13661"/>
                  </a:lnTo>
                  <a:lnTo>
                    <a:pt x="35235" y="13661"/>
                  </a:lnTo>
                  <a:cubicBezTo>
                    <a:pt x="35268" y="13884"/>
                    <a:pt x="35331" y="14195"/>
                    <a:pt x="35423" y="14594"/>
                  </a:cubicBezTo>
                  <a:cubicBezTo>
                    <a:pt x="36195" y="17616"/>
                    <a:pt x="38863" y="26166"/>
                    <a:pt x="39891" y="29509"/>
                  </a:cubicBezTo>
                  <a:cubicBezTo>
                    <a:pt x="39923" y="29574"/>
                    <a:pt x="39923" y="29638"/>
                    <a:pt x="39923" y="29734"/>
                  </a:cubicBezTo>
                  <a:cubicBezTo>
                    <a:pt x="39923" y="29895"/>
                    <a:pt x="39859" y="30088"/>
                    <a:pt x="39731" y="30216"/>
                  </a:cubicBezTo>
                  <a:cubicBezTo>
                    <a:pt x="39602" y="30345"/>
                    <a:pt x="39441" y="30409"/>
                    <a:pt x="39248" y="30409"/>
                  </a:cubicBezTo>
                  <a:lnTo>
                    <a:pt x="39184" y="30409"/>
                  </a:lnTo>
                  <a:cubicBezTo>
                    <a:pt x="38895" y="30377"/>
                    <a:pt x="38670" y="30184"/>
                    <a:pt x="38573" y="29927"/>
                  </a:cubicBezTo>
                  <a:lnTo>
                    <a:pt x="33302" y="13726"/>
                  </a:lnTo>
                  <a:lnTo>
                    <a:pt x="33237" y="13630"/>
                  </a:lnTo>
                  <a:cubicBezTo>
                    <a:pt x="33205" y="13598"/>
                    <a:pt x="32209" y="12408"/>
                    <a:pt x="29123" y="11830"/>
                  </a:cubicBezTo>
                  <a:cubicBezTo>
                    <a:pt x="28512" y="11733"/>
                    <a:pt x="27355" y="11605"/>
                    <a:pt x="25876" y="11508"/>
                  </a:cubicBezTo>
                  <a:cubicBezTo>
                    <a:pt x="21376" y="11155"/>
                    <a:pt x="13919" y="10801"/>
                    <a:pt x="9965" y="10608"/>
                  </a:cubicBezTo>
                  <a:lnTo>
                    <a:pt x="9804" y="10608"/>
                  </a:lnTo>
                  <a:cubicBezTo>
                    <a:pt x="7715" y="10608"/>
                    <a:pt x="5915" y="12183"/>
                    <a:pt x="5754" y="14273"/>
                  </a:cubicBezTo>
                  <a:lnTo>
                    <a:pt x="5754" y="14337"/>
                  </a:lnTo>
                  <a:cubicBezTo>
                    <a:pt x="5690" y="14851"/>
                    <a:pt x="5465" y="15976"/>
                    <a:pt x="5079" y="17359"/>
                  </a:cubicBezTo>
                  <a:cubicBezTo>
                    <a:pt x="3954" y="21570"/>
                    <a:pt x="1800" y="28384"/>
                    <a:pt x="1189" y="30249"/>
                  </a:cubicBezTo>
                  <a:cubicBezTo>
                    <a:pt x="1125" y="30377"/>
                    <a:pt x="1029" y="30474"/>
                    <a:pt x="868" y="30474"/>
                  </a:cubicBezTo>
                  <a:lnTo>
                    <a:pt x="804" y="30474"/>
                  </a:lnTo>
                  <a:cubicBezTo>
                    <a:pt x="643" y="30441"/>
                    <a:pt x="547" y="30281"/>
                    <a:pt x="547" y="30152"/>
                  </a:cubicBezTo>
                  <a:lnTo>
                    <a:pt x="547" y="30088"/>
                  </a:lnTo>
                  <a:lnTo>
                    <a:pt x="547" y="30056"/>
                  </a:lnTo>
                  <a:cubicBezTo>
                    <a:pt x="1181" y="27167"/>
                    <a:pt x="3886" y="14808"/>
                    <a:pt x="4913" y="8402"/>
                  </a:cubicBezTo>
                  <a:lnTo>
                    <a:pt x="4913" y="8402"/>
                  </a:lnTo>
                  <a:cubicBezTo>
                    <a:pt x="6306" y="8467"/>
                    <a:pt x="13240" y="8776"/>
                    <a:pt x="19480" y="8776"/>
                  </a:cubicBezTo>
                  <a:cubicBezTo>
                    <a:pt x="21569" y="8776"/>
                    <a:pt x="23594" y="8744"/>
                    <a:pt x="25330" y="8648"/>
                  </a:cubicBezTo>
                  <a:cubicBezTo>
                    <a:pt x="27033" y="8551"/>
                    <a:pt x="28448" y="8422"/>
                    <a:pt x="29316" y="8197"/>
                  </a:cubicBezTo>
                  <a:cubicBezTo>
                    <a:pt x="31694" y="7619"/>
                    <a:pt x="34170" y="5658"/>
                    <a:pt x="36066" y="3858"/>
                  </a:cubicBezTo>
                  <a:cubicBezTo>
                    <a:pt x="37666" y="2365"/>
                    <a:pt x="38868" y="982"/>
                    <a:pt x="39231" y="554"/>
                  </a:cubicBezTo>
                  <a:close/>
                  <a:moveTo>
                    <a:pt x="39120" y="1"/>
                  </a:moveTo>
                  <a:cubicBezTo>
                    <a:pt x="39055" y="1"/>
                    <a:pt x="38959" y="33"/>
                    <a:pt x="38927" y="97"/>
                  </a:cubicBezTo>
                  <a:cubicBezTo>
                    <a:pt x="38927" y="97"/>
                    <a:pt x="38830" y="194"/>
                    <a:pt x="38670" y="354"/>
                  </a:cubicBezTo>
                  <a:cubicBezTo>
                    <a:pt x="38155" y="997"/>
                    <a:pt x="36741" y="2572"/>
                    <a:pt x="34973" y="4147"/>
                  </a:cubicBezTo>
                  <a:cubicBezTo>
                    <a:pt x="33205" y="5690"/>
                    <a:pt x="31084" y="7201"/>
                    <a:pt x="29187" y="7683"/>
                  </a:cubicBezTo>
                  <a:cubicBezTo>
                    <a:pt x="28384" y="7876"/>
                    <a:pt x="27001" y="8037"/>
                    <a:pt x="25298" y="8101"/>
                  </a:cubicBezTo>
                  <a:cubicBezTo>
                    <a:pt x="23594" y="8197"/>
                    <a:pt x="21569" y="8230"/>
                    <a:pt x="19480" y="8230"/>
                  </a:cubicBezTo>
                  <a:cubicBezTo>
                    <a:pt x="16008" y="8230"/>
                    <a:pt x="12311" y="8133"/>
                    <a:pt x="9483" y="8037"/>
                  </a:cubicBezTo>
                  <a:cubicBezTo>
                    <a:pt x="8068" y="8005"/>
                    <a:pt x="6879" y="7940"/>
                    <a:pt x="6043" y="7908"/>
                  </a:cubicBezTo>
                  <a:cubicBezTo>
                    <a:pt x="5175" y="7876"/>
                    <a:pt x="4693" y="7876"/>
                    <a:pt x="4693" y="7876"/>
                  </a:cubicBezTo>
                  <a:cubicBezTo>
                    <a:pt x="4677" y="7872"/>
                    <a:pt x="4660" y="7870"/>
                    <a:pt x="4644" y="7870"/>
                  </a:cubicBezTo>
                  <a:cubicBezTo>
                    <a:pt x="4533" y="7870"/>
                    <a:pt x="4436" y="7961"/>
                    <a:pt x="4436" y="8101"/>
                  </a:cubicBezTo>
                  <a:cubicBezTo>
                    <a:pt x="3443" y="14380"/>
                    <a:pt x="694" y="26950"/>
                    <a:pt x="39" y="29930"/>
                  </a:cubicBezTo>
                  <a:lnTo>
                    <a:pt x="39" y="29930"/>
                  </a:lnTo>
                  <a:lnTo>
                    <a:pt x="32" y="29927"/>
                  </a:lnTo>
                  <a:cubicBezTo>
                    <a:pt x="0" y="30024"/>
                    <a:pt x="0" y="30088"/>
                    <a:pt x="0" y="30152"/>
                  </a:cubicBezTo>
                  <a:cubicBezTo>
                    <a:pt x="0" y="30570"/>
                    <a:pt x="289" y="30924"/>
                    <a:pt x="739" y="30988"/>
                  </a:cubicBezTo>
                  <a:lnTo>
                    <a:pt x="868" y="30988"/>
                  </a:lnTo>
                  <a:cubicBezTo>
                    <a:pt x="1254" y="30988"/>
                    <a:pt x="1575" y="30763"/>
                    <a:pt x="1704" y="30409"/>
                  </a:cubicBezTo>
                  <a:cubicBezTo>
                    <a:pt x="2089" y="29156"/>
                    <a:pt x="3182" y="25716"/>
                    <a:pt x="4211" y="22309"/>
                  </a:cubicBezTo>
                  <a:cubicBezTo>
                    <a:pt x="4725" y="20605"/>
                    <a:pt x="5207" y="18902"/>
                    <a:pt x="5593" y="17487"/>
                  </a:cubicBezTo>
                  <a:cubicBezTo>
                    <a:pt x="5979" y="16073"/>
                    <a:pt x="6236" y="14980"/>
                    <a:pt x="6268" y="14401"/>
                  </a:cubicBezTo>
                  <a:lnTo>
                    <a:pt x="6268" y="14305"/>
                  </a:lnTo>
                  <a:cubicBezTo>
                    <a:pt x="6429" y="12505"/>
                    <a:pt x="7972" y="11155"/>
                    <a:pt x="9804" y="11155"/>
                  </a:cubicBezTo>
                  <a:lnTo>
                    <a:pt x="9933" y="11155"/>
                  </a:lnTo>
                  <a:cubicBezTo>
                    <a:pt x="12569" y="11283"/>
                    <a:pt x="16779" y="11476"/>
                    <a:pt x="20605" y="11701"/>
                  </a:cubicBezTo>
                  <a:cubicBezTo>
                    <a:pt x="22501" y="11798"/>
                    <a:pt x="24333" y="11926"/>
                    <a:pt x="25812" y="12023"/>
                  </a:cubicBezTo>
                  <a:cubicBezTo>
                    <a:pt x="27323" y="12151"/>
                    <a:pt x="28448" y="12248"/>
                    <a:pt x="29026" y="12376"/>
                  </a:cubicBezTo>
                  <a:cubicBezTo>
                    <a:pt x="30505" y="12633"/>
                    <a:pt x="31469" y="13051"/>
                    <a:pt x="32048" y="13405"/>
                  </a:cubicBezTo>
                  <a:cubicBezTo>
                    <a:pt x="32337" y="13566"/>
                    <a:pt x="32530" y="13726"/>
                    <a:pt x="32659" y="13823"/>
                  </a:cubicBezTo>
                  <a:cubicBezTo>
                    <a:pt x="32723" y="13887"/>
                    <a:pt x="32787" y="13919"/>
                    <a:pt x="32787" y="13951"/>
                  </a:cubicBezTo>
                  <a:lnTo>
                    <a:pt x="32818" y="13982"/>
                  </a:lnTo>
                  <a:lnTo>
                    <a:pt x="32818" y="13982"/>
                  </a:lnTo>
                  <a:lnTo>
                    <a:pt x="38059" y="30088"/>
                  </a:lnTo>
                  <a:cubicBezTo>
                    <a:pt x="38220" y="30570"/>
                    <a:pt x="38638" y="30892"/>
                    <a:pt x="39120" y="30956"/>
                  </a:cubicBezTo>
                  <a:lnTo>
                    <a:pt x="39248" y="30956"/>
                  </a:lnTo>
                  <a:cubicBezTo>
                    <a:pt x="39923" y="30956"/>
                    <a:pt x="40470" y="30377"/>
                    <a:pt x="40470" y="29734"/>
                  </a:cubicBezTo>
                  <a:cubicBezTo>
                    <a:pt x="40470" y="29606"/>
                    <a:pt x="40470" y="29477"/>
                    <a:pt x="40406" y="29349"/>
                  </a:cubicBezTo>
                  <a:cubicBezTo>
                    <a:pt x="39827" y="27420"/>
                    <a:pt x="38670" y="23820"/>
                    <a:pt x="37705" y="20541"/>
                  </a:cubicBezTo>
                  <a:cubicBezTo>
                    <a:pt x="37191" y="18869"/>
                    <a:pt x="36741" y="17294"/>
                    <a:pt x="36388" y="16073"/>
                  </a:cubicBezTo>
                  <a:cubicBezTo>
                    <a:pt x="36195" y="15430"/>
                    <a:pt x="36066" y="14884"/>
                    <a:pt x="35937" y="14466"/>
                  </a:cubicBezTo>
                  <a:cubicBezTo>
                    <a:pt x="35841" y="14048"/>
                    <a:pt x="35777" y="13726"/>
                    <a:pt x="35745" y="13598"/>
                  </a:cubicBezTo>
                  <a:lnTo>
                    <a:pt x="35745" y="13566"/>
                  </a:lnTo>
                  <a:lnTo>
                    <a:pt x="35745" y="13501"/>
                  </a:lnTo>
                  <a:cubicBezTo>
                    <a:pt x="35745" y="13308"/>
                    <a:pt x="35809" y="12955"/>
                    <a:pt x="35937" y="12537"/>
                  </a:cubicBezTo>
                  <a:cubicBezTo>
                    <a:pt x="36355" y="11058"/>
                    <a:pt x="37480" y="8583"/>
                    <a:pt x="38445" y="6462"/>
                  </a:cubicBezTo>
                  <a:cubicBezTo>
                    <a:pt x="38927" y="5433"/>
                    <a:pt x="39409" y="4469"/>
                    <a:pt x="39763" y="3762"/>
                  </a:cubicBezTo>
                  <a:cubicBezTo>
                    <a:pt x="40084" y="3087"/>
                    <a:pt x="40309" y="2636"/>
                    <a:pt x="40309" y="2636"/>
                  </a:cubicBezTo>
                  <a:lnTo>
                    <a:pt x="40341" y="2540"/>
                  </a:lnTo>
                  <a:cubicBezTo>
                    <a:pt x="40341" y="2347"/>
                    <a:pt x="40373" y="2186"/>
                    <a:pt x="40373" y="2026"/>
                  </a:cubicBezTo>
                  <a:cubicBezTo>
                    <a:pt x="40373" y="1094"/>
                    <a:pt x="40116" y="579"/>
                    <a:pt x="39795" y="290"/>
                  </a:cubicBezTo>
                  <a:cubicBezTo>
                    <a:pt x="39473" y="1"/>
                    <a:pt x="39152" y="1"/>
                    <a:pt x="391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4345;p64"/>
            <p:cNvSpPr/>
            <p:nvPr/>
          </p:nvSpPr>
          <p:spPr>
            <a:xfrm>
              <a:off x="5668725" y="3080325"/>
              <a:ext cx="325475" cy="881050"/>
            </a:xfrm>
            <a:custGeom>
              <a:avLst/>
              <a:gdLst/>
              <a:ahLst/>
              <a:cxnLst/>
              <a:rect l="l" t="t" r="r" b="b"/>
              <a:pathLst>
                <a:path w="13019" h="35242" extrusionOk="0">
                  <a:moveTo>
                    <a:pt x="6814" y="0"/>
                  </a:moveTo>
                  <a:cubicBezTo>
                    <a:pt x="6514" y="0"/>
                    <a:pt x="6148" y="303"/>
                    <a:pt x="5722" y="1196"/>
                  </a:cubicBezTo>
                  <a:cubicBezTo>
                    <a:pt x="4372" y="3929"/>
                    <a:pt x="290" y="10454"/>
                    <a:pt x="161" y="12318"/>
                  </a:cubicBezTo>
                  <a:cubicBezTo>
                    <a:pt x="0" y="14215"/>
                    <a:pt x="193" y="35077"/>
                    <a:pt x="2251" y="35237"/>
                  </a:cubicBezTo>
                  <a:cubicBezTo>
                    <a:pt x="2284" y="35240"/>
                    <a:pt x="2319" y="35241"/>
                    <a:pt x="2354" y="35241"/>
                  </a:cubicBezTo>
                  <a:cubicBezTo>
                    <a:pt x="4527" y="35241"/>
                    <a:pt x="10213" y="30453"/>
                    <a:pt x="11605" y="26816"/>
                  </a:cubicBezTo>
                  <a:cubicBezTo>
                    <a:pt x="13019" y="23119"/>
                    <a:pt x="7779" y="1325"/>
                    <a:pt x="7779" y="1325"/>
                  </a:cubicBezTo>
                  <a:cubicBezTo>
                    <a:pt x="7779" y="1325"/>
                    <a:pt x="7441" y="0"/>
                    <a:pt x="68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4346;p64"/>
            <p:cNvSpPr/>
            <p:nvPr/>
          </p:nvSpPr>
          <p:spPr>
            <a:xfrm>
              <a:off x="5664700" y="3073250"/>
              <a:ext cx="307000" cy="894450"/>
            </a:xfrm>
            <a:custGeom>
              <a:avLst/>
              <a:gdLst/>
              <a:ahLst/>
              <a:cxnLst/>
              <a:rect l="l" t="t" r="r" b="b"/>
              <a:pathLst>
                <a:path w="12280" h="35778" extrusionOk="0">
                  <a:moveTo>
                    <a:pt x="6976" y="547"/>
                  </a:moveTo>
                  <a:cubicBezTo>
                    <a:pt x="7040" y="547"/>
                    <a:pt x="7105" y="579"/>
                    <a:pt x="7201" y="676"/>
                  </a:cubicBezTo>
                  <a:cubicBezTo>
                    <a:pt x="7330" y="804"/>
                    <a:pt x="7458" y="1062"/>
                    <a:pt x="7555" y="1287"/>
                  </a:cubicBezTo>
                  <a:cubicBezTo>
                    <a:pt x="7587" y="1415"/>
                    <a:pt x="7619" y="1512"/>
                    <a:pt x="7651" y="1576"/>
                  </a:cubicBezTo>
                  <a:lnTo>
                    <a:pt x="7683" y="1640"/>
                  </a:lnTo>
                  <a:lnTo>
                    <a:pt x="7683" y="1672"/>
                  </a:lnTo>
                  <a:cubicBezTo>
                    <a:pt x="7683" y="1672"/>
                    <a:pt x="7748" y="1929"/>
                    <a:pt x="7844" y="2412"/>
                  </a:cubicBezTo>
                  <a:cubicBezTo>
                    <a:pt x="8230" y="4083"/>
                    <a:pt x="9226" y="8326"/>
                    <a:pt x="10094" y="12859"/>
                  </a:cubicBezTo>
                  <a:cubicBezTo>
                    <a:pt x="10962" y="17423"/>
                    <a:pt x="11733" y="22277"/>
                    <a:pt x="11733" y="25074"/>
                  </a:cubicBezTo>
                  <a:cubicBezTo>
                    <a:pt x="11733" y="25941"/>
                    <a:pt x="11637" y="26616"/>
                    <a:pt x="11508" y="27002"/>
                  </a:cubicBezTo>
                  <a:cubicBezTo>
                    <a:pt x="10833" y="28738"/>
                    <a:pt x="9098" y="30827"/>
                    <a:pt x="7233" y="32467"/>
                  </a:cubicBezTo>
                  <a:cubicBezTo>
                    <a:pt x="6333" y="33270"/>
                    <a:pt x="5369" y="33978"/>
                    <a:pt x="4533" y="34492"/>
                  </a:cubicBezTo>
                  <a:cubicBezTo>
                    <a:pt x="3697" y="34974"/>
                    <a:pt x="2958" y="35263"/>
                    <a:pt x="2508" y="35263"/>
                  </a:cubicBezTo>
                  <a:lnTo>
                    <a:pt x="2444" y="35231"/>
                  </a:lnTo>
                  <a:cubicBezTo>
                    <a:pt x="2444" y="35231"/>
                    <a:pt x="2379" y="35231"/>
                    <a:pt x="2315" y="35167"/>
                  </a:cubicBezTo>
                  <a:cubicBezTo>
                    <a:pt x="2187" y="35006"/>
                    <a:pt x="1994" y="34620"/>
                    <a:pt x="1865" y="34074"/>
                  </a:cubicBezTo>
                  <a:cubicBezTo>
                    <a:pt x="1351" y="32242"/>
                    <a:pt x="997" y="28577"/>
                    <a:pt x="804" y="24816"/>
                  </a:cubicBezTo>
                  <a:cubicBezTo>
                    <a:pt x="611" y="21055"/>
                    <a:pt x="547" y="17134"/>
                    <a:pt x="547" y="14787"/>
                  </a:cubicBezTo>
                  <a:cubicBezTo>
                    <a:pt x="547" y="13694"/>
                    <a:pt x="547" y="12923"/>
                    <a:pt x="579" y="12634"/>
                  </a:cubicBezTo>
                  <a:cubicBezTo>
                    <a:pt x="611" y="12248"/>
                    <a:pt x="869" y="11476"/>
                    <a:pt x="1287" y="10576"/>
                  </a:cubicBezTo>
                  <a:cubicBezTo>
                    <a:pt x="1929" y="9226"/>
                    <a:pt x="2862" y="7490"/>
                    <a:pt x="3794" y="5819"/>
                  </a:cubicBezTo>
                  <a:cubicBezTo>
                    <a:pt x="4726" y="4180"/>
                    <a:pt x="5594" y="2637"/>
                    <a:pt x="6108" y="1576"/>
                  </a:cubicBezTo>
                  <a:cubicBezTo>
                    <a:pt x="6301" y="1158"/>
                    <a:pt x="6494" y="869"/>
                    <a:pt x="6655" y="740"/>
                  </a:cubicBezTo>
                  <a:cubicBezTo>
                    <a:pt x="6815" y="579"/>
                    <a:pt x="6912" y="547"/>
                    <a:pt x="6976" y="547"/>
                  </a:cubicBezTo>
                  <a:close/>
                  <a:moveTo>
                    <a:pt x="6976" y="1"/>
                  </a:moveTo>
                  <a:cubicBezTo>
                    <a:pt x="6719" y="1"/>
                    <a:pt x="6494" y="129"/>
                    <a:pt x="6269" y="354"/>
                  </a:cubicBezTo>
                  <a:cubicBezTo>
                    <a:pt x="6076" y="579"/>
                    <a:pt x="5851" y="901"/>
                    <a:pt x="5626" y="1351"/>
                  </a:cubicBezTo>
                  <a:cubicBezTo>
                    <a:pt x="4983" y="2701"/>
                    <a:pt x="3601" y="5015"/>
                    <a:pt x="2412" y="7233"/>
                  </a:cubicBezTo>
                  <a:cubicBezTo>
                    <a:pt x="1801" y="8326"/>
                    <a:pt x="1222" y="9419"/>
                    <a:pt x="804" y="10351"/>
                  </a:cubicBezTo>
                  <a:cubicBezTo>
                    <a:pt x="386" y="11284"/>
                    <a:pt x="97" y="12055"/>
                    <a:pt x="33" y="12601"/>
                  </a:cubicBezTo>
                  <a:cubicBezTo>
                    <a:pt x="33" y="12923"/>
                    <a:pt x="1" y="13694"/>
                    <a:pt x="1" y="14787"/>
                  </a:cubicBezTo>
                  <a:cubicBezTo>
                    <a:pt x="1" y="17680"/>
                    <a:pt x="97" y="22823"/>
                    <a:pt x="419" y="27291"/>
                  </a:cubicBezTo>
                  <a:cubicBezTo>
                    <a:pt x="579" y="29509"/>
                    <a:pt x="804" y="31567"/>
                    <a:pt x="1094" y="33077"/>
                  </a:cubicBezTo>
                  <a:cubicBezTo>
                    <a:pt x="1222" y="33849"/>
                    <a:pt x="1383" y="34460"/>
                    <a:pt x="1576" y="34942"/>
                  </a:cubicBezTo>
                  <a:cubicBezTo>
                    <a:pt x="1672" y="35167"/>
                    <a:pt x="1769" y="35360"/>
                    <a:pt x="1897" y="35488"/>
                  </a:cubicBezTo>
                  <a:cubicBezTo>
                    <a:pt x="2026" y="35649"/>
                    <a:pt x="2187" y="35778"/>
                    <a:pt x="2412" y="35778"/>
                  </a:cubicBezTo>
                  <a:lnTo>
                    <a:pt x="2508" y="35778"/>
                  </a:lnTo>
                  <a:cubicBezTo>
                    <a:pt x="3151" y="35778"/>
                    <a:pt x="3922" y="35456"/>
                    <a:pt x="4822" y="34942"/>
                  </a:cubicBezTo>
                  <a:cubicBezTo>
                    <a:pt x="6140" y="34170"/>
                    <a:pt x="7651" y="32949"/>
                    <a:pt x="8969" y="31535"/>
                  </a:cubicBezTo>
                  <a:cubicBezTo>
                    <a:pt x="10319" y="30152"/>
                    <a:pt x="11476" y="28609"/>
                    <a:pt x="11991" y="27195"/>
                  </a:cubicBezTo>
                  <a:cubicBezTo>
                    <a:pt x="12183" y="26713"/>
                    <a:pt x="12248" y="25974"/>
                    <a:pt x="12280" y="25074"/>
                  </a:cubicBezTo>
                  <a:cubicBezTo>
                    <a:pt x="12248" y="21763"/>
                    <a:pt x="11251" y="15912"/>
                    <a:pt x="10223" y="10834"/>
                  </a:cubicBezTo>
                  <a:cubicBezTo>
                    <a:pt x="9226" y="5787"/>
                    <a:pt x="8198" y="1544"/>
                    <a:pt x="8198" y="1544"/>
                  </a:cubicBezTo>
                  <a:cubicBezTo>
                    <a:pt x="8198" y="1544"/>
                    <a:pt x="8101" y="1190"/>
                    <a:pt x="7940" y="837"/>
                  </a:cubicBezTo>
                  <a:cubicBezTo>
                    <a:pt x="7844" y="644"/>
                    <a:pt x="7715" y="451"/>
                    <a:pt x="7587" y="290"/>
                  </a:cubicBezTo>
                  <a:cubicBezTo>
                    <a:pt x="7426" y="162"/>
                    <a:pt x="7233" y="1"/>
                    <a:pt x="69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4347;p64"/>
            <p:cNvSpPr/>
            <p:nvPr/>
          </p:nvSpPr>
          <p:spPr>
            <a:xfrm>
              <a:off x="4840200" y="3431675"/>
              <a:ext cx="838200" cy="676200"/>
            </a:xfrm>
            <a:custGeom>
              <a:avLst/>
              <a:gdLst/>
              <a:ahLst/>
              <a:cxnLst/>
              <a:rect l="l" t="t" r="r" b="b"/>
              <a:pathLst>
                <a:path w="33528" h="27048" extrusionOk="0">
                  <a:moveTo>
                    <a:pt x="5915" y="0"/>
                  </a:moveTo>
                  <a:cubicBezTo>
                    <a:pt x="1029" y="0"/>
                    <a:pt x="836" y="9451"/>
                    <a:pt x="611" y="12633"/>
                  </a:cubicBezTo>
                  <a:cubicBezTo>
                    <a:pt x="579" y="13597"/>
                    <a:pt x="1" y="18162"/>
                    <a:pt x="97" y="21537"/>
                  </a:cubicBezTo>
                  <a:cubicBezTo>
                    <a:pt x="161" y="23691"/>
                    <a:pt x="515" y="25330"/>
                    <a:pt x="1383" y="25330"/>
                  </a:cubicBezTo>
                  <a:cubicBezTo>
                    <a:pt x="3004" y="25330"/>
                    <a:pt x="19878" y="27048"/>
                    <a:pt x="25247" y="27048"/>
                  </a:cubicBezTo>
                  <a:cubicBezTo>
                    <a:pt x="25520" y="27048"/>
                    <a:pt x="25763" y="27043"/>
                    <a:pt x="25973" y="27034"/>
                  </a:cubicBezTo>
                  <a:cubicBezTo>
                    <a:pt x="30313" y="26841"/>
                    <a:pt x="33527" y="24591"/>
                    <a:pt x="33527" y="21376"/>
                  </a:cubicBezTo>
                  <a:cubicBezTo>
                    <a:pt x="33527" y="18162"/>
                    <a:pt x="33334" y="3986"/>
                    <a:pt x="30120" y="2090"/>
                  </a:cubicBezTo>
                  <a:cubicBezTo>
                    <a:pt x="26905" y="193"/>
                    <a:pt x="9901" y="0"/>
                    <a:pt x="59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4348;p64"/>
            <p:cNvSpPr/>
            <p:nvPr/>
          </p:nvSpPr>
          <p:spPr>
            <a:xfrm>
              <a:off x="4835375" y="3425250"/>
              <a:ext cx="849450" cy="689525"/>
            </a:xfrm>
            <a:custGeom>
              <a:avLst/>
              <a:gdLst/>
              <a:ahLst/>
              <a:cxnLst/>
              <a:rect l="l" t="t" r="r" b="b"/>
              <a:pathLst>
                <a:path w="33978" h="27581" extrusionOk="0">
                  <a:moveTo>
                    <a:pt x="6108" y="514"/>
                  </a:moveTo>
                  <a:cubicBezTo>
                    <a:pt x="8101" y="514"/>
                    <a:pt x="13341" y="579"/>
                    <a:pt x="18484" y="868"/>
                  </a:cubicBezTo>
                  <a:cubicBezTo>
                    <a:pt x="21055" y="997"/>
                    <a:pt x="23595" y="1189"/>
                    <a:pt x="25716" y="1479"/>
                  </a:cubicBezTo>
                  <a:cubicBezTo>
                    <a:pt x="26745" y="1639"/>
                    <a:pt x="27677" y="1800"/>
                    <a:pt x="28449" y="1961"/>
                  </a:cubicBezTo>
                  <a:cubicBezTo>
                    <a:pt x="29220" y="2154"/>
                    <a:pt x="29831" y="2347"/>
                    <a:pt x="30184" y="2572"/>
                  </a:cubicBezTo>
                  <a:cubicBezTo>
                    <a:pt x="30506" y="2765"/>
                    <a:pt x="30859" y="3150"/>
                    <a:pt x="31149" y="3697"/>
                  </a:cubicBezTo>
                  <a:cubicBezTo>
                    <a:pt x="31663" y="4661"/>
                    <a:pt x="32081" y="6108"/>
                    <a:pt x="32402" y="7747"/>
                  </a:cubicBezTo>
                  <a:cubicBezTo>
                    <a:pt x="33367" y="12697"/>
                    <a:pt x="33463" y="19512"/>
                    <a:pt x="33463" y="21633"/>
                  </a:cubicBezTo>
                  <a:cubicBezTo>
                    <a:pt x="33463" y="23144"/>
                    <a:pt x="32692" y="24430"/>
                    <a:pt x="31406" y="25362"/>
                  </a:cubicBezTo>
                  <a:cubicBezTo>
                    <a:pt x="30120" y="26326"/>
                    <a:pt x="28288" y="26937"/>
                    <a:pt x="26134" y="27034"/>
                  </a:cubicBezTo>
                  <a:lnTo>
                    <a:pt x="25459" y="27034"/>
                  </a:lnTo>
                  <a:cubicBezTo>
                    <a:pt x="22791" y="27034"/>
                    <a:pt x="17230" y="26616"/>
                    <a:pt x="12151" y="26166"/>
                  </a:cubicBezTo>
                  <a:cubicBezTo>
                    <a:pt x="9580" y="25973"/>
                    <a:pt x="7169" y="25748"/>
                    <a:pt x="5272" y="25587"/>
                  </a:cubicBezTo>
                  <a:cubicBezTo>
                    <a:pt x="3376" y="25426"/>
                    <a:pt x="2026" y="25330"/>
                    <a:pt x="1576" y="25330"/>
                  </a:cubicBezTo>
                  <a:cubicBezTo>
                    <a:pt x="1447" y="25330"/>
                    <a:pt x="1351" y="25266"/>
                    <a:pt x="1222" y="25137"/>
                  </a:cubicBezTo>
                  <a:cubicBezTo>
                    <a:pt x="1029" y="24912"/>
                    <a:pt x="869" y="24462"/>
                    <a:pt x="772" y="23883"/>
                  </a:cubicBezTo>
                  <a:cubicBezTo>
                    <a:pt x="644" y="23305"/>
                    <a:pt x="579" y="22598"/>
                    <a:pt x="547" y="21794"/>
                  </a:cubicBezTo>
                  <a:cubicBezTo>
                    <a:pt x="547" y="21505"/>
                    <a:pt x="547" y="21215"/>
                    <a:pt x="547" y="20926"/>
                  </a:cubicBezTo>
                  <a:cubicBezTo>
                    <a:pt x="547" y="19319"/>
                    <a:pt x="676" y="17519"/>
                    <a:pt x="804" y="16040"/>
                  </a:cubicBezTo>
                  <a:cubicBezTo>
                    <a:pt x="933" y="14562"/>
                    <a:pt x="1062" y="13372"/>
                    <a:pt x="1094" y="12922"/>
                  </a:cubicBezTo>
                  <a:cubicBezTo>
                    <a:pt x="1190" y="11315"/>
                    <a:pt x="1287" y="8165"/>
                    <a:pt x="1962" y="5433"/>
                  </a:cubicBezTo>
                  <a:cubicBezTo>
                    <a:pt x="2315" y="4082"/>
                    <a:pt x="2797" y="2829"/>
                    <a:pt x="3472" y="1961"/>
                  </a:cubicBezTo>
                  <a:cubicBezTo>
                    <a:pt x="4147" y="1061"/>
                    <a:pt x="4983" y="547"/>
                    <a:pt x="6108" y="514"/>
                  </a:cubicBezTo>
                  <a:close/>
                  <a:moveTo>
                    <a:pt x="6108" y="0"/>
                  </a:moveTo>
                  <a:cubicBezTo>
                    <a:pt x="4822" y="0"/>
                    <a:pt x="3794" y="643"/>
                    <a:pt x="3054" y="1639"/>
                  </a:cubicBezTo>
                  <a:cubicBezTo>
                    <a:pt x="1929" y="3086"/>
                    <a:pt x="1351" y="5304"/>
                    <a:pt x="1029" y="7458"/>
                  </a:cubicBezTo>
                  <a:cubicBezTo>
                    <a:pt x="708" y="9611"/>
                    <a:pt x="611" y="11701"/>
                    <a:pt x="547" y="12890"/>
                  </a:cubicBezTo>
                  <a:cubicBezTo>
                    <a:pt x="515" y="13308"/>
                    <a:pt x="386" y="14497"/>
                    <a:pt x="258" y="15976"/>
                  </a:cubicBezTo>
                  <a:cubicBezTo>
                    <a:pt x="129" y="17487"/>
                    <a:pt x="1" y="19287"/>
                    <a:pt x="1" y="20926"/>
                  </a:cubicBezTo>
                  <a:cubicBezTo>
                    <a:pt x="1" y="21215"/>
                    <a:pt x="1" y="21537"/>
                    <a:pt x="33" y="21826"/>
                  </a:cubicBezTo>
                  <a:cubicBezTo>
                    <a:pt x="65" y="22887"/>
                    <a:pt x="161" y="23851"/>
                    <a:pt x="386" y="24558"/>
                  </a:cubicBezTo>
                  <a:cubicBezTo>
                    <a:pt x="483" y="24944"/>
                    <a:pt x="611" y="25234"/>
                    <a:pt x="804" y="25459"/>
                  </a:cubicBezTo>
                  <a:cubicBezTo>
                    <a:pt x="997" y="25716"/>
                    <a:pt x="1287" y="25844"/>
                    <a:pt x="1576" y="25844"/>
                  </a:cubicBezTo>
                  <a:cubicBezTo>
                    <a:pt x="1962" y="25844"/>
                    <a:pt x="3344" y="25973"/>
                    <a:pt x="5208" y="26134"/>
                  </a:cubicBezTo>
                  <a:cubicBezTo>
                    <a:pt x="10898" y="26616"/>
                    <a:pt x="21409" y="27580"/>
                    <a:pt x="25459" y="27580"/>
                  </a:cubicBezTo>
                  <a:cubicBezTo>
                    <a:pt x="25716" y="27580"/>
                    <a:pt x="25941" y="27580"/>
                    <a:pt x="26166" y="27548"/>
                  </a:cubicBezTo>
                  <a:cubicBezTo>
                    <a:pt x="28384" y="27452"/>
                    <a:pt x="30313" y="26841"/>
                    <a:pt x="31727" y="25812"/>
                  </a:cubicBezTo>
                  <a:cubicBezTo>
                    <a:pt x="33142" y="24784"/>
                    <a:pt x="33977" y="23305"/>
                    <a:pt x="33977" y="21633"/>
                  </a:cubicBezTo>
                  <a:cubicBezTo>
                    <a:pt x="33977" y="19994"/>
                    <a:pt x="33945" y="15654"/>
                    <a:pt x="33495" y="11444"/>
                  </a:cubicBezTo>
                  <a:cubicBezTo>
                    <a:pt x="33270" y="9354"/>
                    <a:pt x="32949" y="7297"/>
                    <a:pt x="32467" y="5625"/>
                  </a:cubicBezTo>
                  <a:cubicBezTo>
                    <a:pt x="32209" y="4790"/>
                    <a:pt x="31952" y="4050"/>
                    <a:pt x="31631" y="3440"/>
                  </a:cubicBezTo>
                  <a:cubicBezTo>
                    <a:pt x="31309" y="2861"/>
                    <a:pt x="30924" y="2379"/>
                    <a:pt x="30441" y="2122"/>
                  </a:cubicBezTo>
                  <a:cubicBezTo>
                    <a:pt x="29991" y="1864"/>
                    <a:pt x="29381" y="1639"/>
                    <a:pt x="28577" y="1447"/>
                  </a:cubicBezTo>
                  <a:cubicBezTo>
                    <a:pt x="25813" y="804"/>
                    <a:pt x="21087" y="418"/>
                    <a:pt x="16587" y="225"/>
                  </a:cubicBezTo>
                  <a:cubicBezTo>
                    <a:pt x="12087" y="32"/>
                    <a:pt x="7876" y="0"/>
                    <a:pt x="61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4349;p64"/>
            <p:cNvSpPr/>
            <p:nvPr/>
          </p:nvSpPr>
          <p:spPr>
            <a:xfrm>
              <a:off x="4808050" y="3370700"/>
              <a:ext cx="836600" cy="657375"/>
            </a:xfrm>
            <a:custGeom>
              <a:avLst/>
              <a:gdLst/>
              <a:ahLst/>
              <a:cxnLst/>
              <a:rect l="l" t="t" r="r" b="b"/>
              <a:pathLst>
                <a:path w="33464" h="26295" extrusionOk="0">
                  <a:moveTo>
                    <a:pt x="26653" y="0"/>
                  </a:moveTo>
                  <a:cubicBezTo>
                    <a:pt x="23914" y="0"/>
                    <a:pt x="21166" y="1011"/>
                    <a:pt x="20155" y="2021"/>
                  </a:cubicBezTo>
                  <a:cubicBezTo>
                    <a:pt x="17905" y="4271"/>
                    <a:pt x="16941" y="7582"/>
                    <a:pt x="14080" y="11600"/>
                  </a:cubicBezTo>
                  <a:cubicBezTo>
                    <a:pt x="11251" y="15618"/>
                    <a:pt x="1" y="23622"/>
                    <a:pt x="1" y="23622"/>
                  </a:cubicBezTo>
                  <a:cubicBezTo>
                    <a:pt x="1" y="23622"/>
                    <a:pt x="10962" y="25390"/>
                    <a:pt x="15944" y="26065"/>
                  </a:cubicBezTo>
                  <a:cubicBezTo>
                    <a:pt x="17045" y="26222"/>
                    <a:pt x="18070" y="26295"/>
                    <a:pt x="19032" y="26295"/>
                  </a:cubicBezTo>
                  <a:cubicBezTo>
                    <a:pt x="22426" y="26295"/>
                    <a:pt x="25034" y="25386"/>
                    <a:pt x="27388" y="24008"/>
                  </a:cubicBezTo>
                  <a:cubicBezTo>
                    <a:pt x="30442" y="22272"/>
                    <a:pt x="31888" y="16294"/>
                    <a:pt x="31888" y="13272"/>
                  </a:cubicBezTo>
                  <a:cubicBezTo>
                    <a:pt x="31888" y="10218"/>
                    <a:pt x="33463" y="6425"/>
                    <a:pt x="33463" y="6425"/>
                  </a:cubicBezTo>
                  <a:cubicBezTo>
                    <a:pt x="33357" y="1520"/>
                    <a:pt x="30012" y="0"/>
                    <a:pt x="266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4350;p64"/>
            <p:cNvSpPr/>
            <p:nvPr/>
          </p:nvSpPr>
          <p:spPr>
            <a:xfrm>
              <a:off x="4800825" y="3363350"/>
              <a:ext cx="850250" cy="671050"/>
            </a:xfrm>
            <a:custGeom>
              <a:avLst/>
              <a:gdLst/>
              <a:ahLst/>
              <a:cxnLst/>
              <a:rect l="l" t="t" r="r" b="b"/>
              <a:pathLst>
                <a:path w="34010" h="26842" extrusionOk="0">
                  <a:moveTo>
                    <a:pt x="26938" y="547"/>
                  </a:moveTo>
                  <a:cubicBezTo>
                    <a:pt x="28577" y="547"/>
                    <a:pt x="30184" y="933"/>
                    <a:pt x="31406" y="1865"/>
                  </a:cubicBezTo>
                  <a:cubicBezTo>
                    <a:pt x="32576" y="2783"/>
                    <a:pt x="33404" y="4260"/>
                    <a:pt x="33491" y="6605"/>
                  </a:cubicBezTo>
                  <a:lnTo>
                    <a:pt x="33491" y="6605"/>
                  </a:lnTo>
                  <a:cubicBezTo>
                    <a:pt x="33451" y="6730"/>
                    <a:pt x="33087" y="7632"/>
                    <a:pt x="32724" y="8905"/>
                  </a:cubicBezTo>
                  <a:cubicBezTo>
                    <a:pt x="32306" y="10255"/>
                    <a:pt x="31920" y="11991"/>
                    <a:pt x="31920" y="13566"/>
                  </a:cubicBezTo>
                  <a:cubicBezTo>
                    <a:pt x="31920" y="15012"/>
                    <a:pt x="31566" y="17263"/>
                    <a:pt x="30827" y="19320"/>
                  </a:cubicBezTo>
                  <a:cubicBezTo>
                    <a:pt x="30088" y="21377"/>
                    <a:pt x="28963" y="23274"/>
                    <a:pt x="27548" y="24077"/>
                  </a:cubicBezTo>
                  <a:cubicBezTo>
                    <a:pt x="25202" y="25427"/>
                    <a:pt x="22662" y="26327"/>
                    <a:pt x="19287" y="26327"/>
                  </a:cubicBezTo>
                  <a:cubicBezTo>
                    <a:pt x="18355" y="26327"/>
                    <a:pt x="17358" y="26263"/>
                    <a:pt x="16266" y="26102"/>
                  </a:cubicBezTo>
                  <a:cubicBezTo>
                    <a:pt x="13790" y="25749"/>
                    <a:pt x="9805" y="25138"/>
                    <a:pt x="6429" y="24624"/>
                  </a:cubicBezTo>
                  <a:cubicBezTo>
                    <a:pt x="4758" y="24367"/>
                    <a:pt x="3215" y="24109"/>
                    <a:pt x="2122" y="23949"/>
                  </a:cubicBezTo>
                  <a:cubicBezTo>
                    <a:pt x="1667" y="23868"/>
                    <a:pt x="1278" y="23805"/>
                    <a:pt x="980" y="23758"/>
                  </a:cubicBezTo>
                  <a:lnTo>
                    <a:pt x="980" y="23758"/>
                  </a:lnTo>
                  <a:cubicBezTo>
                    <a:pt x="1943" y="23056"/>
                    <a:pt x="4098" y="21464"/>
                    <a:pt x="6429" y="19609"/>
                  </a:cubicBezTo>
                  <a:cubicBezTo>
                    <a:pt x="8037" y="18355"/>
                    <a:pt x="9708" y="16973"/>
                    <a:pt x="11155" y="15655"/>
                  </a:cubicBezTo>
                  <a:cubicBezTo>
                    <a:pt x="12633" y="14337"/>
                    <a:pt x="13855" y="13084"/>
                    <a:pt x="14594" y="12055"/>
                  </a:cubicBezTo>
                  <a:cubicBezTo>
                    <a:pt x="16041" y="10030"/>
                    <a:pt x="16973" y="8166"/>
                    <a:pt x="17873" y="6558"/>
                  </a:cubicBezTo>
                  <a:cubicBezTo>
                    <a:pt x="18741" y="4951"/>
                    <a:pt x="19544" y="3569"/>
                    <a:pt x="20637" y="2476"/>
                  </a:cubicBezTo>
                  <a:cubicBezTo>
                    <a:pt x="21087" y="2026"/>
                    <a:pt x="21987" y="1544"/>
                    <a:pt x="23112" y="1158"/>
                  </a:cubicBezTo>
                  <a:cubicBezTo>
                    <a:pt x="24270" y="805"/>
                    <a:pt x="25620" y="547"/>
                    <a:pt x="26938" y="547"/>
                  </a:cubicBezTo>
                  <a:close/>
                  <a:moveTo>
                    <a:pt x="26938" y="1"/>
                  </a:moveTo>
                  <a:cubicBezTo>
                    <a:pt x="25523" y="1"/>
                    <a:pt x="24141" y="258"/>
                    <a:pt x="22952" y="644"/>
                  </a:cubicBezTo>
                  <a:cubicBezTo>
                    <a:pt x="21794" y="1062"/>
                    <a:pt x="20830" y="1544"/>
                    <a:pt x="20251" y="2123"/>
                  </a:cubicBezTo>
                  <a:cubicBezTo>
                    <a:pt x="19094" y="3280"/>
                    <a:pt x="18291" y="4694"/>
                    <a:pt x="17391" y="6301"/>
                  </a:cubicBezTo>
                  <a:cubicBezTo>
                    <a:pt x="16523" y="7941"/>
                    <a:pt x="15558" y="9741"/>
                    <a:pt x="14176" y="11734"/>
                  </a:cubicBezTo>
                  <a:cubicBezTo>
                    <a:pt x="13469" y="12698"/>
                    <a:pt x="12248" y="13952"/>
                    <a:pt x="10801" y="15270"/>
                  </a:cubicBezTo>
                  <a:cubicBezTo>
                    <a:pt x="8647" y="17230"/>
                    <a:pt x="5947" y="19352"/>
                    <a:pt x="3826" y="20959"/>
                  </a:cubicBezTo>
                  <a:cubicBezTo>
                    <a:pt x="2765" y="21763"/>
                    <a:pt x="1865" y="22470"/>
                    <a:pt x="1190" y="22952"/>
                  </a:cubicBezTo>
                  <a:cubicBezTo>
                    <a:pt x="547" y="23434"/>
                    <a:pt x="129" y="23691"/>
                    <a:pt x="129" y="23691"/>
                  </a:cubicBezTo>
                  <a:cubicBezTo>
                    <a:pt x="33" y="23756"/>
                    <a:pt x="1" y="23884"/>
                    <a:pt x="33" y="23981"/>
                  </a:cubicBezTo>
                  <a:cubicBezTo>
                    <a:pt x="65" y="24077"/>
                    <a:pt x="129" y="24174"/>
                    <a:pt x="258" y="24174"/>
                  </a:cubicBezTo>
                  <a:cubicBezTo>
                    <a:pt x="258" y="24174"/>
                    <a:pt x="11219" y="25942"/>
                    <a:pt x="16201" y="26649"/>
                  </a:cubicBezTo>
                  <a:cubicBezTo>
                    <a:pt x="17294" y="26777"/>
                    <a:pt x="18323" y="26842"/>
                    <a:pt x="19287" y="26842"/>
                  </a:cubicBezTo>
                  <a:cubicBezTo>
                    <a:pt x="22759" y="26842"/>
                    <a:pt x="25427" y="25942"/>
                    <a:pt x="27805" y="24559"/>
                  </a:cubicBezTo>
                  <a:cubicBezTo>
                    <a:pt x="29445" y="23595"/>
                    <a:pt x="30570" y="21634"/>
                    <a:pt x="31309" y="19513"/>
                  </a:cubicBezTo>
                  <a:cubicBezTo>
                    <a:pt x="32081" y="17391"/>
                    <a:pt x="32466" y="15109"/>
                    <a:pt x="32466" y="13566"/>
                  </a:cubicBezTo>
                  <a:cubicBezTo>
                    <a:pt x="32466" y="12087"/>
                    <a:pt x="32852" y="10384"/>
                    <a:pt x="33238" y="9066"/>
                  </a:cubicBezTo>
                  <a:cubicBezTo>
                    <a:pt x="33431" y="8391"/>
                    <a:pt x="33624" y="7844"/>
                    <a:pt x="33752" y="7426"/>
                  </a:cubicBezTo>
                  <a:cubicBezTo>
                    <a:pt x="33816" y="7233"/>
                    <a:pt x="33881" y="7073"/>
                    <a:pt x="33945" y="6976"/>
                  </a:cubicBezTo>
                  <a:cubicBezTo>
                    <a:pt x="33977" y="6848"/>
                    <a:pt x="34009" y="6816"/>
                    <a:pt x="34009" y="6816"/>
                  </a:cubicBezTo>
                  <a:lnTo>
                    <a:pt x="34009" y="6687"/>
                  </a:lnTo>
                  <a:cubicBezTo>
                    <a:pt x="33977" y="4180"/>
                    <a:pt x="33077" y="2476"/>
                    <a:pt x="31727" y="1447"/>
                  </a:cubicBezTo>
                  <a:cubicBezTo>
                    <a:pt x="30377" y="387"/>
                    <a:pt x="28673" y="1"/>
                    <a:pt x="269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4351;p64"/>
            <p:cNvSpPr/>
            <p:nvPr/>
          </p:nvSpPr>
          <p:spPr>
            <a:xfrm>
              <a:off x="2458300" y="1966675"/>
              <a:ext cx="3007125" cy="2323275"/>
            </a:xfrm>
            <a:custGeom>
              <a:avLst/>
              <a:gdLst/>
              <a:ahLst/>
              <a:cxnLst/>
              <a:rect l="l" t="t" r="r" b="b"/>
              <a:pathLst>
                <a:path w="120285" h="92931" extrusionOk="0">
                  <a:moveTo>
                    <a:pt x="60143" y="1"/>
                  </a:moveTo>
                  <a:cubicBezTo>
                    <a:pt x="26906" y="1"/>
                    <a:pt x="1" y="20798"/>
                    <a:pt x="1" y="46482"/>
                  </a:cubicBezTo>
                  <a:cubicBezTo>
                    <a:pt x="1" y="72133"/>
                    <a:pt x="26906" y="92931"/>
                    <a:pt x="60143" y="92931"/>
                  </a:cubicBezTo>
                  <a:cubicBezTo>
                    <a:pt x="93348" y="92931"/>
                    <a:pt x="120285" y="72133"/>
                    <a:pt x="120285" y="46482"/>
                  </a:cubicBezTo>
                  <a:cubicBezTo>
                    <a:pt x="120285" y="20798"/>
                    <a:pt x="93348" y="1"/>
                    <a:pt x="601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4352;p64"/>
            <p:cNvSpPr/>
            <p:nvPr/>
          </p:nvSpPr>
          <p:spPr>
            <a:xfrm>
              <a:off x="2451875" y="1960250"/>
              <a:ext cx="3020000" cy="2336925"/>
            </a:xfrm>
            <a:custGeom>
              <a:avLst/>
              <a:gdLst/>
              <a:ahLst/>
              <a:cxnLst/>
              <a:rect l="l" t="t" r="r" b="b"/>
              <a:pathLst>
                <a:path w="120800" h="93477" extrusionOk="0">
                  <a:moveTo>
                    <a:pt x="60400" y="515"/>
                  </a:moveTo>
                  <a:cubicBezTo>
                    <a:pt x="76954" y="515"/>
                    <a:pt x="91933" y="5722"/>
                    <a:pt x="102734" y="14080"/>
                  </a:cubicBezTo>
                  <a:cubicBezTo>
                    <a:pt x="113567" y="22438"/>
                    <a:pt x="120253" y="33977"/>
                    <a:pt x="120253" y="46739"/>
                  </a:cubicBezTo>
                  <a:cubicBezTo>
                    <a:pt x="120253" y="59468"/>
                    <a:pt x="113567" y="71008"/>
                    <a:pt x="102734" y="79365"/>
                  </a:cubicBezTo>
                  <a:cubicBezTo>
                    <a:pt x="91933" y="87755"/>
                    <a:pt x="76954" y="92930"/>
                    <a:pt x="60400" y="92930"/>
                  </a:cubicBezTo>
                  <a:cubicBezTo>
                    <a:pt x="43845" y="92930"/>
                    <a:pt x="28866" y="87755"/>
                    <a:pt x="18033" y="79365"/>
                  </a:cubicBezTo>
                  <a:cubicBezTo>
                    <a:pt x="7201" y="71008"/>
                    <a:pt x="515" y="59468"/>
                    <a:pt x="515" y="46739"/>
                  </a:cubicBezTo>
                  <a:cubicBezTo>
                    <a:pt x="515" y="33977"/>
                    <a:pt x="7201" y="22438"/>
                    <a:pt x="18033" y="14080"/>
                  </a:cubicBezTo>
                  <a:cubicBezTo>
                    <a:pt x="28866" y="5722"/>
                    <a:pt x="43845" y="515"/>
                    <a:pt x="60400" y="515"/>
                  </a:cubicBezTo>
                  <a:close/>
                  <a:moveTo>
                    <a:pt x="60400" y="1"/>
                  </a:moveTo>
                  <a:cubicBezTo>
                    <a:pt x="43717" y="1"/>
                    <a:pt x="28641" y="5208"/>
                    <a:pt x="17712" y="13662"/>
                  </a:cubicBezTo>
                  <a:cubicBezTo>
                    <a:pt x="6783" y="22116"/>
                    <a:pt x="1" y="33785"/>
                    <a:pt x="1" y="46739"/>
                  </a:cubicBezTo>
                  <a:cubicBezTo>
                    <a:pt x="1" y="59661"/>
                    <a:pt x="6783" y="71361"/>
                    <a:pt x="17712" y="79815"/>
                  </a:cubicBezTo>
                  <a:cubicBezTo>
                    <a:pt x="28641" y="88269"/>
                    <a:pt x="43717" y="93477"/>
                    <a:pt x="60400" y="93477"/>
                  </a:cubicBezTo>
                  <a:cubicBezTo>
                    <a:pt x="77051" y="93477"/>
                    <a:pt x="92126" y="88269"/>
                    <a:pt x="103088" y="79815"/>
                  </a:cubicBezTo>
                  <a:cubicBezTo>
                    <a:pt x="114017" y="71361"/>
                    <a:pt x="120799" y="59661"/>
                    <a:pt x="120799" y="46739"/>
                  </a:cubicBezTo>
                  <a:cubicBezTo>
                    <a:pt x="120799" y="33785"/>
                    <a:pt x="114017" y="22116"/>
                    <a:pt x="103088" y="13662"/>
                  </a:cubicBezTo>
                  <a:cubicBezTo>
                    <a:pt x="92126" y="5208"/>
                    <a:pt x="77051" y="1"/>
                    <a:pt x="604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4353;p64"/>
            <p:cNvSpPr/>
            <p:nvPr/>
          </p:nvSpPr>
          <p:spPr>
            <a:xfrm>
              <a:off x="2458300" y="1932125"/>
              <a:ext cx="3007125" cy="2323275"/>
            </a:xfrm>
            <a:custGeom>
              <a:avLst/>
              <a:gdLst/>
              <a:ahLst/>
              <a:cxnLst/>
              <a:rect l="l" t="t" r="r" b="b"/>
              <a:pathLst>
                <a:path w="120285" h="92931" extrusionOk="0">
                  <a:moveTo>
                    <a:pt x="60143" y="1"/>
                  </a:moveTo>
                  <a:cubicBezTo>
                    <a:pt x="26906" y="1"/>
                    <a:pt x="1" y="20798"/>
                    <a:pt x="1" y="46449"/>
                  </a:cubicBezTo>
                  <a:cubicBezTo>
                    <a:pt x="1" y="72133"/>
                    <a:pt x="26906" y="92930"/>
                    <a:pt x="60143" y="92930"/>
                  </a:cubicBezTo>
                  <a:cubicBezTo>
                    <a:pt x="93348" y="92930"/>
                    <a:pt x="120285" y="72133"/>
                    <a:pt x="120285" y="46449"/>
                  </a:cubicBezTo>
                  <a:cubicBezTo>
                    <a:pt x="120285" y="20798"/>
                    <a:pt x="93348" y="1"/>
                    <a:pt x="601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4354;p64"/>
            <p:cNvSpPr/>
            <p:nvPr/>
          </p:nvSpPr>
          <p:spPr>
            <a:xfrm>
              <a:off x="2451875" y="1924900"/>
              <a:ext cx="3020000" cy="2337725"/>
            </a:xfrm>
            <a:custGeom>
              <a:avLst/>
              <a:gdLst/>
              <a:ahLst/>
              <a:cxnLst/>
              <a:rect l="l" t="t" r="r" b="b"/>
              <a:pathLst>
                <a:path w="120800" h="93509" extrusionOk="0">
                  <a:moveTo>
                    <a:pt x="60400" y="547"/>
                  </a:moveTo>
                  <a:cubicBezTo>
                    <a:pt x="76954" y="547"/>
                    <a:pt x="91933" y="5722"/>
                    <a:pt x="102734" y="14112"/>
                  </a:cubicBezTo>
                  <a:cubicBezTo>
                    <a:pt x="113567" y="22469"/>
                    <a:pt x="120253" y="34009"/>
                    <a:pt x="120253" y="46738"/>
                  </a:cubicBezTo>
                  <a:cubicBezTo>
                    <a:pt x="120253" y="59500"/>
                    <a:pt x="113567" y="71040"/>
                    <a:pt x="102734" y="79397"/>
                  </a:cubicBezTo>
                  <a:cubicBezTo>
                    <a:pt x="91933" y="87787"/>
                    <a:pt x="76954" y="92962"/>
                    <a:pt x="60400" y="92962"/>
                  </a:cubicBezTo>
                  <a:cubicBezTo>
                    <a:pt x="43845" y="92962"/>
                    <a:pt x="28866" y="87787"/>
                    <a:pt x="18033" y="79397"/>
                  </a:cubicBezTo>
                  <a:cubicBezTo>
                    <a:pt x="7201" y="71040"/>
                    <a:pt x="515" y="59500"/>
                    <a:pt x="515" y="46738"/>
                  </a:cubicBezTo>
                  <a:cubicBezTo>
                    <a:pt x="515" y="34009"/>
                    <a:pt x="7201" y="22469"/>
                    <a:pt x="18033" y="14112"/>
                  </a:cubicBezTo>
                  <a:cubicBezTo>
                    <a:pt x="28866" y="5722"/>
                    <a:pt x="43845" y="547"/>
                    <a:pt x="60400" y="547"/>
                  </a:cubicBezTo>
                  <a:close/>
                  <a:moveTo>
                    <a:pt x="60400" y="0"/>
                  </a:moveTo>
                  <a:cubicBezTo>
                    <a:pt x="43717" y="0"/>
                    <a:pt x="28641" y="5240"/>
                    <a:pt x="17712" y="13662"/>
                  </a:cubicBezTo>
                  <a:cubicBezTo>
                    <a:pt x="6783" y="22116"/>
                    <a:pt x="1" y="33816"/>
                    <a:pt x="1" y="46738"/>
                  </a:cubicBezTo>
                  <a:cubicBezTo>
                    <a:pt x="1" y="59693"/>
                    <a:pt x="6783" y="71393"/>
                    <a:pt x="17712" y="79815"/>
                  </a:cubicBezTo>
                  <a:cubicBezTo>
                    <a:pt x="28641" y="88269"/>
                    <a:pt x="43717" y="93509"/>
                    <a:pt x="60400" y="93509"/>
                  </a:cubicBezTo>
                  <a:cubicBezTo>
                    <a:pt x="77051" y="93509"/>
                    <a:pt x="92126" y="88269"/>
                    <a:pt x="103088" y="79815"/>
                  </a:cubicBezTo>
                  <a:cubicBezTo>
                    <a:pt x="114017" y="71393"/>
                    <a:pt x="120799" y="59693"/>
                    <a:pt x="120799" y="46738"/>
                  </a:cubicBezTo>
                  <a:cubicBezTo>
                    <a:pt x="120799" y="33816"/>
                    <a:pt x="114017" y="22116"/>
                    <a:pt x="103088" y="13662"/>
                  </a:cubicBezTo>
                  <a:cubicBezTo>
                    <a:pt x="92126" y="5240"/>
                    <a:pt x="77051" y="0"/>
                    <a:pt x="604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4355;p64"/>
            <p:cNvSpPr/>
            <p:nvPr/>
          </p:nvSpPr>
          <p:spPr>
            <a:xfrm>
              <a:off x="4364475" y="2379750"/>
              <a:ext cx="532800" cy="452450"/>
            </a:xfrm>
            <a:custGeom>
              <a:avLst/>
              <a:gdLst/>
              <a:ahLst/>
              <a:cxnLst/>
              <a:rect l="l" t="t" r="r" b="b"/>
              <a:pathLst>
                <a:path w="21312" h="18098" extrusionOk="0">
                  <a:moveTo>
                    <a:pt x="13694" y="0"/>
                  </a:moveTo>
                  <a:lnTo>
                    <a:pt x="0" y="8647"/>
                  </a:lnTo>
                  <a:lnTo>
                    <a:pt x="7811" y="18097"/>
                  </a:lnTo>
                  <a:lnTo>
                    <a:pt x="21312" y="8390"/>
                  </a:lnTo>
                  <a:lnTo>
                    <a:pt x="136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4356;p64"/>
            <p:cNvSpPr/>
            <p:nvPr/>
          </p:nvSpPr>
          <p:spPr>
            <a:xfrm>
              <a:off x="4358025" y="2373275"/>
              <a:ext cx="546500" cy="465200"/>
            </a:xfrm>
            <a:custGeom>
              <a:avLst/>
              <a:gdLst/>
              <a:ahLst/>
              <a:cxnLst/>
              <a:rect l="l" t="t" r="r" b="b"/>
              <a:pathLst>
                <a:path w="21860" h="18608" extrusionOk="0">
                  <a:moveTo>
                    <a:pt x="13913" y="622"/>
                  </a:moveTo>
                  <a:lnTo>
                    <a:pt x="21184" y="8617"/>
                  </a:lnTo>
                  <a:lnTo>
                    <a:pt x="8101" y="17971"/>
                  </a:lnTo>
                  <a:lnTo>
                    <a:pt x="676" y="8970"/>
                  </a:lnTo>
                  <a:lnTo>
                    <a:pt x="13913" y="622"/>
                  </a:lnTo>
                  <a:close/>
                  <a:moveTo>
                    <a:pt x="13926" y="1"/>
                  </a:moveTo>
                  <a:cubicBezTo>
                    <a:pt x="13882" y="1"/>
                    <a:pt x="13836" y="11"/>
                    <a:pt x="13791" y="34"/>
                  </a:cubicBezTo>
                  <a:lnTo>
                    <a:pt x="130" y="8681"/>
                  </a:lnTo>
                  <a:cubicBezTo>
                    <a:pt x="65" y="8713"/>
                    <a:pt x="1" y="8777"/>
                    <a:pt x="1" y="8842"/>
                  </a:cubicBezTo>
                  <a:cubicBezTo>
                    <a:pt x="1" y="8938"/>
                    <a:pt x="1" y="9002"/>
                    <a:pt x="65" y="9067"/>
                  </a:cubicBezTo>
                  <a:lnTo>
                    <a:pt x="7844" y="18517"/>
                  </a:lnTo>
                  <a:cubicBezTo>
                    <a:pt x="7900" y="18573"/>
                    <a:pt x="7978" y="18608"/>
                    <a:pt x="8059" y="18608"/>
                  </a:cubicBezTo>
                  <a:cubicBezTo>
                    <a:pt x="8117" y="18608"/>
                    <a:pt x="8176" y="18590"/>
                    <a:pt x="8230" y="18549"/>
                  </a:cubicBezTo>
                  <a:lnTo>
                    <a:pt x="21731" y="8874"/>
                  </a:lnTo>
                  <a:cubicBezTo>
                    <a:pt x="21795" y="8810"/>
                    <a:pt x="21827" y="8745"/>
                    <a:pt x="21827" y="8681"/>
                  </a:cubicBezTo>
                  <a:cubicBezTo>
                    <a:pt x="21859" y="8585"/>
                    <a:pt x="21827" y="8520"/>
                    <a:pt x="21763" y="8456"/>
                  </a:cubicBezTo>
                  <a:lnTo>
                    <a:pt x="14145" y="98"/>
                  </a:lnTo>
                  <a:cubicBezTo>
                    <a:pt x="14082" y="36"/>
                    <a:pt x="14007" y="1"/>
                    <a:pt x="139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4357;p64"/>
            <p:cNvSpPr/>
            <p:nvPr/>
          </p:nvSpPr>
          <p:spPr>
            <a:xfrm>
              <a:off x="3363175" y="2398225"/>
              <a:ext cx="597100" cy="499075"/>
            </a:xfrm>
            <a:custGeom>
              <a:avLst/>
              <a:gdLst/>
              <a:ahLst/>
              <a:cxnLst/>
              <a:rect l="l" t="t" r="r" b="b"/>
              <a:pathLst>
                <a:path w="23884" h="19963" extrusionOk="0">
                  <a:moveTo>
                    <a:pt x="12472" y="0"/>
                  </a:moveTo>
                  <a:lnTo>
                    <a:pt x="0" y="6429"/>
                  </a:lnTo>
                  <a:lnTo>
                    <a:pt x="11058" y="19962"/>
                  </a:lnTo>
                  <a:lnTo>
                    <a:pt x="23884" y="11412"/>
                  </a:lnTo>
                  <a:lnTo>
                    <a:pt x="12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4358;p64"/>
            <p:cNvSpPr/>
            <p:nvPr/>
          </p:nvSpPr>
          <p:spPr>
            <a:xfrm>
              <a:off x="3355925" y="2391725"/>
              <a:ext cx="611575" cy="512250"/>
            </a:xfrm>
            <a:custGeom>
              <a:avLst/>
              <a:gdLst/>
              <a:ahLst/>
              <a:cxnLst/>
              <a:rect l="l" t="t" r="r" b="b"/>
              <a:pathLst>
                <a:path w="24463" h="20490" extrusionOk="0">
                  <a:moveTo>
                    <a:pt x="12700" y="584"/>
                  </a:moveTo>
                  <a:lnTo>
                    <a:pt x="23756" y="11640"/>
                  </a:lnTo>
                  <a:lnTo>
                    <a:pt x="11380" y="19869"/>
                  </a:lnTo>
                  <a:lnTo>
                    <a:pt x="708" y="6754"/>
                  </a:lnTo>
                  <a:lnTo>
                    <a:pt x="12700" y="584"/>
                  </a:lnTo>
                  <a:close/>
                  <a:moveTo>
                    <a:pt x="12755" y="0"/>
                  </a:moveTo>
                  <a:cubicBezTo>
                    <a:pt x="12712" y="0"/>
                    <a:pt x="12671" y="11"/>
                    <a:pt x="12634" y="35"/>
                  </a:cubicBezTo>
                  <a:lnTo>
                    <a:pt x="162" y="6432"/>
                  </a:lnTo>
                  <a:cubicBezTo>
                    <a:pt x="97" y="6464"/>
                    <a:pt x="33" y="6529"/>
                    <a:pt x="33" y="6625"/>
                  </a:cubicBezTo>
                  <a:cubicBezTo>
                    <a:pt x="1" y="6689"/>
                    <a:pt x="33" y="6786"/>
                    <a:pt x="65" y="6850"/>
                  </a:cubicBezTo>
                  <a:lnTo>
                    <a:pt x="11123" y="20383"/>
                  </a:lnTo>
                  <a:cubicBezTo>
                    <a:pt x="11179" y="20458"/>
                    <a:pt x="11258" y="20489"/>
                    <a:pt x="11333" y="20489"/>
                  </a:cubicBezTo>
                  <a:cubicBezTo>
                    <a:pt x="11386" y="20489"/>
                    <a:pt x="11437" y="20474"/>
                    <a:pt x="11476" y="20447"/>
                  </a:cubicBezTo>
                  <a:lnTo>
                    <a:pt x="24334" y="11897"/>
                  </a:lnTo>
                  <a:cubicBezTo>
                    <a:pt x="24399" y="11832"/>
                    <a:pt x="24431" y="11768"/>
                    <a:pt x="24431" y="11704"/>
                  </a:cubicBezTo>
                  <a:cubicBezTo>
                    <a:pt x="24463" y="11607"/>
                    <a:pt x="24431" y="11543"/>
                    <a:pt x="24366" y="11479"/>
                  </a:cubicBezTo>
                  <a:lnTo>
                    <a:pt x="12955" y="68"/>
                  </a:lnTo>
                  <a:cubicBezTo>
                    <a:pt x="12896" y="28"/>
                    <a:pt x="12824" y="0"/>
                    <a:pt x="127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4359;p64"/>
            <p:cNvSpPr/>
            <p:nvPr/>
          </p:nvSpPr>
          <p:spPr>
            <a:xfrm>
              <a:off x="3836500" y="2737350"/>
              <a:ext cx="597100" cy="499075"/>
            </a:xfrm>
            <a:custGeom>
              <a:avLst/>
              <a:gdLst/>
              <a:ahLst/>
              <a:cxnLst/>
              <a:rect l="l" t="t" r="r" b="b"/>
              <a:pathLst>
                <a:path w="23884" h="19963" extrusionOk="0">
                  <a:moveTo>
                    <a:pt x="12472" y="0"/>
                  </a:moveTo>
                  <a:lnTo>
                    <a:pt x="0" y="6429"/>
                  </a:lnTo>
                  <a:lnTo>
                    <a:pt x="11058" y="19962"/>
                  </a:lnTo>
                  <a:lnTo>
                    <a:pt x="23884" y="11412"/>
                  </a:lnTo>
                  <a:lnTo>
                    <a:pt x="12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4360;p64"/>
            <p:cNvSpPr/>
            <p:nvPr/>
          </p:nvSpPr>
          <p:spPr>
            <a:xfrm>
              <a:off x="3829250" y="2730850"/>
              <a:ext cx="610775" cy="512650"/>
            </a:xfrm>
            <a:custGeom>
              <a:avLst/>
              <a:gdLst/>
              <a:ahLst/>
              <a:cxnLst/>
              <a:rect l="l" t="t" r="r" b="b"/>
              <a:pathLst>
                <a:path w="24431" h="20506" extrusionOk="0">
                  <a:moveTo>
                    <a:pt x="12721" y="605"/>
                  </a:moveTo>
                  <a:lnTo>
                    <a:pt x="23756" y="11640"/>
                  </a:lnTo>
                  <a:lnTo>
                    <a:pt x="11380" y="19869"/>
                  </a:lnTo>
                  <a:lnTo>
                    <a:pt x="708" y="6786"/>
                  </a:lnTo>
                  <a:lnTo>
                    <a:pt x="12721" y="605"/>
                  </a:lnTo>
                  <a:close/>
                  <a:moveTo>
                    <a:pt x="12755" y="0"/>
                  </a:moveTo>
                  <a:cubicBezTo>
                    <a:pt x="12712" y="0"/>
                    <a:pt x="12671" y="11"/>
                    <a:pt x="12634" y="35"/>
                  </a:cubicBezTo>
                  <a:lnTo>
                    <a:pt x="162" y="6432"/>
                  </a:lnTo>
                  <a:cubicBezTo>
                    <a:pt x="97" y="6496"/>
                    <a:pt x="33" y="6561"/>
                    <a:pt x="33" y="6625"/>
                  </a:cubicBezTo>
                  <a:cubicBezTo>
                    <a:pt x="1" y="6721"/>
                    <a:pt x="33" y="6786"/>
                    <a:pt x="65" y="6850"/>
                  </a:cubicBezTo>
                  <a:lnTo>
                    <a:pt x="11123" y="20415"/>
                  </a:lnTo>
                  <a:cubicBezTo>
                    <a:pt x="11179" y="20471"/>
                    <a:pt x="11257" y="20505"/>
                    <a:pt x="11331" y="20505"/>
                  </a:cubicBezTo>
                  <a:cubicBezTo>
                    <a:pt x="11384" y="20505"/>
                    <a:pt x="11436" y="20488"/>
                    <a:pt x="11477" y="20447"/>
                  </a:cubicBezTo>
                  <a:lnTo>
                    <a:pt x="24334" y="11897"/>
                  </a:lnTo>
                  <a:cubicBezTo>
                    <a:pt x="24399" y="11865"/>
                    <a:pt x="24431" y="11768"/>
                    <a:pt x="24431" y="11704"/>
                  </a:cubicBezTo>
                  <a:cubicBezTo>
                    <a:pt x="24431" y="11607"/>
                    <a:pt x="24431" y="11543"/>
                    <a:pt x="24366" y="11479"/>
                  </a:cubicBezTo>
                  <a:lnTo>
                    <a:pt x="12955" y="68"/>
                  </a:lnTo>
                  <a:cubicBezTo>
                    <a:pt x="12896" y="28"/>
                    <a:pt x="12824" y="0"/>
                    <a:pt x="127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4361;p64"/>
            <p:cNvSpPr/>
            <p:nvPr/>
          </p:nvSpPr>
          <p:spPr>
            <a:xfrm>
              <a:off x="3777025" y="2762250"/>
              <a:ext cx="564975" cy="483800"/>
            </a:xfrm>
            <a:custGeom>
              <a:avLst/>
              <a:gdLst/>
              <a:ahLst/>
              <a:cxnLst/>
              <a:rect l="l" t="t" r="r" b="b"/>
              <a:pathLst>
                <a:path w="22599" h="19352" extrusionOk="0">
                  <a:moveTo>
                    <a:pt x="13469" y="1"/>
                  </a:moveTo>
                  <a:lnTo>
                    <a:pt x="1" y="4019"/>
                  </a:lnTo>
                  <a:lnTo>
                    <a:pt x="8390" y="19352"/>
                  </a:lnTo>
                  <a:lnTo>
                    <a:pt x="22598" y="13309"/>
                  </a:lnTo>
                  <a:lnTo>
                    <a:pt x="134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4362;p64"/>
            <p:cNvSpPr/>
            <p:nvPr/>
          </p:nvSpPr>
          <p:spPr>
            <a:xfrm>
              <a:off x="3770600" y="2755525"/>
              <a:ext cx="577825" cy="497600"/>
            </a:xfrm>
            <a:custGeom>
              <a:avLst/>
              <a:gdLst/>
              <a:ahLst/>
              <a:cxnLst/>
              <a:rect l="l" t="t" r="r" b="b"/>
              <a:pathLst>
                <a:path w="23113" h="19904" extrusionOk="0">
                  <a:moveTo>
                    <a:pt x="13623" y="577"/>
                  </a:moveTo>
                  <a:lnTo>
                    <a:pt x="22437" y="13449"/>
                  </a:lnTo>
                  <a:lnTo>
                    <a:pt x="8776" y="19299"/>
                  </a:lnTo>
                  <a:lnTo>
                    <a:pt x="675" y="4449"/>
                  </a:lnTo>
                  <a:lnTo>
                    <a:pt x="13623" y="577"/>
                  </a:lnTo>
                  <a:close/>
                  <a:moveTo>
                    <a:pt x="13721" y="1"/>
                  </a:moveTo>
                  <a:cubicBezTo>
                    <a:pt x="13692" y="1"/>
                    <a:pt x="13662" y="5"/>
                    <a:pt x="13630" y="13"/>
                  </a:cubicBezTo>
                  <a:lnTo>
                    <a:pt x="193" y="4031"/>
                  </a:lnTo>
                  <a:cubicBezTo>
                    <a:pt x="129" y="4063"/>
                    <a:pt x="65" y="4095"/>
                    <a:pt x="33" y="4192"/>
                  </a:cubicBezTo>
                  <a:cubicBezTo>
                    <a:pt x="0" y="4256"/>
                    <a:pt x="0" y="4352"/>
                    <a:pt x="33" y="4417"/>
                  </a:cubicBezTo>
                  <a:lnTo>
                    <a:pt x="8422" y="19749"/>
                  </a:lnTo>
                  <a:cubicBezTo>
                    <a:pt x="8469" y="19844"/>
                    <a:pt x="8551" y="19903"/>
                    <a:pt x="8642" y="19903"/>
                  </a:cubicBezTo>
                  <a:cubicBezTo>
                    <a:pt x="8675" y="19903"/>
                    <a:pt x="8709" y="19895"/>
                    <a:pt x="8744" y="19878"/>
                  </a:cubicBezTo>
                  <a:lnTo>
                    <a:pt x="22952" y="13803"/>
                  </a:lnTo>
                  <a:cubicBezTo>
                    <a:pt x="23016" y="13771"/>
                    <a:pt x="23080" y="13706"/>
                    <a:pt x="23112" y="13642"/>
                  </a:cubicBezTo>
                  <a:cubicBezTo>
                    <a:pt x="23112" y="13578"/>
                    <a:pt x="23112" y="13481"/>
                    <a:pt x="23048" y="13417"/>
                  </a:cubicBezTo>
                  <a:lnTo>
                    <a:pt x="13951" y="109"/>
                  </a:lnTo>
                  <a:cubicBezTo>
                    <a:pt x="13879" y="37"/>
                    <a:pt x="13806" y="1"/>
                    <a:pt x="137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4363;p64"/>
            <p:cNvSpPr/>
            <p:nvPr/>
          </p:nvSpPr>
          <p:spPr>
            <a:xfrm>
              <a:off x="3632675" y="2195225"/>
              <a:ext cx="140350" cy="44725"/>
            </a:xfrm>
            <a:custGeom>
              <a:avLst/>
              <a:gdLst/>
              <a:ahLst/>
              <a:cxnLst/>
              <a:rect l="l" t="t" r="r" b="b"/>
              <a:pathLst>
                <a:path w="5614" h="1789" extrusionOk="0">
                  <a:moveTo>
                    <a:pt x="5228" y="0"/>
                  </a:moveTo>
                  <a:cubicBezTo>
                    <a:pt x="4547" y="0"/>
                    <a:pt x="3203" y="502"/>
                    <a:pt x="3203" y="502"/>
                  </a:cubicBezTo>
                  <a:cubicBezTo>
                    <a:pt x="3203" y="502"/>
                    <a:pt x="2961" y="476"/>
                    <a:pt x="2612" y="476"/>
                  </a:cubicBezTo>
                  <a:cubicBezTo>
                    <a:pt x="2087" y="476"/>
                    <a:pt x="1319" y="534"/>
                    <a:pt x="760" y="824"/>
                  </a:cubicBezTo>
                  <a:cubicBezTo>
                    <a:pt x="1" y="1203"/>
                    <a:pt x="2468" y="1789"/>
                    <a:pt x="3895" y="1789"/>
                  </a:cubicBezTo>
                  <a:cubicBezTo>
                    <a:pt x="4159" y="1789"/>
                    <a:pt x="4387" y="1769"/>
                    <a:pt x="4553" y="1724"/>
                  </a:cubicBezTo>
                  <a:cubicBezTo>
                    <a:pt x="5614" y="1402"/>
                    <a:pt x="5614" y="824"/>
                    <a:pt x="5614" y="213"/>
                  </a:cubicBezTo>
                  <a:cubicBezTo>
                    <a:pt x="5614" y="58"/>
                    <a:pt x="5459" y="0"/>
                    <a:pt x="52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4364;p64"/>
            <p:cNvSpPr/>
            <p:nvPr/>
          </p:nvSpPr>
          <p:spPr>
            <a:xfrm>
              <a:off x="3641225" y="2188475"/>
              <a:ext cx="139050" cy="57900"/>
            </a:xfrm>
            <a:custGeom>
              <a:avLst/>
              <a:gdLst/>
              <a:ahLst/>
              <a:cxnLst/>
              <a:rect l="l" t="t" r="r" b="b"/>
              <a:pathLst>
                <a:path w="5562" h="2316" extrusionOk="0">
                  <a:moveTo>
                    <a:pt x="5014" y="547"/>
                  </a:moveTo>
                  <a:cubicBezTo>
                    <a:pt x="5010" y="810"/>
                    <a:pt x="4975" y="1044"/>
                    <a:pt x="4886" y="1222"/>
                  </a:cubicBezTo>
                  <a:cubicBezTo>
                    <a:pt x="4822" y="1415"/>
                    <a:pt x="4629" y="1576"/>
                    <a:pt x="4147" y="1737"/>
                  </a:cubicBezTo>
                  <a:cubicBezTo>
                    <a:pt x="4018" y="1769"/>
                    <a:pt x="3793" y="1801"/>
                    <a:pt x="3536" y="1801"/>
                  </a:cubicBezTo>
                  <a:cubicBezTo>
                    <a:pt x="2957" y="1801"/>
                    <a:pt x="2154" y="1672"/>
                    <a:pt x="1511" y="1544"/>
                  </a:cubicBezTo>
                  <a:cubicBezTo>
                    <a:pt x="1190" y="1447"/>
                    <a:pt x="900" y="1351"/>
                    <a:pt x="707" y="1286"/>
                  </a:cubicBezTo>
                  <a:cubicBezTo>
                    <a:pt x="695" y="1281"/>
                    <a:pt x="683" y="1273"/>
                    <a:pt x="672" y="1266"/>
                  </a:cubicBezTo>
                  <a:lnTo>
                    <a:pt x="672" y="1266"/>
                  </a:lnTo>
                  <a:cubicBezTo>
                    <a:pt x="1150" y="1083"/>
                    <a:pt x="1808" y="1029"/>
                    <a:pt x="2250" y="1029"/>
                  </a:cubicBezTo>
                  <a:lnTo>
                    <a:pt x="2957" y="1029"/>
                  </a:lnTo>
                  <a:cubicBezTo>
                    <a:pt x="2957" y="1029"/>
                    <a:pt x="3022" y="997"/>
                    <a:pt x="3150" y="965"/>
                  </a:cubicBezTo>
                  <a:cubicBezTo>
                    <a:pt x="3375" y="869"/>
                    <a:pt x="3697" y="772"/>
                    <a:pt x="4018" y="676"/>
                  </a:cubicBezTo>
                  <a:cubicBezTo>
                    <a:pt x="4340" y="611"/>
                    <a:pt x="4693" y="547"/>
                    <a:pt x="4886" y="547"/>
                  </a:cubicBezTo>
                  <a:close/>
                  <a:moveTo>
                    <a:pt x="4886" y="1"/>
                  </a:moveTo>
                  <a:cubicBezTo>
                    <a:pt x="4500" y="1"/>
                    <a:pt x="3986" y="129"/>
                    <a:pt x="3536" y="258"/>
                  </a:cubicBezTo>
                  <a:cubicBezTo>
                    <a:pt x="3179" y="368"/>
                    <a:pt x="2869" y="477"/>
                    <a:pt x="2786" y="507"/>
                  </a:cubicBezTo>
                  <a:lnTo>
                    <a:pt x="2786" y="507"/>
                  </a:lnTo>
                  <a:cubicBezTo>
                    <a:pt x="2685" y="498"/>
                    <a:pt x="2490" y="483"/>
                    <a:pt x="2250" y="483"/>
                  </a:cubicBezTo>
                  <a:cubicBezTo>
                    <a:pt x="1704" y="483"/>
                    <a:pt x="932" y="547"/>
                    <a:pt x="289" y="836"/>
                  </a:cubicBezTo>
                  <a:lnTo>
                    <a:pt x="322" y="836"/>
                  </a:lnTo>
                  <a:cubicBezTo>
                    <a:pt x="225" y="869"/>
                    <a:pt x="161" y="901"/>
                    <a:pt x="129" y="965"/>
                  </a:cubicBezTo>
                  <a:cubicBezTo>
                    <a:pt x="64" y="1029"/>
                    <a:pt x="0" y="1126"/>
                    <a:pt x="0" y="1254"/>
                  </a:cubicBezTo>
                  <a:cubicBezTo>
                    <a:pt x="0" y="1319"/>
                    <a:pt x="32" y="1383"/>
                    <a:pt x="64" y="1447"/>
                  </a:cubicBezTo>
                  <a:cubicBezTo>
                    <a:pt x="129" y="1544"/>
                    <a:pt x="225" y="1608"/>
                    <a:pt x="322" y="1672"/>
                  </a:cubicBezTo>
                  <a:cubicBezTo>
                    <a:pt x="482" y="1769"/>
                    <a:pt x="675" y="1865"/>
                    <a:pt x="932" y="1929"/>
                  </a:cubicBezTo>
                  <a:cubicBezTo>
                    <a:pt x="1672" y="2154"/>
                    <a:pt x="2732" y="2315"/>
                    <a:pt x="3536" y="2315"/>
                  </a:cubicBezTo>
                  <a:cubicBezTo>
                    <a:pt x="3825" y="2315"/>
                    <a:pt x="4083" y="2315"/>
                    <a:pt x="4275" y="2251"/>
                  </a:cubicBezTo>
                  <a:cubicBezTo>
                    <a:pt x="4854" y="2090"/>
                    <a:pt x="5208" y="1801"/>
                    <a:pt x="5368" y="1479"/>
                  </a:cubicBezTo>
                  <a:cubicBezTo>
                    <a:pt x="5561" y="1126"/>
                    <a:pt x="5529" y="772"/>
                    <a:pt x="5529" y="483"/>
                  </a:cubicBezTo>
                  <a:cubicBezTo>
                    <a:pt x="5529" y="386"/>
                    <a:pt x="5529" y="290"/>
                    <a:pt x="5465" y="226"/>
                  </a:cubicBezTo>
                  <a:cubicBezTo>
                    <a:pt x="5400" y="129"/>
                    <a:pt x="5272" y="65"/>
                    <a:pt x="5175" y="33"/>
                  </a:cubicBezTo>
                  <a:cubicBezTo>
                    <a:pt x="5079" y="1"/>
                    <a:pt x="4983" y="1"/>
                    <a:pt x="48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4365;p64"/>
            <p:cNvSpPr/>
            <p:nvPr/>
          </p:nvSpPr>
          <p:spPr>
            <a:xfrm>
              <a:off x="3140575" y="1556850"/>
              <a:ext cx="648525" cy="757200"/>
            </a:xfrm>
            <a:custGeom>
              <a:avLst/>
              <a:gdLst/>
              <a:ahLst/>
              <a:cxnLst/>
              <a:rect l="l" t="t" r="r" b="b"/>
              <a:pathLst>
                <a:path w="25941" h="30288" extrusionOk="0">
                  <a:moveTo>
                    <a:pt x="9451" y="0"/>
                  </a:moveTo>
                  <a:cubicBezTo>
                    <a:pt x="9450" y="0"/>
                    <a:pt x="6300" y="1125"/>
                    <a:pt x="4725" y="3054"/>
                  </a:cubicBezTo>
                  <a:cubicBezTo>
                    <a:pt x="3150" y="5015"/>
                    <a:pt x="2411" y="10094"/>
                    <a:pt x="2057" y="12311"/>
                  </a:cubicBezTo>
                  <a:cubicBezTo>
                    <a:pt x="1672" y="14529"/>
                    <a:pt x="0" y="22983"/>
                    <a:pt x="932" y="23980"/>
                  </a:cubicBezTo>
                  <a:cubicBezTo>
                    <a:pt x="1865" y="25009"/>
                    <a:pt x="11765" y="28448"/>
                    <a:pt x="13726" y="28994"/>
                  </a:cubicBezTo>
                  <a:cubicBezTo>
                    <a:pt x="15551" y="29512"/>
                    <a:pt x="17722" y="30288"/>
                    <a:pt x="19039" y="30288"/>
                  </a:cubicBezTo>
                  <a:cubicBezTo>
                    <a:pt x="19114" y="30288"/>
                    <a:pt x="19186" y="30285"/>
                    <a:pt x="19255" y="30280"/>
                  </a:cubicBezTo>
                  <a:cubicBezTo>
                    <a:pt x="20573" y="30184"/>
                    <a:pt x="21858" y="29284"/>
                    <a:pt x="21858" y="29284"/>
                  </a:cubicBezTo>
                  <a:cubicBezTo>
                    <a:pt x="21858" y="29284"/>
                    <a:pt x="24076" y="30280"/>
                    <a:pt x="24655" y="30280"/>
                  </a:cubicBezTo>
                  <a:cubicBezTo>
                    <a:pt x="25201" y="30280"/>
                    <a:pt x="25941" y="29284"/>
                    <a:pt x="25298" y="28255"/>
                  </a:cubicBezTo>
                  <a:cubicBezTo>
                    <a:pt x="24655" y="27227"/>
                    <a:pt x="22823" y="25748"/>
                    <a:pt x="21826" y="25748"/>
                  </a:cubicBezTo>
                  <a:cubicBezTo>
                    <a:pt x="20798" y="25748"/>
                    <a:pt x="17037" y="26294"/>
                    <a:pt x="17037" y="26294"/>
                  </a:cubicBezTo>
                  <a:cubicBezTo>
                    <a:pt x="17037" y="26294"/>
                    <a:pt x="10640" y="23080"/>
                    <a:pt x="8808" y="21762"/>
                  </a:cubicBezTo>
                  <a:cubicBezTo>
                    <a:pt x="6943" y="20476"/>
                    <a:pt x="5561" y="18998"/>
                    <a:pt x="5561" y="18998"/>
                  </a:cubicBezTo>
                  <a:lnTo>
                    <a:pt x="9354" y="7136"/>
                  </a:lnTo>
                  <a:lnTo>
                    <a:pt x="94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4366;p64"/>
            <p:cNvSpPr/>
            <p:nvPr/>
          </p:nvSpPr>
          <p:spPr>
            <a:xfrm>
              <a:off x="3150200" y="1550200"/>
              <a:ext cx="635700" cy="770900"/>
            </a:xfrm>
            <a:custGeom>
              <a:avLst/>
              <a:gdLst/>
              <a:ahLst/>
              <a:cxnLst/>
              <a:rect l="l" t="t" r="r" b="b"/>
              <a:pathLst>
                <a:path w="25428" h="30836" extrusionOk="0">
                  <a:moveTo>
                    <a:pt x="9049" y="1"/>
                  </a:moveTo>
                  <a:cubicBezTo>
                    <a:pt x="9023" y="1"/>
                    <a:pt x="8997" y="3"/>
                    <a:pt x="8969" y="9"/>
                  </a:cubicBezTo>
                  <a:cubicBezTo>
                    <a:pt x="8969" y="9"/>
                    <a:pt x="8166" y="298"/>
                    <a:pt x="7169" y="845"/>
                  </a:cubicBezTo>
                  <a:cubicBezTo>
                    <a:pt x="6173" y="1359"/>
                    <a:pt x="4951" y="2131"/>
                    <a:pt x="4148" y="3159"/>
                  </a:cubicBezTo>
                  <a:cubicBezTo>
                    <a:pt x="3280" y="4188"/>
                    <a:pt x="2733" y="5988"/>
                    <a:pt x="2283" y="7788"/>
                  </a:cubicBezTo>
                  <a:cubicBezTo>
                    <a:pt x="1865" y="9588"/>
                    <a:pt x="1576" y="11420"/>
                    <a:pt x="1383" y="12545"/>
                  </a:cubicBezTo>
                  <a:cubicBezTo>
                    <a:pt x="1255" y="13413"/>
                    <a:pt x="901" y="15245"/>
                    <a:pt x="580" y="17238"/>
                  </a:cubicBezTo>
                  <a:cubicBezTo>
                    <a:pt x="290" y="19199"/>
                    <a:pt x="1" y="21289"/>
                    <a:pt x="1" y="22735"/>
                  </a:cubicBezTo>
                  <a:cubicBezTo>
                    <a:pt x="1" y="23121"/>
                    <a:pt x="33" y="23474"/>
                    <a:pt x="65" y="23732"/>
                  </a:cubicBezTo>
                  <a:cubicBezTo>
                    <a:pt x="130" y="24021"/>
                    <a:pt x="194" y="24246"/>
                    <a:pt x="355" y="24439"/>
                  </a:cubicBezTo>
                  <a:cubicBezTo>
                    <a:pt x="515" y="24632"/>
                    <a:pt x="772" y="24792"/>
                    <a:pt x="1158" y="24985"/>
                  </a:cubicBezTo>
                  <a:cubicBezTo>
                    <a:pt x="2444" y="25660"/>
                    <a:pt x="5048" y="26657"/>
                    <a:pt x="7523" y="27589"/>
                  </a:cubicBezTo>
                  <a:cubicBezTo>
                    <a:pt x="10030" y="28489"/>
                    <a:pt x="12377" y="29260"/>
                    <a:pt x="13244" y="29518"/>
                  </a:cubicBezTo>
                  <a:cubicBezTo>
                    <a:pt x="14177" y="29775"/>
                    <a:pt x="15173" y="30096"/>
                    <a:pt x="16137" y="30353"/>
                  </a:cubicBezTo>
                  <a:cubicBezTo>
                    <a:pt x="17070" y="30643"/>
                    <a:pt x="17970" y="30836"/>
                    <a:pt x="18677" y="30836"/>
                  </a:cubicBezTo>
                  <a:lnTo>
                    <a:pt x="18902" y="30836"/>
                  </a:lnTo>
                  <a:cubicBezTo>
                    <a:pt x="19609" y="30771"/>
                    <a:pt x="20284" y="30514"/>
                    <a:pt x="20798" y="30257"/>
                  </a:cubicBezTo>
                  <a:cubicBezTo>
                    <a:pt x="21113" y="30089"/>
                    <a:pt x="21373" y="29935"/>
                    <a:pt x="21516" y="29839"/>
                  </a:cubicBezTo>
                  <a:lnTo>
                    <a:pt x="21516" y="29839"/>
                  </a:lnTo>
                  <a:cubicBezTo>
                    <a:pt x="21718" y="29931"/>
                    <a:pt x="22119" y="30110"/>
                    <a:pt x="22566" y="30289"/>
                  </a:cubicBezTo>
                  <a:cubicBezTo>
                    <a:pt x="22856" y="30418"/>
                    <a:pt x="23209" y="30546"/>
                    <a:pt x="23499" y="30643"/>
                  </a:cubicBezTo>
                  <a:cubicBezTo>
                    <a:pt x="23788" y="30739"/>
                    <a:pt x="24045" y="30803"/>
                    <a:pt x="24270" y="30836"/>
                  </a:cubicBezTo>
                  <a:cubicBezTo>
                    <a:pt x="24559" y="30803"/>
                    <a:pt x="24849" y="30643"/>
                    <a:pt x="25074" y="30386"/>
                  </a:cubicBezTo>
                  <a:cubicBezTo>
                    <a:pt x="25266" y="30096"/>
                    <a:pt x="25427" y="29743"/>
                    <a:pt x="25427" y="29357"/>
                  </a:cubicBezTo>
                  <a:cubicBezTo>
                    <a:pt x="25427" y="29035"/>
                    <a:pt x="25331" y="28682"/>
                    <a:pt x="25138" y="28360"/>
                  </a:cubicBezTo>
                  <a:cubicBezTo>
                    <a:pt x="24784" y="27814"/>
                    <a:pt x="24141" y="27171"/>
                    <a:pt x="23466" y="26657"/>
                  </a:cubicBezTo>
                  <a:cubicBezTo>
                    <a:pt x="23113" y="26400"/>
                    <a:pt x="22759" y="26175"/>
                    <a:pt x="22438" y="26014"/>
                  </a:cubicBezTo>
                  <a:cubicBezTo>
                    <a:pt x="22084" y="25853"/>
                    <a:pt x="21763" y="25725"/>
                    <a:pt x="21441" y="25725"/>
                  </a:cubicBezTo>
                  <a:cubicBezTo>
                    <a:pt x="20895" y="25725"/>
                    <a:pt x="19705" y="25885"/>
                    <a:pt x="18613" y="26014"/>
                  </a:cubicBezTo>
                  <a:cubicBezTo>
                    <a:pt x="17730" y="26148"/>
                    <a:pt x="16937" y="26259"/>
                    <a:pt x="16695" y="26293"/>
                  </a:cubicBezTo>
                  <a:lnTo>
                    <a:pt x="16695" y="26293"/>
                  </a:lnTo>
                  <a:cubicBezTo>
                    <a:pt x="16548" y="26219"/>
                    <a:pt x="16217" y="26054"/>
                    <a:pt x="15752" y="25821"/>
                  </a:cubicBezTo>
                  <a:cubicBezTo>
                    <a:pt x="14820" y="25307"/>
                    <a:pt x="13373" y="24567"/>
                    <a:pt x="11959" y="23796"/>
                  </a:cubicBezTo>
                  <a:cubicBezTo>
                    <a:pt x="10576" y="23057"/>
                    <a:pt x="9259" y="22285"/>
                    <a:pt x="8584" y="21803"/>
                  </a:cubicBezTo>
                  <a:cubicBezTo>
                    <a:pt x="7651" y="21160"/>
                    <a:pt x="6848" y="20485"/>
                    <a:pt x="6269" y="19971"/>
                  </a:cubicBezTo>
                  <a:cubicBezTo>
                    <a:pt x="6012" y="19714"/>
                    <a:pt x="5755" y="19489"/>
                    <a:pt x="5626" y="19328"/>
                  </a:cubicBezTo>
                  <a:cubicBezTo>
                    <a:pt x="5564" y="19266"/>
                    <a:pt x="5516" y="19217"/>
                    <a:pt x="5480" y="19182"/>
                  </a:cubicBezTo>
                  <a:lnTo>
                    <a:pt x="5480" y="19182"/>
                  </a:lnTo>
                  <a:lnTo>
                    <a:pt x="9226" y="7499"/>
                  </a:lnTo>
                  <a:cubicBezTo>
                    <a:pt x="9259" y="7338"/>
                    <a:pt x="9194" y="7177"/>
                    <a:pt x="9066" y="7145"/>
                  </a:cubicBezTo>
                  <a:cubicBezTo>
                    <a:pt x="9038" y="7140"/>
                    <a:pt x="9011" y="7137"/>
                    <a:pt x="8986" y="7137"/>
                  </a:cubicBezTo>
                  <a:cubicBezTo>
                    <a:pt x="8863" y="7137"/>
                    <a:pt x="8765" y="7199"/>
                    <a:pt x="8712" y="7306"/>
                  </a:cubicBezTo>
                  <a:lnTo>
                    <a:pt x="4919" y="19167"/>
                  </a:lnTo>
                  <a:cubicBezTo>
                    <a:pt x="4887" y="19264"/>
                    <a:pt x="4919" y="19360"/>
                    <a:pt x="4983" y="19424"/>
                  </a:cubicBezTo>
                  <a:cubicBezTo>
                    <a:pt x="4983" y="19456"/>
                    <a:pt x="6398" y="20935"/>
                    <a:pt x="8262" y="22253"/>
                  </a:cubicBezTo>
                  <a:cubicBezTo>
                    <a:pt x="9226" y="22928"/>
                    <a:pt x="11284" y="24053"/>
                    <a:pt x="13116" y="25017"/>
                  </a:cubicBezTo>
                  <a:cubicBezTo>
                    <a:pt x="14948" y="26014"/>
                    <a:pt x="16523" y="26817"/>
                    <a:pt x="16523" y="26817"/>
                  </a:cubicBezTo>
                  <a:cubicBezTo>
                    <a:pt x="16587" y="26850"/>
                    <a:pt x="16652" y="26850"/>
                    <a:pt x="16684" y="26850"/>
                  </a:cubicBezTo>
                  <a:cubicBezTo>
                    <a:pt x="16716" y="26850"/>
                    <a:pt x="17648" y="26689"/>
                    <a:pt x="18709" y="26560"/>
                  </a:cubicBezTo>
                  <a:cubicBezTo>
                    <a:pt x="19770" y="26400"/>
                    <a:pt x="20959" y="26271"/>
                    <a:pt x="21441" y="26271"/>
                  </a:cubicBezTo>
                  <a:cubicBezTo>
                    <a:pt x="21634" y="26271"/>
                    <a:pt x="21891" y="26335"/>
                    <a:pt x="22181" y="26496"/>
                  </a:cubicBezTo>
                  <a:cubicBezTo>
                    <a:pt x="23113" y="26914"/>
                    <a:pt x="24238" y="27943"/>
                    <a:pt x="24688" y="28650"/>
                  </a:cubicBezTo>
                  <a:cubicBezTo>
                    <a:pt x="24816" y="28907"/>
                    <a:pt x="24881" y="29132"/>
                    <a:pt x="24881" y="29357"/>
                  </a:cubicBezTo>
                  <a:cubicBezTo>
                    <a:pt x="24881" y="29614"/>
                    <a:pt x="24784" y="29871"/>
                    <a:pt x="24656" y="30032"/>
                  </a:cubicBezTo>
                  <a:cubicBezTo>
                    <a:pt x="24495" y="30225"/>
                    <a:pt x="24334" y="30289"/>
                    <a:pt x="24270" y="30289"/>
                  </a:cubicBezTo>
                  <a:cubicBezTo>
                    <a:pt x="24174" y="30289"/>
                    <a:pt x="23949" y="30225"/>
                    <a:pt x="23659" y="30128"/>
                  </a:cubicBezTo>
                  <a:cubicBezTo>
                    <a:pt x="23241" y="30000"/>
                    <a:pt x="22727" y="29775"/>
                    <a:pt x="22309" y="29614"/>
                  </a:cubicBezTo>
                  <a:cubicBezTo>
                    <a:pt x="21891" y="29421"/>
                    <a:pt x="21602" y="29293"/>
                    <a:pt x="21602" y="29293"/>
                  </a:cubicBezTo>
                  <a:cubicBezTo>
                    <a:pt x="21562" y="29279"/>
                    <a:pt x="21522" y="29271"/>
                    <a:pt x="21482" y="29271"/>
                  </a:cubicBezTo>
                  <a:cubicBezTo>
                    <a:pt x="21426" y="29271"/>
                    <a:pt x="21369" y="29287"/>
                    <a:pt x="21313" y="29325"/>
                  </a:cubicBezTo>
                  <a:lnTo>
                    <a:pt x="21281" y="29357"/>
                  </a:lnTo>
                  <a:cubicBezTo>
                    <a:pt x="21023" y="29518"/>
                    <a:pt x="19898" y="30225"/>
                    <a:pt x="18870" y="30289"/>
                  </a:cubicBezTo>
                  <a:lnTo>
                    <a:pt x="18677" y="30289"/>
                  </a:lnTo>
                  <a:cubicBezTo>
                    <a:pt x="18066" y="30289"/>
                    <a:pt x="17198" y="30096"/>
                    <a:pt x="16266" y="29839"/>
                  </a:cubicBezTo>
                  <a:cubicBezTo>
                    <a:pt x="15334" y="29582"/>
                    <a:pt x="14337" y="29260"/>
                    <a:pt x="13405" y="29003"/>
                  </a:cubicBezTo>
                  <a:cubicBezTo>
                    <a:pt x="12441" y="28714"/>
                    <a:pt x="9484" y="27718"/>
                    <a:pt x="6655" y="26689"/>
                  </a:cubicBezTo>
                  <a:cubicBezTo>
                    <a:pt x="5241" y="26142"/>
                    <a:pt x="3858" y="25628"/>
                    <a:pt x="2765" y="25146"/>
                  </a:cubicBezTo>
                  <a:cubicBezTo>
                    <a:pt x="2219" y="24921"/>
                    <a:pt x="1769" y="24696"/>
                    <a:pt x="1415" y="24503"/>
                  </a:cubicBezTo>
                  <a:cubicBezTo>
                    <a:pt x="1062" y="24310"/>
                    <a:pt x="805" y="24149"/>
                    <a:pt x="740" y="24085"/>
                  </a:cubicBezTo>
                  <a:cubicBezTo>
                    <a:pt x="708" y="24053"/>
                    <a:pt x="644" y="23892"/>
                    <a:pt x="612" y="23667"/>
                  </a:cubicBezTo>
                  <a:cubicBezTo>
                    <a:pt x="547" y="23410"/>
                    <a:pt x="547" y="23089"/>
                    <a:pt x="547" y="22735"/>
                  </a:cubicBezTo>
                  <a:cubicBezTo>
                    <a:pt x="547" y="21353"/>
                    <a:pt x="805" y="19264"/>
                    <a:pt x="1126" y="17303"/>
                  </a:cubicBezTo>
                  <a:cubicBezTo>
                    <a:pt x="1415" y="15342"/>
                    <a:pt x="1769" y="13510"/>
                    <a:pt x="1930" y="12642"/>
                  </a:cubicBezTo>
                  <a:cubicBezTo>
                    <a:pt x="2122" y="11517"/>
                    <a:pt x="2380" y="9684"/>
                    <a:pt x="2798" y="7917"/>
                  </a:cubicBezTo>
                  <a:cubicBezTo>
                    <a:pt x="3215" y="6149"/>
                    <a:pt x="3826" y="4381"/>
                    <a:pt x="4565" y="3481"/>
                  </a:cubicBezTo>
                  <a:cubicBezTo>
                    <a:pt x="5305" y="2581"/>
                    <a:pt x="6462" y="1809"/>
                    <a:pt x="7426" y="1295"/>
                  </a:cubicBezTo>
                  <a:cubicBezTo>
                    <a:pt x="7908" y="1038"/>
                    <a:pt x="8326" y="845"/>
                    <a:pt x="8648" y="716"/>
                  </a:cubicBezTo>
                  <a:cubicBezTo>
                    <a:pt x="8809" y="652"/>
                    <a:pt x="8937" y="620"/>
                    <a:pt x="9034" y="588"/>
                  </a:cubicBezTo>
                  <a:cubicBezTo>
                    <a:pt x="9098" y="523"/>
                    <a:pt x="9162" y="523"/>
                    <a:pt x="9162" y="523"/>
                  </a:cubicBezTo>
                  <a:cubicBezTo>
                    <a:pt x="9291" y="459"/>
                    <a:pt x="9355" y="330"/>
                    <a:pt x="9323" y="170"/>
                  </a:cubicBezTo>
                  <a:cubicBezTo>
                    <a:pt x="9270" y="63"/>
                    <a:pt x="9172" y="1"/>
                    <a:pt x="90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4367;p64"/>
            <p:cNvSpPr/>
            <p:nvPr/>
          </p:nvSpPr>
          <p:spPr>
            <a:xfrm>
              <a:off x="3475675" y="2192500"/>
              <a:ext cx="313425" cy="121550"/>
            </a:xfrm>
            <a:custGeom>
              <a:avLst/>
              <a:gdLst/>
              <a:ahLst/>
              <a:cxnLst/>
              <a:rect l="l" t="t" r="r" b="b"/>
              <a:pathLst>
                <a:path w="12537" h="4862" extrusionOk="0">
                  <a:moveTo>
                    <a:pt x="1929" y="0"/>
                  </a:moveTo>
                  <a:cubicBezTo>
                    <a:pt x="1254" y="515"/>
                    <a:pt x="450" y="1286"/>
                    <a:pt x="225" y="2186"/>
                  </a:cubicBezTo>
                  <a:cubicBezTo>
                    <a:pt x="65" y="2668"/>
                    <a:pt x="33" y="3118"/>
                    <a:pt x="0" y="3472"/>
                  </a:cubicBezTo>
                  <a:cubicBezTo>
                    <a:pt x="129" y="3504"/>
                    <a:pt x="225" y="3536"/>
                    <a:pt x="322" y="3568"/>
                  </a:cubicBezTo>
                  <a:cubicBezTo>
                    <a:pt x="2147" y="4086"/>
                    <a:pt x="4318" y="4862"/>
                    <a:pt x="5635" y="4862"/>
                  </a:cubicBezTo>
                  <a:cubicBezTo>
                    <a:pt x="5710" y="4862"/>
                    <a:pt x="5782" y="4859"/>
                    <a:pt x="5851" y="4854"/>
                  </a:cubicBezTo>
                  <a:cubicBezTo>
                    <a:pt x="7169" y="4758"/>
                    <a:pt x="8454" y="3858"/>
                    <a:pt x="8454" y="3858"/>
                  </a:cubicBezTo>
                  <a:cubicBezTo>
                    <a:pt x="8454" y="3858"/>
                    <a:pt x="10672" y="4854"/>
                    <a:pt x="11251" y="4854"/>
                  </a:cubicBezTo>
                  <a:cubicBezTo>
                    <a:pt x="11797" y="4854"/>
                    <a:pt x="12537" y="3858"/>
                    <a:pt x="11894" y="2829"/>
                  </a:cubicBezTo>
                  <a:cubicBezTo>
                    <a:pt x="11251" y="1801"/>
                    <a:pt x="9419" y="322"/>
                    <a:pt x="8422" y="322"/>
                  </a:cubicBezTo>
                  <a:cubicBezTo>
                    <a:pt x="7394" y="322"/>
                    <a:pt x="3633" y="868"/>
                    <a:pt x="3633" y="868"/>
                  </a:cubicBezTo>
                  <a:cubicBezTo>
                    <a:pt x="3633" y="868"/>
                    <a:pt x="2926" y="515"/>
                    <a:pt x="19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4368;p64"/>
            <p:cNvSpPr/>
            <p:nvPr/>
          </p:nvSpPr>
          <p:spPr>
            <a:xfrm>
              <a:off x="3469250" y="2185675"/>
              <a:ext cx="316650" cy="135425"/>
            </a:xfrm>
            <a:custGeom>
              <a:avLst/>
              <a:gdLst/>
              <a:ahLst/>
              <a:cxnLst/>
              <a:rect l="l" t="t" r="r" b="b"/>
              <a:pathLst>
                <a:path w="12666" h="5417" extrusionOk="0">
                  <a:moveTo>
                    <a:pt x="2228" y="589"/>
                  </a:moveTo>
                  <a:lnTo>
                    <a:pt x="2228" y="589"/>
                  </a:lnTo>
                  <a:cubicBezTo>
                    <a:pt x="3160" y="1084"/>
                    <a:pt x="3761" y="1398"/>
                    <a:pt x="3761" y="1398"/>
                  </a:cubicBezTo>
                  <a:cubicBezTo>
                    <a:pt x="3825" y="1431"/>
                    <a:pt x="3890" y="1431"/>
                    <a:pt x="3922" y="1431"/>
                  </a:cubicBezTo>
                  <a:cubicBezTo>
                    <a:pt x="3954" y="1431"/>
                    <a:pt x="4886" y="1270"/>
                    <a:pt x="5947" y="1141"/>
                  </a:cubicBezTo>
                  <a:cubicBezTo>
                    <a:pt x="7008" y="981"/>
                    <a:pt x="8197" y="852"/>
                    <a:pt x="8679" y="852"/>
                  </a:cubicBezTo>
                  <a:cubicBezTo>
                    <a:pt x="8872" y="852"/>
                    <a:pt x="9129" y="916"/>
                    <a:pt x="9419" y="1077"/>
                  </a:cubicBezTo>
                  <a:cubicBezTo>
                    <a:pt x="10351" y="1495"/>
                    <a:pt x="11476" y="2524"/>
                    <a:pt x="11926" y="3231"/>
                  </a:cubicBezTo>
                  <a:cubicBezTo>
                    <a:pt x="12054" y="3488"/>
                    <a:pt x="12119" y="3713"/>
                    <a:pt x="12119" y="3938"/>
                  </a:cubicBezTo>
                  <a:cubicBezTo>
                    <a:pt x="12119" y="4195"/>
                    <a:pt x="12022" y="4452"/>
                    <a:pt x="11894" y="4613"/>
                  </a:cubicBezTo>
                  <a:cubicBezTo>
                    <a:pt x="11733" y="4806"/>
                    <a:pt x="11572" y="4870"/>
                    <a:pt x="11508" y="4870"/>
                  </a:cubicBezTo>
                  <a:cubicBezTo>
                    <a:pt x="11412" y="4870"/>
                    <a:pt x="11187" y="4806"/>
                    <a:pt x="10897" y="4709"/>
                  </a:cubicBezTo>
                  <a:cubicBezTo>
                    <a:pt x="10479" y="4581"/>
                    <a:pt x="9965" y="4356"/>
                    <a:pt x="9547" y="4195"/>
                  </a:cubicBezTo>
                  <a:cubicBezTo>
                    <a:pt x="9129" y="4002"/>
                    <a:pt x="8840" y="3874"/>
                    <a:pt x="8840" y="3874"/>
                  </a:cubicBezTo>
                  <a:cubicBezTo>
                    <a:pt x="8800" y="3860"/>
                    <a:pt x="8760" y="3852"/>
                    <a:pt x="8720" y="3852"/>
                  </a:cubicBezTo>
                  <a:cubicBezTo>
                    <a:pt x="8664" y="3852"/>
                    <a:pt x="8607" y="3868"/>
                    <a:pt x="8551" y="3906"/>
                  </a:cubicBezTo>
                  <a:lnTo>
                    <a:pt x="8519" y="3938"/>
                  </a:lnTo>
                  <a:cubicBezTo>
                    <a:pt x="8261" y="4099"/>
                    <a:pt x="7136" y="4806"/>
                    <a:pt x="6108" y="4870"/>
                  </a:cubicBezTo>
                  <a:lnTo>
                    <a:pt x="5915" y="4870"/>
                  </a:lnTo>
                  <a:cubicBezTo>
                    <a:pt x="5304" y="4870"/>
                    <a:pt x="4436" y="4677"/>
                    <a:pt x="3504" y="4420"/>
                  </a:cubicBezTo>
                  <a:cubicBezTo>
                    <a:pt x="2572" y="4163"/>
                    <a:pt x="1575" y="3841"/>
                    <a:pt x="643" y="3584"/>
                  </a:cubicBezTo>
                  <a:cubicBezTo>
                    <a:pt x="612" y="3574"/>
                    <a:pt x="582" y="3564"/>
                    <a:pt x="551" y="3554"/>
                  </a:cubicBezTo>
                  <a:lnTo>
                    <a:pt x="551" y="3554"/>
                  </a:lnTo>
                  <a:cubicBezTo>
                    <a:pt x="563" y="3264"/>
                    <a:pt x="609" y="2915"/>
                    <a:pt x="740" y="2524"/>
                  </a:cubicBezTo>
                  <a:cubicBezTo>
                    <a:pt x="921" y="1769"/>
                    <a:pt x="1612" y="1071"/>
                    <a:pt x="2228" y="589"/>
                  </a:cubicBezTo>
                  <a:close/>
                  <a:moveTo>
                    <a:pt x="2158" y="0"/>
                  </a:moveTo>
                  <a:cubicBezTo>
                    <a:pt x="2106" y="0"/>
                    <a:pt x="2058" y="16"/>
                    <a:pt x="2025" y="48"/>
                  </a:cubicBezTo>
                  <a:cubicBezTo>
                    <a:pt x="1318" y="595"/>
                    <a:pt x="482" y="1366"/>
                    <a:pt x="225" y="2363"/>
                  </a:cubicBezTo>
                  <a:cubicBezTo>
                    <a:pt x="65" y="2909"/>
                    <a:pt x="0" y="3359"/>
                    <a:pt x="0" y="3745"/>
                  </a:cubicBezTo>
                  <a:cubicBezTo>
                    <a:pt x="0" y="3874"/>
                    <a:pt x="65" y="3970"/>
                    <a:pt x="193" y="4002"/>
                  </a:cubicBezTo>
                  <a:cubicBezTo>
                    <a:pt x="290" y="4034"/>
                    <a:pt x="418" y="4066"/>
                    <a:pt x="482" y="4099"/>
                  </a:cubicBezTo>
                  <a:cubicBezTo>
                    <a:pt x="1415" y="4356"/>
                    <a:pt x="2411" y="4677"/>
                    <a:pt x="3375" y="4934"/>
                  </a:cubicBezTo>
                  <a:cubicBezTo>
                    <a:pt x="4308" y="5224"/>
                    <a:pt x="5208" y="5417"/>
                    <a:pt x="5915" y="5417"/>
                  </a:cubicBezTo>
                  <a:lnTo>
                    <a:pt x="6140" y="5417"/>
                  </a:lnTo>
                  <a:cubicBezTo>
                    <a:pt x="6847" y="5352"/>
                    <a:pt x="7522" y="5095"/>
                    <a:pt x="8036" y="4838"/>
                  </a:cubicBezTo>
                  <a:cubicBezTo>
                    <a:pt x="8351" y="4670"/>
                    <a:pt x="8611" y="4516"/>
                    <a:pt x="8754" y="4420"/>
                  </a:cubicBezTo>
                  <a:lnTo>
                    <a:pt x="8754" y="4420"/>
                  </a:lnTo>
                  <a:cubicBezTo>
                    <a:pt x="8956" y="4512"/>
                    <a:pt x="9357" y="4691"/>
                    <a:pt x="9804" y="4870"/>
                  </a:cubicBezTo>
                  <a:cubicBezTo>
                    <a:pt x="10094" y="4999"/>
                    <a:pt x="10447" y="5127"/>
                    <a:pt x="10737" y="5224"/>
                  </a:cubicBezTo>
                  <a:cubicBezTo>
                    <a:pt x="11026" y="5320"/>
                    <a:pt x="11283" y="5384"/>
                    <a:pt x="11508" y="5417"/>
                  </a:cubicBezTo>
                  <a:cubicBezTo>
                    <a:pt x="11797" y="5384"/>
                    <a:pt x="12087" y="5224"/>
                    <a:pt x="12312" y="4967"/>
                  </a:cubicBezTo>
                  <a:cubicBezTo>
                    <a:pt x="12504" y="4677"/>
                    <a:pt x="12665" y="4324"/>
                    <a:pt x="12665" y="3938"/>
                  </a:cubicBezTo>
                  <a:cubicBezTo>
                    <a:pt x="12665" y="3616"/>
                    <a:pt x="12569" y="3263"/>
                    <a:pt x="12376" y="2941"/>
                  </a:cubicBezTo>
                  <a:cubicBezTo>
                    <a:pt x="12022" y="2395"/>
                    <a:pt x="11379" y="1752"/>
                    <a:pt x="10704" y="1238"/>
                  </a:cubicBezTo>
                  <a:cubicBezTo>
                    <a:pt x="10351" y="981"/>
                    <a:pt x="9997" y="756"/>
                    <a:pt x="9676" y="595"/>
                  </a:cubicBezTo>
                  <a:cubicBezTo>
                    <a:pt x="9322" y="434"/>
                    <a:pt x="9001" y="306"/>
                    <a:pt x="8679" y="306"/>
                  </a:cubicBezTo>
                  <a:cubicBezTo>
                    <a:pt x="8133" y="306"/>
                    <a:pt x="6943" y="466"/>
                    <a:pt x="5851" y="595"/>
                  </a:cubicBezTo>
                  <a:cubicBezTo>
                    <a:pt x="4969" y="728"/>
                    <a:pt x="4176" y="840"/>
                    <a:pt x="3933" y="874"/>
                  </a:cubicBezTo>
                  <a:lnTo>
                    <a:pt x="3933" y="874"/>
                  </a:lnTo>
                  <a:cubicBezTo>
                    <a:pt x="3717" y="765"/>
                    <a:pt x="3108" y="458"/>
                    <a:pt x="2315" y="48"/>
                  </a:cubicBezTo>
                  <a:cubicBezTo>
                    <a:pt x="2266" y="16"/>
                    <a:pt x="2210" y="0"/>
                    <a:pt x="21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4369;p64"/>
            <p:cNvSpPr/>
            <p:nvPr/>
          </p:nvSpPr>
          <p:spPr>
            <a:xfrm>
              <a:off x="2555550" y="1784050"/>
              <a:ext cx="278875" cy="381950"/>
            </a:xfrm>
            <a:custGeom>
              <a:avLst/>
              <a:gdLst/>
              <a:ahLst/>
              <a:cxnLst/>
              <a:rect l="l" t="t" r="r" b="b"/>
              <a:pathLst>
                <a:path w="11155" h="15278" extrusionOk="0">
                  <a:moveTo>
                    <a:pt x="3555" y="0"/>
                  </a:moveTo>
                  <a:cubicBezTo>
                    <a:pt x="3290" y="0"/>
                    <a:pt x="3034" y="34"/>
                    <a:pt x="2797" y="105"/>
                  </a:cubicBezTo>
                  <a:cubicBezTo>
                    <a:pt x="2507" y="170"/>
                    <a:pt x="354" y="2548"/>
                    <a:pt x="193" y="5249"/>
                  </a:cubicBezTo>
                  <a:cubicBezTo>
                    <a:pt x="0" y="7981"/>
                    <a:pt x="2057" y="12481"/>
                    <a:pt x="2443" y="13220"/>
                  </a:cubicBezTo>
                  <a:cubicBezTo>
                    <a:pt x="2797" y="13960"/>
                    <a:pt x="2347" y="15278"/>
                    <a:pt x="3279" y="15278"/>
                  </a:cubicBezTo>
                  <a:cubicBezTo>
                    <a:pt x="4211" y="15278"/>
                    <a:pt x="7104" y="10970"/>
                    <a:pt x="7104" y="10970"/>
                  </a:cubicBezTo>
                  <a:cubicBezTo>
                    <a:pt x="7104" y="10970"/>
                    <a:pt x="7431" y="10990"/>
                    <a:pt x="7891" y="10990"/>
                  </a:cubicBezTo>
                  <a:cubicBezTo>
                    <a:pt x="8886" y="10990"/>
                    <a:pt x="10505" y="10899"/>
                    <a:pt x="10768" y="10327"/>
                  </a:cubicBezTo>
                  <a:cubicBezTo>
                    <a:pt x="11154" y="9460"/>
                    <a:pt x="8133" y="4799"/>
                    <a:pt x="7490" y="2806"/>
                  </a:cubicBezTo>
                  <a:cubicBezTo>
                    <a:pt x="6942" y="1134"/>
                    <a:pt x="5086" y="0"/>
                    <a:pt x="35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4370;p64"/>
            <p:cNvSpPr/>
            <p:nvPr/>
          </p:nvSpPr>
          <p:spPr>
            <a:xfrm>
              <a:off x="2553125" y="1777025"/>
              <a:ext cx="278875" cy="396200"/>
            </a:xfrm>
            <a:custGeom>
              <a:avLst/>
              <a:gdLst/>
              <a:ahLst/>
              <a:cxnLst/>
              <a:rect l="l" t="t" r="r" b="b"/>
              <a:pathLst>
                <a:path w="11155" h="15848" extrusionOk="0">
                  <a:moveTo>
                    <a:pt x="3633" y="547"/>
                  </a:moveTo>
                  <a:cubicBezTo>
                    <a:pt x="4340" y="547"/>
                    <a:pt x="5144" y="804"/>
                    <a:pt x="5819" y="1287"/>
                  </a:cubicBezTo>
                  <a:cubicBezTo>
                    <a:pt x="6526" y="1737"/>
                    <a:pt x="7072" y="2412"/>
                    <a:pt x="7330" y="3183"/>
                  </a:cubicBezTo>
                  <a:cubicBezTo>
                    <a:pt x="7651" y="4147"/>
                    <a:pt x="8487" y="5658"/>
                    <a:pt x="9226" y="7137"/>
                  </a:cubicBezTo>
                  <a:cubicBezTo>
                    <a:pt x="9612" y="7844"/>
                    <a:pt x="9965" y="8551"/>
                    <a:pt x="10223" y="9130"/>
                  </a:cubicBezTo>
                  <a:cubicBezTo>
                    <a:pt x="10351" y="9419"/>
                    <a:pt x="10448" y="9676"/>
                    <a:pt x="10544" y="9901"/>
                  </a:cubicBezTo>
                  <a:cubicBezTo>
                    <a:pt x="10608" y="10126"/>
                    <a:pt x="10640" y="10319"/>
                    <a:pt x="10640" y="10416"/>
                  </a:cubicBezTo>
                  <a:cubicBezTo>
                    <a:pt x="10640" y="10448"/>
                    <a:pt x="10640" y="10480"/>
                    <a:pt x="10608" y="10480"/>
                  </a:cubicBezTo>
                  <a:lnTo>
                    <a:pt x="10634" y="10492"/>
                  </a:lnTo>
                  <a:lnTo>
                    <a:pt x="10634" y="10492"/>
                  </a:lnTo>
                  <a:cubicBezTo>
                    <a:pt x="10596" y="10556"/>
                    <a:pt x="10502" y="10645"/>
                    <a:pt x="10351" y="10705"/>
                  </a:cubicBezTo>
                  <a:cubicBezTo>
                    <a:pt x="10062" y="10833"/>
                    <a:pt x="9644" y="10898"/>
                    <a:pt x="9226" y="10930"/>
                  </a:cubicBezTo>
                  <a:cubicBezTo>
                    <a:pt x="8776" y="10994"/>
                    <a:pt x="8326" y="10994"/>
                    <a:pt x="7973" y="10994"/>
                  </a:cubicBezTo>
                  <a:lnTo>
                    <a:pt x="7233" y="10994"/>
                  </a:lnTo>
                  <a:cubicBezTo>
                    <a:pt x="7137" y="10994"/>
                    <a:pt x="7040" y="11026"/>
                    <a:pt x="6976" y="11091"/>
                  </a:cubicBezTo>
                  <a:cubicBezTo>
                    <a:pt x="6976" y="11091"/>
                    <a:pt x="6815" y="11380"/>
                    <a:pt x="6526" y="11766"/>
                  </a:cubicBezTo>
                  <a:cubicBezTo>
                    <a:pt x="6108" y="12376"/>
                    <a:pt x="5433" y="13276"/>
                    <a:pt x="4790" y="14016"/>
                  </a:cubicBezTo>
                  <a:cubicBezTo>
                    <a:pt x="4469" y="14401"/>
                    <a:pt x="4147" y="14723"/>
                    <a:pt x="3890" y="14980"/>
                  </a:cubicBezTo>
                  <a:cubicBezTo>
                    <a:pt x="3762" y="15076"/>
                    <a:pt x="3633" y="15173"/>
                    <a:pt x="3537" y="15237"/>
                  </a:cubicBezTo>
                  <a:cubicBezTo>
                    <a:pt x="3440" y="15269"/>
                    <a:pt x="3376" y="15302"/>
                    <a:pt x="3376" y="15302"/>
                  </a:cubicBezTo>
                  <a:cubicBezTo>
                    <a:pt x="3279" y="15302"/>
                    <a:pt x="3215" y="15269"/>
                    <a:pt x="3183" y="15269"/>
                  </a:cubicBezTo>
                  <a:cubicBezTo>
                    <a:pt x="3151" y="15237"/>
                    <a:pt x="3119" y="15205"/>
                    <a:pt x="3054" y="15076"/>
                  </a:cubicBezTo>
                  <a:cubicBezTo>
                    <a:pt x="2990" y="14916"/>
                    <a:pt x="2990" y="14659"/>
                    <a:pt x="2958" y="14337"/>
                  </a:cubicBezTo>
                  <a:cubicBezTo>
                    <a:pt x="2958" y="14016"/>
                    <a:pt x="2926" y="13694"/>
                    <a:pt x="2765" y="13373"/>
                  </a:cubicBezTo>
                  <a:cubicBezTo>
                    <a:pt x="2604" y="13019"/>
                    <a:pt x="2026" y="11830"/>
                    <a:pt x="1511" y="10351"/>
                  </a:cubicBezTo>
                  <a:cubicBezTo>
                    <a:pt x="997" y="8905"/>
                    <a:pt x="515" y="7201"/>
                    <a:pt x="515" y="5883"/>
                  </a:cubicBezTo>
                  <a:cubicBezTo>
                    <a:pt x="515" y="5787"/>
                    <a:pt x="547" y="5658"/>
                    <a:pt x="547" y="5562"/>
                  </a:cubicBezTo>
                  <a:cubicBezTo>
                    <a:pt x="644" y="4244"/>
                    <a:pt x="1190" y="3022"/>
                    <a:pt x="1769" y="2122"/>
                  </a:cubicBezTo>
                  <a:cubicBezTo>
                    <a:pt x="2058" y="1640"/>
                    <a:pt x="2347" y="1287"/>
                    <a:pt x="2604" y="997"/>
                  </a:cubicBezTo>
                  <a:cubicBezTo>
                    <a:pt x="2701" y="869"/>
                    <a:pt x="2829" y="772"/>
                    <a:pt x="2894" y="708"/>
                  </a:cubicBezTo>
                  <a:lnTo>
                    <a:pt x="2990" y="644"/>
                  </a:lnTo>
                  <a:cubicBezTo>
                    <a:pt x="3183" y="579"/>
                    <a:pt x="3408" y="547"/>
                    <a:pt x="3633" y="547"/>
                  </a:cubicBezTo>
                  <a:close/>
                  <a:moveTo>
                    <a:pt x="3633" y="1"/>
                  </a:moveTo>
                  <a:cubicBezTo>
                    <a:pt x="3344" y="1"/>
                    <a:pt x="3087" y="33"/>
                    <a:pt x="2829" y="129"/>
                  </a:cubicBezTo>
                  <a:cubicBezTo>
                    <a:pt x="2765" y="129"/>
                    <a:pt x="2701" y="161"/>
                    <a:pt x="2669" y="194"/>
                  </a:cubicBezTo>
                  <a:cubicBezTo>
                    <a:pt x="2508" y="322"/>
                    <a:pt x="2315" y="515"/>
                    <a:pt x="2058" y="836"/>
                  </a:cubicBezTo>
                  <a:cubicBezTo>
                    <a:pt x="1286" y="1737"/>
                    <a:pt x="161" y="3504"/>
                    <a:pt x="1" y="5530"/>
                  </a:cubicBezTo>
                  <a:cubicBezTo>
                    <a:pt x="1" y="5626"/>
                    <a:pt x="1" y="5755"/>
                    <a:pt x="1" y="5883"/>
                  </a:cubicBezTo>
                  <a:cubicBezTo>
                    <a:pt x="1" y="7330"/>
                    <a:pt x="483" y="9065"/>
                    <a:pt x="997" y="10544"/>
                  </a:cubicBezTo>
                  <a:cubicBezTo>
                    <a:pt x="1544" y="12023"/>
                    <a:pt x="2090" y="13244"/>
                    <a:pt x="2283" y="13630"/>
                  </a:cubicBezTo>
                  <a:cubicBezTo>
                    <a:pt x="2444" y="13887"/>
                    <a:pt x="2412" y="14401"/>
                    <a:pt x="2476" y="14851"/>
                  </a:cubicBezTo>
                  <a:cubicBezTo>
                    <a:pt x="2508" y="15076"/>
                    <a:pt x="2540" y="15302"/>
                    <a:pt x="2669" y="15494"/>
                  </a:cubicBezTo>
                  <a:cubicBezTo>
                    <a:pt x="2733" y="15591"/>
                    <a:pt x="2829" y="15687"/>
                    <a:pt x="2958" y="15752"/>
                  </a:cubicBezTo>
                  <a:cubicBezTo>
                    <a:pt x="3087" y="15816"/>
                    <a:pt x="3215" y="15848"/>
                    <a:pt x="3376" y="15848"/>
                  </a:cubicBezTo>
                  <a:cubicBezTo>
                    <a:pt x="3601" y="15816"/>
                    <a:pt x="3762" y="15719"/>
                    <a:pt x="3954" y="15591"/>
                  </a:cubicBezTo>
                  <a:cubicBezTo>
                    <a:pt x="4276" y="15366"/>
                    <a:pt x="4662" y="15012"/>
                    <a:pt x="5047" y="14562"/>
                  </a:cubicBezTo>
                  <a:cubicBezTo>
                    <a:pt x="6011" y="13461"/>
                    <a:pt x="7068" y="11936"/>
                    <a:pt x="7352" y="11520"/>
                  </a:cubicBezTo>
                  <a:lnTo>
                    <a:pt x="7352" y="11520"/>
                  </a:lnTo>
                  <a:cubicBezTo>
                    <a:pt x="7489" y="11530"/>
                    <a:pt x="7709" y="11541"/>
                    <a:pt x="7973" y="11541"/>
                  </a:cubicBezTo>
                  <a:cubicBezTo>
                    <a:pt x="8455" y="11541"/>
                    <a:pt x="9130" y="11508"/>
                    <a:pt x="9740" y="11412"/>
                  </a:cubicBezTo>
                  <a:cubicBezTo>
                    <a:pt x="10030" y="11380"/>
                    <a:pt x="10319" y="11283"/>
                    <a:pt x="10544" y="11187"/>
                  </a:cubicBezTo>
                  <a:cubicBezTo>
                    <a:pt x="10801" y="11091"/>
                    <a:pt x="10994" y="10962"/>
                    <a:pt x="11123" y="10705"/>
                  </a:cubicBezTo>
                  <a:cubicBezTo>
                    <a:pt x="11155" y="10608"/>
                    <a:pt x="11155" y="10512"/>
                    <a:pt x="11155" y="10416"/>
                  </a:cubicBezTo>
                  <a:cubicBezTo>
                    <a:pt x="11155" y="10223"/>
                    <a:pt x="11123" y="9998"/>
                    <a:pt x="11026" y="9741"/>
                  </a:cubicBezTo>
                  <a:cubicBezTo>
                    <a:pt x="10769" y="8873"/>
                    <a:pt x="10094" y="7619"/>
                    <a:pt x="9419" y="6333"/>
                  </a:cubicBezTo>
                  <a:cubicBezTo>
                    <a:pt x="8776" y="5047"/>
                    <a:pt x="8101" y="3794"/>
                    <a:pt x="7844" y="3022"/>
                  </a:cubicBezTo>
                  <a:cubicBezTo>
                    <a:pt x="7522" y="2090"/>
                    <a:pt x="6880" y="1351"/>
                    <a:pt x="6140" y="836"/>
                  </a:cubicBezTo>
                  <a:cubicBezTo>
                    <a:pt x="5369" y="322"/>
                    <a:pt x="4469" y="1"/>
                    <a:pt x="36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4371;p64"/>
            <p:cNvSpPr/>
            <p:nvPr/>
          </p:nvSpPr>
          <p:spPr>
            <a:xfrm>
              <a:off x="2599750" y="1732350"/>
              <a:ext cx="225025" cy="346875"/>
            </a:xfrm>
            <a:custGeom>
              <a:avLst/>
              <a:gdLst/>
              <a:ahLst/>
              <a:cxnLst/>
              <a:rect l="l" t="t" r="r" b="b"/>
              <a:pathLst>
                <a:path w="9001" h="13875" extrusionOk="0">
                  <a:moveTo>
                    <a:pt x="1641" y="1"/>
                  </a:moveTo>
                  <a:cubicBezTo>
                    <a:pt x="1306" y="1"/>
                    <a:pt x="1046" y="184"/>
                    <a:pt x="836" y="759"/>
                  </a:cubicBezTo>
                  <a:cubicBezTo>
                    <a:pt x="836" y="759"/>
                    <a:pt x="836" y="3299"/>
                    <a:pt x="482" y="4616"/>
                  </a:cubicBezTo>
                  <a:cubicBezTo>
                    <a:pt x="97" y="5902"/>
                    <a:pt x="0" y="6577"/>
                    <a:pt x="1414" y="8635"/>
                  </a:cubicBezTo>
                  <a:cubicBezTo>
                    <a:pt x="2829" y="10692"/>
                    <a:pt x="6011" y="13874"/>
                    <a:pt x="6011" y="13874"/>
                  </a:cubicBezTo>
                  <a:cubicBezTo>
                    <a:pt x="6011" y="13874"/>
                    <a:pt x="6204" y="11720"/>
                    <a:pt x="6300" y="10499"/>
                  </a:cubicBezTo>
                  <a:cubicBezTo>
                    <a:pt x="6365" y="9277"/>
                    <a:pt x="8261" y="8538"/>
                    <a:pt x="8615" y="7992"/>
                  </a:cubicBezTo>
                  <a:cubicBezTo>
                    <a:pt x="9000" y="7413"/>
                    <a:pt x="6558" y="7027"/>
                    <a:pt x="5625" y="5356"/>
                  </a:cubicBezTo>
                  <a:cubicBezTo>
                    <a:pt x="4693" y="3652"/>
                    <a:pt x="4693" y="759"/>
                    <a:pt x="3375" y="470"/>
                  </a:cubicBezTo>
                  <a:cubicBezTo>
                    <a:pt x="2632" y="307"/>
                    <a:pt x="2073" y="1"/>
                    <a:pt x="16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4372;p64"/>
            <p:cNvSpPr/>
            <p:nvPr/>
          </p:nvSpPr>
          <p:spPr>
            <a:xfrm>
              <a:off x="2598925" y="1725600"/>
              <a:ext cx="224250" cy="360350"/>
            </a:xfrm>
            <a:custGeom>
              <a:avLst/>
              <a:gdLst/>
              <a:ahLst/>
              <a:cxnLst/>
              <a:rect l="l" t="t" r="r" b="b"/>
              <a:pathLst>
                <a:path w="8970" h="14414" extrusionOk="0">
                  <a:moveTo>
                    <a:pt x="8455" y="8101"/>
                  </a:moveTo>
                  <a:cubicBezTo>
                    <a:pt x="8452" y="8103"/>
                    <a:pt x="8450" y="8106"/>
                    <a:pt x="8447" y="8109"/>
                  </a:cubicBezTo>
                  <a:lnTo>
                    <a:pt x="8447" y="8109"/>
                  </a:lnTo>
                  <a:lnTo>
                    <a:pt x="8423" y="8101"/>
                  </a:lnTo>
                  <a:close/>
                  <a:moveTo>
                    <a:pt x="1672" y="547"/>
                  </a:moveTo>
                  <a:cubicBezTo>
                    <a:pt x="1833" y="547"/>
                    <a:pt x="2058" y="611"/>
                    <a:pt x="2347" y="708"/>
                  </a:cubicBezTo>
                  <a:cubicBezTo>
                    <a:pt x="2637" y="804"/>
                    <a:pt x="2958" y="933"/>
                    <a:pt x="3344" y="997"/>
                  </a:cubicBezTo>
                  <a:cubicBezTo>
                    <a:pt x="3601" y="1061"/>
                    <a:pt x="3762" y="1222"/>
                    <a:pt x="3955" y="1511"/>
                  </a:cubicBezTo>
                  <a:cubicBezTo>
                    <a:pt x="4212" y="1993"/>
                    <a:pt x="4405" y="2701"/>
                    <a:pt x="4630" y="3472"/>
                  </a:cubicBezTo>
                  <a:cubicBezTo>
                    <a:pt x="4823" y="4244"/>
                    <a:pt x="5048" y="5079"/>
                    <a:pt x="5433" y="5754"/>
                  </a:cubicBezTo>
                  <a:cubicBezTo>
                    <a:pt x="5915" y="6622"/>
                    <a:pt x="6719" y="7137"/>
                    <a:pt x="7362" y="7522"/>
                  </a:cubicBezTo>
                  <a:cubicBezTo>
                    <a:pt x="7716" y="7683"/>
                    <a:pt x="8005" y="7844"/>
                    <a:pt x="8198" y="7972"/>
                  </a:cubicBezTo>
                  <a:cubicBezTo>
                    <a:pt x="8294" y="8037"/>
                    <a:pt x="8390" y="8101"/>
                    <a:pt x="8423" y="8133"/>
                  </a:cubicBezTo>
                  <a:lnTo>
                    <a:pt x="8423" y="8133"/>
                  </a:lnTo>
                  <a:cubicBezTo>
                    <a:pt x="8345" y="8210"/>
                    <a:pt x="8199" y="8348"/>
                    <a:pt x="8005" y="8487"/>
                  </a:cubicBezTo>
                  <a:cubicBezTo>
                    <a:pt x="7651" y="8744"/>
                    <a:pt x="7201" y="9033"/>
                    <a:pt x="6816" y="9387"/>
                  </a:cubicBezTo>
                  <a:cubicBezTo>
                    <a:pt x="6430" y="9740"/>
                    <a:pt x="6108" y="10190"/>
                    <a:pt x="6044" y="10769"/>
                  </a:cubicBezTo>
                  <a:cubicBezTo>
                    <a:pt x="6012" y="11380"/>
                    <a:pt x="5948" y="12215"/>
                    <a:pt x="5883" y="12890"/>
                  </a:cubicBezTo>
                  <a:cubicBezTo>
                    <a:pt x="5861" y="13131"/>
                    <a:pt x="5843" y="13353"/>
                    <a:pt x="5828" y="13542"/>
                  </a:cubicBezTo>
                  <a:lnTo>
                    <a:pt x="5828" y="13542"/>
                  </a:lnTo>
                  <a:cubicBezTo>
                    <a:pt x="5794" y="13509"/>
                    <a:pt x="5759" y="13474"/>
                    <a:pt x="5723" y="13437"/>
                  </a:cubicBezTo>
                  <a:cubicBezTo>
                    <a:pt x="4758" y="12440"/>
                    <a:pt x="2701" y="10255"/>
                    <a:pt x="1672" y="8744"/>
                  </a:cubicBezTo>
                  <a:cubicBezTo>
                    <a:pt x="1222" y="8101"/>
                    <a:pt x="933" y="7619"/>
                    <a:pt x="772" y="7201"/>
                  </a:cubicBezTo>
                  <a:cubicBezTo>
                    <a:pt x="612" y="6783"/>
                    <a:pt x="547" y="6462"/>
                    <a:pt x="547" y="6172"/>
                  </a:cubicBezTo>
                  <a:cubicBezTo>
                    <a:pt x="547" y="5786"/>
                    <a:pt x="612" y="5433"/>
                    <a:pt x="772" y="4951"/>
                  </a:cubicBezTo>
                  <a:cubicBezTo>
                    <a:pt x="965" y="4244"/>
                    <a:pt x="1062" y="3279"/>
                    <a:pt x="1094" y="2476"/>
                  </a:cubicBezTo>
                  <a:cubicBezTo>
                    <a:pt x="1153" y="1742"/>
                    <a:pt x="1158" y="1143"/>
                    <a:pt x="1158" y="1043"/>
                  </a:cubicBezTo>
                  <a:lnTo>
                    <a:pt x="1158" y="1043"/>
                  </a:lnTo>
                  <a:cubicBezTo>
                    <a:pt x="1244" y="834"/>
                    <a:pt x="1330" y="701"/>
                    <a:pt x="1415" y="643"/>
                  </a:cubicBezTo>
                  <a:cubicBezTo>
                    <a:pt x="1480" y="579"/>
                    <a:pt x="1544" y="547"/>
                    <a:pt x="1672" y="547"/>
                  </a:cubicBezTo>
                  <a:close/>
                  <a:moveTo>
                    <a:pt x="1672" y="0"/>
                  </a:moveTo>
                  <a:cubicBezTo>
                    <a:pt x="1447" y="0"/>
                    <a:pt x="1222" y="65"/>
                    <a:pt x="1062" y="225"/>
                  </a:cubicBezTo>
                  <a:cubicBezTo>
                    <a:pt x="869" y="386"/>
                    <a:pt x="740" y="643"/>
                    <a:pt x="644" y="933"/>
                  </a:cubicBezTo>
                  <a:lnTo>
                    <a:pt x="612" y="1029"/>
                  </a:lnTo>
                  <a:cubicBezTo>
                    <a:pt x="612" y="1029"/>
                    <a:pt x="612" y="1190"/>
                    <a:pt x="612" y="1447"/>
                  </a:cubicBezTo>
                  <a:cubicBezTo>
                    <a:pt x="580" y="2186"/>
                    <a:pt x="515" y="3858"/>
                    <a:pt x="258" y="4790"/>
                  </a:cubicBezTo>
                  <a:cubicBezTo>
                    <a:pt x="97" y="5272"/>
                    <a:pt x="1" y="5722"/>
                    <a:pt x="1" y="6172"/>
                  </a:cubicBezTo>
                  <a:cubicBezTo>
                    <a:pt x="1" y="6558"/>
                    <a:pt x="65" y="6944"/>
                    <a:pt x="290" y="7426"/>
                  </a:cubicBezTo>
                  <a:cubicBezTo>
                    <a:pt x="483" y="7876"/>
                    <a:pt x="772" y="8390"/>
                    <a:pt x="1222" y="9065"/>
                  </a:cubicBezTo>
                  <a:cubicBezTo>
                    <a:pt x="1930" y="10094"/>
                    <a:pt x="3087" y="11412"/>
                    <a:pt x="4083" y="12473"/>
                  </a:cubicBezTo>
                  <a:cubicBezTo>
                    <a:pt x="5048" y="13533"/>
                    <a:pt x="5851" y="14337"/>
                    <a:pt x="5851" y="14337"/>
                  </a:cubicBezTo>
                  <a:cubicBezTo>
                    <a:pt x="5898" y="14384"/>
                    <a:pt x="5980" y="14414"/>
                    <a:pt x="6058" y="14414"/>
                  </a:cubicBezTo>
                  <a:cubicBezTo>
                    <a:pt x="6087" y="14414"/>
                    <a:pt x="6115" y="14410"/>
                    <a:pt x="6141" y="14401"/>
                  </a:cubicBezTo>
                  <a:cubicBezTo>
                    <a:pt x="6237" y="14369"/>
                    <a:pt x="6301" y="14273"/>
                    <a:pt x="6301" y="14176"/>
                  </a:cubicBezTo>
                  <a:cubicBezTo>
                    <a:pt x="6301" y="14176"/>
                    <a:pt x="6494" y="12023"/>
                    <a:pt x="6591" y="10801"/>
                  </a:cubicBezTo>
                  <a:cubicBezTo>
                    <a:pt x="6591" y="10576"/>
                    <a:pt x="6719" y="10351"/>
                    <a:pt x="6880" y="10126"/>
                  </a:cubicBezTo>
                  <a:cubicBezTo>
                    <a:pt x="7137" y="9772"/>
                    <a:pt x="7555" y="9451"/>
                    <a:pt x="7941" y="9194"/>
                  </a:cubicBezTo>
                  <a:cubicBezTo>
                    <a:pt x="8133" y="9065"/>
                    <a:pt x="8326" y="8937"/>
                    <a:pt x="8487" y="8808"/>
                  </a:cubicBezTo>
                  <a:cubicBezTo>
                    <a:pt x="8648" y="8679"/>
                    <a:pt x="8776" y="8551"/>
                    <a:pt x="8873" y="8390"/>
                  </a:cubicBezTo>
                  <a:cubicBezTo>
                    <a:pt x="8937" y="8326"/>
                    <a:pt x="8969" y="8229"/>
                    <a:pt x="8969" y="8133"/>
                  </a:cubicBezTo>
                  <a:cubicBezTo>
                    <a:pt x="8969" y="7972"/>
                    <a:pt x="8873" y="7844"/>
                    <a:pt x="8808" y="7747"/>
                  </a:cubicBezTo>
                  <a:cubicBezTo>
                    <a:pt x="8648" y="7587"/>
                    <a:pt x="8455" y="7490"/>
                    <a:pt x="8198" y="7362"/>
                  </a:cubicBezTo>
                  <a:cubicBezTo>
                    <a:pt x="7491" y="6944"/>
                    <a:pt x="6398" y="6429"/>
                    <a:pt x="5883" y="5497"/>
                  </a:cubicBezTo>
                  <a:cubicBezTo>
                    <a:pt x="5465" y="4694"/>
                    <a:pt x="5208" y="3569"/>
                    <a:pt x="4951" y="2572"/>
                  </a:cubicBezTo>
                  <a:cubicBezTo>
                    <a:pt x="4790" y="2090"/>
                    <a:pt x="4630" y="1640"/>
                    <a:pt x="4405" y="1254"/>
                  </a:cubicBezTo>
                  <a:cubicBezTo>
                    <a:pt x="4212" y="868"/>
                    <a:pt x="3890" y="579"/>
                    <a:pt x="3473" y="483"/>
                  </a:cubicBezTo>
                  <a:cubicBezTo>
                    <a:pt x="3119" y="418"/>
                    <a:pt x="2797" y="290"/>
                    <a:pt x="2508" y="193"/>
                  </a:cubicBezTo>
                  <a:cubicBezTo>
                    <a:pt x="2219" y="97"/>
                    <a:pt x="1962" y="0"/>
                    <a:pt x="16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4373;p64"/>
            <p:cNvSpPr/>
            <p:nvPr/>
          </p:nvSpPr>
          <p:spPr>
            <a:xfrm>
              <a:off x="2517775" y="1419200"/>
              <a:ext cx="483000" cy="427600"/>
            </a:xfrm>
            <a:custGeom>
              <a:avLst/>
              <a:gdLst/>
              <a:ahLst/>
              <a:cxnLst/>
              <a:rect l="l" t="t" r="r" b="b"/>
              <a:pathLst>
                <a:path w="19320" h="17104" extrusionOk="0">
                  <a:moveTo>
                    <a:pt x="10020" y="1"/>
                  </a:moveTo>
                  <a:cubicBezTo>
                    <a:pt x="9505" y="1"/>
                    <a:pt x="8981" y="24"/>
                    <a:pt x="8454" y="74"/>
                  </a:cubicBezTo>
                  <a:cubicBezTo>
                    <a:pt x="3279" y="524"/>
                    <a:pt x="933" y="3899"/>
                    <a:pt x="483" y="7274"/>
                  </a:cubicBezTo>
                  <a:cubicBezTo>
                    <a:pt x="0" y="10649"/>
                    <a:pt x="3568" y="13928"/>
                    <a:pt x="3954" y="14507"/>
                  </a:cubicBezTo>
                  <a:cubicBezTo>
                    <a:pt x="4308" y="15053"/>
                    <a:pt x="3858" y="15632"/>
                    <a:pt x="4983" y="16017"/>
                  </a:cubicBezTo>
                  <a:cubicBezTo>
                    <a:pt x="5358" y="16135"/>
                    <a:pt x="5743" y="16175"/>
                    <a:pt x="6091" y="16175"/>
                  </a:cubicBezTo>
                  <a:cubicBezTo>
                    <a:pt x="6786" y="16175"/>
                    <a:pt x="7329" y="16017"/>
                    <a:pt x="7329" y="16017"/>
                  </a:cubicBezTo>
                  <a:cubicBezTo>
                    <a:pt x="7329" y="16017"/>
                    <a:pt x="8062" y="17104"/>
                    <a:pt x="9326" y="17104"/>
                  </a:cubicBezTo>
                  <a:cubicBezTo>
                    <a:pt x="9488" y="17104"/>
                    <a:pt x="9658" y="17086"/>
                    <a:pt x="9837" y="17046"/>
                  </a:cubicBezTo>
                  <a:cubicBezTo>
                    <a:pt x="11444" y="16660"/>
                    <a:pt x="10962" y="13478"/>
                    <a:pt x="11637" y="13092"/>
                  </a:cubicBezTo>
                  <a:cubicBezTo>
                    <a:pt x="12279" y="12706"/>
                    <a:pt x="12762" y="11517"/>
                    <a:pt x="14722" y="10392"/>
                  </a:cubicBezTo>
                  <a:cubicBezTo>
                    <a:pt x="16683" y="9267"/>
                    <a:pt x="16683" y="7563"/>
                    <a:pt x="16683" y="7563"/>
                  </a:cubicBezTo>
                  <a:cubicBezTo>
                    <a:pt x="16683" y="7563"/>
                    <a:pt x="19319" y="6824"/>
                    <a:pt x="18837" y="4188"/>
                  </a:cubicBezTo>
                  <a:cubicBezTo>
                    <a:pt x="18433" y="1822"/>
                    <a:pt x="14534" y="1"/>
                    <a:pt x="100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4374;p64"/>
            <p:cNvSpPr/>
            <p:nvPr/>
          </p:nvSpPr>
          <p:spPr>
            <a:xfrm>
              <a:off x="2521800" y="1412200"/>
              <a:ext cx="474950" cy="441200"/>
            </a:xfrm>
            <a:custGeom>
              <a:avLst/>
              <a:gdLst/>
              <a:ahLst/>
              <a:cxnLst/>
              <a:rect l="l" t="t" r="r" b="b"/>
              <a:pathLst>
                <a:path w="18998" h="17648" extrusionOk="0">
                  <a:moveTo>
                    <a:pt x="9804" y="547"/>
                  </a:moveTo>
                  <a:cubicBezTo>
                    <a:pt x="12054" y="547"/>
                    <a:pt x="14111" y="997"/>
                    <a:pt x="15687" y="1736"/>
                  </a:cubicBezTo>
                  <a:cubicBezTo>
                    <a:pt x="16458" y="2090"/>
                    <a:pt x="17101" y="2540"/>
                    <a:pt x="17583" y="2990"/>
                  </a:cubicBezTo>
                  <a:cubicBezTo>
                    <a:pt x="18033" y="3472"/>
                    <a:pt x="18322" y="3986"/>
                    <a:pt x="18419" y="4500"/>
                  </a:cubicBezTo>
                  <a:cubicBezTo>
                    <a:pt x="18451" y="4725"/>
                    <a:pt x="18483" y="4918"/>
                    <a:pt x="18483" y="5079"/>
                  </a:cubicBezTo>
                  <a:cubicBezTo>
                    <a:pt x="18483" y="6043"/>
                    <a:pt x="17969" y="6654"/>
                    <a:pt x="17487" y="7040"/>
                  </a:cubicBezTo>
                  <a:cubicBezTo>
                    <a:pt x="17229" y="7233"/>
                    <a:pt x="16972" y="7393"/>
                    <a:pt x="16779" y="7458"/>
                  </a:cubicBezTo>
                  <a:cubicBezTo>
                    <a:pt x="16683" y="7522"/>
                    <a:pt x="16587" y="7554"/>
                    <a:pt x="16522" y="7554"/>
                  </a:cubicBezTo>
                  <a:lnTo>
                    <a:pt x="16458" y="7586"/>
                  </a:lnTo>
                  <a:cubicBezTo>
                    <a:pt x="16329" y="7618"/>
                    <a:pt x="16265" y="7715"/>
                    <a:pt x="16265" y="7843"/>
                  </a:cubicBezTo>
                  <a:cubicBezTo>
                    <a:pt x="16265" y="7908"/>
                    <a:pt x="16233" y="8326"/>
                    <a:pt x="16008" y="8808"/>
                  </a:cubicBezTo>
                  <a:cubicBezTo>
                    <a:pt x="15751" y="9322"/>
                    <a:pt x="15301" y="9933"/>
                    <a:pt x="14433" y="10415"/>
                  </a:cubicBezTo>
                  <a:cubicBezTo>
                    <a:pt x="13404" y="10994"/>
                    <a:pt x="12794" y="11604"/>
                    <a:pt x="12311" y="12119"/>
                  </a:cubicBezTo>
                  <a:cubicBezTo>
                    <a:pt x="11861" y="12633"/>
                    <a:pt x="11572" y="13019"/>
                    <a:pt x="11347" y="13147"/>
                  </a:cubicBezTo>
                  <a:cubicBezTo>
                    <a:pt x="11186" y="13244"/>
                    <a:pt x="11090" y="13372"/>
                    <a:pt x="11026" y="13533"/>
                  </a:cubicBezTo>
                  <a:cubicBezTo>
                    <a:pt x="10897" y="13790"/>
                    <a:pt x="10865" y="14112"/>
                    <a:pt x="10801" y="14497"/>
                  </a:cubicBezTo>
                  <a:cubicBezTo>
                    <a:pt x="10704" y="15044"/>
                    <a:pt x="10640" y="15654"/>
                    <a:pt x="10447" y="16137"/>
                  </a:cubicBezTo>
                  <a:cubicBezTo>
                    <a:pt x="10351" y="16394"/>
                    <a:pt x="10254" y="16587"/>
                    <a:pt x="10126" y="16747"/>
                  </a:cubicBezTo>
                  <a:cubicBezTo>
                    <a:pt x="9965" y="16908"/>
                    <a:pt x="9836" y="17005"/>
                    <a:pt x="9611" y="17037"/>
                  </a:cubicBezTo>
                  <a:cubicBezTo>
                    <a:pt x="9451" y="17101"/>
                    <a:pt x="9290" y="17101"/>
                    <a:pt x="9161" y="17101"/>
                  </a:cubicBezTo>
                  <a:cubicBezTo>
                    <a:pt x="8583" y="17101"/>
                    <a:pt x="8165" y="16876"/>
                    <a:pt x="7843" y="16619"/>
                  </a:cubicBezTo>
                  <a:cubicBezTo>
                    <a:pt x="7683" y="16490"/>
                    <a:pt x="7554" y="16362"/>
                    <a:pt x="7490" y="16265"/>
                  </a:cubicBezTo>
                  <a:lnTo>
                    <a:pt x="7393" y="16169"/>
                  </a:lnTo>
                  <a:lnTo>
                    <a:pt x="7393" y="16137"/>
                  </a:lnTo>
                  <a:lnTo>
                    <a:pt x="7361" y="16137"/>
                  </a:lnTo>
                  <a:cubicBezTo>
                    <a:pt x="7315" y="16067"/>
                    <a:pt x="7252" y="16014"/>
                    <a:pt x="7172" y="16014"/>
                  </a:cubicBezTo>
                  <a:cubicBezTo>
                    <a:pt x="7141" y="16014"/>
                    <a:pt x="7108" y="16022"/>
                    <a:pt x="7072" y="16040"/>
                  </a:cubicBezTo>
                  <a:cubicBezTo>
                    <a:pt x="6943" y="16072"/>
                    <a:pt x="6493" y="16169"/>
                    <a:pt x="5915" y="16169"/>
                  </a:cubicBezTo>
                  <a:cubicBezTo>
                    <a:pt x="5593" y="16169"/>
                    <a:pt x="5240" y="16137"/>
                    <a:pt x="4886" y="16040"/>
                  </a:cubicBezTo>
                  <a:cubicBezTo>
                    <a:pt x="4629" y="15944"/>
                    <a:pt x="4500" y="15847"/>
                    <a:pt x="4404" y="15783"/>
                  </a:cubicBezTo>
                  <a:cubicBezTo>
                    <a:pt x="4340" y="15719"/>
                    <a:pt x="4307" y="15654"/>
                    <a:pt x="4307" y="15590"/>
                  </a:cubicBezTo>
                  <a:cubicBezTo>
                    <a:pt x="4243" y="15494"/>
                    <a:pt x="4243" y="15365"/>
                    <a:pt x="4211" y="15204"/>
                  </a:cubicBezTo>
                  <a:cubicBezTo>
                    <a:pt x="4179" y="15044"/>
                    <a:pt x="4147" y="14851"/>
                    <a:pt x="3986" y="14626"/>
                  </a:cubicBezTo>
                  <a:cubicBezTo>
                    <a:pt x="3954" y="14529"/>
                    <a:pt x="3857" y="14433"/>
                    <a:pt x="3729" y="14304"/>
                  </a:cubicBezTo>
                  <a:cubicBezTo>
                    <a:pt x="3311" y="13822"/>
                    <a:pt x="2507" y="12954"/>
                    <a:pt x="1800" y="11861"/>
                  </a:cubicBezTo>
                  <a:cubicBezTo>
                    <a:pt x="1125" y="10769"/>
                    <a:pt x="547" y="9483"/>
                    <a:pt x="547" y="8197"/>
                  </a:cubicBezTo>
                  <a:cubicBezTo>
                    <a:pt x="547" y="8004"/>
                    <a:pt x="547" y="7779"/>
                    <a:pt x="579" y="7586"/>
                  </a:cubicBezTo>
                  <a:cubicBezTo>
                    <a:pt x="804" y="5947"/>
                    <a:pt x="1479" y="4340"/>
                    <a:pt x="2732" y="3054"/>
                  </a:cubicBezTo>
                  <a:cubicBezTo>
                    <a:pt x="3986" y="1768"/>
                    <a:pt x="5786" y="836"/>
                    <a:pt x="8293" y="611"/>
                  </a:cubicBezTo>
                  <a:cubicBezTo>
                    <a:pt x="8808" y="579"/>
                    <a:pt x="9322" y="547"/>
                    <a:pt x="9804" y="547"/>
                  </a:cubicBezTo>
                  <a:close/>
                  <a:moveTo>
                    <a:pt x="9804" y="0"/>
                  </a:moveTo>
                  <a:cubicBezTo>
                    <a:pt x="9290" y="0"/>
                    <a:pt x="8775" y="32"/>
                    <a:pt x="8261" y="64"/>
                  </a:cubicBezTo>
                  <a:cubicBezTo>
                    <a:pt x="5625" y="322"/>
                    <a:pt x="3665" y="1318"/>
                    <a:pt x="2347" y="2668"/>
                  </a:cubicBezTo>
                  <a:cubicBezTo>
                    <a:pt x="997" y="4050"/>
                    <a:pt x="289" y="5786"/>
                    <a:pt x="32" y="7522"/>
                  </a:cubicBezTo>
                  <a:cubicBezTo>
                    <a:pt x="0" y="7747"/>
                    <a:pt x="0" y="7972"/>
                    <a:pt x="0" y="8197"/>
                  </a:cubicBezTo>
                  <a:cubicBezTo>
                    <a:pt x="0" y="9836"/>
                    <a:pt x="836" y="11411"/>
                    <a:pt x="1672" y="12633"/>
                  </a:cubicBezTo>
                  <a:cubicBezTo>
                    <a:pt x="2089" y="13212"/>
                    <a:pt x="2539" y="13758"/>
                    <a:pt x="2893" y="14144"/>
                  </a:cubicBezTo>
                  <a:cubicBezTo>
                    <a:pt x="3054" y="14337"/>
                    <a:pt x="3215" y="14529"/>
                    <a:pt x="3311" y="14658"/>
                  </a:cubicBezTo>
                  <a:cubicBezTo>
                    <a:pt x="3440" y="14787"/>
                    <a:pt x="3536" y="14883"/>
                    <a:pt x="3568" y="14915"/>
                  </a:cubicBezTo>
                  <a:cubicBezTo>
                    <a:pt x="3632" y="15044"/>
                    <a:pt x="3665" y="15140"/>
                    <a:pt x="3665" y="15237"/>
                  </a:cubicBezTo>
                  <a:cubicBezTo>
                    <a:pt x="3729" y="15429"/>
                    <a:pt x="3729" y="15654"/>
                    <a:pt x="3857" y="15912"/>
                  </a:cubicBezTo>
                  <a:cubicBezTo>
                    <a:pt x="3922" y="16040"/>
                    <a:pt x="4018" y="16169"/>
                    <a:pt x="4179" y="16265"/>
                  </a:cubicBezTo>
                  <a:cubicBezTo>
                    <a:pt x="4307" y="16362"/>
                    <a:pt x="4500" y="16458"/>
                    <a:pt x="4725" y="16522"/>
                  </a:cubicBezTo>
                  <a:cubicBezTo>
                    <a:pt x="5143" y="16683"/>
                    <a:pt x="5561" y="16715"/>
                    <a:pt x="5915" y="16715"/>
                  </a:cubicBezTo>
                  <a:cubicBezTo>
                    <a:pt x="6412" y="16715"/>
                    <a:pt x="6822" y="16643"/>
                    <a:pt x="7047" y="16585"/>
                  </a:cubicBezTo>
                  <a:lnTo>
                    <a:pt x="7047" y="16585"/>
                  </a:lnTo>
                  <a:cubicBezTo>
                    <a:pt x="7141" y="16703"/>
                    <a:pt x="7299" y="16870"/>
                    <a:pt x="7522" y="17037"/>
                  </a:cubicBezTo>
                  <a:cubicBezTo>
                    <a:pt x="7875" y="17326"/>
                    <a:pt x="8422" y="17647"/>
                    <a:pt x="9161" y="17647"/>
                  </a:cubicBezTo>
                  <a:cubicBezTo>
                    <a:pt x="9354" y="17647"/>
                    <a:pt x="9547" y="17615"/>
                    <a:pt x="9740" y="17583"/>
                  </a:cubicBezTo>
                  <a:cubicBezTo>
                    <a:pt x="10222" y="17455"/>
                    <a:pt x="10576" y="17101"/>
                    <a:pt x="10768" y="16715"/>
                  </a:cubicBezTo>
                  <a:cubicBezTo>
                    <a:pt x="11090" y="16105"/>
                    <a:pt x="11186" y="15365"/>
                    <a:pt x="11315" y="14722"/>
                  </a:cubicBezTo>
                  <a:cubicBezTo>
                    <a:pt x="11347" y="14401"/>
                    <a:pt x="11379" y="14112"/>
                    <a:pt x="11443" y="13919"/>
                  </a:cubicBezTo>
                  <a:cubicBezTo>
                    <a:pt x="11476" y="13822"/>
                    <a:pt x="11508" y="13726"/>
                    <a:pt x="11540" y="13694"/>
                  </a:cubicBezTo>
                  <a:cubicBezTo>
                    <a:pt x="11572" y="13629"/>
                    <a:pt x="11604" y="13597"/>
                    <a:pt x="11604" y="13597"/>
                  </a:cubicBezTo>
                  <a:cubicBezTo>
                    <a:pt x="12022" y="13372"/>
                    <a:pt x="12279" y="12954"/>
                    <a:pt x="12729" y="12472"/>
                  </a:cubicBezTo>
                  <a:cubicBezTo>
                    <a:pt x="13147" y="11990"/>
                    <a:pt x="13726" y="11444"/>
                    <a:pt x="14690" y="10897"/>
                  </a:cubicBezTo>
                  <a:cubicBezTo>
                    <a:pt x="15719" y="10286"/>
                    <a:pt x="16265" y="9547"/>
                    <a:pt x="16522" y="8936"/>
                  </a:cubicBezTo>
                  <a:cubicBezTo>
                    <a:pt x="16683" y="8555"/>
                    <a:pt x="16756" y="8236"/>
                    <a:pt x="16788" y="8042"/>
                  </a:cubicBezTo>
                  <a:lnTo>
                    <a:pt x="16788" y="8042"/>
                  </a:lnTo>
                  <a:cubicBezTo>
                    <a:pt x="17004" y="7960"/>
                    <a:pt x="17399" y="7781"/>
                    <a:pt x="17808" y="7458"/>
                  </a:cubicBezTo>
                  <a:cubicBezTo>
                    <a:pt x="18387" y="7008"/>
                    <a:pt x="18997" y="6236"/>
                    <a:pt x="18997" y="5079"/>
                  </a:cubicBezTo>
                  <a:cubicBezTo>
                    <a:pt x="18997" y="4854"/>
                    <a:pt x="18997" y="4661"/>
                    <a:pt x="18933" y="4436"/>
                  </a:cubicBezTo>
                  <a:cubicBezTo>
                    <a:pt x="18837" y="3761"/>
                    <a:pt x="18483" y="3150"/>
                    <a:pt x="17937" y="2636"/>
                  </a:cubicBezTo>
                  <a:cubicBezTo>
                    <a:pt x="16362" y="1029"/>
                    <a:pt x="13276" y="0"/>
                    <a:pt x="98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4375;p64"/>
            <p:cNvSpPr/>
            <p:nvPr/>
          </p:nvSpPr>
          <p:spPr>
            <a:xfrm>
              <a:off x="2647575" y="1608275"/>
              <a:ext cx="315425" cy="350275"/>
            </a:xfrm>
            <a:custGeom>
              <a:avLst/>
              <a:gdLst/>
              <a:ahLst/>
              <a:cxnLst/>
              <a:rect l="l" t="t" r="r" b="b"/>
              <a:pathLst>
                <a:path w="12617" h="14011" extrusionOk="0">
                  <a:moveTo>
                    <a:pt x="11491" y="0"/>
                  </a:moveTo>
                  <a:cubicBezTo>
                    <a:pt x="11491" y="0"/>
                    <a:pt x="11041" y="1704"/>
                    <a:pt x="9530" y="1704"/>
                  </a:cubicBezTo>
                  <a:cubicBezTo>
                    <a:pt x="8020" y="1704"/>
                    <a:pt x="6541" y="1222"/>
                    <a:pt x="6541" y="1222"/>
                  </a:cubicBezTo>
                  <a:lnTo>
                    <a:pt x="6541" y="1222"/>
                  </a:lnTo>
                  <a:cubicBezTo>
                    <a:pt x="6541" y="1222"/>
                    <a:pt x="7280" y="3183"/>
                    <a:pt x="6702" y="4018"/>
                  </a:cubicBezTo>
                  <a:cubicBezTo>
                    <a:pt x="6155" y="4886"/>
                    <a:pt x="5223" y="4693"/>
                    <a:pt x="5030" y="5079"/>
                  </a:cubicBezTo>
                  <a:cubicBezTo>
                    <a:pt x="4837" y="5433"/>
                    <a:pt x="4934" y="7136"/>
                    <a:pt x="4837" y="7490"/>
                  </a:cubicBezTo>
                  <a:cubicBezTo>
                    <a:pt x="4773" y="7747"/>
                    <a:pt x="4466" y="8419"/>
                    <a:pt x="4097" y="8419"/>
                  </a:cubicBezTo>
                  <a:cubicBezTo>
                    <a:pt x="3912" y="8419"/>
                    <a:pt x="3712" y="8251"/>
                    <a:pt x="3519" y="7779"/>
                  </a:cubicBezTo>
                  <a:cubicBezTo>
                    <a:pt x="3519" y="7779"/>
                    <a:pt x="3712" y="6269"/>
                    <a:pt x="1848" y="6108"/>
                  </a:cubicBezTo>
                  <a:cubicBezTo>
                    <a:pt x="1751" y="6098"/>
                    <a:pt x="1660" y="6093"/>
                    <a:pt x="1575" y="6093"/>
                  </a:cubicBezTo>
                  <a:cubicBezTo>
                    <a:pt x="0" y="6093"/>
                    <a:pt x="453" y="7726"/>
                    <a:pt x="819" y="8519"/>
                  </a:cubicBezTo>
                  <a:cubicBezTo>
                    <a:pt x="1173" y="9387"/>
                    <a:pt x="2491" y="10029"/>
                    <a:pt x="2491" y="10029"/>
                  </a:cubicBezTo>
                  <a:cubicBezTo>
                    <a:pt x="2491" y="10029"/>
                    <a:pt x="2973" y="12183"/>
                    <a:pt x="3616" y="12376"/>
                  </a:cubicBezTo>
                  <a:cubicBezTo>
                    <a:pt x="4243" y="12555"/>
                    <a:pt x="7671" y="14010"/>
                    <a:pt x="8748" y="14010"/>
                  </a:cubicBezTo>
                  <a:cubicBezTo>
                    <a:pt x="8831" y="14010"/>
                    <a:pt x="8899" y="14002"/>
                    <a:pt x="8952" y="13983"/>
                  </a:cubicBezTo>
                  <a:cubicBezTo>
                    <a:pt x="9723" y="13694"/>
                    <a:pt x="10463" y="10222"/>
                    <a:pt x="10463" y="10222"/>
                  </a:cubicBezTo>
                  <a:cubicBezTo>
                    <a:pt x="10463" y="10222"/>
                    <a:pt x="11781" y="9579"/>
                    <a:pt x="11781" y="8904"/>
                  </a:cubicBezTo>
                  <a:cubicBezTo>
                    <a:pt x="11781" y="8262"/>
                    <a:pt x="11202" y="6365"/>
                    <a:pt x="11202" y="5915"/>
                  </a:cubicBezTo>
                  <a:cubicBezTo>
                    <a:pt x="11202" y="5433"/>
                    <a:pt x="12263" y="4115"/>
                    <a:pt x="12423" y="3086"/>
                  </a:cubicBezTo>
                  <a:cubicBezTo>
                    <a:pt x="12616" y="2058"/>
                    <a:pt x="11491" y="0"/>
                    <a:pt x="114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4376;p64"/>
            <p:cNvSpPr/>
            <p:nvPr/>
          </p:nvSpPr>
          <p:spPr>
            <a:xfrm>
              <a:off x="2652775" y="1601625"/>
              <a:ext cx="312625" cy="363475"/>
            </a:xfrm>
            <a:custGeom>
              <a:avLst/>
              <a:gdLst/>
              <a:ahLst/>
              <a:cxnLst/>
              <a:rect l="l" t="t" r="r" b="b"/>
              <a:pathLst>
                <a:path w="12505" h="14539" extrusionOk="0">
                  <a:moveTo>
                    <a:pt x="11312" y="902"/>
                  </a:moveTo>
                  <a:cubicBezTo>
                    <a:pt x="11404" y="1095"/>
                    <a:pt x="11508" y="1328"/>
                    <a:pt x="11605" y="1584"/>
                  </a:cubicBezTo>
                  <a:cubicBezTo>
                    <a:pt x="11798" y="2099"/>
                    <a:pt x="11990" y="2709"/>
                    <a:pt x="11990" y="3095"/>
                  </a:cubicBezTo>
                  <a:cubicBezTo>
                    <a:pt x="11990" y="3192"/>
                    <a:pt x="11990" y="3256"/>
                    <a:pt x="11958" y="3320"/>
                  </a:cubicBezTo>
                  <a:cubicBezTo>
                    <a:pt x="11894" y="3770"/>
                    <a:pt x="11605" y="4349"/>
                    <a:pt x="11315" y="4863"/>
                  </a:cubicBezTo>
                  <a:cubicBezTo>
                    <a:pt x="11187" y="5120"/>
                    <a:pt x="11026" y="5345"/>
                    <a:pt x="10930" y="5570"/>
                  </a:cubicBezTo>
                  <a:cubicBezTo>
                    <a:pt x="10833" y="5795"/>
                    <a:pt x="10737" y="5956"/>
                    <a:pt x="10737" y="6181"/>
                  </a:cubicBezTo>
                  <a:cubicBezTo>
                    <a:pt x="10737" y="6342"/>
                    <a:pt x="10769" y="6535"/>
                    <a:pt x="10833" y="6792"/>
                  </a:cubicBezTo>
                  <a:cubicBezTo>
                    <a:pt x="10930" y="7177"/>
                    <a:pt x="11026" y="7660"/>
                    <a:pt x="11123" y="8110"/>
                  </a:cubicBezTo>
                  <a:cubicBezTo>
                    <a:pt x="11219" y="8560"/>
                    <a:pt x="11315" y="8978"/>
                    <a:pt x="11315" y="9170"/>
                  </a:cubicBezTo>
                  <a:cubicBezTo>
                    <a:pt x="11315" y="9235"/>
                    <a:pt x="11251" y="9363"/>
                    <a:pt x="11155" y="9492"/>
                  </a:cubicBezTo>
                  <a:cubicBezTo>
                    <a:pt x="10994" y="9685"/>
                    <a:pt x="10737" y="9878"/>
                    <a:pt x="10544" y="10006"/>
                  </a:cubicBezTo>
                  <a:cubicBezTo>
                    <a:pt x="10415" y="10103"/>
                    <a:pt x="10319" y="10135"/>
                    <a:pt x="10255" y="10199"/>
                  </a:cubicBezTo>
                  <a:lnTo>
                    <a:pt x="10158" y="10231"/>
                  </a:lnTo>
                  <a:lnTo>
                    <a:pt x="10126" y="10231"/>
                  </a:lnTo>
                  <a:cubicBezTo>
                    <a:pt x="10062" y="10295"/>
                    <a:pt x="10030" y="10360"/>
                    <a:pt x="9997" y="10424"/>
                  </a:cubicBezTo>
                  <a:cubicBezTo>
                    <a:pt x="9997" y="10424"/>
                    <a:pt x="9965" y="10649"/>
                    <a:pt x="9869" y="10970"/>
                  </a:cubicBezTo>
                  <a:cubicBezTo>
                    <a:pt x="9740" y="11453"/>
                    <a:pt x="9547" y="12192"/>
                    <a:pt x="9322" y="12835"/>
                  </a:cubicBezTo>
                  <a:cubicBezTo>
                    <a:pt x="9194" y="13156"/>
                    <a:pt x="9065" y="13446"/>
                    <a:pt x="8937" y="13638"/>
                  </a:cubicBezTo>
                  <a:cubicBezTo>
                    <a:pt x="8872" y="13767"/>
                    <a:pt x="8808" y="13831"/>
                    <a:pt x="8776" y="13896"/>
                  </a:cubicBezTo>
                  <a:cubicBezTo>
                    <a:pt x="8712" y="13960"/>
                    <a:pt x="8680" y="13992"/>
                    <a:pt x="8680" y="13992"/>
                  </a:cubicBezTo>
                  <a:lnTo>
                    <a:pt x="8519" y="13992"/>
                  </a:lnTo>
                  <a:cubicBezTo>
                    <a:pt x="8294" y="13992"/>
                    <a:pt x="7908" y="13928"/>
                    <a:pt x="7426" y="13767"/>
                  </a:cubicBezTo>
                  <a:cubicBezTo>
                    <a:pt x="6719" y="13574"/>
                    <a:pt x="5851" y="13253"/>
                    <a:pt x="5112" y="12996"/>
                  </a:cubicBezTo>
                  <a:cubicBezTo>
                    <a:pt x="4726" y="12835"/>
                    <a:pt x="4404" y="12706"/>
                    <a:pt x="4115" y="12610"/>
                  </a:cubicBezTo>
                  <a:cubicBezTo>
                    <a:pt x="3826" y="12513"/>
                    <a:pt x="3633" y="12417"/>
                    <a:pt x="3472" y="12385"/>
                  </a:cubicBezTo>
                  <a:cubicBezTo>
                    <a:pt x="3440" y="12385"/>
                    <a:pt x="3311" y="12256"/>
                    <a:pt x="3183" y="12063"/>
                  </a:cubicBezTo>
                  <a:cubicBezTo>
                    <a:pt x="3022" y="11742"/>
                    <a:pt x="2829" y="11292"/>
                    <a:pt x="2733" y="10906"/>
                  </a:cubicBezTo>
                  <a:cubicBezTo>
                    <a:pt x="2669" y="10713"/>
                    <a:pt x="2636" y="10553"/>
                    <a:pt x="2604" y="10424"/>
                  </a:cubicBezTo>
                  <a:cubicBezTo>
                    <a:pt x="2572" y="10328"/>
                    <a:pt x="2540" y="10231"/>
                    <a:pt x="2540" y="10231"/>
                  </a:cubicBezTo>
                  <a:cubicBezTo>
                    <a:pt x="2540" y="10167"/>
                    <a:pt x="2476" y="10103"/>
                    <a:pt x="2411" y="10070"/>
                  </a:cubicBezTo>
                  <a:lnTo>
                    <a:pt x="2347" y="10038"/>
                  </a:lnTo>
                  <a:cubicBezTo>
                    <a:pt x="2251" y="9974"/>
                    <a:pt x="1929" y="9781"/>
                    <a:pt x="1608" y="9556"/>
                  </a:cubicBezTo>
                  <a:cubicBezTo>
                    <a:pt x="1286" y="9299"/>
                    <a:pt x="965" y="8978"/>
                    <a:pt x="836" y="8688"/>
                  </a:cubicBezTo>
                  <a:cubicBezTo>
                    <a:pt x="708" y="8335"/>
                    <a:pt x="515" y="7820"/>
                    <a:pt x="515" y="7402"/>
                  </a:cubicBezTo>
                  <a:cubicBezTo>
                    <a:pt x="515" y="7177"/>
                    <a:pt x="579" y="6952"/>
                    <a:pt x="708" y="6856"/>
                  </a:cubicBezTo>
                  <a:cubicBezTo>
                    <a:pt x="804" y="6727"/>
                    <a:pt x="997" y="6631"/>
                    <a:pt x="1383" y="6599"/>
                  </a:cubicBezTo>
                  <a:cubicBezTo>
                    <a:pt x="1447" y="6599"/>
                    <a:pt x="1511" y="6631"/>
                    <a:pt x="1608" y="6631"/>
                  </a:cubicBezTo>
                  <a:cubicBezTo>
                    <a:pt x="2315" y="6695"/>
                    <a:pt x="2669" y="6952"/>
                    <a:pt x="2829" y="7242"/>
                  </a:cubicBezTo>
                  <a:cubicBezTo>
                    <a:pt x="3022" y="7499"/>
                    <a:pt x="3054" y="7788"/>
                    <a:pt x="3054" y="7949"/>
                  </a:cubicBezTo>
                  <a:lnTo>
                    <a:pt x="3054" y="8013"/>
                  </a:lnTo>
                  <a:lnTo>
                    <a:pt x="3086" y="8142"/>
                  </a:lnTo>
                  <a:cubicBezTo>
                    <a:pt x="3183" y="8399"/>
                    <a:pt x="3279" y="8592"/>
                    <a:pt x="3408" y="8720"/>
                  </a:cubicBezTo>
                  <a:cubicBezTo>
                    <a:pt x="3536" y="8849"/>
                    <a:pt x="3697" y="8945"/>
                    <a:pt x="3890" y="8945"/>
                  </a:cubicBezTo>
                  <a:cubicBezTo>
                    <a:pt x="4051" y="8945"/>
                    <a:pt x="4212" y="8881"/>
                    <a:pt x="4308" y="8785"/>
                  </a:cubicBezTo>
                  <a:cubicBezTo>
                    <a:pt x="4501" y="8656"/>
                    <a:pt x="4597" y="8463"/>
                    <a:pt x="4694" y="8303"/>
                  </a:cubicBezTo>
                  <a:cubicBezTo>
                    <a:pt x="4790" y="8110"/>
                    <a:pt x="4854" y="7949"/>
                    <a:pt x="4887" y="7820"/>
                  </a:cubicBezTo>
                  <a:cubicBezTo>
                    <a:pt x="4919" y="7692"/>
                    <a:pt x="4951" y="7499"/>
                    <a:pt x="4951" y="7274"/>
                  </a:cubicBezTo>
                  <a:cubicBezTo>
                    <a:pt x="4951" y="6952"/>
                    <a:pt x="4951" y="6535"/>
                    <a:pt x="4983" y="6181"/>
                  </a:cubicBezTo>
                  <a:cubicBezTo>
                    <a:pt x="4983" y="5988"/>
                    <a:pt x="4983" y="5827"/>
                    <a:pt x="5015" y="5699"/>
                  </a:cubicBezTo>
                  <a:cubicBezTo>
                    <a:pt x="5015" y="5570"/>
                    <a:pt x="5047" y="5474"/>
                    <a:pt x="5047" y="5442"/>
                  </a:cubicBezTo>
                  <a:lnTo>
                    <a:pt x="5079" y="5442"/>
                  </a:lnTo>
                  <a:cubicBezTo>
                    <a:pt x="5112" y="5409"/>
                    <a:pt x="5208" y="5377"/>
                    <a:pt x="5304" y="5345"/>
                  </a:cubicBezTo>
                  <a:cubicBezTo>
                    <a:pt x="5497" y="5281"/>
                    <a:pt x="5722" y="5217"/>
                    <a:pt x="5979" y="5088"/>
                  </a:cubicBezTo>
                  <a:cubicBezTo>
                    <a:pt x="6237" y="4959"/>
                    <a:pt x="6526" y="4767"/>
                    <a:pt x="6719" y="4445"/>
                  </a:cubicBezTo>
                  <a:cubicBezTo>
                    <a:pt x="6944" y="4156"/>
                    <a:pt x="6976" y="3770"/>
                    <a:pt x="6976" y="3417"/>
                  </a:cubicBezTo>
                  <a:cubicBezTo>
                    <a:pt x="6976" y="2862"/>
                    <a:pt x="6848" y="2275"/>
                    <a:pt x="6734" y="1876"/>
                  </a:cubicBezTo>
                  <a:lnTo>
                    <a:pt x="6734" y="1876"/>
                  </a:lnTo>
                  <a:cubicBezTo>
                    <a:pt x="7309" y="2019"/>
                    <a:pt x="8309" y="2227"/>
                    <a:pt x="9322" y="2227"/>
                  </a:cubicBezTo>
                  <a:cubicBezTo>
                    <a:pt x="10190" y="2227"/>
                    <a:pt x="10769" y="1713"/>
                    <a:pt x="11090" y="1263"/>
                  </a:cubicBezTo>
                  <a:cubicBezTo>
                    <a:pt x="11178" y="1140"/>
                    <a:pt x="11252" y="1017"/>
                    <a:pt x="11312" y="902"/>
                  </a:cubicBezTo>
                  <a:close/>
                  <a:moveTo>
                    <a:pt x="11316" y="1"/>
                  </a:moveTo>
                  <a:cubicBezTo>
                    <a:pt x="11296" y="1"/>
                    <a:pt x="11274" y="4"/>
                    <a:pt x="11251" y="9"/>
                  </a:cubicBezTo>
                  <a:cubicBezTo>
                    <a:pt x="11155" y="9"/>
                    <a:pt x="11058" y="106"/>
                    <a:pt x="11026" y="202"/>
                  </a:cubicBezTo>
                  <a:cubicBezTo>
                    <a:pt x="10994" y="266"/>
                    <a:pt x="10865" y="684"/>
                    <a:pt x="10608" y="1038"/>
                  </a:cubicBezTo>
                  <a:cubicBezTo>
                    <a:pt x="10319" y="1391"/>
                    <a:pt x="9933" y="1681"/>
                    <a:pt x="9322" y="1681"/>
                  </a:cubicBezTo>
                  <a:cubicBezTo>
                    <a:pt x="8583" y="1681"/>
                    <a:pt x="7876" y="1584"/>
                    <a:pt x="7297" y="1456"/>
                  </a:cubicBezTo>
                  <a:cubicBezTo>
                    <a:pt x="7040" y="1391"/>
                    <a:pt x="6815" y="1327"/>
                    <a:pt x="6654" y="1295"/>
                  </a:cubicBezTo>
                  <a:cubicBezTo>
                    <a:pt x="6558" y="1263"/>
                    <a:pt x="6494" y="1263"/>
                    <a:pt x="6462" y="1263"/>
                  </a:cubicBezTo>
                  <a:lnTo>
                    <a:pt x="6397" y="1231"/>
                  </a:lnTo>
                  <a:cubicBezTo>
                    <a:pt x="6371" y="1222"/>
                    <a:pt x="6346" y="1218"/>
                    <a:pt x="6320" y="1218"/>
                  </a:cubicBezTo>
                  <a:cubicBezTo>
                    <a:pt x="6252" y="1218"/>
                    <a:pt x="6187" y="1248"/>
                    <a:pt x="6140" y="1295"/>
                  </a:cubicBezTo>
                  <a:cubicBezTo>
                    <a:pt x="6044" y="1391"/>
                    <a:pt x="6044" y="1488"/>
                    <a:pt x="6076" y="1584"/>
                  </a:cubicBezTo>
                  <a:lnTo>
                    <a:pt x="6076" y="1616"/>
                  </a:lnTo>
                  <a:cubicBezTo>
                    <a:pt x="6172" y="1809"/>
                    <a:pt x="6462" y="2709"/>
                    <a:pt x="6462" y="3417"/>
                  </a:cubicBezTo>
                  <a:cubicBezTo>
                    <a:pt x="6462" y="3738"/>
                    <a:pt x="6397" y="3995"/>
                    <a:pt x="6301" y="4156"/>
                  </a:cubicBezTo>
                  <a:cubicBezTo>
                    <a:pt x="6044" y="4509"/>
                    <a:pt x="5754" y="4638"/>
                    <a:pt x="5433" y="4734"/>
                  </a:cubicBezTo>
                  <a:cubicBezTo>
                    <a:pt x="5272" y="4799"/>
                    <a:pt x="5144" y="4831"/>
                    <a:pt x="4983" y="4895"/>
                  </a:cubicBezTo>
                  <a:cubicBezTo>
                    <a:pt x="4919" y="4895"/>
                    <a:pt x="4854" y="4959"/>
                    <a:pt x="4758" y="4992"/>
                  </a:cubicBezTo>
                  <a:cubicBezTo>
                    <a:pt x="4694" y="5056"/>
                    <a:pt x="4629" y="5120"/>
                    <a:pt x="4565" y="5217"/>
                  </a:cubicBezTo>
                  <a:cubicBezTo>
                    <a:pt x="4533" y="5281"/>
                    <a:pt x="4533" y="5377"/>
                    <a:pt x="4501" y="5474"/>
                  </a:cubicBezTo>
                  <a:cubicBezTo>
                    <a:pt x="4437" y="5795"/>
                    <a:pt x="4437" y="6277"/>
                    <a:pt x="4404" y="6727"/>
                  </a:cubicBezTo>
                  <a:cubicBezTo>
                    <a:pt x="4404" y="6952"/>
                    <a:pt x="4404" y="7177"/>
                    <a:pt x="4404" y="7338"/>
                  </a:cubicBezTo>
                  <a:cubicBezTo>
                    <a:pt x="4404" y="7531"/>
                    <a:pt x="4372" y="7660"/>
                    <a:pt x="4372" y="7692"/>
                  </a:cubicBezTo>
                  <a:cubicBezTo>
                    <a:pt x="4340" y="7788"/>
                    <a:pt x="4276" y="8013"/>
                    <a:pt x="4147" y="8174"/>
                  </a:cubicBezTo>
                  <a:cubicBezTo>
                    <a:pt x="4083" y="8270"/>
                    <a:pt x="4051" y="8335"/>
                    <a:pt x="3987" y="8367"/>
                  </a:cubicBezTo>
                  <a:cubicBezTo>
                    <a:pt x="3922" y="8399"/>
                    <a:pt x="3890" y="8431"/>
                    <a:pt x="3890" y="8431"/>
                  </a:cubicBezTo>
                  <a:cubicBezTo>
                    <a:pt x="3890" y="8399"/>
                    <a:pt x="3858" y="8431"/>
                    <a:pt x="3794" y="8367"/>
                  </a:cubicBezTo>
                  <a:cubicBezTo>
                    <a:pt x="3737" y="8310"/>
                    <a:pt x="3680" y="8203"/>
                    <a:pt x="3601" y="8023"/>
                  </a:cubicBezTo>
                  <a:lnTo>
                    <a:pt x="3601" y="8023"/>
                  </a:lnTo>
                  <a:cubicBezTo>
                    <a:pt x="3601" y="8001"/>
                    <a:pt x="3601" y="7975"/>
                    <a:pt x="3601" y="7949"/>
                  </a:cubicBezTo>
                  <a:cubicBezTo>
                    <a:pt x="3601" y="7724"/>
                    <a:pt x="3569" y="7306"/>
                    <a:pt x="3279" y="6920"/>
                  </a:cubicBezTo>
                  <a:cubicBezTo>
                    <a:pt x="3022" y="6535"/>
                    <a:pt x="2508" y="6181"/>
                    <a:pt x="1672" y="6085"/>
                  </a:cubicBezTo>
                  <a:lnTo>
                    <a:pt x="1383" y="6085"/>
                  </a:lnTo>
                  <a:cubicBezTo>
                    <a:pt x="901" y="6085"/>
                    <a:pt x="515" y="6213"/>
                    <a:pt x="290" y="6502"/>
                  </a:cubicBezTo>
                  <a:cubicBezTo>
                    <a:pt x="65" y="6760"/>
                    <a:pt x="1" y="7081"/>
                    <a:pt x="1" y="7402"/>
                  </a:cubicBezTo>
                  <a:cubicBezTo>
                    <a:pt x="1" y="7949"/>
                    <a:pt x="193" y="8528"/>
                    <a:pt x="354" y="8913"/>
                  </a:cubicBezTo>
                  <a:cubicBezTo>
                    <a:pt x="579" y="9395"/>
                    <a:pt x="1029" y="9813"/>
                    <a:pt x="1415" y="10070"/>
                  </a:cubicBezTo>
                  <a:cubicBezTo>
                    <a:pt x="1693" y="10263"/>
                    <a:pt x="1928" y="10398"/>
                    <a:pt x="2055" y="10477"/>
                  </a:cubicBezTo>
                  <a:lnTo>
                    <a:pt x="2055" y="10477"/>
                  </a:lnTo>
                  <a:cubicBezTo>
                    <a:pt x="2103" y="10668"/>
                    <a:pt x="2208" y="11068"/>
                    <a:pt x="2347" y="11485"/>
                  </a:cubicBezTo>
                  <a:cubicBezTo>
                    <a:pt x="2444" y="11774"/>
                    <a:pt x="2572" y="12096"/>
                    <a:pt x="2733" y="12321"/>
                  </a:cubicBezTo>
                  <a:cubicBezTo>
                    <a:pt x="2894" y="12578"/>
                    <a:pt x="3054" y="12803"/>
                    <a:pt x="3344" y="12899"/>
                  </a:cubicBezTo>
                  <a:cubicBezTo>
                    <a:pt x="3472" y="12931"/>
                    <a:pt x="3794" y="13060"/>
                    <a:pt x="4212" y="13221"/>
                  </a:cubicBezTo>
                  <a:cubicBezTo>
                    <a:pt x="4854" y="13446"/>
                    <a:pt x="5690" y="13799"/>
                    <a:pt x="6494" y="14056"/>
                  </a:cubicBezTo>
                  <a:cubicBezTo>
                    <a:pt x="6912" y="14185"/>
                    <a:pt x="7297" y="14314"/>
                    <a:pt x="7651" y="14378"/>
                  </a:cubicBezTo>
                  <a:cubicBezTo>
                    <a:pt x="7972" y="14474"/>
                    <a:pt x="8294" y="14539"/>
                    <a:pt x="8519" y="14539"/>
                  </a:cubicBezTo>
                  <a:cubicBezTo>
                    <a:pt x="8647" y="14539"/>
                    <a:pt x="8744" y="14539"/>
                    <a:pt x="8840" y="14474"/>
                  </a:cubicBezTo>
                  <a:cubicBezTo>
                    <a:pt x="9033" y="14410"/>
                    <a:pt x="9130" y="14314"/>
                    <a:pt x="9258" y="14153"/>
                  </a:cubicBezTo>
                  <a:cubicBezTo>
                    <a:pt x="9451" y="13896"/>
                    <a:pt x="9612" y="13574"/>
                    <a:pt x="9740" y="13188"/>
                  </a:cubicBezTo>
                  <a:cubicBezTo>
                    <a:pt x="10117" y="12220"/>
                    <a:pt x="10404" y="11026"/>
                    <a:pt x="10487" y="10663"/>
                  </a:cubicBezTo>
                  <a:lnTo>
                    <a:pt x="10487" y="10663"/>
                  </a:lnTo>
                  <a:cubicBezTo>
                    <a:pt x="10618" y="10596"/>
                    <a:pt x="10854" y="10467"/>
                    <a:pt x="11090" y="10295"/>
                  </a:cubicBezTo>
                  <a:cubicBezTo>
                    <a:pt x="11251" y="10167"/>
                    <a:pt x="11444" y="10006"/>
                    <a:pt x="11573" y="9813"/>
                  </a:cubicBezTo>
                  <a:cubicBezTo>
                    <a:pt x="11733" y="9653"/>
                    <a:pt x="11830" y="9428"/>
                    <a:pt x="11830" y="9170"/>
                  </a:cubicBezTo>
                  <a:cubicBezTo>
                    <a:pt x="11830" y="8978"/>
                    <a:pt x="11798" y="8720"/>
                    <a:pt x="11733" y="8431"/>
                  </a:cubicBezTo>
                  <a:cubicBezTo>
                    <a:pt x="11669" y="8013"/>
                    <a:pt x="11540" y="7531"/>
                    <a:pt x="11444" y="7081"/>
                  </a:cubicBezTo>
                  <a:cubicBezTo>
                    <a:pt x="11412" y="6888"/>
                    <a:pt x="11348" y="6695"/>
                    <a:pt x="11315" y="6502"/>
                  </a:cubicBezTo>
                  <a:cubicBezTo>
                    <a:pt x="11283" y="6342"/>
                    <a:pt x="11283" y="6213"/>
                    <a:pt x="11283" y="6181"/>
                  </a:cubicBezTo>
                  <a:cubicBezTo>
                    <a:pt x="11283" y="6149"/>
                    <a:pt x="11315" y="5988"/>
                    <a:pt x="11412" y="5795"/>
                  </a:cubicBezTo>
                  <a:cubicBezTo>
                    <a:pt x="11540" y="5506"/>
                    <a:pt x="11798" y="5120"/>
                    <a:pt x="11990" y="4702"/>
                  </a:cubicBezTo>
                  <a:cubicBezTo>
                    <a:pt x="12215" y="4284"/>
                    <a:pt x="12408" y="3834"/>
                    <a:pt x="12505" y="3417"/>
                  </a:cubicBezTo>
                  <a:cubicBezTo>
                    <a:pt x="12505" y="3320"/>
                    <a:pt x="12505" y="3224"/>
                    <a:pt x="12505" y="3095"/>
                  </a:cubicBezTo>
                  <a:cubicBezTo>
                    <a:pt x="12505" y="2484"/>
                    <a:pt x="12248" y="1777"/>
                    <a:pt x="12023" y="1166"/>
                  </a:cubicBezTo>
                  <a:cubicBezTo>
                    <a:pt x="11765" y="588"/>
                    <a:pt x="11540" y="138"/>
                    <a:pt x="11540" y="138"/>
                  </a:cubicBezTo>
                  <a:cubicBezTo>
                    <a:pt x="11488" y="58"/>
                    <a:pt x="11413" y="1"/>
                    <a:pt x="113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4377;p64"/>
            <p:cNvSpPr/>
            <p:nvPr/>
          </p:nvSpPr>
          <p:spPr>
            <a:xfrm>
              <a:off x="2962975" y="1971500"/>
              <a:ext cx="295750" cy="594125"/>
            </a:xfrm>
            <a:custGeom>
              <a:avLst/>
              <a:gdLst/>
              <a:ahLst/>
              <a:cxnLst/>
              <a:rect l="l" t="t" r="r" b="b"/>
              <a:pathLst>
                <a:path w="11830" h="23765" extrusionOk="0">
                  <a:moveTo>
                    <a:pt x="2925" y="1"/>
                  </a:moveTo>
                  <a:lnTo>
                    <a:pt x="0" y="3472"/>
                  </a:lnTo>
                  <a:cubicBezTo>
                    <a:pt x="0" y="3472"/>
                    <a:pt x="482" y="7233"/>
                    <a:pt x="1415" y="8712"/>
                  </a:cubicBezTo>
                  <a:cubicBezTo>
                    <a:pt x="2347" y="10223"/>
                    <a:pt x="6301" y="16041"/>
                    <a:pt x="6301" y="16041"/>
                  </a:cubicBezTo>
                  <a:cubicBezTo>
                    <a:pt x="6301" y="16041"/>
                    <a:pt x="6011" y="18002"/>
                    <a:pt x="6301" y="18580"/>
                  </a:cubicBezTo>
                  <a:cubicBezTo>
                    <a:pt x="6558" y="19127"/>
                    <a:pt x="7683" y="21859"/>
                    <a:pt x="7683" y="22213"/>
                  </a:cubicBezTo>
                  <a:cubicBezTo>
                    <a:pt x="7683" y="22441"/>
                    <a:pt x="7954" y="22636"/>
                    <a:pt x="8195" y="22636"/>
                  </a:cubicBezTo>
                  <a:cubicBezTo>
                    <a:pt x="8360" y="22636"/>
                    <a:pt x="8511" y="22544"/>
                    <a:pt x="8551" y="22309"/>
                  </a:cubicBezTo>
                  <a:cubicBezTo>
                    <a:pt x="8647" y="21763"/>
                    <a:pt x="8647" y="20991"/>
                    <a:pt x="8647" y="20991"/>
                  </a:cubicBezTo>
                  <a:lnTo>
                    <a:pt x="10222" y="23434"/>
                  </a:lnTo>
                  <a:cubicBezTo>
                    <a:pt x="10222" y="23434"/>
                    <a:pt x="10632" y="23765"/>
                    <a:pt x="10977" y="23765"/>
                  </a:cubicBezTo>
                  <a:cubicBezTo>
                    <a:pt x="11125" y="23765"/>
                    <a:pt x="11261" y="23704"/>
                    <a:pt x="11347" y="23530"/>
                  </a:cubicBezTo>
                  <a:cubicBezTo>
                    <a:pt x="11637" y="22984"/>
                    <a:pt x="11444" y="19962"/>
                    <a:pt x="11637" y="18741"/>
                  </a:cubicBezTo>
                  <a:cubicBezTo>
                    <a:pt x="11829" y="17552"/>
                    <a:pt x="10897" y="15848"/>
                    <a:pt x="10126" y="15109"/>
                  </a:cubicBezTo>
                  <a:cubicBezTo>
                    <a:pt x="9386" y="14337"/>
                    <a:pt x="8454" y="13051"/>
                    <a:pt x="8165" y="12762"/>
                  </a:cubicBezTo>
                  <a:cubicBezTo>
                    <a:pt x="7876" y="12473"/>
                    <a:pt x="6654" y="8069"/>
                    <a:pt x="6108" y="5080"/>
                  </a:cubicBezTo>
                  <a:cubicBezTo>
                    <a:pt x="5529" y="2058"/>
                    <a:pt x="4051" y="194"/>
                    <a:pt x="29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4378;p64"/>
            <p:cNvSpPr/>
            <p:nvPr/>
          </p:nvSpPr>
          <p:spPr>
            <a:xfrm>
              <a:off x="2955750" y="1964925"/>
              <a:ext cx="305375" cy="607700"/>
            </a:xfrm>
            <a:custGeom>
              <a:avLst/>
              <a:gdLst/>
              <a:ahLst/>
              <a:cxnLst/>
              <a:rect l="l" t="t" r="r" b="b"/>
              <a:pathLst>
                <a:path w="12215" h="24308" extrusionOk="0">
                  <a:moveTo>
                    <a:pt x="3186" y="0"/>
                  </a:moveTo>
                  <a:cubicBezTo>
                    <a:pt x="3054" y="0"/>
                    <a:pt x="2953" y="92"/>
                    <a:pt x="2925" y="232"/>
                  </a:cubicBezTo>
                  <a:cubicBezTo>
                    <a:pt x="2925" y="360"/>
                    <a:pt x="3022" y="521"/>
                    <a:pt x="3150" y="521"/>
                  </a:cubicBezTo>
                  <a:cubicBezTo>
                    <a:pt x="3600" y="585"/>
                    <a:pt x="4211" y="1067"/>
                    <a:pt x="4790" y="1903"/>
                  </a:cubicBezTo>
                  <a:cubicBezTo>
                    <a:pt x="5336" y="2739"/>
                    <a:pt x="5850" y="3896"/>
                    <a:pt x="6140" y="5375"/>
                  </a:cubicBezTo>
                  <a:cubicBezTo>
                    <a:pt x="6397" y="6885"/>
                    <a:pt x="6847" y="8750"/>
                    <a:pt x="7265" y="10261"/>
                  </a:cubicBezTo>
                  <a:cubicBezTo>
                    <a:pt x="7490" y="11032"/>
                    <a:pt x="7683" y="11707"/>
                    <a:pt x="7843" y="12189"/>
                  </a:cubicBezTo>
                  <a:cubicBezTo>
                    <a:pt x="7908" y="12446"/>
                    <a:pt x="8004" y="12671"/>
                    <a:pt x="8068" y="12832"/>
                  </a:cubicBezTo>
                  <a:cubicBezTo>
                    <a:pt x="8100" y="12896"/>
                    <a:pt x="8133" y="12993"/>
                    <a:pt x="8165" y="13025"/>
                  </a:cubicBezTo>
                  <a:cubicBezTo>
                    <a:pt x="8197" y="13089"/>
                    <a:pt x="8197" y="13154"/>
                    <a:pt x="8261" y="13218"/>
                  </a:cubicBezTo>
                  <a:cubicBezTo>
                    <a:pt x="8325" y="13250"/>
                    <a:pt x="8422" y="13379"/>
                    <a:pt x="8550" y="13572"/>
                  </a:cubicBezTo>
                  <a:cubicBezTo>
                    <a:pt x="8968" y="14086"/>
                    <a:pt x="9643" y="14954"/>
                    <a:pt x="10222" y="15564"/>
                  </a:cubicBezTo>
                  <a:cubicBezTo>
                    <a:pt x="10543" y="15854"/>
                    <a:pt x="10929" y="16400"/>
                    <a:pt x="11186" y="16947"/>
                  </a:cubicBezTo>
                  <a:cubicBezTo>
                    <a:pt x="11476" y="17525"/>
                    <a:pt x="11668" y="18168"/>
                    <a:pt x="11668" y="18682"/>
                  </a:cubicBezTo>
                  <a:cubicBezTo>
                    <a:pt x="11668" y="18779"/>
                    <a:pt x="11668" y="18875"/>
                    <a:pt x="11668" y="18972"/>
                  </a:cubicBezTo>
                  <a:cubicBezTo>
                    <a:pt x="11572" y="19615"/>
                    <a:pt x="11572" y="20675"/>
                    <a:pt x="11540" y="21640"/>
                  </a:cubicBezTo>
                  <a:cubicBezTo>
                    <a:pt x="11540" y="22122"/>
                    <a:pt x="11540" y="22604"/>
                    <a:pt x="11508" y="22958"/>
                  </a:cubicBezTo>
                  <a:cubicBezTo>
                    <a:pt x="11508" y="23151"/>
                    <a:pt x="11476" y="23311"/>
                    <a:pt x="11476" y="23440"/>
                  </a:cubicBezTo>
                  <a:cubicBezTo>
                    <a:pt x="11443" y="23568"/>
                    <a:pt x="11411" y="23665"/>
                    <a:pt x="11411" y="23665"/>
                  </a:cubicBezTo>
                  <a:lnTo>
                    <a:pt x="11347" y="23729"/>
                  </a:lnTo>
                  <a:lnTo>
                    <a:pt x="11283" y="23761"/>
                  </a:lnTo>
                  <a:cubicBezTo>
                    <a:pt x="11186" y="23761"/>
                    <a:pt x="11026" y="23697"/>
                    <a:pt x="10897" y="23633"/>
                  </a:cubicBezTo>
                  <a:cubicBezTo>
                    <a:pt x="10833" y="23601"/>
                    <a:pt x="10768" y="23568"/>
                    <a:pt x="10736" y="23536"/>
                  </a:cubicBezTo>
                  <a:lnTo>
                    <a:pt x="10704" y="23504"/>
                  </a:lnTo>
                  <a:lnTo>
                    <a:pt x="10695" y="23504"/>
                  </a:lnTo>
                  <a:lnTo>
                    <a:pt x="9161" y="21125"/>
                  </a:lnTo>
                  <a:cubicBezTo>
                    <a:pt x="9108" y="21046"/>
                    <a:pt x="9012" y="20989"/>
                    <a:pt x="8908" y="20989"/>
                  </a:cubicBezTo>
                  <a:cubicBezTo>
                    <a:pt x="8885" y="20989"/>
                    <a:pt x="8863" y="20991"/>
                    <a:pt x="8840" y="20997"/>
                  </a:cubicBezTo>
                  <a:cubicBezTo>
                    <a:pt x="8743" y="21061"/>
                    <a:pt x="8647" y="21158"/>
                    <a:pt x="8647" y="21254"/>
                  </a:cubicBezTo>
                  <a:cubicBezTo>
                    <a:pt x="8647" y="21254"/>
                    <a:pt x="8647" y="21447"/>
                    <a:pt x="8647" y="21704"/>
                  </a:cubicBezTo>
                  <a:cubicBezTo>
                    <a:pt x="8647" y="21961"/>
                    <a:pt x="8615" y="22283"/>
                    <a:pt x="8550" y="22540"/>
                  </a:cubicBezTo>
                  <a:cubicBezTo>
                    <a:pt x="8550" y="22604"/>
                    <a:pt x="8550" y="22604"/>
                    <a:pt x="8518" y="22604"/>
                  </a:cubicBezTo>
                  <a:lnTo>
                    <a:pt x="8486" y="22636"/>
                  </a:lnTo>
                  <a:cubicBezTo>
                    <a:pt x="8422" y="22636"/>
                    <a:pt x="8358" y="22604"/>
                    <a:pt x="8325" y="22572"/>
                  </a:cubicBezTo>
                  <a:lnTo>
                    <a:pt x="8261" y="22508"/>
                  </a:lnTo>
                  <a:lnTo>
                    <a:pt x="8261" y="22476"/>
                  </a:lnTo>
                  <a:cubicBezTo>
                    <a:pt x="8261" y="22379"/>
                    <a:pt x="8229" y="22283"/>
                    <a:pt x="8197" y="22186"/>
                  </a:cubicBezTo>
                  <a:cubicBezTo>
                    <a:pt x="7972" y="21350"/>
                    <a:pt x="7072" y="19229"/>
                    <a:pt x="6815" y="18715"/>
                  </a:cubicBezTo>
                  <a:cubicBezTo>
                    <a:pt x="6782" y="18650"/>
                    <a:pt x="6750" y="18554"/>
                    <a:pt x="6750" y="18425"/>
                  </a:cubicBezTo>
                  <a:cubicBezTo>
                    <a:pt x="6718" y="18265"/>
                    <a:pt x="6718" y="18104"/>
                    <a:pt x="6718" y="17911"/>
                  </a:cubicBezTo>
                  <a:cubicBezTo>
                    <a:pt x="6718" y="17557"/>
                    <a:pt x="6750" y="17172"/>
                    <a:pt x="6782" y="16850"/>
                  </a:cubicBezTo>
                  <a:cubicBezTo>
                    <a:pt x="6782" y="16690"/>
                    <a:pt x="6815" y="16561"/>
                    <a:pt x="6815" y="16497"/>
                  </a:cubicBezTo>
                  <a:cubicBezTo>
                    <a:pt x="6847" y="16400"/>
                    <a:pt x="6847" y="16336"/>
                    <a:pt x="6847" y="16336"/>
                  </a:cubicBezTo>
                  <a:cubicBezTo>
                    <a:pt x="6847" y="16272"/>
                    <a:pt x="6847" y="16207"/>
                    <a:pt x="6815" y="16143"/>
                  </a:cubicBezTo>
                  <a:cubicBezTo>
                    <a:pt x="6815" y="16143"/>
                    <a:pt x="6557" y="15789"/>
                    <a:pt x="6172" y="15211"/>
                  </a:cubicBezTo>
                  <a:cubicBezTo>
                    <a:pt x="5015" y="13507"/>
                    <a:pt x="2636" y="9971"/>
                    <a:pt x="1929" y="8846"/>
                  </a:cubicBezTo>
                  <a:cubicBezTo>
                    <a:pt x="1511" y="8171"/>
                    <a:pt x="1125" y="6853"/>
                    <a:pt x="900" y="5728"/>
                  </a:cubicBezTo>
                  <a:cubicBezTo>
                    <a:pt x="804" y="5182"/>
                    <a:pt x="707" y="4667"/>
                    <a:pt x="643" y="4314"/>
                  </a:cubicBezTo>
                  <a:cubicBezTo>
                    <a:pt x="579" y="3928"/>
                    <a:pt x="546" y="3703"/>
                    <a:pt x="546" y="3703"/>
                  </a:cubicBezTo>
                  <a:cubicBezTo>
                    <a:pt x="546" y="3563"/>
                    <a:pt x="449" y="3472"/>
                    <a:pt x="318" y="3472"/>
                  </a:cubicBezTo>
                  <a:cubicBezTo>
                    <a:pt x="298" y="3472"/>
                    <a:pt x="278" y="3474"/>
                    <a:pt x="257" y="3478"/>
                  </a:cubicBezTo>
                  <a:cubicBezTo>
                    <a:pt x="129" y="3478"/>
                    <a:pt x="0" y="3607"/>
                    <a:pt x="32" y="3767"/>
                  </a:cubicBezTo>
                  <a:cubicBezTo>
                    <a:pt x="32" y="3767"/>
                    <a:pt x="161" y="4732"/>
                    <a:pt x="386" y="5857"/>
                  </a:cubicBezTo>
                  <a:cubicBezTo>
                    <a:pt x="611" y="6982"/>
                    <a:pt x="964" y="8300"/>
                    <a:pt x="1479" y="9136"/>
                  </a:cubicBezTo>
                  <a:cubicBezTo>
                    <a:pt x="2335" y="10523"/>
                    <a:pt x="5741" y="15518"/>
                    <a:pt x="6290" y="16348"/>
                  </a:cubicBezTo>
                  <a:lnTo>
                    <a:pt x="6290" y="16348"/>
                  </a:lnTo>
                  <a:cubicBezTo>
                    <a:pt x="6259" y="16575"/>
                    <a:pt x="6172" y="17276"/>
                    <a:pt x="6172" y="17911"/>
                  </a:cubicBezTo>
                  <a:cubicBezTo>
                    <a:pt x="6172" y="18104"/>
                    <a:pt x="6204" y="18297"/>
                    <a:pt x="6204" y="18490"/>
                  </a:cubicBezTo>
                  <a:cubicBezTo>
                    <a:pt x="6236" y="18650"/>
                    <a:pt x="6268" y="18811"/>
                    <a:pt x="6332" y="18940"/>
                  </a:cubicBezTo>
                  <a:cubicBezTo>
                    <a:pt x="6461" y="19229"/>
                    <a:pt x="6815" y="20033"/>
                    <a:pt x="7136" y="20836"/>
                  </a:cubicBezTo>
                  <a:cubicBezTo>
                    <a:pt x="7297" y="21222"/>
                    <a:pt x="7458" y="21608"/>
                    <a:pt x="7554" y="21929"/>
                  </a:cubicBezTo>
                  <a:cubicBezTo>
                    <a:pt x="7618" y="22090"/>
                    <a:pt x="7650" y="22218"/>
                    <a:pt x="7683" y="22315"/>
                  </a:cubicBezTo>
                  <a:cubicBezTo>
                    <a:pt x="7683" y="22379"/>
                    <a:pt x="7715" y="22411"/>
                    <a:pt x="7715" y="22443"/>
                  </a:cubicBezTo>
                  <a:lnTo>
                    <a:pt x="7715" y="22476"/>
                  </a:lnTo>
                  <a:cubicBezTo>
                    <a:pt x="7715" y="22701"/>
                    <a:pt x="7843" y="22861"/>
                    <a:pt x="7972" y="22990"/>
                  </a:cubicBezTo>
                  <a:cubicBezTo>
                    <a:pt x="8133" y="23086"/>
                    <a:pt x="8293" y="23151"/>
                    <a:pt x="8486" y="23183"/>
                  </a:cubicBezTo>
                  <a:cubicBezTo>
                    <a:pt x="8615" y="23183"/>
                    <a:pt x="8743" y="23118"/>
                    <a:pt x="8872" y="23022"/>
                  </a:cubicBezTo>
                  <a:cubicBezTo>
                    <a:pt x="9000" y="22926"/>
                    <a:pt x="9065" y="22797"/>
                    <a:pt x="9097" y="22636"/>
                  </a:cubicBezTo>
                  <a:cubicBezTo>
                    <a:pt x="9124" y="22464"/>
                    <a:pt x="9144" y="22281"/>
                    <a:pt x="9158" y="22107"/>
                  </a:cubicBezTo>
                  <a:lnTo>
                    <a:pt x="9158" y="22107"/>
                  </a:lnTo>
                  <a:lnTo>
                    <a:pt x="10286" y="23858"/>
                  </a:lnTo>
                  <a:lnTo>
                    <a:pt x="10351" y="23922"/>
                  </a:lnTo>
                  <a:cubicBezTo>
                    <a:pt x="10351" y="23922"/>
                    <a:pt x="10479" y="24018"/>
                    <a:pt x="10640" y="24115"/>
                  </a:cubicBezTo>
                  <a:cubicBezTo>
                    <a:pt x="10801" y="24179"/>
                    <a:pt x="11026" y="24308"/>
                    <a:pt x="11283" y="24308"/>
                  </a:cubicBezTo>
                  <a:cubicBezTo>
                    <a:pt x="11379" y="24308"/>
                    <a:pt x="11508" y="24276"/>
                    <a:pt x="11604" y="24211"/>
                  </a:cubicBezTo>
                  <a:cubicBezTo>
                    <a:pt x="11733" y="24147"/>
                    <a:pt x="11829" y="24051"/>
                    <a:pt x="11893" y="23922"/>
                  </a:cubicBezTo>
                  <a:cubicBezTo>
                    <a:pt x="11926" y="23793"/>
                    <a:pt x="11958" y="23665"/>
                    <a:pt x="11990" y="23536"/>
                  </a:cubicBezTo>
                  <a:cubicBezTo>
                    <a:pt x="12086" y="22990"/>
                    <a:pt x="12086" y="22154"/>
                    <a:pt x="12086" y="21286"/>
                  </a:cubicBezTo>
                  <a:cubicBezTo>
                    <a:pt x="12086" y="20418"/>
                    <a:pt x="12118" y="19550"/>
                    <a:pt x="12183" y="19068"/>
                  </a:cubicBezTo>
                  <a:cubicBezTo>
                    <a:pt x="12215" y="18940"/>
                    <a:pt x="12215" y="18811"/>
                    <a:pt x="12215" y="18682"/>
                  </a:cubicBezTo>
                  <a:cubicBezTo>
                    <a:pt x="12215" y="18040"/>
                    <a:pt x="11990" y="17332"/>
                    <a:pt x="11668" y="16722"/>
                  </a:cubicBezTo>
                  <a:cubicBezTo>
                    <a:pt x="11379" y="16111"/>
                    <a:pt x="10993" y="15532"/>
                    <a:pt x="10608" y="15179"/>
                  </a:cubicBezTo>
                  <a:cubicBezTo>
                    <a:pt x="10254" y="14825"/>
                    <a:pt x="9836" y="14311"/>
                    <a:pt x="9483" y="13861"/>
                  </a:cubicBezTo>
                  <a:cubicBezTo>
                    <a:pt x="9290" y="13636"/>
                    <a:pt x="9129" y="13411"/>
                    <a:pt x="8968" y="13218"/>
                  </a:cubicBezTo>
                  <a:cubicBezTo>
                    <a:pt x="8840" y="13057"/>
                    <a:pt x="8743" y="12929"/>
                    <a:pt x="8647" y="12832"/>
                  </a:cubicBezTo>
                  <a:cubicBezTo>
                    <a:pt x="8615" y="12768"/>
                    <a:pt x="8550" y="12639"/>
                    <a:pt x="8486" y="12479"/>
                  </a:cubicBezTo>
                  <a:cubicBezTo>
                    <a:pt x="8036" y="11257"/>
                    <a:pt x="7104" y="7753"/>
                    <a:pt x="6654" y="5278"/>
                  </a:cubicBezTo>
                  <a:cubicBezTo>
                    <a:pt x="6365" y="3735"/>
                    <a:pt x="5850" y="2482"/>
                    <a:pt x="5240" y="1582"/>
                  </a:cubicBezTo>
                  <a:cubicBezTo>
                    <a:pt x="4629" y="682"/>
                    <a:pt x="3922" y="135"/>
                    <a:pt x="3247" y="7"/>
                  </a:cubicBezTo>
                  <a:cubicBezTo>
                    <a:pt x="3226" y="2"/>
                    <a:pt x="3206" y="0"/>
                    <a:pt x="31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4379;p64"/>
            <p:cNvSpPr/>
            <p:nvPr/>
          </p:nvSpPr>
          <p:spPr>
            <a:xfrm>
              <a:off x="3105200" y="2303400"/>
              <a:ext cx="153525" cy="262225"/>
            </a:xfrm>
            <a:custGeom>
              <a:avLst/>
              <a:gdLst/>
              <a:ahLst/>
              <a:cxnLst/>
              <a:rect l="l" t="t" r="r" b="b"/>
              <a:pathLst>
                <a:path w="6141" h="10489" extrusionOk="0">
                  <a:moveTo>
                    <a:pt x="2926" y="0"/>
                  </a:moveTo>
                  <a:cubicBezTo>
                    <a:pt x="1512" y="386"/>
                    <a:pt x="515" y="1286"/>
                    <a:pt x="1" y="1865"/>
                  </a:cubicBezTo>
                  <a:cubicBezTo>
                    <a:pt x="354" y="2411"/>
                    <a:pt x="612" y="2765"/>
                    <a:pt x="612" y="2765"/>
                  </a:cubicBezTo>
                  <a:cubicBezTo>
                    <a:pt x="612" y="2765"/>
                    <a:pt x="322" y="4726"/>
                    <a:pt x="612" y="5304"/>
                  </a:cubicBezTo>
                  <a:cubicBezTo>
                    <a:pt x="869" y="5851"/>
                    <a:pt x="1994" y="8583"/>
                    <a:pt x="1994" y="8937"/>
                  </a:cubicBezTo>
                  <a:cubicBezTo>
                    <a:pt x="1994" y="9165"/>
                    <a:pt x="2265" y="9360"/>
                    <a:pt x="2506" y="9360"/>
                  </a:cubicBezTo>
                  <a:cubicBezTo>
                    <a:pt x="2671" y="9360"/>
                    <a:pt x="2822" y="9268"/>
                    <a:pt x="2862" y="9033"/>
                  </a:cubicBezTo>
                  <a:cubicBezTo>
                    <a:pt x="2958" y="8487"/>
                    <a:pt x="2958" y="7715"/>
                    <a:pt x="2958" y="7715"/>
                  </a:cubicBezTo>
                  <a:lnTo>
                    <a:pt x="4533" y="10158"/>
                  </a:lnTo>
                  <a:cubicBezTo>
                    <a:pt x="4533" y="10158"/>
                    <a:pt x="4943" y="10489"/>
                    <a:pt x="5288" y="10489"/>
                  </a:cubicBezTo>
                  <a:cubicBezTo>
                    <a:pt x="5436" y="10489"/>
                    <a:pt x="5572" y="10428"/>
                    <a:pt x="5658" y="10254"/>
                  </a:cubicBezTo>
                  <a:cubicBezTo>
                    <a:pt x="5948" y="9708"/>
                    <a:pt x="5755" y="6686"/>
                    <a:pt x="5948" y="5465"/>
                  </a:cubicBezTo>
                  <a:cubicBezTo>
                    <a:pt x="6140" y="4276"/>
                    <a:pt x="5208" y="2572"/>
                    <a:pt x="4437" y="1833"/>
                  </a:cubicBezTo>
                  <a:cubicBezTo>
                    <a:pt x="3922" y="1318"/>
                    <a:pt x="3344" y="547"/>
                    <a:pt x="29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4380;p64"/>
            <p:cNvSpPr/>
            <p:nvPr/>
          </p:nvSpPr>
          <p:spPr>
            <a:xfrm>
              <a:off x="3097975" y="2296750"/>
              <a:ext cx="163150" cy="275875"/>
            </a:xfrm>
            <a:custGeom>
              <a:avLst/>
              <a:gdLst/>
              <a:ahLst/>
              <a:cxnLst/>
              <a:rect l="l" t="t" r="r" b="b"/>
              <a:pathLst>
                <a:path w="6526" h="11035" extrusionOk="0">
                  <a:moveTo>
                    <a:pt x="3086" y="578"/>
                  </a:moveTo>
                  <a:cubicBezTo>
                    <a:pt x="3498" y="1087"/>
                    <a:pt x="4057" y="1786"/>
                    <a:pt x="4533" y="2291"/>
                  </a:cubicBezTo>
                  <a:cubicBezTo>
                    <a:pt x="4854" y="2581"/>
                    <a:pt x="5240" y="3127"/>
                    <a:pt x="5497" y="3674"/>
                  </a:cubicBezTo>
                  <a:cubicBezTo>
                    <a:pt x="5787" y="4252"/>
                    <a:pt x="5979" y="4895"/>
                    <a:pt x="5979" y="5409"/>
                  </a:cubicBezTo>
                  <a:cubicBezTo>
                    <a:pt x="5979" y="5506"/>
                    <a:pt x="5979" y="5602"/>
                    <a:pt x="5979" y="5699"/>
                  </a:cubicBezTo>
                  <a:cubicBezTo>
                    <a:pt x="5883" y="6342"/>
                    <a:pt x="5883" y="7402"/>
                    <a:pt x="5851" y="8367"/>
                  </a:cubicBezTo>
                  <a:cubicBezTo>
                    <a:pt x="5851" y="8849"/>
                    <a:pt x="5851" y="9331"/>
                    <a:pt x="5819" y="9685"/>
                  </a:cubicBezTo>
                  <a:cubicBezTo>
                    <a:pt x="5819" y="9878"/>
                    <a:pt x="5787" y="10038"/>
                    <a:pt x="5787" y="10167"/>
                  </a:cubicBezTo>
                  <a:cubicBezTo>
                    <a:pt x="5754" y="10295"/>
                    <a:pt x="5722" y="10392"/>
                    <a:pt x="5722" y="10392"/>
                  </a:cubicBezTo>
                  <a:lnTo>
                    <a:pt x="5658" y="10456"/>
                  </a:lnTo>
                  <a:lnTo>
                    <a:pt x="5594" y="10488"/>
                  </a:lnTo>
                  <a:cubicBezTo>
                    <a:pt x="5497" y="10488"/>
                    <a:pt x="5337" y="10424"/>
                    <a:pt x="5208" y="10360"/>
                  </a:cubicBezTo>
                  <a:cubicBezTo>
                    <a:pt x="5144" y="10328"/>
                    <a:pt x="5079" y="10295"/>
                    <a:pt x="5047" y="10263"/>
                  </a:cubicBezTo>
                  <a:lnTo>
                    <a:pt x="5015" y="10231"/>
                  </a:lnTo>
                  <a:lnTo>
                    <a:pt x="5006" y="10231"/>
                  </a:lnTo>
                  <a:lnTo>
                    <a:pt x="3472" y="7852"/>
                  </a:lnTo>
                  <a:cubicBezTo>
                    <a:pt x="3419" y="7773"/>
                    <a:pt x="3323" y="7716"/>
                    <a:pt x="3219" y="7716"/>
                  </a:cubicBezTo>
                  <a:cubicBezTo>
                    <a:pt x="3196" y="7716"/>
                    <a:pt x="3174" y="7718"/>
                    <a:pt x="3151" y="7724"/>
                  </a:cubicBezTo>
                  <a:cubicBezTo>
                    <a:pt x="3054" y="7788"/>
                    <a:pt x="2958" y="7885"/>
                    <a:pt x="2958" y="7981"/>
                  </a:cubicBezTo>
                  <a:cubicBezTo>
                    <a:pt x="2958" y="7981"/>
                    <a:pt x="2958" y="8174"/>
                    <a:pt x="2958" y="8431"/>
                  </a:cubicBezTo>
                  <a:cubicBezTo>
                    <a:pt x="2958" y="8688"/>
                    <a:pt x="2926" y="9010"/>
                    <a:pt x="2861" y="9267"/>
                  </a:cubicBezTo>
                  <a:cubicBezTo>
                    <a:pt x="2861" y="9331"/>
                    <a:pt x="2861" y="9331"/>
                    <a:pt x="2829" y="9331"/>
                  </a:cubicBezTo>
                  <a:lnTo>
                    <a:pt x="2797" y="9363"/>
                  </a:lnTo>
                  <a:cubicBezTo>
                    <a:pt x="2733" y="9363"/>
                    <a:pt x="2669" y="9331"/>
                    <a:pt x="2636" y="9299"/>
                  </a:cubicBezTo>
                  <a:lnTo>
                    <a:pt x="2572" y="9235"/>
                  </a:lnTo>
                  <a:lnTo>
                    <a:pt x="2572" y="9203"/>
                  </a:lnTo>
                  <a:cubicBezTo>
                    <a:pt x="2572" y="9106"/>
                    <a:pt x="2540" y="9010"/>
                    <a:pt x="2508" y="8913"/>
                  </a:cubicBezTo>
                  <a:cubicBezTo>
                    <a:pt x="2283" y="8077"/>
                    <a:pt x="1383" y="5956"/>
                    <a:pt x="1126" y="5442"/>
                  </a:cubicBezTo>
                  <a:cubicBezTo>
                    <a:pt x="1093" y="5377"/>
                    <a:pt x="1061" y="5281"/>
                    <a:pt x="1061" y="5152"/>
                  </a:cubicBezTo>
                  <a:cubicBezTo>
                    <a:pt x="1029" y="4992"/>
                    <a:pt x="1029" y="4831"/>
                    <a:pt x="1029" y="4638"/>
                  </a:cubicBezTo>
                  <a:cubicBezTo>
                    <a:pt x="1029" y="4284"/>
                    <a:pt x="1061" y="3899"/>
                    <a:pt x="1093" y="3577"/>
                  </a:cubicBezTo>
                  <a:cubicBezTo>
                    <a:pt x="1093" y="3417"/>
                    <a:pt x="1126" y="3288"/>
                    <a:pt x="1126" y="3224"/>
                  </a:cubicBezTo>
                  <a:cubicBezTo>
                    <a:pt x="1158" y="3127"/>
                    <a:pt x="1158" y="3063"/>
                    <a:pt x="1158" y="3063"/>
                  </a:cubicBezTo>
                  <a:cubicBezTo>
                    <a:pt x="1158" y="2999"/>
                    <a:pt x="1158" y="2934"/>
                    <a:pt x="1126" y="2870"/>
                  </a:cubicBezTo>
                  <a:cubicBezTo>
                    <a:pt x="1126" y="2870"/>
                    <a:pt x="920" y="2588"/>
                    <a:pt x="624" y="2137"/>
                  </a:cubicBezTo>
                  <a:lnTo>
                    <a:pt x="624" y="2137"/>
                  </a:lnTo>
                  <a:cubicBezTo>
                    <a:pt x="1114" y="1622"/>
                    <a:pt x="1955" y="924"/>
                    <a:pt x="3086" y="578"/>
                  </a:cubicBezTo>
                  <a:close/>
                  <a:moveTo>
                    <a:pt x="3204" y="1"/>
                  </a:moveTo>
                  <a:cubicBezTo>
                    <a:pt x="3186" y="1"/>
                    <a:pt x="3168" y="3"/>
                    <a:pt x="3151" y="9"/>
                  </a:cubicBezTo>
                  <a:cubicBezTo>
                    <a:pt x="1640" y="395"/>
                    <a:pt x="611" y="1359"/>
                    <a:pt x="65" y="1938"/>
                  </a:cubicBezTo>
                  <a:cubicBezTo>
                    <a:pt x="1" y="2034"/>
                    <a:pt x="1" y="2163"/>
                    <a:pt x="65" y="2259"/>
                  </a:cubicBezTo>
                  <a:cubicBezTo>
                    <a:pt x="303" y="2650"/>
                    <a:pt x="498" y="2938"/>
                    <a:pt x="599" y="3084"/>
                  </a:cubicBezTo>
                  <a:lnTo>
                    <a:pt x="599" y="3084"/>
                  </a:lnTo>
                  <a:cubicBezTo>
                    <a:pt x="568" y="3320"/>
                    <a:pt x="483" y="4011"/>
                    <a:pt x="483" y="4638"/>
                  </a:cubicBezTo>
                  <a:cubicBezTo>
                    <a:pt x="483" y="4831"/>
                    <a:pt x="515" y="5024"/>
                    <a:pt x="515" y="5217"/>
                  </a:cubicBezTo>
                  <a:cubicBezTo>
                    <a:pt x="547" y="5377"/>
                    <a:pt x="579" y="5538"/>
                    <a:pt x="643" y="5667"/>
                  </a:cubicBezTo>
                  <a:cubicBezTo>
                    <a:pt x="772" y="5956"/>
                    <a:pt x="1126" y="6760"/>
                    <a:pt x="1447" y="7563"/>
                  </a:cubicBezTo>
                  <a:cubicBezTo>
                    <a:pt x="1608" y="7949"/>
                    <a:pt x="1769" y="8335"/>
                    <a:pt x="1865" y="8656"/>
                  </a:cubicBezTo>
                  <a:cubicBezTo>
                    <a:pt x="1929" y="8817"/>
                    <a:pt x="1961" y="8945"/>
                    <a:pt x="1994" y="9042"/>
                  </a:cubicBezTo>
                  <a:cubicBezTo>
                    <a:pt x="1994" y="9106"/>
                    <a:pt x="2026" y="9138"/>
                    <a:pt x="2026" y="9170"/>
                  </a:cubicBezTo>
                  <a:lnTo>
                    <a:pt x="2026" y="9203"/>
                  </a:lnTo>
                  <a:cubicBezTo>
                    <a:pt x="2026" y="9428"/>
                    <a:pt x="2154" y="9588"/>
                    <a:pt x="2283" y="9717"/>
                  </a:cubicBezTo>
                  <a:cubicBezTo>
                    <a:pt x="2444" y="9813"/>
                    <a:pt x="2604" y="9878"/>
                    <a:pt x="2797" y="9910"/>
                  </a:cubicBezTo>
                  <a:cubicBezTo>
                    <a:pt x="2926" y="9910"/>
                    <a:pt x="3054" y="9845"/>
                    <a:pt x="3183" y="9749"/>
                  </a:cubicBezTo>
                  <a:cubicBezTo>
                    <a:pt x="3311" y="9653"/>
                    <a:pt x="3376" y="9524"/>
                    <a:pt x="3408" y="9363"/>
                  </a:cubicBezTo>
                  <a:cubicBezTo>
                    <a:pt x="3435" y="9191"/>
                    <a:pt x="3455" y="9008"/>
                    <a:pt x="3469" y="8834"/>
                  </a:cubicBezTo>
                  <a:lnTo>
                    <a:pt x="3469" y="8834"/>
                  </a:lnTo>
                  <a:lnTo>
                    <a:pt x="4597" y="10585"/>
                  </a:lnTo>
                  <a:lnTo>
                    <a:pt x="4662" y="10649"/>
                  </a:lnTo>
                  <a:cubicBezTo>
                    <a:pt x="4662" y="10649"/>
                    <a:pt x="4790" y="10745"/>
                    <a:pt x="4951" y="10842"/>
                  </a:cubicBezTo>
                  <a:cubicBezTo>
                    <a:pt x="5112" y="10906"/>
                    <a:pt x="5337" y="11035"/>
                    <a:pt x="5594" y="11035"/>
                  </a:cubicBezTo>
                  <a:cubicBezTo>
                    <a:pt x="5690" y="11035"/>
                    <a:pt x="5819" y="11003"/>
                    <a:pt x="5915" y="10938"/>
                  </a:cubicBezTo>
                  <a:cubicBezTo>
                    <a:pt x="6044" y="10874"/>
                    <a:pt x="6140" y="10778"/>
                    <a:pt x="6204" y="10649"/>
                  </a:cubicBezTo>
                  <a:cubicBezTo>
                    <a:pt x="6237" y="10520"/>
                    <a:pt x="6269" y="10392"/>
                    <a:pt x="6301" y="10263"/>
                  </a:cubicBezTo>
                  <a:cubicBezTo>
                    <a:pt x="6397" y="9717"/>
                    <a:pt x="6397" y="8881"/>
                    <a:pt x="6397" y="8013"/>
                  </a:cubicBezTo>
                  <a:cubicBezTo>
                    <a:pt x="6397" y="7145"/>
                    <a:pt x="6429" y="6277"/>
                    <a:pt x="6494" y="5795"/>
                  </a:cubicBezTo>
                  <a:cubicBezTo>
                    <a:pt x="6526" y="5667"/>
                    <a:pt x="6526" y="5538"/>
                    <a:pt x="6526" y="5409"/>
                  </a:cubicBezTo>
                  <a:cubicBezTo>
                    <a:pt x="6526" y="4767"/>
                    <a:pt x="6301" y="4059"/>
                    <a:pt x="5979" y="3449"/>
                  </a:cubicBezTo>
                  <a:cubicBezTo>
                    <a:pt x="5690" y="2838"/>
                    <a:pt x="5304" y="2259"/>
                    <a:pt x="4919" y="1906"/>
                  </a:cubicBezTo>
                  <a:cubicBezTo>
                    <a:pt x="4437" y="1391"/>
                    <a:pt x="3826" y="652"/>
                    <a:pt x="3408" y="106"/>
                  </a:cubicBezTo>
                  <a:cubicBezTo>
                    <a:pt x="3355" y="53"/>
                    <a:pt x="3281" y="1"/>
                    <a:pt x="32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4381;p64"/>
            <p:cNvSpPr/>
            <p:nvPr/>
          </p:nvSpPr>
          <p:spPr>
            <a:xfrm>
              <a:off x="2323300" y="1964275"/>
              <a:ext cx="961150" cy="862825"/>
            </a:xfrm>
            <a:custGeom>
              <a:avLst/>
              <a:gdLst/>
              <a:ahLst/>
              <a:cxnLst/>
              <a:rect l="l" t="t" r="r" b="b"/>
              <a:pathLst>
                <a:path w="38446" h="34513" extrusionOk="0">
                  <a:moveTo>
                    <a:pt x="3086" y="0"/>
                  </a:moveTo>
                  <a:cubicBezTo>
                    <a:pt x="3086" y="0"/>
                    <a:pt x="1318" y="1222"/>
                    <a:pt x="643" y="3858"/>
                  </a:cubicBezTo>
                  <a:cubicBezTo>
                    <a:pt x="0" y="6494"/>
                    <a:pt x="2154" y="17166"/>
                    <a:pt x="2733" y="20251"/>
                  </a:cubicBezTo>
                  <a:cubicBezTo>
                    <a:pt x="3279" y="23369"/>
                    <a:pt x="6108" y="33656"/>
                    <a:pt x="6944" y="34331"/>
                  </a:cubicBezTo>
                  <a:cubicBezTo>
                    <a:pt x="7109" y="34458"/>
                    <a:pt x="7628" y="34512"/>
                    <a:pt x="8382" y="34512"/>
                  </a:cubicBezTo>
                  <a:cubicBezTo>
                    <a:pt x="11431" y="34512"/>
                    <a:pt x="18322" y="33625"/>
                    <a:pt x="21184" y="33109"/>
                  </a:cubicBezTo>
                  <a:cubicBezTo>
                    <a:pt x="24752" y="32466"/>
                    <a:pt x="32434" y="29734"/>
                    <a:pt x="34041" y="29252"/>
                  </a:cubicBezTo>
                  <a:cubicBezTo>
                    <a:pt x="35616" y="28802"/>
                    <a:pt x="36484" y="26359"/>
                    <a:pt x="36934" y="25877"/>
                  </a:cubicBezTo>
                  <a:cubicBezTo>
                    <a:pt x="37416" y="25427"/>
                    <a:pt x="38445" y="23819"/>
                    <a:pt x="37866" y="23273"/>
                  </a:cubicBezTo>
                  <a:cubicBezTo>
                    <a:pt x="37684" y="23080"/>
                    <a:pt x="37384" y="23016"/>
                    <a:pt x="37041" y="23016"/>
                  </a:cubicBezTo>
                  <a:cubicBezTo>
                    <a:pt x="36356" y="23016"/>
                    <a:pt x="35499" y="23273"/>
                    <a:pt x="35070" y="23273"/>
                  </a:cubicBezTo>
                  <a:cubicBezTo>
                    <a:pt x="34395" y="23273"/>
                    <a:pt x="33173" y="23177"/>
                    <a:pt x="31888" y="23177"/>
                  </a:cubicBezTo>
                  <a:cubicBezTo>
                    <a:pt x="30570" y="23177"/>
                    <a:pt x="29445" y="24109"/>
                    <a:pt x="29059" y="25427"/>
                  </a:cubicBezTo>
                  <a:cubicBezTo>
                    <a:pt x="28673" y="26745"/>
                    <a:pt x="28127" y="27388"/>
                    <a:pt x="28127" y="27388"/>
                  </a:cubicBezTo>
                  <a:cubicBezTo>
                    <a:pt x="28127" y="27388"/>
                    <a:pt x="18483" y="28705"/>
                    <a:pt x="16394" y="28705"/>
                  </a:cubicBezTo>
                  <a:cubicBezTo>
                    <a:pt x="14337" y="28705"/>
                    <a:pt x="12376" y="28416"/>
                    <a:pt x="12376" y="28416"/>
                  </a:cubicBezTo>
                  <a:cubicBezTo>
                    <a:pt x="12376" y="28416"/>
                    <a:pt x="11251" y="21955"/>
                    <a:pt x="10415" y="17905"/>
                  </a:cubicBezTo>
                  <a:cubicBezTo>
                    <a:pt x="9547" y="13887"/>
                    <a:pt x="8808" y="10801"/>
                    <a:pt x="8165" y="9772"/>
                  </a:cubicBezTo>
                  <a:lnTo>
                    <a:pt x="30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4382;p64"/>
            <p:cNvSpPr/>
            <p:nvPr/>
          </p:nvSpPr>
          <p:spPr>
            <a:xfrm>
              <a:off x="2329725" y="1957850"/>
              <a:ext cx="951500" cy="875950"/>
            </a:xfrm>
            <a:custGeom>
              <a:avLst/>
              <a:gdLst/>
              <a:ahLst/>
              <a:cxnLst/>
              <a:rect l="l" t="t" r="r" b="b"/>
              <a:pathLst>
                <a:path w="38060" h="35038" extrusionOk="0">
                  <a:moveTo>
                    <a:pt x="2814" y="0"/>
                  </a:moveTo>
                  <a:cubicBezTo>
                    <a:pt x="2772" y="0"/>
                    <a:pt x="2733" y="11"/>
                    <a:pt x="2701" y="32"/>
                  </a:cubicBezTo>
                  <a:lnTo>
                    <a:pt x="2669" y="32"/>
                  </a:lnTo>
                  <a:cubicBezTo>
                    <a:pt x="2669" y="65"/>
                    <a:pt x="836" y="1318"/>
                    <a:pt x="129" y="4050"/>
                  </a:cubicBezTo>
                  <a:cubicBezTo>
                    <a:pt x="33" y="4436"/>
                    <a:pt x="1" y="4918"/>
                    <a:pt x="1" y="5497"/>
                  </a:cubicBezTo>
                  <a:cubicBezTo>
                    <a:pt x="1" y="7490"/>
                    <a:pt x="418" y="10576"/>
                    <a:pt x="933" y="13501"/>
                  </a:cubicBezTo>
                  <a:cubicBezTo>
                    <a:pt x="1415" y="16426"/>
                    <a:pt x="1961" y="19223"/>
                    <a:pt x="2186" y="20573"/>
                  </a:cubicBezTo>
                  <a:cubicBezTo>
                    <a:pt x="2476" y="22148"/>
                    <a:pt x="3311" y="25491"/>
                    <a:pt x="4211" y="28545"/>
                  </a:cubicBezTo>
                  <a:cubicBezTo>
                    <a:pt x="4661" y="30055"/>
                    <a:pt x="5112" y="31502"/>
                    <a:pt x="5497" y="32627"/>
                  </a:cubicBezTo>
                  <a:cubicBezTo>
                    <a:pt x="5690" y="33206"/>
                    <a:pt x="5883" y="33656"/>
                    <a:pt x="6044" y="34041"/>
                  </a:cubicBezTo>
                  <a:cubicBezTo>
                    <a:pt x="6108" y="34202"/>
                    <a:pt x="6204" y="34363"/>
                    <a:pt x="6269" y="34491"/>
                  </a:cubicBezTo>
                  <a:cubicBezTo>
                    <a:pt x="6333" y="34620"/>
                    <a:pt x="6397" y="34716"/>
                    <a:pt x="6526" y="34781"/>
                  </a:cubicBezTo>
                  <a:cubicBezTo>
                    <a:pt x="6590" y="34877"/>
                    <a:pt x="6687" y="34909"/>
                    <a:pt x="6815" y="34941"/>
                  </a:cubicBezTo>
                  <a:cubicBezTo>
                    <a:pt x="7104" y="35006"/>
                    <a:pt x="7554" y="35038"/>
                    <a:pt x="8165" y="35038"/>
                  </a:cubicBezTo>
                  <a:cubicBezTo>
                    <a:pt x="11283" y="35038"/>
                    <a:pt x="18098" y="34170"/>
                    <a:pt x="20991" y="33623"/>
                  </a:cubicBezTo>
                  <a:cubicBezTo>
                    <a:pt x="22791" y="33302"/>
                    <a:pt x="25587" y="32434"/>
                    <a:pt x="28159" y="31630"/>
                  </a:cubicBezTo>
                  <a:cubicBezTo>
                    <a:pt x="30731" y="30795"/>
                    <a:pt x="33077" y="30023"/>
                    <a:pt x="33849" y="29766"/>
                  </a:cubicBezTo>
                  <a:cubicBezTo>
                    <a:pt x="34749" y="29509"/>
                    <a:pt x="35392" y="28705"/>
                    <a:pt x="35874" y="27966"/>
                  </a:cubicBezTo>
                  <a:cubicBezTo>
                    <a:pt x="36131" y="27612"/>
                    <a:pt x="36324" y="27227"/>
                    <a:pt x="36484" y="26937"/>
                  </a:cubicBezTo>
                  <a:cubicBezTo>
                    <a:pt x="36645" y="26648"/>
                    <a:pt x="36806" y="26391"/>
                    <a:pt x="36870" y="26327"/>
                  </a:cubicBezTo>
                  <a:cubicBezTo>
                    <a:pt x="37095" y="26134"/>
                    <a:pt x="37352" y="25748"/>
                    <a:pt x="37609" y="25330"/>
                  </a:cubicBezTo>
                  <a:cubicBezTo>
                    <a:pt x="37834" y="24880"/>
                    <a:pt x="38060" y="24430"/>
                    <a:pt x="38060" y="23980"/>
                  </a:cubicBezTo>
                  <a:cubicBezTo>
                    <a:pt x="38060" y="23755"/>
                    <a:pt x="37995" y="23498"/>
                    <a:pt x="37802" y="23337"/>
                  </a:cubicBezTo>
                  <a:cubicBezTo>
                    <a:pt x="37545" y="23048"/>
                    <a:pt x="37159" y="23016"/>
                    <a:pt x="36774" y="23016"/>
                  </a:cubicBezTo>
                  <a:cubicBezTo>
                    <a:pt x="36420" y="23016"/>
                    <a:pt x="36002" y="23080"/>
                    <a:pt x="35649" y="23144"/>
                  </a:cubicBezTo>
                  <a:cubicBezTo>
                    <a:pt x="35295" y="23209"/>
                    <a:pt x="34974" y="23241"/>
                    <a:pt x="34813" y="23241"/>
                  </a:cubicBezTo>
                  <a:cubicBezTo>
                    <a:pt x="34170" y="23241"/>
                    <a:pt x="32949" y="23144"/>
                    <a:pt x="31631" y="23144"/>
                  </a:cubicBezTo>
                  <a:cubicBezTo>
                    <a:pt x="30184" y="23144"/>
                    <a:pt x="28963" y="24173"/>
                    <a:pt x="28545" y="25587"/>
                  </a:cubicBezTo>
                  <a:cubicBezTo>
                    <a:pt x="28352" y="26230"/>
                    <a:pt x="28127" y="26712"/>
                    <a:pt x="27966" y="27034"/>
                  </a:cubicBezTo>
                  <a:cubicBezTo>
                    <a:pt x="27870" y="27162"/>
                    <a:pt x="27805" y="27291"/>
                    <a:pt x="27741" y="27355"/>
                  </a:cubicBezTo>
                  <a:lnTo>
                    <a:pt x="27710" y="27401"/>
                  </a:lnTo>
                  <a:lnTo>
                    <a:pt x="27710" y="27401"/>
                  </a:lnTo>
                  <a:cubicBezTo>
                    <a:pt x="27485" y="27427"/>
                    <a:pt x="26976" y="27486"/>
                    <a:pt x="26295" y="27580"/>
                  </a:cubicBezTo>
                  <a:cubicBezTo>
                    <a:pt x="24880" y="27773"/>
                    <a:pt x="22727" y="28030"/>
                    <a:pt x="20734" y="28287"/>
                  </a:cubicBezTo>
                  <a:cubicBezTo>
                    <a:pt x="18741" y="28512"/>
                    <a:pt x="16876" y="28705"/>
                    <a:pt x="16137" y="28705"/>
                  </a:cubicBezTo>
                  <a:cubicBezTo>
                    <a:pt x="15141" y="28705"/>
                    <a:pt x="14144" y="28609"/>
                    <a:pt x="13373" y="28545"/>
                  </a:cubicBezTo>
                  <a:cubicBezTo>
                    <a:pt x="13019" y="28512"/>
                    <a:pt x="12698" y="28480"/>
                    <a:pt x="12505" y="28448"/>
                  </a:cubicBezTo>
                  <a:cubicBezTo>
                    <a:pt x="12442" y="28439"/>
                    <a:pt x="12386" y="28433"/>
                    <a:pt x="12339" y="28428"/>
                  </a:cubicBezTo>
                  <a:lnTo>
                    <a:pt x="12339" y="28428"/>
                  </a:lnTo>
                  <a:cubicBezTo>
                    <a:pt x="12138" y="27277"/>
                    <a:pt x="11161" y="21717"/>
                    <a:pt x="10415" y="18130"/>
                  </a:cubicBezTo>
                  <a:cubicBezTo>
                    <a:pt x="9997" y="16105"/>
                    <a:pt x="9580" y="14305"/>
                    <a:pt x="9226" y="12890"/>
                  </a:cubicBezTo>
                  <a:cubicBezTo>
                    <a:pt x="8840" y="11476"/>
                    <a:pt x="8487" y="10447"/>
                    <a:pt x="8133" y="9869"/>
                  </a:cubicBezTo>
                  <a:cubicBezTo>
                    <a:pt x="8075" y="9791"/>
                    <a:pt x="7993" y="9748"/>
                    <a:pt x="7909" y="9748"/>
                  </a:cubicBezTo>
                  <a:cubicBezTo>
                    <a:pt x="7854" y="9748"/>
                    <a:pt x="7798" y="9766"/>
                    <a:pt x="7747" y="9804"/>
                  </a:cubicBezTo>
                  <a:cubicBezTo>
                    <a:pt x="7619" y="9869"/>
                    <a:pt x="7587" y="10029"/>
                    <a:pt x="7683" y="10158"/>
                  </a:cubicBezTo>
                  <a:cubicBezTo>
                    <a:pt x="7972" y="10608"/>
                    <a:pt x="8326" y="11637"/>
                    <a:pt x="8680" y="13051"/>
                  </a:cubicBezTo>
                  <a:cubicBezTo>
                    <a:pt x="9065" y="14433"/>
                    <a:pt x="9451" y="16233"/>
                    <a:pt x="9901" y="18226"/>
                  </a:cubicBezTo>
                  <a:cubicBezTo>
                    <a:pt x="10319" y="20251"/>
                    <a:pt x="10801" y="22855"/>
                    <a:pt x="11187" y="24977"/>
                  </a:cubicBezTo>
                  <a:cubicBezTo>
                    <a:pt x="11380" y="26037"/>
                    <a:pt x="11540" y="26969"/>
                    <a:pt x="11669" y="27645"/>
                  </a:cubicBezTo>
                  <a:cubicBezTo>
                    <a:pt x="11798" y="28320"/>
                    <a:pt x="11862" y="28737"/>
                    <a:pt x="11862" y="28737"/>
                  </a:cubicBezTo>
                  <a:cubicBezTo>
                    <a:pt x="11862" y="28834"/>
                    <a:pt x="11958" y="28930"/>
                    <a:pt x="12087" y="28930"/>
                  </a:cubicBezTo>
                  <a:cubicBezTo>
                    <a:pt x="12087" y="28930"/>
                    <a:pt x="14048" y="29220"/>
                    <a:pt x="16137" y="29220"/>
                  </a:cubicBezTo>
                  <a:cubicBezTo>
                    <a:pt x="16683" y="29220"/>
                    <a:pt x="17680" y="29155"/>
                    <a:pt x="18869" y="29027"/>
                  </a:cubicBezTo>
                  <a:cubicBezTo>
                    <a:pt x="22469" y="28641"/>
                    <a:pt x="27902" y="27902"/>
                    <a:pt x="27902" y="27902"/>
                  </a:cubicBezTo>
                  <a:cubicBezTo>
                    <a:pt x="27966" y="27902"/>
                    <a:pt x="28030" y="27870"/>
                    <a:pt x="28063" y="27805"/>
                  </a:cubicBezTo>
                  <a:cubicBezTo>
                    <a:pt x="28095" y="27805"/>
                    <a:pt x="28673" y="27098"/>
                    <a:pt x="29059" y="25748"/>
                  </a:cubicBezTo>
                  <a:cubicBezTo>
                    <a:pt x="29413" y="24526"/>
                    <a:pt x="30441" y="23691"/>
                    <a:pt x="31631" y="23691"/>
                  </a:cubicBezTo>
                  <a:cubicBezTo>
                    <a:pt x="32916" y="23691"/>
                    <a:pt x="34138" y="23787"/>
                    <a:pt x="34813" y="23787"/>
                  </a:cubicBezTo>
                  <a:cubicBezTo>
                    <a:pt x="35070" y="23787"/>
                    <a:pt x="35392" y="23723"/>
                    <a:pt x="35745" y="23659"/>
                  </a:cubicBezTo>
                  <a:cubicBezTo>
                    <a:pt x="36099" y="23594"/>
                    <a:pt x="36484" y="23530"/>
                    <a:pt x="36774" y="23530"/>
                  </a:cubicBezTo>
                  <a:cubicBezTo>
                    <a:pt x="37095" y="23530"/>
                    <a:pt x="37320" y="23594"/>
                    <a:pt x="37417" y="23723"/>
                  </a:cubicBezTo>
                  <a:cubicBezTo>
                    <a:pt x="37481" y="23755"/>
                    <a:pt x="37513" y="23851"/>
                    <a:pt x="37513" y="23980"/>
                  </a:cubicBezTo>
                  <a:cubicBezTo>
                    <a:pt x="37513" y="24237"/>
                    <a:pt x="37352" y="24687"/>
                    <a:pt x="37127" y="25073"/>
                  </a:cubicBezTo>
                  <a:cubicBezTo>
                    <a:pt x="36934" y="25427"/>
                    <a:pt x="36645" y="25812"/>
                    <a:pt x="36484" y="25941"/>
                  </a:cubicBezTo>
                  <a:cubicBezTo>
                    <a:pt x="36324" y="26134"/>
                    <a:pt x="36195" y="26359"/>
                    <a:pt x="36034" y="26680"/>
                  </a:cubicBezTo>
                  <a:cubicBezTo>
                    <a:pt x="35777" y="27130"/>
                    <a:pt x="35456" y="27709"/>
                    <a:pt x="35070" y="28191"/>
                  </a:cubicBezTo>
                  <a:cubicBezTo>
                    <a:pt x="34684" y="28705"/>
                    <a:pt x="34202" y="29123"/>
                    <a:pt x="33688" y="29252"/>
                  </a:cubicBezTo>
                  <a:cubicBezTo>
                    <a:pt x="32884" y="29509"/>
                    <a:pt x="30570" y="30312"/>
                    <a:pt x="27998" y="31116"/>
                  </a:cubicBezTo>
                  <a:cubicBezTo>
                    <a:pt x="25459" y="31952"/>
                    <a:pt x="22630" y="32788"/>
                    <a:pt x="20894" y="33109"/>
                  </a:cubicBezTo>
                  <a:cubicBezTo>
                    <a:pt x="18066" y="33623"/>
                    <a:pt x="11187" y="34491"/>
                    <a:pt x="8165" y="34491"/>
                  </a:cubicBezTo>
                  <a:cubicBezTo>
                    <a:pt x="7779" y="34491"/>
                    <a:pt x="7458" y="34491"/>
                    <a:pt x="7233" y="34459"/>
                  </a:cubicBezTo>
                  <a:cubicBezTo>
                    <a:pt x="7104" y="34459"/>
                    <a:pt x="7008" y="34427"/>
                    <a:pt x="6944" y="34395"/>
                  </a:cubicBezTo>
                  <a:lnTo>
                    <a:pt x="6879" y="34395"/>
                  </a:lnTo>
                  <a:lnTo>
                    <a:pt x="6847" y="34363"/>
                  </a:lnTo>
                  <a:cubicBezTo>
                    <a:pt x="6847" y="34363"/>
                    <a:pt x="6783" y="34298"/>
                    <a:pt x="6719" y="34202"/>
                  </a:cubicBezTo>
                  <a:cubicBezTo>
                    <a:pt x="6494" y="33848"/>
                    <a:pt x="6140" y="32948"/>
                    <a:pt x="5787" y="31791"/>
                  </a:cubicBezTo>
                  <a:cubicBezTo>
                    <a:pt x="4629" y="28384"/>
                    <a:pt x="3119" y="22630"/>
                    <a:pt x="2733" y="20476"/>
                  </a:cubicBezTo>
                  <a:cubicBezTo>
                    <a:pt x="2476" y="19126"/>
                    <a:pt x="1929" y="16330"/>
                    <a:pt x="1447" y="13404"/>
                  </a:cubicBezTo>
                  <a:cubicBezTo>
                    <a:pt x="965" y="10479"/>
                    <a:pt x="547" y="7426"/>
                    <a:pt x="547" y="5497"/>
                  </a:cubicBezTo>
                  <a:cubicBezTo>
                    <a:pt x="547" y="4950"/>
                    <a:pt x="579" y="4468"/>
                    <a:pt x="643" y="4179"/>
                  </a:cubicBezTo>
                  <a:cubicBezTo>
                    <a:pt x="965" y="2925"/>
                    <a:pt x="1576" y="1993"/>
                    <a:pt x="2058" y="1382"/>
                  </a:cubicBezTo>
                  <a:cubicBezTo>
                    <a:pt x="2315" y="1061"/>
                    <a:pt x="2540" y="836"/>
                    <a:pt x="2733" y="707"/>
                  </a:cubicBezTo>
                  <a:cubicBezTo>
                    <a:pt x="2797" y="643"/>
                    <a:pt x="2861" y="579"/>
                    <a:pt x="2926" y="547"/>
                  </a:cubicBezTo>
                  <a:lnTo>
                    <a:pt x="2958" y="515"/>
                  </a:lnTo>
                  <a:lnTo>
                    <a:pt x="2990" y="482"/>
                  </a:lnTo>
                  <a:cubicBezTo>
                    <a:pt x="3119" y="418"/>
                    <a:pt x="3151" y="225"/>
                    <a:pt x="3054" y="129"/>
                  </a:cubicBezTo>
                  <a:cubicBezTo>
                    <a:pt x="2990" y="43"/>
                    <a:pt x="2897" y="0"/>
                    <a:pt x="28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4383;p64"/>
            <p:cNvSpPr/>
            <p:nvPr/>
          </p:nvSpPr>
          <p:spPr>
            <a:xfrm>
              <a:off x="3009575" y="2539650"/>
              <a:ext cx="274875" cy="206550"/>
            </a:xfrm>
            <a:custGeom>
              <a:avLst/>
              <a:gdLst/>
              <a:ahLst/>
              <a:cxnLst/>
              <a:rect l="l" t="t" r="r" b="b"/>
              <a:pathLst>
                <a:path w="10995" h="8262" extrusionOk="0">
                  <a:moveTo>
                    <a:pt x="9590" y="1"/>
                  </a:moveTo>
                  <a:cubicBezTo>
                    <a:pt x="8905" y="1"/>
                    <a:pt x="8048" y="258"/>
                    <a:pt x="7619" y="258"/>
                  </a:cubicBezTo>
                  <a:cubicBezTo>
                    <a:pt x="6944" y="258"/>
                    <a:pt x="5722" y="162"/>
                    <a:pt x="4437" y="162"/>
                  </a:cubicBezTo>
                  <a:cubicBezTo>
                    <a:pt x="3119" y="162"/>
                    <a:pt x="1994" y="1094"/>
                    <a:pt x="1608" y="2412"/>
                  </a:cubicBezTo>
                  <a:cubicBezTo>
                    <a:pt x="1222" y="3730"/>
                    <a:pt x="676" y="4373"/>
                    <a:pt x="676" y="4373"/>
                  </a:cubicBezTo>
                  <a:cubicBezTo>
                    <a:pt x="676" y="4373"/>
                    <a:pt x="419" y="4405"/>
                    <a:pt x="1" y="4469"/>
                  </a:cubicBezTo>
                  <a:cubicBezTo>
                    <a:pt x="226" y="4983"/>
                    <a:pt x="451" y="5594"/>
                    <a:pt x="483" y="6237"/>
                  </a:cubicBezTo>
                  <a:cubicBezTo>
                    <a:pt x="515" y="6944"/>
                    <a:pt x="451" y="7651"/>
                    <a:pt x="354" y="8262"/>
                  </a:cubicBezTo>
                  <a:cubicBezTo>
                    <a:pt x="3151" y="7394"/>
                    <a:pt x="5722" y="6494"/>
                    <a:pt x="6590" y="6237"/>
                  </a:cubicBezTo>
                  <a:cubicBezTo>
                    <a:pt x="8165" y="5787"/>
                    <a:pt x="9033" y="3344"/>
                    <a:pt x="9483" y="2862"/>
                  </a:cubicBezTo>
                  <a:cubicBezTo>
                    <a:pt x="9965" y="2412"/>
                    <a:pt x="10994" y="804"/>
                    <a:pt x="10415" y="258"/>
                  </a:cubicBezTo>
                  <a:cubicBezTo>
                    <a:pt x="10233" y="65"/>
                    <a:pt x="9933" y="1"/>
                    <a:pt x="95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4384;p64"/>
            <p:cNvSpPr/>
            <p:nvPr/>
          </p:nvSpPr>
          <p:spPr>
            <a:xfrm>
              <a:off x="3002350" y="2533225"/>
              <a:ext cx="278875" cy="219750"/>
            </a:xfrm>
            <a:custGeom>
              <a:avLst/>
              <a:gdLst/>
              <a:ahLst/>
              <a:cxnLst/>
              <a:rect l="l" t="t" r="r" b="b"/>
              <a:pathLst>
                <a:path w="11155" h="8790" extrusionOk="0">
                  <a:moveTo>
                    <a:pt x="9869" y="515"/>
                  </a:moveTo>
                  <a:cubicBezTo>
                    <a:pt x="10190" y="515"/>
                    <a:pt x="10415" y="579"/>
                    <a:pt x="10512" y="708"/>
                  </a:cubicBezTo>
                  <a:cubicBezTo>
                    <a:pt x="10576" y="740"/>
                    <a:pt x="10608" y="836"/>
                    <a:pt x="10608" y="965"/>
                  </a:cubicBezTo>
                  <a:cubicBezTo>
                    <a:pt x="10608" y="1222"/>
                    <a:pt x="10447" y="1672"/>
                    <a:pt x="10222" y="2058"/>
                  </a:cubicBezTo>
                  <a:cubicBezTo>
                    <a:pt x="10029" y="2412"/>
                    <a:pt x="9740" y="2797"/>
                    <a:pt x="9579" y="2926"/>
                  </a:cubicBezTo>
                  <a:cubicBezTo>
                    <a:pt x="9419" y="3119"/>
                    <a:pt x="9290" y="3344"/>
                    <a:pt x="9129" y="3665"/>
                  </a:cubicBezTo>
                  <a:cubicBezTo>
                    <a:pt x="8872" y="4115"/>
                    <a:pt x="8551" y="4694"/>
                    <a:pt x="8165" y="5176"/>
                  </a:cubicBezTo>
                  <a:cubicBezTo>
                    <a:pt x="7779" y="5690"/>
                    <a:pt x="7297" y="6108"/>
                    <a:pt x="6783" y="6237"/>
                  </a:cubicBezTo>
                  <a:cubicBezTo>
                    <a:pt x="5958" y="6481"/>
                    <a:pt x="3592" y="7307"/>
                    <a:pt x="984" y="8134"/>
                  </a:cubicBezTo>
                  <a:lnTo>
                    <a:pt x="984" y="8134"/>
                  </a:lnTo>
                  <a:cubicBezTo>
                    <a:pt x="1027" y="7751"/>
                    <a:pt x="1061" y="7331"/>
                    <a:pt x="1061" y="6912"/>
                  </a:cubicBezTo>
                  <a:cubicBezTo>
                    <a:pt x="1061" y="6783"/>
                    <a:pt x="1061" y="6622"/>
                    <a:pt x="1029" y="6494"/>
                  </a:cubicBezTo>
                  <a:cubicBezTo>
                    <a:pt x="1003" y="5926"/>
                    <a:pt x="853" y="5400"/>
                    <a:pt x="662" y="4932"/>
                  </a:cubicBezTo>
                  <a:lnTo>
                    <a:pt x="662" y="4932"/>
                  </a:lnTo>
                  <a:cubicBezTo>
                    <a:pt x="875" y="4902"/>
                    <a:pt x="997" y="4887"/>
                    <a:pt x="997" y="4887"/>
                  </a:cubicBezTo>
                  <a:cubicBezTo>
                    <a:pt x="1061" y="4887"/>
                    <a:pt x="1125" y="4855"/>
                    <a:pt x="1158" y="4790"/>
                  </a:cubicBezTo>
                  <a:cubicBezTo>
                    <a:pt x="1190" y="4790"/>
                    <a:pt x="1768" y="4083"/>
                    <a:pt x="2154" y="2733"/>
                  </a:cubicBezTo>
                  <a:cubicBezTo>
                    <a:pt x="2508" y="1511"/>
                    <a:pt x="3536" y="676"/>
                    <a:pt x="4726" y="676"/>
                  </a:cubicBezTo>
                  <a:cubicBezTo>
                    <a:pt x="6011" y="676"/>
                    <a:pt x="7233" y="772"/>
                    <a:pt x="7908" y="772"/>
                  </a:cubicBezTo>
                  <a:cubicBezTo>
                    <a:pt x="8165" y="772"/>
                    <a:pt x="8487" y="708"/>
                    <a:pt x="8840" y="644"/>
                  </a:cubicBezTo>
                  <a:cubicBezTo>
                    <a:pt x="9194" y="579"/>
                    <a:pt x="9579" y="515"/>
                    <a:pt x="9869" y="515"/>
                  </a:cubicBezTo>
                  <a:close/>
                  <a:moveTo>
                    <a:pt x="9869" y="1"/>
                  </a:moveTo>
                  <a:cubicBezTo>
                    <a:pt x="9515" y="1"/>
                    <a:pt x="9097" y="65"/>
                    <a:pt x="8744" y="129"/>
                  </a:cubicBezTo>
                  <a:cubicBezTo>
                    <a:pt x="8390" y="194"/>
                    <a:pt x="8069" y="226"/>
                    <a:pt x="7908" y="226"/>
                  </a:cubicBezTo>
                  <a:cubicBezTo>
                    <a:pt x="7265" y="226"/>
                    <a:pt x="6044" y="129"/>
                    <a:pt x="4726" y="129"/>
                  </a:cubicBezTo>
                  <a:cubicBezTo>
                    <a:pt x="3279" y="129"/>
                    <a:pt x="2058" y="1158"/>
                    <a:pt x="1640" y="2572"/>
                  </a:cubicBezTo>
                  <a:cubicBezTo>
                    <a:pt x="1447" y="3215"/>
                    <a:pt x="1222" y="3697"/>
                    <a:pt x="1061" y="4019"/>
                  </a:cubicBezTo>
                  <a:cubicBezTo>
                    <a:pt x="965" y="4147"/>
                    <a:pt x="900" y="4276"/>
                    <a:pt x="836" y="4340"/>
                  </a:cubicBezTo>
                  <a:lnTo>
                    <a:pt x="803" y="4389"/>
                  </a:lnTo>
                  <a:lnTo>
                    <a:pt x="803" y="4389"/>
                  </a:lnTo>
                  <a:cubicBezTo>
                    <a:pt x="688" y="4405"/>
                    <a:pt x="500" y="4432"/>
                    <a:pt x="258" y="4469"/>
                  </a:cubicBezTo>
                  <a:cubicBezTo>
                    <a:pt x="161" y="4469"/>
                    <a:pt x="97" y="4533"/>
                    <a:pt x="65" y="4597"/>
                  </a:cubicBezTo>
                  <a:cubicBezTo>
                    <a:pt x="0" y="4662"/>
                    <a:pt x="0" y="4758"/>
                    <a:pt x="33" y="4822"/>
                  </a:cubicBezTo>
                  <a:cubicBezTo>
                    <a:pt x="258" y="5337"/>
                    <a:pt x="483" y="5915"/>
                    <a:pt x="515" y="6526"/>
                  </a:cubicBezTo>
                  <a:cubicBezTo>
                    <a:pt x="515" y="6655"/>
                    <a:pt x="515" y="6783"/>
                    <a:pt x="515" y="6912"/>
                  </a:cubicBezTo>
                  <a:cubicBezTo>
                    <a:pt x="515" y="7458"/>
                    <a:pt x="450" y="8005"/>
                    <a:pt x="386" y="8487"/>
                  </a:cubicBezTo>
                  <a:cubicBezTo>
                    <a:pt x="386" y="8583"/>
                    <a:pt x="418" y="8680"/>
                    <a:pt x="483" y="8744"/>
                  </a:cubicBezTo>
                  <a:cubicBezTo>
                    <a:pt x="528" y="8767"/>
                    <a:pt x="590" y="8789"/>
                    <a:pt x="656" y="8789"/>
                  </a:cubicBezTo>
                  <a:cubicBezTo>
                    <a:pt x="683" y="8789"/>
                    <a:pt x="711" y="8786"/>
                    <a:pt x="740" y="8776"/>
                  </a:cubicBezTo>
                  <a:cubicBezTo>
                    <a:pt x="3504" y="7908"/>
                    <a:pt x="6108" y="7008"/>
                    <a:pt x="6944" y="6751"/>
                  </a:cubicBezTo>
                  <a:cubicBezTo>
                    <a:pt x="7844" y="6494"/>
                    <a:pt x="8487" y="5690"/>
                    <a:pt x="8969" y="4951"/>
                  </a:cubicBezTo>
                  <a:cubicBezTo>
                    <a:pt x="9226" y="4597"/>
                    <a:pt x="9419" y="4212"/>
                    <a:pt x="9579" y="3922"/>
                  </a:cubicBezTo>
                  <a:cubicBezTo>
                    <a:pt x="9740" y="3633"/>
                    <a:pt x="9901" y="3376"/>
                    <a:pt x="9965" y="3312"/>
                  </a:cubicBezTo>
                  <a:cubicBezTo>
                    <a:pt x="10190" y="3119"/>
                    <a:pt x="10447" y="2733"/>
                    <a:pt x="10704" y="2315"/>
                  </a:cubicBezTo>
                  <a:cubicBezTo>
                    <a:pt x="10929" y="1865"/>
                    <a:pt x="11155" y="1415"/>
                    <a:pt x="11155" y="965"/>
                  </a:cubicBezTo>
                  <a:cubicBezTo>
                    <a:pt x="11155" y="740"/>
                    <a:pt x="11090" y="483"/>
                    <a:pt x="10897" y="322"/>
                  </a:cubicBezTo>
                  <a:cubicBezTo>
                    <a:pt x="10640" y="33"/>
                    <a:pt x="10254" y="1"/>
                    <a:pt x="98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4385;p64"/>
            <p:cNvSpPr/>
            <p:nvPr/>
          </p:nvSpPr>
          <p:spPr>
            <a:xfrm>
              <a:off x="3041725" y="2911725"/>
              <a:ext cx="238700" cy="81200"/>
            </a:xfrm>
            <a:custGeom>
              <a:avLst/>
              <a:gdLst/>
              <a:ahLst/>
              <a:cxnLst/>
              <a:rect l="l" t="t" r="r" b="b"/>
              <a:pathLst>
                <a:path w="9548" h="3248" extrusionOk="0">
                  <a:moveTo>
                    <a:pt x="1897" y="1"/>
                  </a:moveTo>
                  <a:lnTo>
                    <a:pt x="0" y="3022"/>
                  </a:lnTo>
                  <a:cubicBezTo>
                    <a:pt x="0" y="3022"/>
                    <a:pt x="2411" y="3247"/>
                    <a:pt x="3215" y="3247"/>
                  </a:cubicBezTo>
                  <a:cubicBezTo>
                    <a:pt x="4019" y="3247"/>
                    <a:pt x="9547" y="2637"/>
                    <a:pt x="8744" y="1737"/>
                  </a:cubicBezTo>
                  <a:cubicBezTo>
                    <a:pt x="7940" y="804"/>
                    <a:pt x="1897" y="1"/>
                    <a:pt x="18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4386;p64"/>
            <p:cNvSpPr/>
            <p:nvPr/>
          </p:nvSpPr>
          <p:spPr>
            <a:xfrm>
              <a:off x="3034500" y="2905300"/>
              <a:ext cx="234675" cy="94050"/>
            </a:xfrm>
            <a:custGeom>
              <a:avLst/>
              <a:gdLst/>
              <a:ahLst/>
              <a:cxnLst/>
              <a:rect l="l" t="t" r="r" b="b"/>
              <a:pathLst>
                <a:path w="9387" h="3762" extrusionOk="0">
                  <a:moveTo>
                    <a:pt x="2318" y="567"/>
                  </a:moveTo>
                  <a:cubicBezTo>
                    <a:pt x="2486" y="586"/>
                    <a:pt x="2755" y="620"/>
                    <a:pt x="3086" y="676"/>
                  </a:cubicBezTo>
                  <a:cubicBezTo>
                    <a:pt x="3954" y="804"/>
                    <a:pt x="5272" y="1029"/>
                    <a:pt x="6429" y="1286"/>
                  </a:cubicBezTo>
                  <a:cubicBezTo>
                    <a:pt x="7040" y="1447"/>
                    <a:pt x="7586" y="1576"/>
                    <a:pt x="8004" y="1736"/>
                  </a:cubicBezTo>
                  <a:cubicBezTo>
                    <a:pt x="8422" y="1897"/>
                    <a:pt x="8743" y="2058"/>
                    <a:pt x="8840" y="2154"/>
                  </a:cubicBezTo>
                  <a:cubicBezTo>
                    <a:pt x="8840" y="2154"/>
                    <a:pt x="8776" y="2219"/>
                    <a:pt x="8615" y="2283"/>
                  </a:cubicBezTo>
                  <a:cubicBezTo>
                    <a:pt x="8390" y="2411"/>
                    <a:pt x="7972" y="2572"/>
                    <a:pt x="7490" y="2669"/>
                  </a:cubicBezTo>
                  <a:cubicBezTo>
                    <a:pt x="6750" y="2829"/>
                    <a:pt x="5850" y="2990"/>
                    <a:pt x="5111" y="3086"/>
                  </a:cubicBezTo>
                  <a:cubicBezTo>
                    <a:pt x="4340" y="3183"/>
                    <a:pt x="3697" y="3215"/>
                    <a:pt x="3504" y="3215"/>
                  </a:cubicBezTo>
                  <a:cubicBezTo>
                    <a:pt x="3118" y="3215"/>
                    <a:pt x="2315" y="3183"/>
                    <a:pt x="1607" y="3119"/>
                  </a:cubicBezTo>
                  <a:cubicBezTo>
                    <a:pt x="1286" y="3104"/>
                    <a:pt x="984" y="3083"/>
                    <a:pt x="751" y="3064"/>
                  </a:cubicBezTo>
                  <a:lnTo>
                    <a:pt x="751" y="3064"/>
                  </a:lnTo>
                  <a:lnTo>
                    <a:pt x="2318" y="567"/>
                  </a:lnTo>
                  <a:close/>
                  <a:moveTo>
                    <a:pt x="2218" y="1"/>
                  </a:moveTo>
                  <a:cubicBezTo>
                    <a:pt x="2090" y="1"/>
                    <a:pt x="1993" y="33"/>
                    <a:pt x="1929" y="129"/>
                  </a:cubicBezTo>
                  <a:lnTo>
                    <a:pt x="32" y="3151"/>
                  </a:lnTo>
                  <a:cubicBezTo>
                    <a:pt x="0" y="3215"/>
                    <a:pt x="0" y="3311"/>
                    <a:pt x="32" y="3408"/>
                  </a:cubicBezTo>
                  <a:cubicBezTo>
                    <a:pt x="64" y="3504"/>
                    <a:pt x="161" y="3536"/>
                    <a:pt x="257" y="3569"/>
                  </a:cubicBezTo>
                  <a:cubicBezTo>
                    <a:pt x="257" y="3569"/>
                    <a:pt x="2668" y="3762"/>
                    <a:pt x="3504" y="3762"/>
                  </a:cubicBezTo>
                  <a:cubicBezTo>
                    <a:pt x="3697" y="3762"/>
                    <a:pt x="4147" y="3729"/>
                    <a:pt x="4725" y="3665"/>
                  </a:cubicBezTo>
                  <a:cubicBezTo>
                    <a:pt x="5561" y="3569"/>
                    <a:pt x="6686" y="3408"/>
                    <a:pt x="7586" y="3183"/>
                  </a:cubicBezTo>
                  <a:cubicBezTo>
                    <a:pt x="8036" y="3086"/>
                    <a:pt x="8454" y="2958"/>
                    <a:pt x="8776" y="2829"/>
                  </a:cubicBezTo>
                  <a:cubicBezTo>
                    <a:pt x="8936" y="2765"/>
                    <a:pt x="9065" y="2669"/>
                    <a:pt x="9161" y="2572"/>
                  </a:cubicBezTo>
                  <a:cubicBezTo>
                    <a:pt x="9258" y="2476"/>
                    <a:pt x="9386" y="2347"/>
                    <a:pt x="9386" y="2154"/>
                  </a:cubicBezTo>
                  <a:cubicBezTo>
                    <a:pt x="9386" y="2026"/>
                    <a:pt x="9322" y="1897"/>
                    <a:pt x="9226" y="1801"/>
                  </a:cubicBezTo>
                  <a:cubicBezTo>
                    <a:pt x="9065" y="1640"/>
                    <a:pt x="8872" y="1511"/>
                    <a:pt x="8615" y="1415"/>
                  </a:cubicBezTo>
                  <a:cubicBezTo>
                    <a:pt x="7715" y="997"/>
                    <a:pt x="6140" y="676"/>
                    <a:pt x="4758" y="418"/>
                  </a:cubicBezTo>
                  <a:cubicBezTo>
                    <a:pt x="3375" y="161"/>
                    <a:pt x="2218" y="1"/>
                    <a:pt x="22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4387;p64"/>
            <p:cNvSpPr/>
            <p:nvPr/>
          </p:nvSpPr>
          <p:spPr>
            <a:xfrm>
              <a:off x="2902700" y="2851450"/>
              <a:ext cx="604350" cy="551325"/>
            </a:xfrm>
            <a:custGeom>
              <a:avLst/>
              <a:gdLst/>
              <a:ahLst/>
              <a:cxnLst/>
              <a:rect l="l" t="t" r="r" b="b"/>
              <a:pathLst>
                <a:path w="24174" h="22053" extrusionOk="0">
                  <a:moveTo>
                    <a:pt x="17616" y="1"/>
                  </a:moveTo>
                  <a:lnTo>
                    <a:pt x="0" y="8166"/>
                  </a:lnTo>
                  <a:lnTo>
                    <a:pt x="6847" y="22052"/>
                  </a:lnTo>
                  <a:lnTo>
                    <a:pt x="24173" y="13277"/>
                  </a:lnTo>
                  <a:lnTo>
                    <a:pt x="1761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4388;p64"/>
            <p:cNvSpPr/>
            <p:nvPr/>
          </p:nvSpPr>
          <p:spPr>
            <a:xfrm>
              <a:off x="2896275" y="2845050"/>
              <a:ext cx="618000" cy="564150"/>
            </a:xfrm>
            <a:custGeom>
              <a:avLst/>
              <a:gdLst/>
              <a:ahLst/>
              <a:cxnLst/>
              <a:rect l="l" t="t" r="r" b="b"/>
              <a:pathLst>
                <a:path w="24720" h="22566" extrusionOk="0">
                  <a:moveTo>
                    <a:pt x="17765" y="623"/>
                  </a:moveTo>
                  <a:lnTo>
                    <a:pt x="24076" y="13436"/>
                  </a:lnTo>
                  <a:lnTo>
                    <a:pt x="7233" y="21954"/>
                  </a:lnTo>
                  <a:lnTo>
                    <a:pt x="643" y="8550"/>
                  </a:lnTo>
                  <a:lnTo>
                    <a:pt x="17765" y="623"/>
                  </a:lnTo>
                  <a:close/>
                  <a:moveTo>
                    <a:pt x="17904" y="1"/>
                  </a:moveTo>
                  <a:cubicBezTo>
                    <a:pt x="17861" y="1"/>
                    <a:pt x="17817" y="12"/>
                    <a:pt x="17776" y="32"/>
                  </a:cubicBezTo>
                  <a:lnTo>
                    <a:pt x="161" y="8164"/>
                  </a:lnTo>
                  <a:cubicBezTo>
                    <a:pt x="97" y="8197"/>
                    <a:pt x="32" y="8261"/>
                    <a:pt x="0" y="8325"/>
                  </a:cubicBezTo>
                  <a:cubicBezTo>
                    <a:pt x="0" y="8389"/>
                    <a:pt x="0" y="8454"/>
                    <a:pt x="32" y="8518"/>
                  </a:cubicBezTo>
                  <a:lnTo>
                    <a:pt x="6879" y="22437"/>
                  </a:lnTo>
                  <a:cubicBezTo>
                    <a:pt x="6911" y="22501"/>
                    <a:pt x="6944" y="22533"/>
                    <a:pt x="7040" y="22565"/>
                  </a:cubicBezTo>
                  <a:cubicBezTo>
                    <a:pt x="7104" y="22565"/>
                    <a:pt x="7169" y="22565"/>
                    <a:pt x="7233" y="22533"/>
                  </a:cubicBezTo>
                  <a:lnTo>
                    <a:pt x="24527" y="13790"/>
                  </a:lnTo>
                  <a:cubicBezTo>
                    <a:pt x="24687" y="13725"/>
                    <a:pt x="24719" y="13565"/>
                    <a:pt x="24655" y="13436"/>
                  </a:cubicBezTo>
                  <a:lnTo>
                    <a:pt x="18130" y="160"/>
                  </a:lnTo>
                  <a:cubicBezTo>
                    <a:pt x="18086" y="51"/>
                    <a:pt x="17997" y="1"/>
                    <a:pt x="179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4389;p64"/>
            <p:cNvSpPr/>
            <p:nvPr/>
          </p:nvSpPr>
          <p:spPr>
            <a:xfrm>
              <a:off x="3048950" y="2939850"/>
              <a:ext cx="145475" cy="79925"/>
            </a:xfrm>
            <a:custGeom>
              <a:avLst/>
              <a:gdLst/>
              <a:ahLst/>
              <a:cxnLst/>
              <a:rect l="l" t="t" r="r" b="b"/>
              <a:pathLst>
                <a:path w="5819" h="3197" extrusionOk="0">
                  <a:moveTo>
                    <a:pt x="3119" y="1"/>
                  </a:moveTo>
                  <a:lnTo>
                    <a:pt x="1" y="1094"/>
                  </a:lnTo>
                  <a:cubicBezTo>
                    <a:pt x="1" y="1094"/>
                    <a:pt x="2122" y="1094"/>
                    <a:pt x="2604" y="1415"/>
                  </a:cubicBezTo>
                  <a:cubicBezTo>
                    <a:pt x="3061" y="1672"/>
                    <a:pt x="4786" y="3197"/>
                    <a:pt x="5369" y="3197"/>
                  </a:cubicBezTo>
                  <a:cubicBezTo>
                    <a:pt x="5442" y="3197"/>
                    <a:pt x="5497" y="3173"/>
                    <a:pt x="5530" y="3119"/>
                  </a:cubicBezTo>
                  <a:cubicBezTo>
                    <a:pt x="5819" y="2605"/>
                    <a:pt x="4630" y="1415"/>
                    <a:pt x="4115" y="901"/>
                  </a:cubicBezTo>
                  <a:cubicBezTo>
                    <a:pt x="3633" y="387"/>
                    <a:pt x="3119" y="1"/>
                    <a:pt x="31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4390;p64"/>
            <p:cNvSpPr/>
            <p:nvPr/>
          </p:nvSpPr>
          <p:spPr>
            <a:xfrm>
              <a:off x="3042525" y="2932825"/>
              <a:ext cx="152725" cy="93850"/>
            </a:xfrm>
            <a:custGeom>
              <a:avLst/>
              <a:gdLst/>
              <a:ahLst/>
              <a:cxnLst/>
              <a:rect l="l" t="t" r="r" b="b"/>
              <a:pathLst>
                <a:path w="6109" h="3754" extrusionOk="0">
                  <a:moveTo>
                    <a:pt x="3389" y="1"/>
                  </a:moveTo>
                  <a:cubicBezTo>
                    <a:pt x="3303" y="1"/>
                    <a:pt x="3209" y="43"/>
                    <a:pt x="3151" y="121"/>
                  </a:cubicBezTo>
                  <a:cubicBezTo>
                    <a:pt x="3086" y="218"/>
                    <a:pt x="3086" y="378"/>
                    <a:pt x="3215" y="475"/>
                  </a:cubicBezTo>
                  <a:cubicBezTo>
                    <a:pt x="3215" y="475"/>
                    <a:pt x="3247" y="507"/>
                    <a:pt x="3279" y="539"/>
                  </a:cubicBezTo>
                  <a:cubicBezTo>
                    <a:pt x="3440" y="700"/>
                    <a:pt x="3826" y="989"/>
                    <a:pt x="4179" y="1375"/>
                  </a:cubicBezTo>
                  <a:cubicBezTo>
                    <a:pt x="4404" y="1600"/>
                    <a:pt x="4758" y="1953"/>
                    <a:pt x="5079" y="2307"/>
                  </a:cubicBezTo>
                  <a:cubicBezTo>
                    <a:pt x="5208" y="2500"/>
                    <a:pt x="5337" y="2693"/>
                    <a:pt x="5433" y="2853"/>
                  </a:cubicBezTo>
                  <a:cubicBezTo>
                    <a:pt x="5528" y="3012"/>
                    <a:pt x="5561" y="3139"/>
                    <a:pt x="5562" y="3204"/>
                  </a:cubicBezTo>
                  <a:lnTo>
                    <a:pt x="5562" y="3204"/>
                  </a:lnTo>
                  <a:cubicBezTo>
                    <a:pt x="5528" y="3200"/>
                    <a:pt x="5485" y="3192"/>
                    <a:pt x="5433" y="3175"/>
                  </a:cubicBezTo>
                  <a:cubicBezTo>
                    <a:pt x="5144" y="3046"/>
                    <a:pt x="4629" y="2661"/>
                    <a:pt x="4147" y="2307"/>
                  </a:cubicBezTo>
                  <a:cubicBezTo>
                    <a:pt x="3890" y="2114"/>
                    <a:pt x="3665" y="1953"/>
                    <a:pt x="3472" y="1793"/>
                  </a:cubicBezTo>
                  <a:cubicBezTo>
                    <a:pt x="3279" y="1632"/>
                    <a:pt x="3119" y="1535"/>
                    <a:pt x="3022" y="1439"/>
                  </a:cubicBezTo>
                  <a:cubicBezTo>
                    <a:pt x="2829" y="1343"/>
                    <a:pt x="2572" y="1278"/>
                    <a:pt x="2283" y="1246"/>
                  </a:cubicBezTo>
                  <a:cubicBezTo>
                    <a:pt x="1447" y="1118"/>
                    <a:pt x="258" y="1118"/>
                    <a:pt x="258" y="1118"/>
                  </a:cubicBezTo>
                  <a:cubicBezTo>
                    <a:pt x="97" y="1118"/>
                    <a:pt x="1" y="1246"/>
                    <a:pt x="1" y="1375"/>
                  </a:cubicBezTo>
                  <a:cubicBezTo>
                    <a:pt x="1" y="1535"/>
                    <a:pt x="97" y="1664"/>
                    <a:pt x="258" y="1664"/>
                  </a:cubicBezTo>
                  <a:lnTo>
                    <a:pt x="579" y="1664"/>
                  </a:lnTo>
                  <a:cubicBezTo>
                    <a:pt x="901" y="1664"/>
                    <a:pt x="1351" y="1664"/>
                    <a:pt x="1801" y="1728"/>
                  </a:cubicBezTo>
                  <a:cubicBezTo>
                    <a:pt x="2026" y="1728"/>
                    <a:pt x="2219" y="1760"/>
                    <a:pt x="2379" y="1793"/>
                  </a:cubicBezTo>
                  <a:cubicBezTo>
                    <a:pt x="2572" y="1825"/>
                    <a:pt x="2701" y="1889"/>
                    <a:pt x="2733" y="1921"/>
                  </a:cubicBezTo>
                  <a:cubicBezTo>
                    <a:pt x="2829" y="1953"/>
                    <a:pt x="3022" y="2114"/>
                    <a:pt x="3247" y="2275"/>
                  </a:cubicBezTo>
                  <a:cubicBezTo>
                    <a:pt x="3601" y="2564"/>
                    <a:pt x="4019" y="2918"/>
                    <a:pt x="4437" y="3207"/>
                  </a:cubicBezTo>
                  <a:cubicBezTo>
                    <a:pt x="4662" y="3336"/>
                    <a:pt x="4854" y="3464"/>
                    <a:pt x="5047" y="3561"/>
                  </a:cubicBezTo>
                  <a:cubicBezTo>
                    <a:pt x="5240" y="3657"/>
                    <a:pt x="5433" y="3753"/>
                    <a:pt x="5626" y="3753"/>
                  </a:cubicBezTo>
                  <a:cubicBezTo>
                    <a:pt x="5690" y="3753"/>
                    <a:pt x="5754" y="3721"/>
                    <a:pt x="5819" y="3689"/>
                  </a:cubicBezTo>
                  <a:cubicBezTo>
                    <a:pt x="5915" y="3657"/>
                    <a:pt x="5979" y="3593"/>
                    <a:pt x="6012" y="3528"/>
                  </a:cubicBezTo>
                  <a:cubicBezTo>
                    <a:pt x="6076" y="3432"/>
                    <a:pt x="6108" y="3303"/>
                    <a:pt x="6108" y="3207"/>
                  </a:cubicBezTo>
                  <a:cubicBezTo>
                    <a:pt x="6108" y="2982"/>
                    <a:pt x="6012" y="2789"/>
                    <a:pt x="5915" y="2596"/>
                  </a:cubicBezTo>
                  <a:cubicBezTo>
                    <a:pt x="5562" y="1985"/>
                    <a:pt x="4919" y="1343"/>
                    <a:pt x="4565" y="989"/>
                  </a:cubicBezTo>
                  <a:cubicBezTo>
                    <a:pt x="4051" y="475"/>
                    <a:pt x="3537" y="57"/>
                    <a:pt x="3537" y="57"/>
                  </a:cubicBezTo>
                  <a:cubicBezTo>
                    <a:pt x="3498" y="19"/>
                    <a:pt x="3445" y="1"/>
                    <a:pt x="33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4391;p64"/>
            <p:cNvSpPr/>
            <p:nvPr/>
          </p:nvSpPr>
          <p:spPr>
            <a:xfrm>
              <a:off x="2426975" y="2793600"/>
              <a:ext cx="662175" cy="222625"/>
            </a:xfrm>
            <a:custGeom>
              <a:avLst/>
              <a:gdLst/>
              <a:ahLst/>
              <a:cxnLst/>
              <a:rect l="l" t="t" r="r" b="b"/>
              <a:pathLst>
                <a:path w="26487" h="8905" extrusionOk="0">
                  <a:moveTo>
                    <a:pt x="8325" y="1"/>
                  </a:moveTo>
                  <a:cubicBezTo>
                    <a:pt x="0" y="386"/>
                    <a:pt x="4532" y="6622"/>
                    <a:pt x="4532" y="6622"/>
                  </a:cubicBezTo>
                  <a:lnTo>
                    <a:pt x="23626" y="8905"/>
                  </a:lnTo>
                  <a:lnTo>
                    <a:pt x="26487" y="4726"/>
                  </a:lnTo>
                  <a:lnTo>
                    <a:pt x="832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4392;p64"/>
            <p:cNvSpPr/>
            <p:nvPr/>
          </p:nvSpPr>
          <p:spPr>
            <a:xfrm>
              <a:off x="2503300" y="2787175"/>
              <a:ext cx="592300" cy="235475"/>
            </a:xfrm>
            <a:custGeom>
              <a:avLst/>
              <a:gdLst/>
              <a:ahLst/>
              <a:cxnLst/>
              <a:rect l="l" t="t" r="r" b="b"/>
              <a:pathLst>
                <a:path w="23692" h="9419" extrusionOk="0">
                  <a:moveTo>
                    <a:pt x="5272" y="531"/>
                  </a:moveTo>
                  <a:lnTo>
                    <a:pt x="22984" y="5143"/>
                  </a:lnTo>
                  <a:lnTo>
                    <a:pt x="20445" y="8872"/>
                  </a:lnTo>
                  <a:lnTo>
                    <a:pt x="1653" y="6639"/>
                  </a:lnTo>
                  <a:lnTo>
                    <a:pt x="1653" y="6639"/>
                  </a:lnTo>
                  <a:cubicBezTo>
                    <a:pt x="1541" y="6464"/>
                    <a:pt x="1301" y="6073"/>
                    <a:pt x="1062" y="5594"/>
                  </a:cubicBezTo>
                  <a:cubicBezTo>
                    <a:pt x="772" y="4983"/>
                    <a:pt x="515" y="4243"/>
                    <a:pt x="515" y="3504"/>
                  </a:cubicBezTo>
                  <a:cubicBezTo>
                    <a:pt x="547" y="2797"/>
                    <a:pt x="740" y="2122"/>
                    <a:pt x="1447" y="1575"/>
                  </a:cubicBezTo>
                  <a:cubicBezTo>
                    <a:pt x="2122" y="1029"/>
                    <a:pt x="3344" y="611"/>
                    <a:pt x="5272" y="547"/>
                  </a:cubicBezTo>
                  <a:lnTo>
                    <a:pt x="5272" y="531"/>
                  </a:lnTo>
                  <a:close/>
                  <a:moveTo>
                    <a:pt x="5272" y="0"/>
                  </a:moveTo>
                  <a:cubicBezTo>
                    <a:pt x="3247" y="97"/>
                    <a:pt x="1929" y="515"/>
                    <a:pt x="1094" y="1158"/>
                  </a:cubicBezTo>
                  <a:cubicBezTo>
                    <a:pt x="290" y="1800"/>
                    <a:pt x="1" y="2668"/>
                    <a:pt x="1" y="3504"/>
                  </a:cubicBezTo>
                  <a:cubicBezTo>
                    <a:pt x="1" y="4404"/>
                    <a:pt x="322" y="5272"/>
                    <a:pt x="644" y="5947"/>
                  </a:cubicBezTo>
                  <a:cubicBezTo>
                    <a:pt x="965" y="6590"/>
                    <a:pt x="1287" y="7040"/>
                    <a:pt x="1287" y="7040"/>
                  </a:cubicBezTo>
                  <a:cubicBezTo>
                    <a:pt x="1319" y="7104"/>
                    <a:pt x="1383" y="7136"/>
                    <a:pt x="1447" y="7136"/>
                  </a:cubicBezTo>
                  <a:lnTo>
                    <a:pt x="20541" y="9419"/>
                  </a:lnTo>
                  <a:cubicBezTo>
                    <a:pt x="20637" y="9419"/>
                    <a:pt x="20734" y="9387"/>
                    <a:pt x="20798" y="9290"/>
                  </a:cubicBezTo>
                  <a:lnTo>
                    <a:pt x="23627" y="5143"/>
                  </a:lnTo>
                  <a:cubicBezTo>
                    <a:pt x="23691" y="5079"/>
                    <a:pt x="23691" y="4983"/>
                    <a:pt x="23659" y="4886"/>
                  </a:cubicBezTo>
                  <a:cubicBezTo>
                    <a:pt x="23627" y="4822"/>
                    <a:pt x="23563" y="4758"/>
                    <a:pt x="23498" y="4726"/>
                  </a:cubicBezTo>
                  <a:lnTo>
                    <a:pt x="53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4393;p64"/>
            <p:cNvSpPr/>
            <p:nvPr/>
          </p:nvSpPr>
          <p:spPr>
            <a:xfrm>
              <a:off x="1989800" y="2788450"/>
              <a:ext cx="709600" cy="1210775"/>
            </a:xfrm>
            <a:custGeom>
              <a:avLst/>
              <a:gdLst/>
              <a:ahLst/>
              <a:cxnLst/>
              <a:rect l="l" t="t" r="r" b="b"/>
              <a:pathLst>
                <a:path w="28384" h="48431" extrusionOk="0">
                  <a:moveTo>
                    <a:pt x="15726" y="0"/>
                  </a:moveTo>
                  <a:cubicBezTo>
                    <a:pt x="14816" y="0"/>
                    <a:pt x="13906" y="302"/>
                    <a:pt x="12987" y="1010"/>
                  </a:cubicBezTo>
                  <a:cubicBezTo>
                    <a:pt x="12987" y="1010"/>
                    <a:pt x="8551" y="4771"/>
                    <a:pt x="7072" y="9303"/>
                  </a:cubicBezTo>
                  <a:cubicBezTo>
                    <a:pt x="5626" y="13868"/>
                    <a:pt x="4661" y="22965"/>
                    <a:pt x="4661" y="22965"/>
                  </a:cubicBezTo>
                  <a:cubicBezTo>
                    <a:pt x="4661" y="22965"/>
                    <a:pt x="0" y="29683"/>
                    <a:pt x="0" y="30358"/>
                  </a:cubicBezTo>
                  <a:cubicBezTo>
                    <a:pt x="0" y="30572"/>
                    <a:pt x="429" y="30644"/>
                    <a:pt x="1001" y="30644"/>
                  </a:cubicBezTo>
                  <a:cubicBezTo>
                    <a:pt x="2143" y="30644"/>
                    <a:pt x="3858" y="30358"/>
                    <a:pt x="3858" y="30358"/>
                  </a:cubicBezTo>
                  <a:lnTo>
                    <a:pt x="3858" y="30358"/>
                  </a:lnTo>
                  <a:lnTo>
                    <a:pt x="129" y="36787"/>
                  </a:lnTo>
                  <a:cubicBezTo>
                    <a:pt x="129" y="36787"/>
                    <a:pt x="129" y="42123"/>
                    <a:pt x="3054" y="44952"/>
                  </a:cubicBezTo>
                  <a:cubicBezTo>
                    <a:pt x="5520" y="47284"/>
                    <a:pt x="8813" y="48431"/>
                    <a:pt x="11703" y="48431"/>
                  </a:cubicBezTo>
                  <a:cubicBezTo>
                    <a:pt x="12279" y="48431"/>
                    <a:pt x="12839" y="48385"/>
                    <a:pt x="13373" y="48295"/>
                  </a:cubicBezTo>
                  <a:cubicBezTo>
                    <a:pt x="16587" y="47748"/>
                    <a:pt x="22502" y="40516"/>
                    <a:pt x="23144" y="40130"/>
                  </a:cubicBezTo>
                  <a:cubicBezTo>
                    <a:pt x="23819" y="39712"/>
                    <a:pt x="21537" y="33573"/>
                    <a:pt x="21023" y="31290"/>
                  </a:cubicBezTo>
                  <a:cubicBezTo>
                    <a:pt x="20476" y="29008"/>
                    <a:pt x="21537" y="27401"/>
                    <a:pt x="22212" y="26983"/>
                  </a:cubicBezTo>
                  <a:cubicBezTo>
                    <a:pt x="22887" y="26597"/>
                    <a:pt x="26777" y="24186"/>
                    <a:pt x="27580" y="22451"/>
                  </a:cubicBezTo>
                  <a:cubicBezTo>
                    <a:pt x="28384" y="20715"/>
                    <a:pt x="28255" y="17757"/>
                    <a:pt x="27966" y="15475"/>
                  </a:cubicBezTo>
                  <a:cubicBezTo>
                    <a:pt x="27709" y="13193"/>
                    <a:pt x="24366" y="5285"/>
                    <a:pt x="21409" y="2875"/>
                  </a:cubicBezTo>
                  <a:cubicBezTo>
                    <a:pt x="19445" y="1256"/>
                    <a:pt x="17584" y="0"/>
                    <a:pt x="157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4394;p64"/>
            <p:cNvSpPr/>
            <p:nvPr/>
          </p:nvSpPr>
          <p:spPr>
            <a:xfrm>
              <a:off x="1982575" y="2781550"/>
              <a:ext cx="718450" cy="1223925"/>
            </a:xfrm>
            <a:custGeom>
              <a:avLst/>
              <a:gdLst/>
              <a:ahLst/>
              <a:cxnLst/>
              <a:rect l="l" t="t" r="r" b="b"/>
              <a:pathLst>
                <a:path w="28738" h="48957" extrusionOk="0">
                  <a:moveTo>
                    <a:pt x="16008" y="547"/>
                  </a:moveTo>
                  <a:cubicBezTo>
                    <a:pt x="16876" y="547"/>
                    <a:pt x="17744" y="836"/>
                    <a:pt x="18676" y="1350"/>
                  </a:cubicBezTo>
                  <a:cubicBezTo>
                    <a:pt x="19608" y="1865"/>
                    <a:pt x="20540" y="2572"/>
                    <a:pt x="21537" y="3376"/>
                  </a:cubicBezTo>
                  <a:cubicBezTo>
                    <a:pt x="22951" y="4501"/>
                    <a:pt x="24526" y="7072"/>
                    <a:pt x="25748" y="9612"/>
                  </a:cubicBezTo>
                  <a:cubicBezTo>
                    <a:pt x="26359" y="10897"/>
                    <a:pt x="26905" y="12151"/>
                    <a:pt x="27291" y="13244"/>
                  </a:cubicBezTo>
                  <a:cubicBezTo>
                    <a:pt x="27676" y="14337"/>
                    <a:pt x="27934" y="15269"/>
                    <a:pt x="27998" y="15783"/>
                  </a:cubicBezTo>
                  <a:cubicBezTo>
                    <a:pt x="28127" y="16780"/>
                    <a:pt x="28191" y="17873"/>
                    <a:pt x="28191" y="18933"/>
                  </a:cubicBezTo>
                  <a:cubicBezTo>
                    <a:pt x="28223" y="20348"/>
                    <a:pt x="28062" y="21698"/>
                    <a:pt x="27612" y="22598"/>
                  </a:cubicBezTo>
                  <a:cubicBezTo>
                    <a:pt x="27451" y="22984"/>
                    <a:pt x="27066" y="23466"/>
                    <a:pt x="26584" y="23916"/>
                  </a:cubicBezTo>
                  <a:cubicBezTo>
                    <a:pt x="25169" y="25298"/>
                    <a:pt x="22855" y="26745"/>
                    <a:pt x="22373" y="27034"/>
                  </a:cubicBezTo>
                  <a:cubicBezTo>
                    <a:pt x="22051" y="27227"/>
                    <a:pt x="21665" y="27645"/>
                    <a:pt x="21376" y="28191"/>
                  </a:cubicBezTo>
                  <a:cubicBezTo>
                    <a:pt x="21087" y="28770"/>
                    <a:pt x="20894" y="29477"/>
                    <a:pt x="20894" y="30345"/>
                  </a:cubicBezTo>
                  <a:cubicBezTo>
                    <a:pt x="20894" y="30730"/>
                    <a:pt x="20926" y="31181"/>
                    <a:pt x="21055" y="31631"/>
                  </a:cubicBezTo>
                  <a:cubicBezTo>
                    <a:pt x="21280" y="32627"/>
                    <a:pt x="21858" y="34363"/>
                    <a:pt x="22341" y="36034"/>
                  </a:cubicBezTo>
                  <a:cubicBezTo>
                    <a:pt x="22598" y="36870"/>
                    <a:pt x="22855" y="37674"/>
                    <a:pt x="23016" y="38381"/>
                  </a:cubicBezTo>
                  <a:cubicBezTo>
                    <a:pt x="23208" y="39088"/>
                    <a:pt x="23305" y="39667"/>
                    <a:pt x="23305" y="39988"/>
                  </a:cubicBezTo>
                  <a:cubicBezTo>
                    <a:pt x="23305" y="40085"/>
                    <a:pt x="23305" y="40149"/>
                    <a:pt x="23273" y="40181"/>
                  </a:cubicBezTo>
                  <a:lnTo>
                    <a:pt x="23284" y="40192"/>
                  </a:lnTo>
                  <a:lnTo>
                    <a:pt x="23284" y="40192"/>
                  </a:lnTo>
                  <a:cubicBezTo>
                    <a:pt x="23226" y="40227"/>
                    <a:pt x="23166" y="40284"/>
                    <a:pt x="23080" y="40342"/>
                  </a:cubicBezTo>
                  <a:cubicBezTo>
                    <a:pt x="22758" y="40663"/>
                    <a:pt x="22212" y="41242"/>
                    <a:pt x="21473" y="42013"/>
                  </a:cubicBezTo>
                  <a:cubicBezTo>
                    <a:pt x="20412" y="43170"/>
                    <a:pt x="18965" y="44649"/>
                    <a:pt x="17519" y="45903"/>
                  </a:cubicBezTo>
                  <a:cubicBezTo>
                    <a:pt x="16812" y="46513"/>
                    <a:pt x="16105" y="47092"/>
                    <a:pt x="15429" y="47510"/>
                  </a:cubicBezTo>
                  <a:cubicBezTo>
                    <a:pt x="14754" y="47928"/>
                    <a:pt x="14144" y="48217"/>
                    <a:pt x="13629" y="48314"/>
                  </a:cubicBezTo>
                  <a:cubicBezTo>
                    <a:pt x="13115" y="48378"/>
                    <a:pt x="12569" y="48442"/>
                    <a:pt x="11990" y="48442"/>
                  </a:cubicBezTo>
                  <a:cubicBezTo>
                    <a:pt x="9193" y="48442"/>
                    <a:pt x="5947" y="47317"/>
                    <a:pt x="3536" y="45035"/>
                  </a:cubicBezTo>
                  <a:cubicBezTo>
                    <a:pt x="2122" y="43685"/>
                    <a:pt x="1415" y="41692"/>
                    <a:pt x="1029" y="40020"/>
                  </a:cubicBezTo>
                  <a:cubicBezTo>
                    <a:pt x="868" y="39184"/>
                    <a:pt x="772" y="38445"/>
                    <a:pt x="707" y="37899"/>
                  </a:cubicBezTo>
                  <a:cubicBezTo>
                    <a:pt x="707" y="37642"/>
                    <a:pt x="675" y="37417"/>
                    <a:pt x="675" y="37288"/>
                  </a:cubicBezTo>
                  <a:cubicBezTo>
                    <a:pt x="675" y="37222"/>
                    <a:pt x="675" y="37172"/>
                    <a:pt x="675" y="37137"/>
                  </a:cubicBezTo>
                  <a:lnTo>
                    <a:pt x="675" y="37137"/>
                  </a:lnTo>
                  <a:lnTo>
                    <a:pt x="4404" y="30763"/>
                  </a:lnTo>
                  <a:cubicBezTo>
                    <a:pt x="4436" y="30666"/>
                    <a:pt x="4436" y="30538"/>
                    <a:pt x="4372" y="30473"/>
                  </a:cubicBezTo>
                  <a:cubicBezTo>
                    <a:pt x="4308" y="30377"/>
                    <a:pt x="4211" y="30345"/>
                    <a:pt x="4115" y="30345"/>
                  </a:cubicBezTo>
                  <a:cubicBezTo>
                    <a:pt x="4115" y="30345"/>
                    <a:pt x="4018" y="30377"/>
                    <a:pt x="3825" y="30409"/>
                  </a:cubicBezTo>
                  <a:cubicBezTo>
                    <a:pt x="3311" y="30473"/>
                    <a:pt x="2122" y="30634"/>
                    <a:pt x="1286" y="30634"/>
                  </a:cubicBezTo>
                  <a:cubicBezTo>
                    <a:pt x="997" y="30634"/>
                    <a:pt x="772" y="30634"/>
                    <a:pt x="643" y="30602"/>
                  </a:cubicBezTo>
                  <a:cubicBezTo>
                    <a:pt x="604" y="30589"/>
                    <a:pt x="575" y="30576"/>
                    <a:pt x="555" y="30565"/>
                  </a:cubicBezTo>
                  <a:lnTo>
                    <a:pt x="555" y="30565"/>
                  </a:lnTo>
                  <a:cubicBezTo>
                    <a:pt x="563" y="30537"/>
                    <a:pt x="579" y="30505"/>
                    <a:pt x="611" y="30473"/>
                  </a:cubicBezTo>
                  <a:cubicBezTo>
                    <a:pt x="740" y="30152"/>
                    <a:pt x="1093" y="29541"/>
                    <a:pt x="1575" y="28802"/>
                  </a:cubicBezTo>
                  <a:cubicBezTo>
                    <a:pt x="2250" y="27709"/>
                    <a:pt x="3150" y="26359"/>
                    <a:pt x="3890" y="25266"/>
                  </a:cubicBezTo>
                  <a:cubicBezTo>
                    <a:pt x="4243" y="24752"/>
                    <a:pt x="4565" y="24269"/>
                    <a:pt x="4822" y="23948"/>
                  </a:cubicBezTo>
                  <a:cubicBezTo>
                    <a:pt x="5047" y="23594"/>
                    <a:pt x="5175" y="23402"/>
                    <a:pt x="5175" y="23402"/>
                  </a:cubicBezTo>
                  <a:lnTo>
                    <a:pt x="5240" y="23273"/>
                  </a:lnTo>
                  <a:cubicBezTo>
                    <a:pt x="5240" y="23273"/>
                    <a:pt x="5272" y="22727"/>
                    <a:pt x="5400" y="21794"/>
                  </a:cubicBezTo>
                  <a:cubicBezTo>
                    <a:pt x="5722" y="19030"/>
                    <a:pt x="6525" y="13051"/>
                    <a:pt x="7618" y="9676"/>
                  </a:cubicBezTo>
                  <a:cubicBezTo>
                    <a:pt x="8358" y="7458"/>
                    <a:pt x="9804" y="5401"/>
                    <a:pt x="11090" y="3890"/>
                  </a:cubicBezTo>
                  <a:cubicBezTo>
                    <a:pt x="11701" y="3151"/>
                    <a:pt x="12311" y="2540"/>
                    <a:pt x="12729" y="2122"/>
                  </a:cubicBezTo>
                  <a:cubicBezTo>
                    <a:pt x="12954" y="1929"/>
                    <a:pt x="13147" y="1768"/>
                    <a:pt x="13244" y="1640"/>
                  </a:cubicBezTo>
                  <a:cubicBezTo>
                    <a:pt x="13308" y="1608"/>
                    <a:pt x="13372" y="1543"/>
                    <a:pt x="13404" y="1543"/>
                  </a:cubicBezTo>
                  <a:lnTo>
                    <a:pt x="13427" y="1498"/>
                  </a:lnTo>
                  <a:lnTo>
                    <a:pt x="13437" y="1511"/>
                  </a:lnTo>
                  <a:cubicBezTo>
                    <a:pt x="14304" y="836"/>
                    <a:pt x="15140" y="547"/>
                    <a:pt x="16008" y="547"/>
                  </a:cubicBezTo>
                  <a:close/>
                  <a:moveTo>
                    <a:pt x="16008" y="0"/>
                  </a:moveTo>
                  <a:cubicBezTo>
                    <a:pt x="15044" y="0"/>
                    <a:pt x="14047" y="354"/>
                    <a:pt x="13115" y="1061"/>
                  </a:cubicBezTo>
                  <a:lnTo>
                    <a:pt x="13083" y="1093"/>
                  </a:lnTo>
                  <a:cubicBezTo>
                    <a:pt x="13083" y="1093"/>
                    <a:pt x="11958" y="2025"/>
                    <a:pt x="10672" y="3568"/>
                  </a:cubicBezTo>
                  <a:cubicBezTo>
                    <a:pt x="9354" y="5079"/>
                    <a:pt x="7876" y="7169"/>
                    <a:pt x="7104" y="9515"/>
                  </a:cubicBezTo>
                  <a:cubicBezTo>
                    <a:pt x="6365" y="11830"/>
                    <a:pt x="5786" y="15237"/>
                    <a:pt x="5336" y="18098"/>
                  </a:cubicBezTo>
                  <a:cubicBezTo>
                    <a:pt x="4931" y="20837"/>
                    <a:pt x="4708" y="23064"/>
                    <a:pt x="4694" y="23202"/>
                  </a:cubicBezTo>
                  <a:lnTo>
                    <a:pt x="4694" y="23202"/>
                  </a:lnTo>
                  <a:cubicBezTo>
                    <a:pt x="4433" y="23571"/>
                    <a:pt x="3410" y="25021"/>
                    <a:pt x="2411" y="26520"/>
                  </a:cubicBezTo>
                  <a:cubicBezTo>
                    <a:pt x="1800" y="27420"/>
                    <a:pt x="1222" y="28320"/>
                    <a:pt x="772" y="29059"/>
                  </a:cubicBezTo>
                  <a:cubicBezTo>
                    <a:pt x="547" y="29413"/>
                    <a:pt x="386" y="29734"/>
                    <a:pt x="225" y="29991"/>
                  </a:cubicBezTo>
                  <a:cubicBezTo>
                    <a:pt x="161" y="30120"/>
                    <a:pt x="129" y="30216"/>
                    <a:pt x="64" y="30313"/>
                  </a:cubicBezTo>
                  <a:cubicBezTo>
                    <a:pt x="32" y="30441"/>
                    <a:pt x="0" y="30505"/>
                    <a:pt x="0" y="30634"/>
                  </a:cubicBezTo>
                  <a:cubicBezTo>
                    <a:pt x="0" y="30763"/>
                    <a:pt x="97" y="30891"/>
                    <a:pt x="193" y="30956"/>
                  </a:cubicBezTo>
                  <a:cubicBezTo>
                    <a:pt x="322" y="31084"/>
                    <a:pt x="482" y="31116"/>
                    <a:pt x="675" y="31148"/>
                  </a:cubicBezTo>
                  <a:cubicBezTo>
                    <a:pt x="836" y="31181"/>
                    <a:pt x="1061" y="31181"/>
                    <a:pt x="1286" y="31181"/>
                  </a:cubicBezTo>
                  <a:cubicBezTo>
                    <a:pt x="2041" y="31181"/>
                    <a:pt x="3017" y="31064"/>
                    <a:pt x="3629" y="30979"/>
                  </a:cubicBezTo>
                  <a:lnTo>
                    <a:pt x="3629" y="30979"/>
                  </a:lnTo>
                  <a:lnTo>
                    <a:pt x="193" y="36902"/>
                  </a:lnTo>
                  <a:lnTo>
                    <a:pt x="129" y="37063"/>
                  </a:lnTo>
                  <a:cubicBezTo>
                    <a:pt x="129" y="37063"/>
                    <a:pt x="129" y="38413"/>
                    <a:pt x="514" y="40149"/>
                  </a:cubicBezTo>
                  <a:cubicBezTo>
                    <a:pt x="900" y="41852"/>
                    <a:pt x="1640" y="43942"/>
                    <a:pt x="3182" y="45421"/>
                  </a:cubicBezTo>
                  <a:cubicBezTo>
                    <a:pt x="5690" y="47799"/>
                    <a:pt x="9033" y="48956"/>
                    <a:pt x="11990" y="48956"/>
                  </a:cubicBezTo>
                  <a:cubicBezTo>
                    <a:pt x="12601" y="48956"/>
                    <a:pt x="13179" y="48924"/>
                    <a:pt x="13726" y="48828"/>
                  </a:cubicBezTo>
                  <a:cubicBezTo>
                    <a:pt x="14594" y="48667"/>
                    <a:pt x="15590" y="48089"/>
                    <a:pt x="16619" y="47349"/>
                  </a:cubicBezTo>
                  <a:cubicBezTo>
                    <a:pt x="18162" y="46192"/>
                    <a:pt x="19801" y="44553"/>
                    <a:pt x="21087" y="43203"/>
                  </a:cubicBezTo>
                  <a:cubicBezTo>
                    <a:pt x="21762" y="42528"/>
                    <a:pt x="22341" y="41917"/>
                    <a:pt x="22758" y="41435"/>
                  </a:cubicBezTo>
                  <a:cubicBezTo>
                    <a:pt x="22983" y="41210"/>
                    <a:pt x="23176" y="41017"/>
                    <a:pt x="23305" y="40856"/>
                  </a:cubicBezTo>
                  <a:cubicBezTo>
                    <a:pt x="23466" y="40727"/>
                    <a:pt x="23562" y="40631"/>
                    <a:pt x="23594" y="40631"/>
                  </a:cubicBezTo>
                  <a:cubicBezTo>
                    <a:pt x="23723" y="40535"/>
                    <a:pt x="23755" y="40438"/>
                    <a:pt x="23787" y="40342"/>
                  </a:cubicBezTo>
                  <a:cubicBezTo>
                    <a:pt x="23819" y="40213"/>
                    <a:pt x="23819" y="40117"/>
                    <a:pt x="23819" y="39988"/>
                  </a:cubicBezTo>
                  <a:cubicBezTo>
                    <a:pt x="23819" y="39570"/>
                    <a:pt x="23723" y="38959"/>
                    <a:pt x="23530" y="38252"/>
                  </a:cubicBezTo>
                  <a:cubicBezTo>
                    <a:pt x="23016" y="36131"/>
                    <a:pt x="21891" y="32948"/>
                    <a:pt x="21569" y="31502"/>
                  </a:cubicBezTo>
                  <a:cubicBezTo>
                    <a:pt x="21473" y="31084"/>
                    <a:pt x="21440" y="30698"/>
                    <a:pt x="21440" y="30345"/>
                  </a:cubicBezTo>
                  <a:cubicBezTo>
                    <a:pt x="21440" y="29573"/>
                    <a:pt x="21601" y="28930"/>
                    <a:pt x="21858" y="28448"/>
                  </a:cubicBezTo>
                  <a:cubicBezTo>
                    <a:pt x="22116" y="27966"/>
                    <a:pt x="22437" y="27612"/>
                    <a:pt x="22630" y="27484"/>
                  </a:cubicBezTo>
                  <a:cubicBezTo>
                    <a:pt x="22983" y="27291"/>
                    <a:pt x="24141" y="26584"/>
                    <a:pt x="25298" y="25716"/>
                  </a:cubicBezTo>
                  <a:cubicBezTo>
                    <a:pt x="25876" y="25266"/>
                    <a:pt x="26455" y="24784"/>
                    <a:pt x="26969" y="24302"/>
                  </a:cubicBezTo>
                  <a:cubicBezTo>
                    <a:pt x="27484" y="23819"/>
                    <a:pt x="27869" y="23305"/>
                    <a:pt x="28094" y="22823"/>
                  </a:cubicBezTo>
                  <a:cubicBezTo>
                    <a:pt x="28577" y="21794"/>
                    <a:pt x="28737" y="20380"/>
                    <a:pt x="28737" y="18933"/>
                  </a:cubicBezTo>
                  <a:cubicBezTo>
                    <a:pt x="28737" y="17841"/>
                    <a:pt x="28641" y="16715"/>
                    <a:pt x="28544" y="15719"/>
                  </a:cubicBezTo>
                  <a:cubicBezTo>
                    <a:pt x="28448" y="15108"/>
                    <a:pt x="28191" y="14176"/>
                    <a:pt x="27805" y="13083"/>
                  </a:cubicBezTo>
                  <a:cubicBezTo>
                    <a:pt x="27194" y="11412"/>
                    <a:pt x="26294" y="9354"/>
                    <a:pt x="25234" y="7490"/>
                  </a:cubicBezTo>
                  <a:cubicBezTo>
                    <a:pt x="24205" y="5593"/>
                    <a:pt x="23016" y="3890"/>
                    <a:pt x="21858" y="2958"/>
                  </a:cubicBezTo>
                  <a:cubicBezTo>
                    <a:pt x="20862" y="2154"/>
                    <a:pt x="19898" y="1415"/>
                    <a:pt x="18933" y="868"/>
                  </a:cubicBezTo>
                  <a:cubicBezTo>
                    <a:pt x="17969" y="354"/>
                    <a:pt x="17005" y="32"/>
                    <a:pt x="160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4395;p64"/>
            <p:cNvSpPr/>
            <p:nvPr/>
          </p:nvSpPr>
          <p:spPr>
            <a:xfrm>
              <a:off x="2331325" y="2776500"/>
              <a:ext cx="384950" cy="435925"/>
            </a:xfrm>
            <a:custGeom>
              <a:avLst/>
              <a:gdLst/>
              <a:ahLst/>
              <a:cxnLst/>
              <a:rect l="l" t="t" r="r" b="b"/>
              <a:pathLst>
                <a:path w="15398" h="17437" extrusionOk="0">
                  <a:moveTo>
                    <a:pt x="5322" y="0"/>
                  </a:moveTo>
                  <a:cubicBezTo>
                    <a:pt x="4137" y="0"/>
                    <a:pt x="2959" y="251"/>
                    <a:pt x="1994" y="813"/>
                  </a:cubicBezTo>
                  <a:cubicBezTo>
                    <a:pt x="1994" y="813"/>
                    <a:pt x="1" y="3770"/>
                    <a:pt x="1" y="5924"/>
                  </a:cubicBezTo>
                  <a:cubicBezTo>
                    <a:pt x="1" y="8046"/>
                    <a:pt x="1737" y="11549"/>
                    <a:pt x="3055" y="13157"/>
                  </a:cubicBezTo>
                  <a:cubicBezTo>
                    <a:pt x="4405" y="14764"/>
                    <a:pt x="5626" y="15825"/>
                    <a:pt x="5626" y="15825"/>
                  </a:cubicBezTo>
                  <a:lnTo>
                    <a:pt x="8551" y="15150"/>
                  </a:lnTo>
                  <a:lnTo>
                    <a:pt x="8680" y="17432"/>
                  </a:lnTo>
                  <a:cubicBezTo>
                    <a:pt x="8680" y="17432"/>
                    <a:pt x="9062" y="16740"/>
                    <a:pt x="10059" y="16740"/>
                  </a:cubicBezTo>
                  <a:cubicBezTo>
                    <a:pt x="10387" y="16740"/>
                    <a:pt x="10782" y="16815"/>
                    <a:pt x="11251" y="17014"/>
                  </a:cubicBezTo>
                  <a:cubicBezTo>
                    <a:pt x="11967" y="17323"/>
                    <a:pt x="12584" y="17437"/>
                    <a:pt x="13071" y="17437"/>
                  </a:cubicBezTo>
                  <a:cubicBezTo>
                    <a:pt x="13854" y="17437"/>
                    <a:pt x="14305" y="17143"/>
                    <a:pt x="14305" y="16885"/>
                  </a:cubicBezTo>
                  <a:cubicBezTo>
                    <a:pt x="14305" y="16500"/>
                    <a:pt x="15398" y="13671"/>
                    <a:pt x="14305" y="8978"/>
                  </a:cubicBezTo>
                  <a:cubicBezTo>
                    <a:pt x="13244" y="4317"/>
                    <a:pt x="12055" y="3513"/>
                    <a:pt x="10287" y="1745"/>
                  </a:cubicBezTo>
                  <a:cubicBezTo>
                    <a:pt x="9211" y="669"/>
                    <a:pt x="7257" y="0"/>
                    <a:pt x="5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4396;p64"/>
            <p:cNvSpPr/>
            <p:nvPr/>
          </p:nvSpPr>
          <p:spPr>
            <a:xfrm>
              <a:off x="2324100" y="2770300"/>
              <a:ext cx="384150" cy="449250"/>
            </a:xfrm>
            <a:custGeom>
              <a:avLst/>
              <a:gdLst/>
              <a:ahLst/>
              <a:cxnLst/>
              <a:rect l="l" t="t" r="r" b="b"/>
              <a:pathLst>
                <a:path w="15366" h="17970" extrusionOk="0">
                  <a:moveTo>
                    <a:pt x="5626" y="515"/>
                  </a:moveTo>
                  <a:cubicBezTo>
                    <a:pt x="7490" y="515"/>
                    <a:pt x="9387" y="1190"/>
                    <a:pt x="10383" y="2186"/>
                  </a:cubicBezTo>
                  <a:cubicBezTo>
                    <a:pt x="11283" y="3086"/>
                    <a:pt x="11990" y="3697"/>
                    <a:pt x="12633" y="4661"/>
                  </a:cubicBezTo>
                  <a:cubicBezTo>
                    <a:pt x="13244" y="5626"/>
                    <a:pt x="13823" y="6976"/>
                    <a:pt x="14337" y="9290"/>
                  </a:cubicBezTo>
                  <a:cubicBezTo>
                    <a:pt x="14691" y="10833"/>
                    <a:pt x="14819" y="12183"/>
                    <a:pt x="14819" y="13276"/>
                  </a:cubicBezTo>
                  <a:cubicBezTo>
                    <a:pt x="14819" y="14401"/>
                    <a:pt x="14691" y="15269"/>
                    <a:pt x="14594" y="15912"/>
                  </a:cubicBezTo>
                  <a:cubicBezTo>
                    <a:pt x="14530" y="16233"/>
                    <a:pt x="14466" y="16490"/>
                    <a:pt x="14433" y="16683"/>
                  </a:cubicBezTo>
                  <a:cubicBezTo>
                    <a:pt x="14401" y="16780"/>
                    <a:pt x="14369" y="16876"/>
                    <a:pt x="14369" y="16940"/>
                  </a:cubicBezTo>
                  <a:cubicBezTo>
                    <a:pt x="14337" y="17005"/>
                    <a:pt x="14337" y="17069"/>
                    <a:pt x="14337" y="17133"/>
                  </a:cubicBezTo>
                  <a:cubicBezTo>
                    <a:pt x="14337" y="17133"/>
                    <a:pt x="14273" y="17230"/>
                    <a:pt x="14080" y="17294"/>
                  </a:cubicBezTo>
                  <a:cubicBezTo>
                    <a:pt x="13919" y="17358"/>
                    <a:pt x="13662" y="17423"/>
                    <a:pt x="13340" y="17423"/>
                  </a:cubicBezTo>
                  <a:cubicBezTo>
                    <a:pt x="12890" y="17423"/>
                    <a:pt x="12312" y="17326"/>
                    <a:pt x="11637" y="17037"/>
                  </a:cubicBezTo>
                  <a:cubicBezTo>
                    <a:pt x="11123" y="16812"/>
                    <a:pt x="10705" y="16715"/>
                    <a:pt x="10351" y="16715"/>
                  </a:cubicBezTo>
                  <a:cubicBezTo>
                    <a:pt x="9840" y="16715"/>
                    <a:pt x="9479" y="16891"/>
                    <a:pt x="9225" y="17065"/>
                  </a:cubicBezTo>
                  <a:lnTo>
                    <a:pt x="9225" y="17065"/>
                  </a:lnTo>
                  <a:lnTo>
                    <a:pt x="9130" y="15398"/>
                  </a:lnTo>
                  <a:cubicBezTo>
                    <a:pt x="9097" y="15301"/>
                    <a:pt x="9065" y="15237"/>
                    <a:pt x="9001" y="15173"/>
                  </a:cubicBezTo>
                  <a:cubicBezTo>
                    <a:pt x="8956" y="15150"/>
                    <a:pt x="8910" y="15127"/>
                    <a:pt x="8853" y="15127"/>
                  </a:cubicBezTo>
                  <a:cubicBezTo>
                    <a:pt x="8830" y="15127"/>
                    <a:pt x="8804" y="15131"/>
                    <a:pt x="8776" y="15140"/>
                  </a:cubicBezTo>
                  <a:lnTo>
                    <a:pt x="5981" y="15785"/>
                  </a:lnTo>
                  <a:lnTo>
                    <a:pt x="5981" y="15785"/>
                  </a:lnTo>
                  <a:cubicBezTo>
                    <a:pt x="5954" y="15758"/>
                    <a:pt x="5922" y="15725"/>
                    <a:pt x="5883" y="15687"/>
                  </a:cubicBezTo>
                  <a:cubicBezTo>
                    <a:pt x="5465" y="15301"/>
                    <a:pt x="4565" y="14401"/>
                    <a:pt x="3569" y="13212"/>
                  </a:cubicBezTo>
                  <a:cubicBezTo>
                    <a:pt x="2926" y="12440"/>
                    <a:pt x="2154" y="11187"/>
                    <a:pt x="1543" y="9869"/>
                  </a:cubicBezTo>
                  <a:cubicBezTo>
                    <a:pt x="965" y="8551"/>
                    <a:pt x="547" y="7169"/>
                    <a:pt x="547" y="6172"/>
                  </a:cubicBezTo>
                  <a:cubicBezTo>
                    <a:pt x="547" y="5176"/>
                    <a:pt x="1029" y="3922"/>
                    <a:pt x="1511" y="2925"/>
                  </a:cubicBezTo>
                  <a:cubicBezTo>
                    <a:pt x="1768" y="2443"/>
                    <a:pt x="2026" y="1993"/>
                    <a:pt x="2186" y="1704"/>
                  </a:cubicBezTo>
                  <a:cubicBezTo>
                    <a:pt x="2283" y="1543"/>
                    <a:pt x="2379" y="1415"/>
                    <a:pt x="2411" y="1350"/>
                  </a:cubicBezTo>
                  <a:cubicBezTo>
                    <a:pt x="2447" y="1298"/>
                    <a:pt x="2472" y="1264"/>
                    <a:pt x="2488" y="1245"/>
                  </a:cubicBezTo>
                  <a:lnTo>
                    <a:pt x="2488" y="1245"/>
                  </a:lnTo>
                  <a:cubicBezTo>
                    <a:pt x="3405" y="758"/>
                    <a:pt x="4500" y="515"/>
                    <a:pt x="5626" y="515"/>
                  </a:cubicBezTo>
                  <a:close/>
                  <a:moveTo>
                    <a:pt x="5626" y="0"/>
                  </a:moveTo>
                  <a:cubicBezTo>
                    <a:pt x="4404" y="0"/>
                    <a:pt x="3183" y="257"/>
                    <a:pt x="2154" y="836"/>
                  </a:cubicBezTo>
                  <a:lnTo>
                    <a:pt x="2058" y="900"/>
                  </a:lnTo>
                  <a:cubicBezTo>
                    <a:pt x="2058" y="933"/>
                    <a:pt x="1543" y="1672"/>
                    <a:pt x="1029" y="2700"/>
                  </a:cubicBezTo>
                  <a:cubicBezTo>
                    <a:pt x="547" y="3697"/>
                    <a:pt x="1" y="5015"/>
                    <a:pt x="1" y="6172"/>
                  </a:cubicBezTo>
                  <a:cubicBezTo>
                    <a:pt x="1" y="7297"/>
                    <a:pt x="451" y="8711"/>
                    <a:pt x="1061" y="10094"/>
                  </a:cubicBezTo>
                  <a:cubicBezTo>
                    <a:pt x="1672" y="11444"/>
                    <a:pt x="2444" y="12730"/>
                    <a:pt x="3151" y="13565"/>
                  </a:cubicBezTo>
                  <a:cubicBezTo>
                    <a:pt x="4501" y="15173"/>
                    <a:pt x="5722" y="16265"/>
                    <a:pt x="5722" y="16265"/>
                  </a:cubicBezTo>
                  <a:cubicBezTo>
                    <a:pt x="5769" y="16313"/>
                    <a:pt x="5834" y="16342"/>
                    <a:pt x="5890" y="16342"/>
                  </a:cubicBezTo>
                  <a:cubicBezTo>
                    <a:pt x="5910" y="16342"/>
                    <a:pt x="5930" y="16338"/>
                    <a:pt x="5947" y="16330"/>
                  </a:cubicBezTo>
                  <a:lnTo>
                    <a:pt x="8583" y="15719"/>
                  </a:lnTo>
                  <a:lnTo>
                    <a:pt x="8712" y="17680"/>
                  </a:lnTo>
                  <a:cubicBezTo>
                    <a:pt x="8712" y="17808"/>
                    <a:pt x="8808" y="17905"/>
                    <a:pt x="8937" y="17937"/>
                  </a:cubicBezTo>
                  <a:cubicBezTo>
                    <a:pt x="8954" y="17943"/>
                    <a:pt x="8972" y="17945"/>
                    <a:pt x="8990" y="17945"/>
                  </a:cubicBezTo>
                  <a:cubicBezTo>
                    <a:pt x="9077" y="17945"/>
                    <a:pt x="9173" y="17888"/>
                    <a:pt x="9226" y="17808"/>
                  </a:cubicBezTo>
                  <a:cubicBezTo>
                    <a:pt x="9226" y="17776"/>
                    <a:pt x="9322" y="17648"/>
                    <a:pt x="9483" y="17519"/>
                  </a:cubicBezTo>
                  <a:cubicBezTo>
                    <a:pt x="9676" y="17391"/>
                    <a:pt x="9933" y="17262"/>
                    <a:pt x="10351" y="17262"/>
                  </a:cubicBezTo>
                  <a:cubicBezTo>
                    <a:pt x="10608" y="17262"/>
                    <a:pt x="10994" y="17326"/>
                    <a:pt x="11412" y="17519"/>
                  </a:cubicBezTo>
                  <a:cubicBezTo>
                    <a:pt x="12151" y="17841"/>
                    <a:pt x="12794" y="17969"/>
                    <a:pt x="13340" y="17969"/>
                  </a:cubicBezTo>
                  <a:cubicBezTo>
                    <a:pt x="13758" y="17969"/>
                    <a:pt x="14112" y="17873"/>
                    <a:pt x="14401" y="17744"/>
                  </a:cubicBezTo>
                  <a:cubicBezTo>
                    <a:pt x="14530" y="17680"/>
                    <a:pt x="14626" y="17616"/>
                    <a:pt x="14723" y="17519"/>
                  </a:cubicBezTo>
                  <a:cubicBezTo>
                    <a:pt x="14819" y="17423"/>
                    <a:pt x="14883" y="17294"/>
                    <a:pt x="14883" y="17133"/>
                  </a:cubicBezTo>
                  <a:lnTo>
                    <a:pt x="14883" y="17101"/>
                  </a:lnTo>
                  <a:cubicBezTo>
                    <a:pt x="14883" y="17037"/>
                    <a:pt x="14916" y="16876"/>
                    <a:pt x="14980" y="16683"/>
                  </a:cubicBezTo>
                  <a:cubicBezTo>
                    <a:pt x="15108" y="16040"/>
                    <a:pt x="15366" y="14883"/>
                    <a:pt x="15333" y="13276"/>
                  </a:cubicBezTo>
                  <a:cubicBezTo>
                    <a:pt x="15366" y="12119"/>
                    <a:pt x="15237" y="10769"/>
                    <a:pt x="14883" y="9162"/>
                  </a:cubicBezTo>
                  <a:cubicBezTo>
                    <a:pt x="14337" y="6815"/>
                    <a:pt x="13758" y="5401"/>
                    <a:pt x="13083" y="4372"/>
                  </a:cubicBezTo>
                  <a:cubicBezTo>
                    <a:pt x="12408" y="3343"/>
                    <a:pt x="11637" y="2668"/>
                    <a:pt x="10769" y="1800"/>
                  </a:cubicBezTo>
                  <a:cubicBezTo>
                    <a:pt x="9612" y="675"/>
                    <a:pt x="7619" y="0"/>
                    <a:pt x="56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4397;p64"/>
            <p:cNvSpPr/>
            <p:nvPr/>
          </p:nvSpPr>
          <p:spPr>
            <a:xfrm>
              <a:off x="2377950" y="2807100"/>
              <a:ext cx="307800" cy="365025"/>
            </a:xfrm>
            <a:custGeom>
              <a:avLst/>
              <a:gdLst/>
              <a:ahLst/>
              <a:cxnLst/>
              <a:rect l="l" t="t" r="r" b="b"/>
              <a:pathLst>
                <a:path w="12312" h="14601" extrusionOk="0">
                  <a:moveTo>
                    <a:pt x="2462" y="0"/>
                  </a:moveTo>
                  <a:cubicBezTo>
                    <a:pt x="2040" y="0"/>
                    <a:pt x="1701" y="90"/>
                    <a:pt x="1479" y="264"/>
                  </a:cubicBezTo>
                  <a:cubicBezTo>
                    <a:pt x="1479" y="264"/>
                    <a:pt x="0" y="2804"/>
                    <a:pt x="804" y="4829"/>
                  </a:cubicBezTo>
                  <a:cubicBezTo>
                    <a:pt x="1607" y="6822"/>
                    <a:pt x="4147" y="9232"/>
                    <a:pt x="6172" y="10968"/>
                  </a:cubicBezTo>
                  <a:cubicBezTo>
                    <a:pt x="8165" y="12736"/>
                    <a:pt x="10704" y="14601"/>
                    <a:pt x="10704" y="14601"/>
                  </a:cubicBezTo>
                  <a:cubicBezTo>
                    <a:pt x="10704" y="14601"/>
                    <a:pt x="12312" y="10454"/>
                    <a:pt x="9772" y="5632"/>
                  </a:cubicBezTo>
                  <a:cubicBezTo>
                    <a:pt x="7707" y="1710"/>
                    <a:pt x="4301" y="0"/>
                    <a:pt x="24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4398;p64"/>
            <p:cNvSpPr/>
            <p:nvPr/>
          </p:nvSpPr>
          <p:spPr>
            <a:xfrm>
              <a:off x="2385175" y="2800025"/>
              <a:ext cx="279675" cy="378875"/>
            </a:xfrm>
            <a:custGeom>
              <a:avLst/>
              <a:gdLst/>
              <a:ahLst/>
              <a:cxnLst/>
              <a:rect l="l" t="t" r="r" b="b"/>
              <a:pathLst>
                <a:path w="11187" h="15155" extrusionOk="0">
                  <a:moveTo>
                    <a:pt x="2186" y="547"/>
                  </a:moveTo>
                  <a:cubicBezTo>
                    <a:pt x="3022" y="547"/>
                    <a:pt x="4308" y="965"/>
                    <a:pt x="5594" y="1833"/>
                  </a:cubicBezTo>
                  <a:cubicBezTo>
                    <a:pt x="6912" y="2733"/>
                    <a:pt x="8229" y="4115"/>
                    <a:pt x="9258" y="6044"/>
                  </a:cubicBezTo>
                  <a:cubicBezTo>
                    <a:pt x="10351" y="8101"/>
                    <a:pt x="10640" y="10062"/>
                    <a:pt x="10640" y="11605"/>
                  </a:cubicBezTo>
                  <a:cubicBezTo>
                    <a:pt x="10640" y="12569"/>
                    <a:pt x="10544" y="13373"/>
                    <a:pt x="10415" y="13919"/>
                  </a:cubicBezTo>
                  <a:cubicBezTo>
                    <a:pt x="10368" y="14134"/>
                    <a:pt x="10320" y="14314"/>
                    <a:pt x="10285" y="14445"/>
                  </a:cubicBezTo>
                  <a:lnTo>
                    <a:pt x="10285" y="14445"/>
                  </a:lnTo>
                  <a:cubicBezTo>
                    <a:pt x="10246" y="14413"/>
                    <a:pt x="10204" y="14377"/>
                    <a:pt x="10158" y="14337"/>
                  </a:cubicBezTo>
                  <a:cubicBezTo>
                    <a:pt x="9355" y="13726"/>
                    <a:pt x="7554" y="12344"/>
                    <a:pt x="6044" y="11058"/>
                  </a:cubicBezTo>
                  <a:cubicBezTo>
                    <a:pt x="5047" y="10190"/>
                    <a:pt x="3922" y="9162"/>
                    <a:pt x="2926" y="8101"/>
                  </a:cubicBezTo>
                  <a:cubicBezTo>
                    <a:pt x="1961" y="7040"/>
                    <a:pt x="1126" y="5947"/>
                    <a:pt x="772" y="5015"/>
                  </a:cubicBezTo>
                  <a:cubicBezTo>
                    <a:pt x="611" y="4597"/>
                    <a:pt x="547" y="4179"/>
                    <a:pt x="547" y="3762"/>
                  </a:cubicBezTo>
                  <a:cubicBezTo>
                    <a:pt x="547" y="2990"/>
                    <a:pt x="740" y="2219"/>
                    <a:pt x="965" y="1640"/>
                  </a:cubicBezTo>
                  <a:cubicBezTo>
                    <a:pt x="1093" y="1351"/>
                    <a:pt x="1190" y="1094"/>
                    <a:pt x="1286" y="933"/>
                  </a:cubicBezTo>
                  <a:cubicBezTo>
                    <a:pt x="1316" y="873"/>
                    <a:pt x="1346" y="813"/>
                    <a:pt x="1376" y="753"/>
                  </a:cubicBezTo>
                  <a:lnTo>
                    <a:pt x="1376" y="753"/>
                  </a:lnTo>
                  <a:cubicBezTo>
                    <a:pt x="1541" y="634"/>
                    <a:pt x="1820" y="547"/>
                    <a:pt x="2186" y="547"/>
                  </a:cubicBezTo>
                  <a:close/>
                  <a:moveTo>
                    <a:pt x="2186" y="1"/>
                  </a:moveTo>
                  <a:cubicBezTo>
                    <a:pt x="1704" y="1"/>
                    <a:pt x="1318" y="97"/>
                    <a:pt x="1029" y="322"/>
                  </a:cubicBezTo>
                  <a:lnTo>
                    <a:pt x="965" y="419"/>
                  </a:lnTo>
                  <a:cubicBezTo>
                    <a:pt x="933" y="419"/>
                    <a:pt x="1" y="2026"/>
                    <a:pt x="1" y="3762"/>
                  </a:cubicBezTo>
                  <a:cubicBezTo>
                    <a:pt x="1" y="4244"/>
                    <a:pt x="65" y="4726"/>
                    <a:pt x="258" y="5208"/>
                  </a:cubicBezTo>
                  <a:cubicBezTo>
                    <a:pt x="676" y="6269"/>
                    <a:pt x="1543" y="7394"/>
                    <a:pt x="2540" y="8455"/>
                  </a:cubicBezTo>
                  <a:cubicBezTo>
                    <a:pt x="3536" y="9548"/>
                    <a:pt x="4694" y="10576"/>
                    <a:pt x="5690" y="11476"/>
                  </a:cubicBezTo>
                  <a:cubicBezTo>
                    <a:pt x="7715" y="13212"/>
                    <a:pt x="10255" y="15076"/>
                    <a:pt x="10255" y="15109"/>
                  </a:cubicBezTo>
                  <a:cubicBezTo>
                    <a:pt x="10300" y="15131"/>
                    <a:pt x="10362" y="15154"/>
                    <a:pt x="10428" y="15154"/>
                  </a:cubicBezTo>
                  <a:cubicBezTo>
                    <a:pt x="10455" y="15154"/>
                    <a:pt x="10483" y="15150"/>
                    <a:pt x="10512" y="15141"/>
                  </a:cubicBezTo>
                  <a:cubicBezTo>
                    <a:pt x="10576" y="15109"/>
                    <a:pt x="10640" y="15044"/>
                    <a:pt x="10672" y="14980"/>
                  </a:cubicBezTo>
                  <a:cubicBezTo>
                    <a:pt x="10672" y="14948"/>
                    <a:pt x="11187" y="13630"/>
                    <a:pt x="11187" y="11605"/>
                  </a:cubicBezTo>
                  <a:cubicBezTo>
                    <a:pt x="11187" y="9998"/>
                    <a:pt x="10865" y="7940"/>
                    <a:pt x="9708" y="5787"/>
                  </a:cubicBezTo>
                  <a:cubicBezTo>
                    <a:pt x="8680" y="3794"/>
                    <a:pt x="7265" y="2347"/>
                    <a:pt x="5883" y="1415"/>
                  </a:cubicBezTo>
                  <a:cubicBezTo>
                    <a:pt x="4533" y="451"/>
                    <a:pt x="3183" y="1"/>
                    <a:pt x="21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4399;p64"/>
            <p:cNvSpPr/>
            <p:nvPr/>
          </p:nvSpPr>
          <p:spPr>
            <a:xfrm>
              <a:off x="2394825" y="2509125"/>
              <a:ext cx="381725" cy="495850"/>
            </a:xfrm>
            <a:custGeom>
              <a:avLst/>
              <a:gdLst/>
              <a:ahLst/>
              <a:cxnLst/>
              <a:rect l="l" t="t" r="r" b="b"/>
              <a:pathLst>
                <a:path w="15269" h="19834" extrusionOk="0">
                  <a:moveTo>
                    <a:pt x="12440" y="0"/>
                  </a:moveTo>
                  <a:cubicBezTo>
                    <a:pt x="12440" y="0"/>
                    <a:pt x="8840" y="2154"/>
                    <a:pt x="7908" y="2540"/>
                  </a:cubicBezTo>
                  <a:cubicBezTo>
                    <a:pt x="6943" y="2958"/>
                    <a:pt x="2925" y="4822"/>
                    <a:pt x="2411" y="7233"/>
                  </a:cubicBezTo>
                  <a:cubicBezTo>
                    <a:pt x="1865" y="9644"/>
                    <a:pt x="515" y="12987"/>
                    <a:pt x="257" y="13790"/>
                  </a:cubicBezTo>
                  <a:cubicBezTo>
                    <a:pt x="0" y="14594"/>
                    <a:pt x="257" y="15655"/>
                    <a:pt x="1061" y="16748"/>
                  </a:cubicBezTo>
                  <a:cubicBezTo>
                    <a:pt x="1865" y="17808"/>
                    <a:pt x="6140" y="19834"/>
                    <a:pt x="7104" y="19834"/>
                  </a:cubicBezTo>
                  <a:cubicBezTo>
                    <a:pt x="8036" y="19834"/>
                    <a:pt x="8422" y="14208"/>
                    <a:pt x="8422" y="14208"/>
                  </a:cubicBezTo>
                  <a:lnTo>
                    <a:pt x="12183" y="14208"/>
                  </a:lnTo>
                  <a:cubicBezTo>
                    <a:pt x="13662" y="14208"/>
                    <a:pt x="13115" y="13405"/>
                    <a:pt x="13533" y="11637"/>
                  </a:cubicBezTo>
                  <a:cubicBezTo>
                    <a:pt x="13919" y="9901"/>
                    <a:pt x="13662" y="7233"/>
                    <a:pt x="13662" y="7233"/>
                  </a:cubicBezTo>
                  <a:cubicBezTo>
                    <a:pt x="13662" y="7233"/>
                    <a:pt x="14722" y="5497"/>
                    <a:pt x="14980" y="5079"/>
                  </a:cubicBezTo>
                  <a:cubicBezTo>
                    <a:pt x="15269" y="4693"/>
                    <a:pt x="13372" y="3601"/>
                    <a:pt x="13372" y="3601"/>
                  </a:cubicBezTo>
                  <a:lnTo>
                    <a:pt x="13372" y="2668"/>
                  </a:lnTo>
                  <a:cubicBezTo>
                    <a:pt x="13372" y="2283"/>
                    <a:pt x="12440" y="0"/>
                    <a:pt x="124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4400;p64"/>
            <p:cNvSpPr/>
            <p:nvPr/>
          </p:nvSpPr>
          <p:spPr>
            <a:xfrm>
              <a:off x="2392400" y="2502175"/>
              <a:ext cx="384950" cy="509225"/>
            </a:xfrm>
            <a:custGeom>
              <a:avLst/>
              <a:gdLst/>
              <a:ahLst/>
              <a:cxnLst/>
              <a:rect l="l" t="t" r="r" b="b"/>
              <a:pathLst>
                <a:path w="15398" h="20369" extrusionOk="0">
                  <a:moveTo>
                    <a:pt x="12410" y="657"/>
                  </a:moveTo>
                  <a:cubicBezTo>
                    <a:pt x="12420" y="680"/>
                    <a:pt x="12430" y="703"/>
                    <a:pt x="12441" y="728"/>
                  </a:cubicBezTo>
                  <a:cubicBezTo>
                    <a:pt x="12569" y="1050"/>
                    <a:pt x="12762" y="1564"/>
                    <a:pt x="12923" y="2014"/>
                  </a:cubicBezTo>
                  <a:cubicBezTo>
                    <a:pt x="13019" y="2239"/>
                    <a:pt x="13084" y="2464"/>
                    <a:pt x="13148" y="2625"/>
                  </a:cubicBezTo>
                  <a:cubicBezTo>
                    <a:pt x="13148" y="2721"/>
                    <a:pt x="13180" y="2786"/>
                    <a:pt x="13212" y="2850"/>
                  </a:cubicBezTo>
                  <a:cubicBezTo>
                    <a:pt x="13212" y="2914"/>
                    <a:pt x="13212" y="2946"/>
                    <a:pt x="13212" y="2946"/>
                  </a:cubicBezTo>
                  <a:cubicBezTo>
                    <a:pt x="13212" y="3364"/>
                    <a:pt x="13212" y="3879"/>
                    <a:pt x="13212" y="3879"/>
                  </a:cubicBezTo>
                  <a:cubicBezTo>
                    <a:pt x="13212" y="3975"/>
                    <a:pt x="13276" y="4071"/>
                    <a:pt x="13341" y="4136"/>
                  </a:cubicBezTo>
                  <a:lnTo>
                    <a:pt x="13405" y="4168"/>
                  </a:lnTo>
                  <a:cubicBezTo>
                    <a:pt x="13566" y="4264"/>
                    <a:pt x="13951" y="4489"/>
                    <a:pt x="14305" y="4746"/>
                  </a:cubicBezTo>
                  <a:cubicBezTo>
                    <a:pt x="14466" y="4875"/>
                    <a:pt x="14627" y="5004"/>
                    <a:pt x="14723" y="5100"/>
                  </a:cubicBezTo>
                  <a:cubicBezTo>
                    <a:pt x="14755" y="5164"/>
                    <a:pt x="14819" y="5196"/>
                    <a:pt x="14819" y="5261"/>
                  </a:cubicBezTo>
                  <a:lnTo>
                    <a:pt x="14826" y="5267"/>
                  </a:lnTo>
                  <a:lnTo>
                    <a:pt x="14826" y="5267"/>
                  </a:lnTo>
                  <a:cubicBezTo>
                    <a:pt x="14531" y="5718"/>
                    <a:pt x="13534" y="7350"/>
                    <a:pt x="13534" y="7350"/>
                  </a:cubicBezTo>
                  <a:cubicBezTo>
                    <a:pt x="13501" y="7414"/>
                    <a:pt x="13469" y="7479"/>
                    <a:pt x="13469" y="7543"/>
                  </a:cubicBezTo>
                  <a:cubicBezTo>
                    <a:pt x="13469" y="7543"/>
                    <a:pt x="13501" y="7575"/>
                    <a:pt x="13501" y="7672"/>
                  </a:cubicBezTo>
                  <a:cubicBezTo>
                    <a:pt x="13534" y="7961"/>
                    <a:pt x="13566" y="8668"/>
                    <a:pt x="13566" y="9440"/>
                  </a:cubicBezTo>
                  <a:cubicBezTo>
                    <a:pt x="13566" y="10243"/>
                    <a:pt x="13501" y="11143"/>
                    <a:pt x="13341" y="11850"/>
                  </a:cubicBezTo>
                  <a:cubicBezTo>
                    <a:pt x="13148" y="12783"/>
                    <a:pt x="13180" y="13425"/>
                    <a:pt x="13084" y="13779"/>
                  </a:cubicBezTo>
                  <a:cubicBezTo>
                    <a:pt x="13051" y="13972"/>
                    <a:pt x="12987" y="14036"/>
                    <a:pt x="12923" y="14100"/>
                  </a:cubicBezTo>
                  <a:cubicBezTo>
                    <a:pt x="12826" y="14165"/>
                    <a:pt x="12634" y="14197"/>
                    <a:pt x="12280" y="14197"/>
                  </a:cubicBezTo>
                  <a:lnTo>
                    <a:pt x="8519" y="14197"/>
                  </a:lnTo>
                  <a:cubicBezTo>
                    <a:pt x="8391" y="14197"/>
                    <a:pt x="8262" y="14326"/>
                    <a:pt x="8262" y="14454"/>
                  </a:cubicBezTo>
                  <a:cubicBezTo>
                    <a:pt x="8262" y="14454"/>
                    <a:pt x="8230" y="14808"/>
                    <a:pt x="8198" y="15322"/>
                  </a:cubicBezTo>
                  <a:cubicBezTo>
                    <a:pt x="8101" y="16093"/>
                    <a:pt x="7973" y="17283"/>
                    <a:pt x="7748" y="18247"/>
                  </a:cubicBezTo>
                  <a:cubicBezTo>
                    <a:pt x="7651" y="18729"/>
                    <a:pt x="7523" y="19179"/>
                    <a:pt x="7426" y="19469"/>
                  </a:cubicBezTo>
                  <a:cubicBezTo>
                    <a:pt x="7362" y="19629"/>
                    <a:pt x="7298" y="19726"/>
                    <a:pt x="7233" y="19790"/>
                  </a:cubicBezTo>
                  <a:lnTo>
                    <a:pt x="7171" y="19821"/>
                  </a:lnTo>
                  <a:lnTo>
                    <a:pt x="7171" y="19821"/>
                  </a:lnTo>
                  <a:cubicBezTo>
                    <a:pt x="7073" y="19816"/>
                    <a:pt x="6925" y="19787"/>
                    <a:pt x="6751" y="19758"/>
                  </a:cubicBezTo>
                  <a:cubicBezTo>
                    <a:pt x="6076" y="19565"/>
                    <a:pt x="4855" y="19051"/>
                    <a:pt x="3762" y="18472"/>
                  </a:cubicBezTo>
                  <a:cubicBezTo>
                    <a:pt x="3215" y="18183"/>
                    <a:pt x="2701" y="17894"/>
                    <a:pt x="2251" y="17604"/>
                  </a:cubicBezTo>
                  <a:cubicBezTo>
                    <a:pt x="1833" y="17315"/>
                    <a:pt x="1512" y="17026"/>
                    <a:pt x="1383" y="16865"/>
                  </a:cubicBezTo>
                  <a:cubicBezTo>
                    <a:pt x="804" y="16093"/>
                    <a:pt x="515" y="15322"/>
                    <a:pt x="515" y="14711"/>
                  </a:cubicBezTo>
                  <a:cubicBezTo>
                    <a:pt x="515" y="14518"/>
                    <a:pt x="547" y="14326"/>
                    <a:pt x="612" y="14165"/>
                  </a:cubicBezTo>
                  <a:cubicBezTo>
                    <a:pt x="740" y="13779"/>
                    <a:pt x="1158" y="12718"/>
                    <a:pt x="1576" y="11465"/>
                  </a:cubicBezTo>
                  <a:cubicBezTo>
                    <a:pt x="2026" y="10243"/>
                    <a:pt x="2476" y="8797"/>
                    <a:pt x="2765" y="7575"/>
                  </a:cubicBezTo>
                  <a:cubicBezTo>
                    <a:pt x="2990" y="6482"/>
                    <a:pt x="4083" y="5421"/>
                    <a:pt x="5240" y="4618"/>
                  </a:cubicBezTo>
                  <a:cubicBezTo>
                    <a:pt x="6398" y="3814"/>
                    <a:pt x="7651" y="3268"/>
                    <a:pt x="8101" y="3075"/>
                  </a:cubicBezTo>
                  <a:cubicBezTo>
                    <a:pt x="8358" y="2946"/>
                    <a:pt x="8744" y="2753"/>
                    <a:pt x="9226" y="2496"/>
                  </a:cubicBezTo>
                  <a:cubicBezTo>
                    <a:pt x="10336" y="1891"/>
                    <a:pt x="11821" y="1009"/>
                    <a:pt x="12410" y="657"/>
                  </a:cubicBezTo>
                  <a:close/>
                  <a:moveTo>
                    <a:pt x="12542" y="0"/>
                  </a:moveTo>
                  <a:cubicBezTo>
                    <a:pt x="12495" y="0"/>
                    <a:pt x="12446" y="16"/>
                    <a:pt x="12409" y="53"/>
                  </a:cubicBezTo>
                  <a:cubicBezTo>
                    <a:pt x="12409" y="53"/>
                    <a:pt x="12184" y="182"/>
                    <a:pt x="11830" y="375"/>
                  </a:cubicBezTo>
                  <a:cubicBezTo>
                    <a:pt x="11283" y="696"/>
                    <a:pt x="10480" y="1178"/>
                    <a:pt x="9708" y="1596"/>
                  </a:cubicBezTo>
                  <a:cubicBezTo>
                    <a:pt x="8937" y="2046"/>
                    <a:pt x="8198" y="2432"/>
                    <a:pt x="7876" y="2561"/>
                  </a:cubicBezTo>
                  <a:cubicBezTo>
                    <a:pt x="7394" y="2786"/>
                    <a:pt x="6140" y="3364"/>
                    <a:pt x="4951" y="4200"/>
                  </a:cubicBezTo>
                  <a:cubicBezTo>
                    <a:pt x="3730" y="5036"/>
                    <a:pt x="2540" y="6129"/>
                    <a:pt x="2251" y="7447"/>
                  </a:cubicBezTo>
                  <a:cubicBezTo>
                    <a:pt x="1962" y="8636"/>
                    <a:pt x="1512" y="10082"/>
                    <a:pt x="1062" y="11304"/>
                  </a:cubicBezTo>
                  <a:cubicBezTo>
                    <a:pt x="644" y="12525"/>
                    <a:pt x="226" y="13554"/>
                    <a:pt x="97" y="13972"/>
                  </a:cubicBezTo>
                  <a:cubicBezTo>
                    <a:pt x="33" y="14229"/>
                    <a:pt x="1" y="14454"/>
                    <a:pt x="1" y="14711"/>
                  </a:cubicBezTo>
                  <a:cubicBezTo>
                    <a:pt x="1" y="15483"/>
                    <a:pt x="322" y="16351"/>
                    <a:pt x="933" y="17186"/>
                  </a:cubicBezTo>
                  <a:cubicBezTo>
                    <a:pt x="1190" y="17508"/>
                    <a:pt x="1608" y="17829"/>
                    <a:pt x="2154" y="18183"/>
                  </a:cubicBezTo>
                  <a:cubicBezTo>
                    <a:pt x="2990" y="18697"/>
                    <a:pt x="4019" y="19244"/>
                    <a:pt x="4983" y="19661"/>
                  </a:cubicBezTo>
                  <a:cubicBezTo>
                    <a:pt x="5433" y="19854"/>
                    <a:pt x="5883" y="20047"/>
                    <a:pt x="6269" y="20144"/>
                  </a:cubicBezTo>
                  <a:cubicBezTo>
                    <a:pt x="6655" y="20272"/>
                    <a:pt x="6944" y="20369"/>
                    <a:pt x="7201" y="20369"/>
                  </a:cubicBezTo>
                  <a:cubicBezTo>
                    <a:pt x="7330" y="20369"/>
                    <a:pt x="7426" y="20304"/>
                    <a:pt x="7523" y="20240"/>
                  </a:cubicBezTo>
                  <a:cubicBezTo>
                    <a:pt x="7683" y="20112"/>
                    <a:pt x="7780" y="19951"/>
                    <a:pt x="7876" y="19726"/>
                  </a:cubicBezTo>
                  <a:cubicBezTo>
                    <a:pt x="8069" y="19340"/>
                    <a:pt x="8198" y="18858"/>
                    <a:pt x="8294" y="18279"/>
                  </a:cubicBezTo>
                  <a:cubicBezTo>
                    <a:pt x="8574" y="16982"/>
                    <a:pt x="8713" y="15363"/>
                    <a:pt x="8774" y="14743"/>
                  </a:cubicBezTo>
                  <a:lnTo>
                    <a:pt x="12280" y="14743"/>
                  </a:lnTo>
                  <a:cubicBezTo>
                    <a:pt x="12666" y="14743"/>
                    <a:pt x="12955" y="14679"/>
                    <a:pt x="13180" y="14551"/>
                  </a:cubicBezTo>
                  <a:cubicBezTo>
                    <a:pt x="13373" y="14422"/>
                    <a:pt x="13501" y="14261"/>
                    <a:pt x="13566" y="14100"/>
                  </a:cubicBezTo>
                  <a:cubicBezTo>
                    <a:pt x="13662" y="13843"/>
                    <a:pt x="13662" y="13554"/>
                    <a:pt x="13694" y="13200"/>
                  </a:cubicBezTo>
                  <a:cubicBezTo>
                    <a:pt x="13726" y="12847"/>
                    <a:pt x="13759" y="12461"/>
                    <a:pt x="13887" y="11979"/>
                  </a:cubicBezTo>
                  <a:cubicBezTo>
                    <a:pt x="14048" y="11207"/>
                    <a:pt x="14112" y="10275"/>
                    <a:pt x="14112" y="9440"/>
                  </a:cubicBezTo>
                  <a:cubicBezTo>
                    <a:pt x="14112" y="8582"/>
                    <a:pt x="14049" y="7830"/>
                    <a:pt x="14025" y="7573"/>
                  </a:cubicBezTo>
                  <a:lnTo>
                    <a:pt x="14025" y="7573"/>
                  </a:lnTo>
                  <a:cubicBezTo>
                    <a:pt x="14110" y="7436"/>
                    <a:pt x="14318" y="7106"/>
                    <a:pt x="14562" y="6739"/>
                  </a:cubicBezTo>
                  <a:cubicBezTo>
                    <a:pt x="14852" y="6257"/>
                    <a:pt x="15173" y="5711"/>
                    <a:pt x="15302" y="5518"/>
                  </a:cubicBezTo>
                  <a:cubicBezTo>
                    <a:pt x="15366" y="5454"/>
                    <a:pt x="15398" y="5357"/>
                    <a:pt x="15366" y="5261"/>
                  </a:cubicBezTo>
                  <a:cubicBezTo>
                    <a:pt x="15366" y="5132"/>
                    <a:pt x="15334" y="5036"/>
                    <a:pt x="15269" y="4939"/>
                  </a:cubicBezTo>
                  <a:cubicBezTo>
                    <a:pt x="15173" y="4779"/>
                    <a:pt x="15012" y="4650"/>
                    <a:pt x="14852" y="4489"/>
                  </a:cubicBezTo>
                  <a:cubicBezTo>
                    <a:pt x="14471" y="4181"/>
                    <a:pt x="13986" y="3872"/>
                    <a:pt x="13759" y="3732"/>
                  </a:cubicBezTo>
                  <a:lnTo>
                    <a:pt x="13759" y="3732"/>
                  </a:lnTo>
                  <a:lnTo>
                    <a:pt x="13759" y="2946"/>
                  </a:lnTo>
                  <a:cubicBezTo>
                    <a:pt x="13759" y="2850"/>
                    <a:pt x="13726" y="2753"/>
                    <a:pt x="13694" y="2657"/>
                  </a:cubicBezTo>
                  <a:cubicBezTo>
                    <a:pt x="13598" y="2271"/>
                    <a:pt x="13373" y="1661"/>
                    <a:pt x="13180" y="1146"/>
                  </a:cubicBezTo>
                  <a:cubicBezTo>
                    <a:pt x="12987" y="600"/>
                    <a:pt x="12794" y="182"/>
                    <a:pt x="12794" y="182"/>
                  </a:cubicBezTo>
                  <a:cubicBezTo>
                    <a:pt x="12762" y="85"/>
                    <a:pt x="12698" y="53"/>
                    <a:pt x="12634" y="21"/>
                  </a:cubicBezTo>
                  <a:cubicBezTo>
                    <a:pt x="12607" y="8"/>
                    <a:pt x="12575" y="0"/>
                    <a:pt x="125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4401;p64"/>
            <p:cNvSpPr/>
            <p:nvPr/>
          </p:nvSpPr>
          <p:spPr>
            <a:xfrm>
              <a:off x="2123200" y="2738050"/>
              <a:ext cx="231475" cy="220100"/>
            </a:xfrm>
            <a:custGeom>
              <a:avLst/>
              <a:gdLst/>
              <a:ahLst/>
              <a:cxnLst/>
              <a:rect l="l" t="t" r="r" b="b"/>
              <a:pathLst>
                <a:path w="9259" h="8804" extrusionOk="0">
                  <a:moveTo>
                    <a:pt x="4693" y="0"/>
                  </a:moveTo>
                  <a:cubicBezTo>
                    <a:pt x="4303" y="0"/>
                    <a:pt x="3939" y="20"/>
                    <a:pt x="3633" y="69"/>
                  </a:cubicBezTo>
                  <a:cubicBezTo>
                    <a:pt x="2026" y="358"/>
                    <a:pt x="0" y="2640"/>
                    <a:pt x="0" y="4891"/>
                  </a:cubicBezTo>
                  <a:cubicBezTo>
                    <a:pt x="0" y="7173"/>
                    <a:pt x="1736" y="8523"/>
                    <a:pt x="4565" y="8780"/>
                  </a:cubicBezTo>
                  <a:cubicBezTo>
                    <a:pt x="4721" y="8796"/>
                    <a:pt x="4874" y="8804"/>
                    <a:pt x="5024" y="8804"/>
                  </a:cubicBezTo>
                  <a:cubicBezTo>
                    <a:pt x="7567" y="8804"/>
                    <a:pt x="9258" y="6583"/>
                    <a:pt x="9258" y="5308"/>
                  </a:cubicBezTo>
                  <a:cubicBezTo>
                    <a:pt x="9258" y="3958"/>
                    <a:pt x="9129" y="2480"/>
                    <a:pt x="8454" y="358"/>
                  </a:cubicBezTo>
                  <a:cubicBezTo>
                    <a:pt x="8454" y="358"/>
                    <a:pt x="6348" y="0"/>
                    <a:pt x="46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4402;p64"/>
            <p:cNvSpPr/>
            <p:nvPr/>
          </p:nvSpPr>
          <p:spPr>
            <a:xfrm>
              <a:off x="2116775" y="2731725"/>
              <a:ext cx="244325" cy="233075"/>
            </a:xfrm>
            <a:custGeom>
              <a:avLst/>
              <a:gdLst/>
              <a:ahLst/>
              <a:cxnLst/>
              <a:rect l="l" t="t" r="r" b="b"/>
              <a:pathLst>
                <a:path w="9773" h="9323" extrusionOk="0">
                  <a:moveTo>
                    <a:pt x="5015" y="515"/>
                  </a:moveTo>
                  <a:cubicBezTo>
                    <a:pt x="5818" y="515"/>
                    <a:pt x="6718" y="611"/>
                    <a:pt x="7426" y="708"/>
                  </a:cubicBezTo>
                  <a:cubicBezTo>
                    <a:pt x="7779" y="740"/>
                    <a:pt x="8101" y="772"/>
                    <a:pt x="8326" y="804"/>
                  </a:cubicBezTo>
                  <a:cubicBezTo>
                    <a:pt x="8393" y="815"/>
                    <a:pt x="8453" y="827"/>
                    <a:pt x="8502" y="837"/>
                  </a:cubicBezTo>
                  <a:lnTo>
                    <a:pt x="8502" y="837"/>
                  </a:lnTo>
                  <a:cubicBezTo>
                    <a:pt x="9104" y="2871"/>
                    <a:pt x="9226" y="4277"/>
                    <a:pt x="9226" y="5561"/>
                  </a:cubicBezTo>
                  <a:cubicBezTo>
                    <a:pt x="9226" y="5819"/>
                    <a:pt x="9161" y="6172"/>
                    <a:pt x="8969" y="6526"/>
                  </a:cubicBezTo>
                  <a:cubicBezTo>
                    <a:pt x="8679" y="7072"/>
                    <a:pt x="8197" y="7619"/>
                    <a:pt x="7586" y="8069"/>
                  </a:cubicBezTo>
                  <a:cubicBezTo>
                    <a:pt x="6943" y="8487"/>
                    <a:pt x="6140" y="8776"/>
                    <a:pt x="5240" y="8776"/>
                  </a:cubicBezTo>
                  <a:lnTo>
                    <a:pt x="4854" y="8776"/>
                  </a:lnTo>
                  <a:cubicBezTo>
                    <a:pt x="3472" y="8647"/>
                    <a:pt x="2379" y="8262"/>
                    <a:pt x="1672" y="7651"/>
                  </a:cubicBezTo>
                  <a:cubicBezTo>
                    <a:pt x="932" y="7040"/>
                    <a:pt x="547" y="6236"/>
                    <a:pt x="547" y="5144"/>
                  </a:cubicBezTo>
                  <a:cubicBezTo>
                    <a:pt x="515" y="4083"/>
                    <a:pt x="997" y="2990"/>
                    <a:pt x="1672" y="2154"/>
                  </a:cubicBezTo>
                  <a:cubicBezTo>
                    <a:pt x="2347" y="1318"/>
                    <a:pt x="3215" y="708"/>
                    <a:pt x="3922" y="611"/>
                  </a:cubicBezTo>
                  <a:cubicBezTo>
                    <a:pt x="4211" y="547"/>
                    <a:pt x="4597" y="515"/>
                    <a:pt x="5015" y="515"/>
                  </a:cubicBezTo>
                  <a:close/>
                  <a:moveTo>
                    <a:pt x="5015" y="0"/>
                  </a:moveTo>
                  <a:cubicBezTo>
                    <a:pt x="4565" y="0"/>
                    <a:pt x="4179" y="0"/>
                    <a:pt x="3825" y="65"/>
                  </a:cubicBezTo>
                  <a:cubicBezTo>
                    <a:pt x="2925" y="225"/>
                    <a:pt x="1993" y="900"/>
                    <a:pt x="1254" y="1833"/>
                  </a:cubicBezTo>
                  <a:cubicBezTo>
                    <a:pt x="515" y="2765"/>
                    <a:pt x="0" y="3922"/>
                    <a:pt x="0" y="5144"/>
                  </a:cubicBezTo>
                  <a:cubicBezTo>
                    <a:pt x="0" y="6365"/>
                    <a:pt x="482" y="7361"/>
                    <a:pt x="1318" y="8069"/>
                  </a:cubicBezTo>
                  <a:cubicBezTo>
                    <a:pt x="2154" y="8744"/>
                    <a:pt x="3343" y="9162"/>
                    <a:pt x="4790" y="9290"/>
                  </a:cubicBezTo>
                  <a:cubicBezTo>
                    <a:pt x="4951" y="9322"/>
                    <a:pt x="5111" y="9322"/>
                    <a:pt x="5240" y="9322"/>
                  </a:cubicBezTo>
                  <a:cubicBezTo>
                    <a:pt x="6622" y="9322"/>
                    <a:pt x="7747" y="8744"/>
                    <a:pt x="8519" y="7972"/>
                  </a:cubicBezTo>
                  <a:cubicBezTo>
                    <a:pt x="8904" y="7586"/>
                    <a:pt x="9226" y="7169"/>
                    <a:pt x="9451" y="6751"/>
                  </a:cubicBezTo>
                  <a:cubicBezTo>
                    <a:pt x="9644" y="6333"/>
                    <a:pt x="9772" y="5947"/>
                    <a:pt x="9772" y="5561"/>
                  </a:cubicBezTo>
                  <a:cubicBezTo>
                    <a:pt x="9772" y="4211"/>
                    <a:pt x="9644" y="2701"/>
                    <a:pt x="8969" y="515"/>
                  </a:cubicBezTo>
                  <a:cubicBezTo>
                    <a:pt x="8936" y="418"/>
                    <a:pt x="8840" y="354"/>
                    <a:pt x="8744" y="322"/>
                  </a:cubicBezTo>
                  <a:cubicBezTo>
                    <a:pt x="8744" y="322"/>
                    <a:pt x="6686" y="0"/>
                    <a:pt x="50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4403;p64"/>
            <p:cNvSpPr/>
            <p:nvPr/>
          </p:nvSpPr>
          <p:spPr>
            <a:xfrm>
              <a:off x="2243750" y="2333400"/>
              <a:ext cx="502275" cy="521250"/>
            </a:xfrm>
            <a:custGeom>
              <a:avLst/>
              <a:gdLst/>
              <a:ahLst/>
              <a:cxnLst/>
              <a:rect l="l" t="t" r="r" b="b"/>
              <a:pathLst>
                <a:path w="20091" h="20850" extrusionOk="0">
                  <a:moveTo>
                    <a:pt x="13011" y="0"/>
                  </a:moveTo>
                  <a:cubicBezTo>
                    <a:pt x="11342" y="0"/>
                    <a:pt x="9372" y="221"/>
                    <a:pt x="6847" y="1147"/>
                  </a:cubicBezTo>
                  <a:cubicBezTo>
                    <a:pt x="2025" y="2883"/>
                    <a:pt x="0" y="8508"/>
                    <a:pt x="289" y="11433"/>
                  </a:cubicBezTo>
                  <a:cubicBezTo>
                    <a:pt x="547" y="14390"/>
                    <a:pt x="4950" y="20434"/>
                    <a:pt x="7233" y="20819"/>
                  </a:cubicBezTo>
                  <a:cubicBezTo>
                    <a:pt x="7345" y="20840"/>
                    <a:pt x="7453" y="20850"/>
                    <a:pt x="7555" y="20850"/>
                  </a:cubicBezTo>
                  <a:cubicBezTo>
                    <a:pt x="9515" y="20850"/>
                    <a:pt x="9515" y="17219"/>
                    <a:pt x="9515" y="17219"/>
                  </a:cubicBezTo>
                  <a:lnTo>
                    <a:pt x="11797" y="15869"/>
                  </a:lnTo>
                  <a:cubicBezTo>
                    <a:pt x="11797" y="15869"/>
                    <a:pt x="16876" y="10372"/>
                    <a:pt x="18483" y="7029"/>
                  </a:cubicBezTo>
                  <a:cubicBezTo>
                    <a:pt x="20090" y="3686"/>
                    <a:pt x="19576" y="183"/>
                    <a:pt x="17004" y="183"/>
                  </a:cubicBezTo>
                  <a:cubicBezTo>
                    <a:pt x="15795" y="183"/>
                    <a:pt x="14528" y="0"/>
                    <a:pt x="130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4404;p64"/>
            <p:cNvSpPr/>
            <p:nvPr/>
          </p:nvSpPr>
          <p:spPr>
            <a:xfrm>
              <a:off x="2242925" y="2326700"/>
              <a:ext cx="492650" cy="534425"/>
            </a:xfrm>
            <a:custGeom>
              <a:avLst/>
              <a:gdLst/>
              <a:ahLst/>
              <a:cxnLst/>
              <a:rect l="l" t="t" r="r" b="b"/>
              <a:pathLst>
                <a:path w="19706" h="21377" extrusionOk="0">
                  <a:moveTo>
                    <a:pt x="13019" y="547"/>
                  </a:moveTo>
                  <a:cubicBezTo>
                    <a:pt x="14530" y="547"/>
                    <a:pt x="15816" y="740"/>
                    <a:pt x="17037" y="740"/>
                  </a:cubicBezTo>
                  <a:cubicBezTo>
                    <a:pt x="17777" y="740"/>
                    <a:pt x="18259" y="1029"/>
                    <a:pt x="18613" y="1511"/>
                  </a:cubicBezTo>
                  <a:cubicBezTo>
                    <a:pt x="18966" y="2026"/>
                    <a:pt x="19159" y="2765"/>
                    <a:pt x="19159" y="3633"/>
                  </a:cubicBezTo>
                  <a:cubicBezTo>
                    <a:pt x="19159" y="4694"/>
                    <a:pt x="18870" y="5947"/>
                    <a:pt x="18291" y="7169"/>
                  </a:cubicBezTo>
                  <a:cubicBezTo>
                    <a:pt x="17488" y="8808"/>
                    <a:pt x="15848" y="11026"/>
                    <a:pt x="14370" y="12794"/>
                  </a:cubicBezTo>
                  <a:cubicBezTo>
                    <a:pt x="13630" y="13694"/>
                    <a:pt x="12955" y="14466"/>
                    <a:pt x="12441" y="15044"/>
                  </a:cubicBezTo>
                  <a:cubicBezTo>
                    <a:pt x="12184" y="15333"/>
                    <a:pt x="11991" y="15558"/>
                    <a:pt x="11862" y="15719"/>
                  </a:cubicBezTo>
                  <a:cubicBezTo>
                    <a:pt x="11702" y="15880"/>
                    <a:pt x="11637" y="15944"/>
                    <a:pt x="11637" y="15944"/>
                  </a:cubicBezTo>
                  <a:lnTo>
                    <a:pt x="11640" y="15947"/>
                  </a:lnTo>
                  <a:lnTo>
                    <a:pt x="11640" y="15947"/>
                  </a:lnTo>
                  <a:lnTo>
                    <a:pt x="9419" y="17230"/>
                  </a:lnTo>
                  <a:cubicBezTo>
                    <a:pt x="9323" y="17294"/>
                    <a:pt x="9291" y="17391"/>
                    <a:pt x="9291" y="17487"/>
                  </a:cubicBezTo>
                  <a:cubicBezTo>
                    <a:pt x="9291" y="17487"/>
                    <a:pt x="9291" y="17519"/>
                    <a:pt x="9291" y="17616"/>
                  </a:cubicBezTo>
                  <a:cubicBezTo>
                    <a:pt x="9259" y="17937"/>
                    <a:pt x="9194" y="18805"/>
                    <a:pt x="8937" y="19544"/>
                  </a:cubicBezTo>
                  <a:cubicBezTo>
                    <a:pt x="8809" y="19930"/>
                    <a:pt x="8648" y="20252"/>
                    <a:pt x="8423" y="20477"/>
                  </a:cubicBezTo>
                  <a:cubicBezTo>
                    <a:pt x="8198" y="20702"/>
                    <a:pt x="7941" y="20830"/>
                    <a:pt x="7587" y="20862"/>
                  </a:cubicBezTo>
                  <a:cubicBezTo>
                    <a:pt x="7491" y="20862"/>
                    <a:pt x="7426" y="20830"/>
                    <a:pt x="7330" y="20830"/>
                  </a:cubicBezTo>
                  <a:cubicBezTo>
                    <a:pt x="6848" y="20734"/>
                    <a:pt x="6173" y="20316"/>
                    <a:pt x="5433" y="19673"/>
                  </a:cubicBezTo>
                  <a:cubicBezTo>
                    <a:pt x="4373" y="18677"/>
                    <a:pt x="3183" y="17230"/>
                    <a:pt x="2251" y="15719"/>
                  </a:cubicBezTo>
                  <a:cubicBezTo>
                    <a:pt x="1319" y="14241"/>
                    <a:pt x="676" y="12698"/>
                    <a:pt x="580" y="11701"/>
                  </a:cubicBezTo>
                  <a:cubicBezTo>
                    <a:pt x="547" y="11508"/>
                    <a:pt x="547" y="11348"/>
                    <a:pt x="547" y="11155"/>
                  </a:cubicBezTo>
                  <a:cubicBezTo>
                    <a:pt x="547" y="9708"/>
                    <a:pt x="1062" y="7715"/>
                    <a:pt x="2090" y="5883"/>
                  </a:cubicBezTo>
                  <a:cubicBezTo>
                    <a:pt x="3151" y="4083"/>
                    <a:pt x="4758" y="2444"/>
                    <a:pt x="6976" y="1640"/>
                  </a:cubicBezTo>
                  <a:cubicBezTo>
                    <a:pt x="9451" y="772"/>
                    <a:pt x="11380" y="547"/>
                    <a:pt x="13019" y="547"/>
                  </a:cubicBezTo>
                  <a:close/>
                  <a:moveTo>
                    <a:pt x="13019" y="1"/>
                  </a:moveTo>
                  <a:cubicBezTo>
                    <a:pt x="11316" y="1"/>
                    <a:pt x="9323" y="226"/>
                    <a:pt x="6783" y="1158"/>
                  </a:cubicBezTo>
                  <a:cubicBezTo>
                    <a:pt x="4437" y="1994"/>
                    <a:pt x="2733" y="3729"/>
                    <a:pt x="1640" y="5626"/>
                  </a:cubicBezTo>
                  <a:cubicBezTo>
                    <a:pt x="547" y="7522"/>
                    <a:pt x="33" y="9580"/>
                    <a:pt x="1" y="11155"/>
                  </a:cubicBezTo>
                  <a:cubicBezTo>
                    <a:pt x="1" y="11380"/>
                    <a:pt x="33" y="11540"/>
                    <a:pt x="33" y="11733"/>
                  </a:cubicBezTo>
                  <a:cubicBezTo>
                    <a:pt x="130" y="12537"/>
                    <a:pt x="451" y="13469"/>
                    <a:pt x="933" y="14498"/>
                  </a:cubicBezTo>
                  <a:cubicBezTo>
                    <a:pt x="1705" y="15976"/>
                    <a:pt x="2798" y="17616"/>
                    <a:pt x="3923" y="18902"/>
                  </a:cubicBezTo>
                  <a:cubicBezTo>
                    <a:pt x="4501" y="19544"/>
                    <a:pt x="5080" y="20123"/>
                    <a:pt x="5658" y="20541"/>
                  </a:cubicBezTo>
                  <a:cubicBezTo>
                    <a:pt x="6205" y="20959"/>
                    <a:pt x="6719" y="21248"/>
                    <a:pt x="7233" y="21345"/>
                  </a:cubicBezTo>
                  <a:cubicBezTo>
                    <a:pt x="7362" y="21377"/>
                    <a:pt x="7458" y="21377"/>
                    <a:pt x="7587" y="21377"/>
                  </a:cubicBezTo>
                  <a:cubicBezTo>
                    <a:pt x="8166" y="21377"/>
                    <a:pt x="8616" y="21087"/>
                    <a:pt x="8937" y="20702"/>
                  </a:cubicBezTo>
                  <a:cubicBezTo>
                    <a:pt x="9387" y="20123"/>
                    <a:pt x="9612" y="19319"/>
                    <a:pt x="9709" y="18677"/>
                  </a:cubicBezTo>
                  <a:cubicBezTo>
                    <a:pt x="9774" y="18221"/>
                    <a:pt x="9795" y="17839"/>
                    <a:pt x="9802" y="17638"/>
                  </a:cubicBezTo>
                  <a:lnTo>
                    <a:pt x="9802" y="17638"/>
                  </a:lnTo>
                  <a:lnTo>
                    <a:pt x="11959" y="16362"/>
                  </a:lnTo>
                  <a:lnTo>
                    <a:pt x="12023" y="16330"/>
                  </a:lnTo>
                  <a:cubicBezTo>
                    <a:pt x="12023" y="16298"/>
                    <a:pt x="13309" y="14948"/>
                    <a:pt x="14787" y="13148"/>
                  </a:cubicBezTo>
                  <a:cubicBezTo>
                    <a:pt x="16266" y="11348"/>
                    <a:pt x="17938" y="9130"/>
                    <a:pt x="18773" y="7394"/>
                  </a:cubicBezTo>
                  <a:cubicBezTo>
                    <a:pt x="19384" y="6108"/>
                    <a:pt x="19705" y="4790"/>
                    <a:pt x="19705" y="3633"/>
                  </a:cubicBezTo>
                  <a:cubicBezTo>
                    <a:pt x="19705" y="2669"/>
                    <a:pt x="19480" y="1833"/>
                    <a:pt x="19063" y="1190"/>
                  </a:cubicBezTo>
                  <a:cubicBezTo>
                    <a:pt x="18613" y="579"/>
                    <a:pt x="17905" y="193"/>
                    <a:pt x="17037" y="193"/>
                  </a:cubicBezTo>
                  <a:cubicBezTo>
                    <a:pt x="15848" y="193"/>
                    <a:pt x="14562" y="1"/>
                    <a:pt x="130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4405;p64"/>
            <p:cNvSpPr/>
            <p:nvPr/>
          </p:nvSpPr>
          <p:spPr>
            <a:xfrm>
              <a:off x="2451875" y="2703050"/>
              <a:ext cx="116550" cy="119500"/>
            </a:xfrm>
            <a:custGeom>
              <a:avLst/>
              <a:gdLst/>
              <a:ahLst/>
              <a:cxnLst/>
              <a:rect l="l" t="t" r="r" b="b"/>
              <a:pathLst>
                <a:path w="4662" h="4780" extrusionOk="0">
                  <a:moveTo>
                    <a:pt x="2012" y="0"/>
                  </a:moveTo>
                  <a:cubicBezTo>
                    <a:pt x="1830" y="0"/>
                    <a:pt x="1641" y="46"/>
                    <a:pt x="1447" y="151"/>
                  </a:cubicBezTo>
                  <a:cubicBezTo>
                    <a:pt x="1" y="955"/>
                    <a:pt x="1318" y="3880"/>
                    <a:pt x="2251" y="4555"/>
                  </a:cubicBezTo>
                  <a:cubicBezTo>
                    <a:pt x="2483" y="4718"/>
                    <a:pt x="2744" y="4779"/>
                    <a:pt x="3006" y="4779"/>
                  </a:cubicBezTo>
                  <a:cubicBezTo>
                    <a:pt x="3829" y="4779"/>
                    <a:pt x="4661" y="4169"/>
                    <a:pt x="4661" y="4169"/>
                  </a:cubicBezTo>
                  <a:lnTo>
                    <a:pt x="4147" y="2015"/>
                  </a:lnTo>
                  <a:cubicBezTo>
                    <a:pt x="4147" y="2015"/>
                    <a:pt x="3224" y="0"/>
                    <a:pt x="20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4406;p64"/>
            <p:cNvSpPr/>
            <p:nvPr/>
          </p:nvSpPr>
          <p:spPr>
            <a:xfrm>
              <a:off x="2465525" y="2696375"/>
              <a:ext cx="110925" cy="132600"/>
            </a:xfrm>
            <a:custGeom>
              <a:avLst/>
              <a:gdLst/>
              <a:ahLst/>
              <a:cxnLst/>
              <a:rect l="l" t="t" r="r" b="b"/>
              <a:pathLst>
                <a:path w="4437" h="5304" extrusionOk="0">
                  <a:moveTo>
                    <a:pt x="1480" y="0"/>
                  </a:moveTo>
                  <a:cubicBezTo>
                    <a:pt x="1255" y="0"/>
                    <a:pt x="997" y="32"/>
                    <a:pt x="772" y="161"/>
                  </a:cubicBezTo>
                  <a:cubicBezTo>
                    <a:pt x="515" y="321"/>
                    <a:pt x="290" y="546"/>
                    <a:pt x="162" y="836"/>
                  </a:cubicBezTo>
                  <a:cubicBezTo>
                    <a:pt x="33" y="1093"/>
                    <a:pt x="1" y="1382"/>
                    <a:pt x="1" y="1704"/>
                  </a:cubicBezTo>
                  <a:cubicBezTo>
                    <a:pt x="1" y="2347"/>
                    <a:pt x="194" y="3054"/>
                    <a:pt x="515" y="3632"/>
                  </a:cubicBezTo>
                  <a:cubicBezTo>
                    <a:pt x="805" y="4243"/>
                    <a:pt x="1190" y="4757"/>
                    <a:pt x="1576" y="5047"/>
                  </a:cubicBezTo>
                  <a:cubicBezTo>
                    <a:pt x="1833" y="5240"/>
                    <a:pt x="2155" y="5304"/>
                    <a:pt x="2444" y="5304"/>
                  </a:cubicBezTo>
                  <a:cubicBezTo>
                    <a:pt x="2926" y="5304"/>
                    <a:pt x="3376" y="5143"/>
                    <a:pt x="3730" y="4982"/>
                  </a:cubicBezTo>
                  <a:cubicBezTo>
                    <a:pt x="4051" y="4822"/>
                    <a:pt x="4276" y="4661"/>
                    <a:pt x="4276" y="4629"/>
                  </a:cubicBezTo>
                  <a:cubicBezTo>
                    <a:pt x="4405" y="4565"/>
                    <a:pt x="4437" y="4404"/>
                    <a:pt x="4340" y="4275"/>
                  </a:cubicBezTo>
                  <a:cubicBezTo>
                    <a:pt x="4282" y="4197"/>
                    <a:pt x="4200" y="4155"/>
                    <a:pt x="4116" y="4155"/>
                  </a:cubicBezTo>
                  <a:cubicBezTo>
                    <a:pt x="4061" y="4155"/>
                    <a:pt x="4005" y="4173"/>
                    <a:pt x="3955" y="4211"/>
                  </a:cubicBezTo>
                  <a:cubicBezTo>
                    <a:pt x="3923" y="4243"/>
                    <a:pt x="3698" y="4404"/>
                    <a:pt x="3408" y="4532"/>
                  </a:cubicBezTo>
                  <a:cubicBezTo>
                    <a:pt x="3119" y="4661"/>
                    <a:pt x="2765" y="4790"/>
                    <a:pt x="2444" y="4790"/>
                  </a:cubicBezTo>
                  <a:cubicBezTo>
                    <a:pt x="2219" y="4790"/>
                    <a:pt x="2058" y="4725"/>
                    <a:pt x="1865" y="4597"/>
                  </a:cubicBezTo>
                  <a:cubicBezTo>
                    <a:pt x="1608" y="4436"/>
                    <a:pt x="1255" y="3954"/>
                    <a:pt x="997" y="3407"/>
                  </a:cubicBezTo>
                  <a:cubicBezTo>
                    <a:pt x="708" y="2861"/>
                    <a:pt x="515" y="2218"/>
                    <a:pt x="515" y="1704"/>
                  </a:cubicBezTo>
                  <a:cubicBezTo>
                    <a:pt x="515" y="1447"/>
                    <a:pt x="580" y="1222"/>
                    <a:pt x="644" y="1061"/>
                  </a:cubicBezTo>
                  <a:cubicBezTo>
                    <a:pt x="740" y="868"/>
                    <a:pt x="869" y="739"/>
                    <a:pt x="1030" y="643"/>
                  </a:cubicBezTo>
                  <a:cubicBezTo>
                    <a:pt x="1190" y="546"/>
                    <a:pt x="1351" y="514"/>
                    <a:pt x="1480" y="514"/>
                  </a:cubicBezTo>
                  <a:cubicBezTo>
                    <a:pt x="1705" y="514"/>
                    <a:pt x="1930" y="611"/>
                    <a:pt x="2155" y="804"/>
                  </a:cubicBezTo>
                  <a:cubicBezTo>
                    <a:pt x="2476" y="1029"/>
                    <a:pt x="2798" y="1447"/>
                    <a:pt x="3023" y="1800"/>
                  </a:cubicBezTo>
                  <a:cubicBezTo>
                    <a:pt x="3119" y="1961"/>
                    <a:pt x="3215" y="2122"/>
                    <a:pt x="3248" y="2218"/>
                  </a:cubicBezTo>
                  <a:cubicBezTo>
                    <a:pt x="3280" y="2282"/>
                    <a:pt x="3312" y="2314"/>
                    <a:pt x="3312" y="2347"/>
                  </a:cubicBezTo>
                  <a:lnTo>
                    <a:pt x="3344" y="2379"/>
                  </a:lnTo>
                  <a:cubicBezTo>
                    <a:pt x="3392" y="2498"/>
                    <a:pt x="3492" y="2564"/>
                    <a:pt x="3594" y="2564"/>
                  </a:cubicBezTo>
                  <a:cubicBezTo>
                    <a:pt x="3629" y="2564"/>
                    <a:pt x="3664" y="2556"/>
                    <a:pt x="3698" y="2539"/>
                  </a:cubicBezTo>
                  <a:cubicBezTo>
                    <a:pt x="3826" y="2475"/>
                    <a:pt x="3890" y="2314"/>
                    <a:pt x="3826" y="2186"/>
                  </a:cubicBezTo>
                  <a:cubicBezTo>
                    <a:pt x="3826" y="2154"/>
                    <a:pt x="3601" y="1639"/>
                    <a:pt x="3215" y="1125"/>
                  </a:cubicBezTo>
                  <a:cubicBezTo>
                    <a:pt x="2990" y="836"/>
                    <a:pt x="2765" y="579"/>
                    <a:pt x="2476" y="354"/>
                  </a:cubicBezTo>
                  <a:cubicBezTo>
                    <a:pt x="2187" y="161"/>
                    <a:pt x="1865" y="0"/>
                    <a:pt x="14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4407;p64"/>
            <p:cNvSpPr/>
            <p:nvPr/>
          </p:nvSpPr>
          <p:spPr>
            <a:xfrm>
              <a:off x="2691350" y="2592500"/>
              <a:ext cx="45825" cy="63900"/>
            </a:xfrm>
            <a:custGeom>
              <a:avLst/>
              <a:gdLst/>
              <a:ahLst/>
              <a:cxnLst/>
              <a:rect l="l" t="t" r="r" b="b"/>
              <a:pathLst>
                <a:path w="1833" h="2556" extrusionOk="0">
                  <a:moveTo>
                    <a:pt x="1530" y="0"/>
                  </a:moveTo>
                  <a:cubicBezTo>
                    <a:pt x="1406" y="0"/>
                    <a:pt x="1308" y="67"/>
                    <a:pt x="1254" y="201"/>
                  </a:cubicBezTo>
                  <a:lnTo>
                    <a:pt x="1254" y="266"/>
                  </a:lnTo>
                  <a:cubicBezTo>
                    <a:pt x="1190" y="426"/>
                    <a:pt x="1061" y="844"/>
                    <a:pt x="836" y="1230"/>
                  </a:cubicBezTo>
                  <a:cubicBezTo>
                    <a:pt x="740" y="1423"/>
                    <a:pt x="643" y="1616"/>
                    <a:pt x="515" y="1776"/>
                  </a:cubicBezTo>
                  <a:cubicBezTo>
                    <a:pt x="418" y="1905"/>
                    <a:pt x="290" y="2001"/>
                    <a:pt x="226" y="2033"/>
                  </a:cubicBezTo>
                  <a:cubicBezTo>
                    <a:pt x="65" y="2098"/>
                    <a:pt x="1" y="2259"/>
                    <a:pt x="65" y="2387"/>
                  </a:cubicBezTo>
                  <a:cubicBezTo>
                    <a:pt x="118" y="2494"/>
                    <a:pt x="238" y="2556"/>
                    <a:pt x="350" y="2556"/>
                  </a:cubicBezTo>
                  <a:cubicBezTo>
                    <a:pt x="373" y="2556"/>
                    <a:pt x="396" y="2553"/>
                    <a:pt x="418" y="2548"/>
                  </a:cubicBezTo>
                  <a:cubicBezTo>
                    <a:pt x="676" y="2419"/>
                    <a:pt x="836" y="2226"/>
                    <a:pt x="997" y="2001"/>
                  </a:cubicBezTo>
                  <a:cubicBezTo>
                    <a:pt x="1479" y="1358"/>
                    <a:pt x="1768" y="362"/>
                    <a:pt x="1768" y="362"/>
                  </a:cubicBezTo>
                  <a:cubicBezTo>
                    <a:pt x="1833" y="201"/>
                    <a:pt x="1736" y="73"/>
                    <a:pt x="1608" y="8"/>
                  </a:cubicBezTo>
                  <a:cubicBezTo>
                    <a:pt x="1581" y="3"/>
                    <a:pt x="1555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4408;p64"/>
            <p:cNvSpPr/>
            <p:nvPr/>
          </p:nvSpPr>
          <p:spPr>
            <a:xfrm>
              <a:off x="2938050" y="3199600"/>
              <a:ext cx="86025" cy="149600"/>
            </a:xfrm>
            <a:custGeom>
              <a:avLst/>
              <a:gdLst/>
              <a:ahLst/>
              <a:cxnLst/>
              <a:rect l="l" t="t" r="r" b="b"/>
              <a:pathLst>
                <a:path w="3441" h="5984" extrusionOk="0">
                  <a:moveTo>
                    <a:pt x="1221" y="1"/>
                  </a:moveTo>
                  <a:cubicBezTo>
                    <a:pt x="1011" y="1"/>
                    <a:pt x="823" y="104"/>
                    <a:pt x="772" y="444"/>
                  </a:cubicBezTo>
                  <a:cubicBezTo>
                    <a:pt x="675" y="1125"/>
                    <a:pt x="1223" y="1844"/>
                    <a:pt x="1495" y="2153"/>
                  </a:cubicBezTo>
                  <a:lnTo>
                    <a:pt x="1495" y="2153"/>
                  </a:lnTo>
                  <a:cubicBezTo>
                    <a:pt x="1252" y="1902"/>
                    <a:pt x="765" y="1437"/>
                    <a:pt x="489" y="1437"/>
                  </a:cubicBezTo>
                  <a:cubicBezTo>
                    <a:pt x="380" y="1437"/>
                    <a:pt x="305" y="1510"/>
                    <a:pt x="290" y="1697"/>
                  </a:cubicBezTo>
                  <a:cubicBezTo>
                    <a:pt x="226" y="2501"/>
                    <a:pt x="1029" y="3401"/>
                    <a:pt x="1029" y="3401"/>
                  </a:cubicBezTo>
                  <a:cubicBezTo>
                    <a:pt x="1029" y="3401"/>
                    <a:pt x="529" y="3166"/>
                    <a:pt x="226" y="3166"/>
                  </a:cubicBezTo>
                  <a:cubicBezTo>
                    <a:pt x="95" y="3166"/>
                    <a:pt x="1" y="3210"/>
                    <a:pt x="1" y="3337"/>
                  </a:cubicBezTo>
                  <a:cubicBezTo>
                    <a:pt x="1" y="3722"/>
                    <a:pt x="1447" y="5169"/>
                    <a:pt x="1512" y="5844"/>
                  </a:cubicBezTo>
                  <a:cubicBezTo>
                    <a:pt x="1520" y="5940"/>
                    <a:pt x="1552" y="5984"/>
                    <a:pt x="1601" y="5984"/>
                  </a:cubicBezTo>
                  <a:cubicBezTo>
                    <a:pt x="1914" y="5984"/>
                    <a:pt x="2929" y="4207"/>
                    <a:pt x="3151" y="2790"/>
                  </a:cubicBezTo>
                  <a:cubicBezTo>
                    <a:pt x="3440" y="1119"/>
                    <a:pt x="1930" y="251"/>
                    <a:pt x="1930" y="251"/>
                  </a:cubicBezTo>
                  <a:cubicBezTo>
                    <a:pt x="1930" y="251"/>
                    <a:pt x="1548" y="1"/>
                    <a:pt x="12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4409;p64"/>
            <p:cNvSpPr/>
            <p:nvPr/>
          </p:nvSpPr>
          <p:spPr>
            <a:xfrm>
              <a:off x="2931625" y="3193000"/>
              <a:ext cx="93250" cy="163150"/>
            </a:xfrm>
            <a:custGeom>
              <a:avLst/>
              <a:gdLst/>
              <a:ahLst/>
              <a:cxnLst/>
              <a:rect l="l" t="t" r="r" b="b"/>
              <a:pathLst>
                <a:path w="3730" h="6526" extrusionOk="0">
                  <a:moveTo>
                    <a:pt x="1479" y="515"/>
                  </a:moveTo>
                  <a:cubicBezTo>
                    <a:pt x="1576" y="515"/>
                    <a:pt x="1736" y="579"/>
                    <a:pt x="1833" y="611"/>
                  </a:cubicBezTo>
                  <a:cubicBezTo>
                    <a:pt x="1897" y="643"/>
                    <a:pt x="1962" y="675"/>
                    <a:pt x="1994" y="708"/>
                  </a:cubicBezTo>
                  <a:lnTo>
                    <a:pt x="2026" y="740"/>
                  </a:lnTo>
                  <a:lnTo>
                    <a:pt x="2058" y="740"/>
                  </a:lnTo>
                  <a:cubicBezTo>
                    <a:pt x="2122" y="772"/>
                    <a:pt x="2412" y="965"/>
                    <a:pt x="2669" y="1286"/>
                  </a:cubicBezTo>
                  <a:cubicBezTo>
                    <a:pt x="2926" y="1640"/>
                    <a:pt x="3183" y="2058"/>
                    <a:pt x="3183" y="2636"/>
                  </a:cubicBezTo>
                  <a:cubicBezTo>
                    <a:pt x="3183" y="2765"/>
                    <a:pt x="3183" y="2861"/>
                    <a:pt x="3151" y="2990"/>
                  </a:cubicBezTo>
                  <a:cubicBezTo>
                    <a:pt x="3054" y="3665"/>
                    <a:pt x="2733" y="4468"/>
                    <a:pt x="2412" y="5047"/>
                  </a:cubicBezTo>
                  <a:cubicBezTo>
                    <a:pt x="2283" y="5368"/>
                    <a:pt x="2122" y="5626"/>
                    <a:pt x="1994" y="5786"/>
                  </a:cubicBezTo>
                  <a:cubicBezTo>
                    <a:pt x="1987" y="5796"/>
                    <a:pt x="1981" y="5805"/>
                    <a:pt x="1975" y="5814"/>
                  </a:cubicBezTo>
                  <a:lnTo>
                    <a:pt x="1975" y="5814"/>
                  </a:lnTo>
                  <a:cubicBezTo>
                    <a:pt x="1923" y="5658"/>
                    <a:pt x="1836" y="5507"/>
                    <a:pt x="1736" y="5368"/>
                  </a:cubicBezTo>
                  <a:cubicBezTo>
                    <a:pt x="1511" y="4983"/>
                    <a:pt x="1190" y="4565"/>
                    <a:pt x="933" y="4243"/>
                  </a:cubicBezTo>
                  <a:cubicBezTo>
                    <a:pt x="804" y="4051"/>
                    <a:pt x="708" y="3890"/>
                    <a:pt x="644" y="3761"/>
                  </a:cubicBezTo>
                  <a:cubicBezTo>
                    <a:pt x="615" y="3747"/>
                    <a:pt x="599" y="3726"/>
                    <a:pt x="588" y="3705"/>
                  </a:cubicBezTo>
                  <a:lnTo>
                    <a:pt x="588" y="3705"/>
                  </a:lnTo>
                  <a:cubicBezTo>
                    <a:pt x="686" y="3718"/>
                    <a:pt x="810" y="3748"/>
                    <a:pt x="901" y="3793"/>
                  </a:cubicBezTo>
                  <a:cubicBezTo>
                    <a:pt x="997" y="3826"/>
                    <a:pt x="1061" y="3858"/>
                    <a:pt x="1094" y="3858"/>
                  </a:cubicBezTo>
                  <a:lnTo>
                    <a:pt x="1158" y="3890"/>
                  </a:lnTo>
                  <a:lnTo>
                    <a:pt x="1190" y="3890"/>
                  </a:lnTo>
                  <a:cubicBezTo>
                    <a:pt x="1224" y="3913"/>
                    <a:pt x="1266" y="3923"/>
                    <a:pt x="1310" y="3923"/>
                  </a:cubicBezTo>
                  <a:cubicBezTo>
                    <a:pt x="1388" y="3923"/>
                    <a:pt x="1470" y="3888"/>
                    <a:pt x="1511" y="3826"/>
                  </a:cubicBezTo>
                  <a:cubicBezTo>
                    <a:pt x="1576" y="3697"/>
                    <a:pt x="1576" y="3568"/>
                    <a:pt x="1479" y="3472"/>
                  </a:cubicBezTo>
                  <a:cubicBezTo>
                    <a:pt x="1447" y="3440"/>
                    <a:pt x="1286" y="3215"/>
                    <a:pt x="1126" y="2958"/>
                  </a:cubicBezTo>
                  <a:cubicBezTo>
                    <a:pt x="933" y="2668"/>
                    <a:pt x="804" y="2347"/>
                    <a:pt x="804" y="2058"/>
                  </a:cubicBezTo>
                  <a:lnTo>
                    <a:pt x="804" y="1971"/>
                  </a:lnTo>
                  <a:lnTo>
                    <a:pt x="804" y="1971"/>
                  </a:lnTo>
                  <a:cubicBezTo>
                    <a:pt x="849" y="1991"/>
                    <a:pt x="923" y="2040"/>
                    <a:pt x="997" y="2090"/>
                  </a:cubicBezTo>
                  <a:cubicBezTo>
                    <a:pt x="1158" y="2218"/>
                    <a:pt x="1351" y="2379"/>
                    <a:pt x="1479" y="2508"/>
                  </a:cubicBezTo>
                  <a:cubicBezTo>
                    <a:pt x="1515" y="2543"/>
                    <a:pt x="1550" y="2578"/>
                    <a:pt x="1580" y="2608"/>
                  </a:cubicBezTo>
                  <a:lnTo>
                    <a:pt x="1580" y="2608"/>
                  </a:lnTo>
                  <a:cubicBezTo>
                    <a:pt x="1672" y="2709"/>
                    <a:pt x="1736" y="2765"/>
                    <a:pt x="1736" y="2765"/>
                  </a:cubicBezTo>
                  <a:cubicBezTo>
                    <a:pt x="1785" y="2813"/>
                    <a:pt x="1849" y="2837"/>
                    <a:pt x="1913" y="2837"/>
                  </a:cubicBezTo>
                  <a:cubicBezTo>
                    <a:pt x="1978" y="2837"/>
                    <a:pt x="2042" y="2813"/>
                    <a:pt x="2090" y="2765"/>
                  </a:cubicBezTo>
                  <a:cubicBezTo>
                    <a:pt x="2187" y="2636"/>
                    <a:pt x="2219" y="2475"/>
                    <a:pt x="2122" y="2379"/>
                  </a:cubicBezTo>
                  <a:cubicBezTo>
                    <a:pt x="2122" y="2379"/>
                    <a:pt x="2111" y="2368"/>
                    <a:pt x="2090" y="2347"/>
                  </a:cubicBezTo>
                  <a:lnTo>
                    <a:pt x="2090" y="2347"/>
                  </a:lnTo>
                  <a:lnTo>
                    <a:pt x="2090" y="2347"/>
                  </a:lnTo>
                  <a:cubicBezTo>
                    <a:pt x="2087" y="2344"/>
                    <a:pt x="2083" y="2340"/>
                    <a:pt x="2078" y="2335"/>
                  </a:cubicBezTo>
                  <a:lnTo>
                    <a:pt x="2078" y="2335"/>
                  </a:lnTo>
                  <a:cubicBezTo>
                    <a:pt x="2049" y="2307"/>
                    <a:pt x="2007" y="2266"/>
                    <a:pt x="1957" y="2219"/>
                  </a:cubicBezTo>
                  <a:lnTo>
                    <a:pt x="1957" y="2219"/>
                  </a:lnTo>
                  <a:cubicBezTo>
                    <a:pt x="1868" y="2128"/>
                    <a:pt x="1749" y="1996"/>
                    <a:pt x="1640" y="1833"/>
                  </a:cubicBezTo>
                  <a:cubicBezTo>
                    <a:pt x="1447" y="1543"/>
                    <a:pt x="1286" y="1190"/>
                    <a:pt x="1286" y="868"/>
                  </a:cubicBezTo>
                  <a:lnTo>
                    <a:pt x="1286" y="772"/>
                  </a:lnTo>
                  <a:lnTo>
                    <a:pt x="1286" y="740"/>
                  </a:lnTo>
                  <a:cubicBezTo>
                    <a:pt x="1319" y="611"/>
                    <a:pt x="1351" y="579"/>
                    <a:pt x="1351" y="547"/>
                  </a:cubicBezTo>
                  <a:cubicBezTo>
                    <a:pt x="1383" y="547"/>
                    <a:pt x="1415" y="515"/>
                    <a:pt x="1479" y="515"/>
                  </a:cubicBezTo>
                  <a:close/>
                  <a:moveTo>
                    <a:pt x="2026" y="6076"/>
                  </a:moveTo>
                  <a:lnTo>
                    <a:pt x="2025" y="6076"/>
                  </a:lnTo>
                  <a:lnTo>
                    <a:pt x="2025" y="6076"/>
                  </a:lnTo>
                  <a:cubicBezTo>
                    <a:pt x="2025" y="6076"/>
                    <a:pt x="2025" y="6076"/>
                    <a:pt x="2025" y="6076"/>
                  </a:cubicBezTo>
                  <a:lnTo>
                    <a:pt x="2025" y="6076"/>
                  </a:lnTo>
                  <a:lnTo>
                    <a:pt x="2026" y="6076"/>
                  </a:lnTo>
                  <a:close/>
                  <a:moveTo>
                    <a:pt x="1479" y="0"/>
                  </a:moveTo>
                  <a:cubicBezTo>
                    <a:pt x="1319" y="0"/>
                    <a:pt x="1158" y="32"/>
                    <a:pt x="1029" y="161"/>
                  </a:cubicBezTo>
                  <a:cubicBezTo>
                    <a:pt x="869" y="290"/>
                    <a:pt x="804" y="450"/>
                    <a:pt x="772" y="675"/>
                  </a:cubicBezTo>
                  <a:cubicBezTo>
                    <a:pt x="740" y="740"/>
                    <a:pt x="740" y="804"/>
                    <a:pt x="740" y="868"/>
                  </a:cubicBezTo>
                  <a:cubicBezTo>
                    <a:pt x="740" y="1060"/>
                    <a:pt x="776" y="1246"/>
                    <a:pt x="834" y="1422"/>
                  </a:cubicBezTo>
                  <a:lnTo>
                    <a:pt x="834" y="1422"/>
                  </a:lnTo>
                  <a:cubicBezTo>
                    <a:pt x="803" y="1417"/>
                    <a:pt x="772" y="1415"/>
                    <a:pt x="740" y="1415"/>
                  </a:cubicBezTo>
                  <a:cubicBezTo>
                    <a:pt x="644" y="1415"/>
                    <a:pt x="483" y="1479"/>
                    <a:pt x="419" y="1575"/>
                  </a:cubicBezTo>
                  <a:cubicBezTo>
                    <a:pt x="322" y="1672"/>
                    <a:pt x="290" y="1800"/>
                    <a:pt x="290" y="1929"/>
                  </a:cubicBezTo>
                  <a:lnTo>
                    <a:pt x="258" y="2058"/>
                  </a:lnTo>
                  <a:cubicBezTo>
                    <a:pt x="258" y="2481"/>
                    <a:pt x="431" y="2854"/>
                    <a:pt x="604" y="3156"/>
                  </a:cubicBezTo>
                  <a:lnTo>
                    <a:pt x="604" y="3156"/>
                  </a:lnTo>
                  <a:cubicBezTo>
                    <a:pt x="564" y="3153"/>
                    <a:pt x="523" y="3150"/>
                    <a:pt x="483" y="3150"/>
                  </a:cubicBezTo>
                  <a:cubicBezTo>
                    <a:pt x="386" y="3150"/>
                    <a:pt x="290" y="3150"/>
                    <a:pt x="194" y="3247"/>
                  </a:cubicBezTo>
                  <a:cubicBezTo>
                    <a:pt x="65" y="3311"/>
                    <a:pt x="1" y="3472"/>
                    <a:pt x="1" y="3601"/>
                  </a:cubicBezTo>
                  <a:cubicBezTo>
                    <a:pt x="1" y="3729"/>
                    <a:pt x="33" y="3793"/>
                    <a:pt x="97" y="3890"/>
                  </a:cubicBezTo>
                  <a:cubicBezTo>
                    <a:pt x="258" y="4243"/>
                    <a:pt x="611" y="4661"/>
                    <a:pt x="933" y="5111"/>
                  </a:cubicBezTo>
                  <a:cubicBezTo>
                    <a:pt x="1061" y="5304"/>
                    <a:pt x="1222" y="5529"/>
                    <a:pt x="1319" y="5722"/>
                  </a:cubicBezTo>
                  <a:cubicBezTo>
                    <a:pt x="1447" y="5915"/>
                    <a:pt x="1511" y="6076"/>
                    <a:pt x="1511" y="6140"/>
                  </a:cubicBezTo>
                  <a:cubicBezTo>
                    <a:pt x="1511" y="6204"/>
                    <a:pt x="1544" y="6301"/>
                    <a:pt x="1576" y="6365"/>
                  </a:cubicBezTo>
                  <a:cubicBezTo>
                    <a:pt x="1640" y="6461"/>
                    <a:pt x="1769" y="6526"/>
                    <a:pt x="1865" y="6526"/>
                  </a:cubicBezTo>
                  <a:cubicBezTo>
                    <a:pt x="2026" y="6494"/>
                    <a:pt x="2090" y="6429"/>
                    <a:pt x="2187" y="6365"/>
                  </a:cubicBezTo>
                  <a:cubicBezTo>
                    <a:pt x="2315" y="6236"/>
                    <a:pt x="2444" y="6076"/>
                    <a:pt x="2604" y="5851"/>
                  </a:cubicBezTo>
                  <a:cubicBezTo>
                    <a:pt x="3022" y="5176"/>
                    <a:pt x="3504" y="4083"/>
                    <a:pt x="3665" y="3086"/>
                  </a:cubicBezTo>
                  <a:cubicBezTo>
                    <a:pt x="3697" y="2925"/>
                    <a:pt x="3729" y="2797"/>
                    <a:pt x="3729" y="2636"/>
                  </a:cubicBezTo>
                  <a:cubicBezTo>
                    <a:pt x="3729" y="1865"/>
                    <a:pt x="3376" y="1254"/>
                    <a:pt x="3022" y="868"/>
                  </a:cubicBezTo>
                  <a:cubicBezTo>
                    <a:pt x="2713" y="531"/>
                    <a:pt x="2429" y="341"/>
                    <a:pt x="2341" y="299"/>
                  </a:cubicBezTo>
                  <a:lnTo>
                    <a:pt x="2341" y="299"/>
                  </a:lnTo>
                  <a:lnTo>
                    <a:pt x="2347" y="290"/>
                  </a:lnTo>
                  <a:cubicBezTo>
                    <a:pt x="2315" y="290"/>
                    <a:pt x="2219" y="225"/>
                    <a:pt x="2058" y="129"/>
                  </a:cubicBezTo>
                  <a:cubicBezTo>
                    <a:pt x="1929" y="65"/>
                    <a:pt x="1704" y="0"/>
                    <a:pt x="14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4410;p64"/>
            <p:cNvSpPr/>
            <p:nvPr/>
          </p:nvSpPr>
          <p:spPr>
            <a:xfrm>
              <a:off x="2937250" y="3178425"/>
              <a:ext cx="143875" cy="321575"/>
            </a:xfrm>
            <a:custGeom>
              <a:avLst/>
              <a:gdLst/>
              <a:ahLst/>
              <a:cxnLst/>
              <a:rect l="l" t="t" r="r" b="b"/>
              <a:pathLst>
                <a:path w="5755" h="12863" extrusionOk="0">
                  <a:moveTo>
                    <a:pt x="2279" y="0"/>
                  </a:moveTo>
                  <a:cubicBezTo>
                    <a:pt x="2105" y="0"/>
                    <a:pt x="1925" y="42"/>
                    <a:pt x="1737" y="133"/>
                  </a:cubicBezTo>
                  <a:cubicBezTo>
                    <a:pt x="676" y="680"/>
                    <a:pt x="2926" y="2544"/>
                    <a:pt x="2412" y="3637"/>
                  </a:cubicBezTo>
                  <a:cubicBezTo>
                    <a:pt x="1865" y="4698"/>
                    <a:pt x="676" y="6562"/>
                    <a:pt x="676" y="7655"/>
                  </a:cubicBezTo>
                  <a:cubicBezTo>
                    <a:pt x="676" y="8716"/>
                    <a:pt x="1" y="11255"/>
                    <a:pt x="1" y="11255"/>
                  </a:cubicBezTo>
                  <a:lnTo>
                    <a:pt x="676" y="12863"/>
                  </a:lnTo>
                  <a:cubicBezTo>
                    <a:pt x="676" y="12863"/>
                    <a:pt x="1190" y="12605"/>
                    <a:pt x="1994" y="11802"/>
                  </a:cubicBezTo>
                  <a:cubicBezTo>
                    <a:pt x="2797" y="10998"/>
                    <a:pt x="4147" y="9134"/>
                    <a:pt x="4951" y="7366"/>
                  </a:cubicBezTo>
                  <a:cubicBezTo>
                    <a:pt x="5755" y="5630"/>
                    <a:pt x="5497" y="3091"/>
                    <a:pt x="4533" y="1901"/>
                  </a:cubicBezTo>
                  <a:cubicBezTo>
                    <a:pt x="3766" y="896"/>
                    <a:pt x="3086" y="0"/>
                    <a:pt x="22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4411;p64"/>
            <p:cNvSpPr/>
            <p:nvPr/>
          </p:nvSpPr>
          <p:spPr>
            <a:xfrm>
              <a:off x="2930025" y="3172100"/>
              <a:ext cx="149500" cy="334925"/>
            </a:xfrm>
            <a:custGeom>
              <a:avLst/>
              <a:gdLst/>
              <a:ahLst/>
              <a:cxnLst/>
              <a:rect l="l" t="t" r="r" b="b"/>
              <a:pathLst>
                <a:path w="5980" h="13397" extrusionOk="0">
                  <a:moveTo>
                    <a:pt x="2572" y="515"/>
                  </a:moveTo>
                  <a:cubicBezTo>
                    <a:pt x="2893" y="515"/>
                    <a:pt x="3183" y="708"/>
                    <a:pt x="3536" y="1029"/>
                  </a:cubicBezTo>
                  <a:cubicBezTo>
                    <a:pt x="3890" y="1351"/>
                    <a:pt x="4243" y="1801"/>
                    <a:pt x="4629" y="2315"/>
                  </a:cubicBezTo>
                  <a:cubicBezTo>
                    <a:pt x="5111" y="2958"/>
                    <a:pt x="5433" y="4083"/>
                    <a:pt x="5433" y="5240"/>
                  </a:cubicBezTo>
                  <a:cubicBezTo>
                    <a:pt x="5433" y="6044"/>
                    <a:pt x="5304" y="6847"/>
                    <a:pt x="4983" y="7522"/>
                  </a:cubicBezTo>
                  <a:cubicBezTo>
                    <a:pt x="4211" y="9226"/>
                    <a:pt x="2861" y="11090"/>
                    <a:pt x="2090" y="11862"/>
                  </a:cubicBezTo>
                  <a:cubicBezTo>
                    <a:pt x="1704" y="12248"/>
                    <a:pt x="1383" y="12505"/>
                    <a:pt x="1158" y="12666"/>
                  </a:cubicBezTo>
                  <a:cubicBezTo>
                    <a:pt x="1129" y="12695"/>
                    <a:pt x="1099" y="12718"/>
                    <a:pt x="1071" y="12737"/>
                  </a:cubicBezTo>
                  <a:lnTo>
                    <a:pt x="1071" y="12737"/>
                  </a:lnTo>
                  <a:lnTo>
                    <a:pt x="560" y="11520"/>
                  </a:lnTo>
                  <a:lnTo>
                    <a:pt x="560" y="11520"/>
                  </a:lnTo>
                  <a:cubicBezTo>
                    <a:pt x="601" y="11351"/>
                    <a:pt x="735" y="10799"/>
                    <a:pt x="868" y="10158"/>
                  </a:cubicBezTo>
                  <a:cubicBezTo>
                    <a:pt x="1061" y="9387"/>
                    <a:pt x="1222" y="8487"/>
                    <a:pt x="1222" y="7908"/>
                  </a:cubicBezTo>
                  <a:cubicBezTo>
                    <a:pt x="1222" y="7458"/>
                    <a:pt x="1479" y="6719"/>
                    <a:pt x="1865" y="6012"/>
                  </a:cubicBezTo>
                  <a:cubicBezTo>
                    <a:pt x="2218" y="5272"/>
                    <a:pt x="2668" y="4565"/>
                    <a:pt x="2926" y="3986"/>
                  </a:cubicBezTo>
                  <a:cubicBezTo>
                    <a:pt x="3022" y="3826"/>
                    <a:pt x="3054" y="3665"/>
                    <a:pt x="3054" y="3504"/>
                  </a:cubicBezTo>
                  <a:cubicBezTo>
                    <a:pt x="3022" y="2958"/>
                    <a:pt x="2733" y="2476"/>
                    <a:pt x="2476" y="1994"/>
                  </a:cubicBezTo>
                  <a:cubicBezTo>
                    <a:pt x="2347" y="1736"/>
                    <a:pt x="2218" y="1511"/>
                    <a:pt x="2122" y="1319"/>
                  </a:cubicBezTo>
                  <a:cubicBezTo>
                    <a:pt x="2058" y="1126"/>
                    <a:pt x="1993" y="965"/>
                    <a:pt x="1993" y="836"/>
                  </a:cubicBezTo>
                  <a:cubicBezTo>
                    <a:pt x="1993" y="804"/>
                    <a:pt x="1993" y="772"/>
                    <a:pt x="2026" y="740"/>
                  </a:cubicBezTo>
                  <a:cubicBezTo>
                    <a:pt x="2026" y="708"/>
                    <a:pt x="2058" y="676"/>
                    <a:pt x="2154" y="643"/>
                  </a:cubicBezTo>
                  <a:cubicBezTo>
                    <a:pt x="2315" y="547"/>
                    <a:pt x="2443" y="515"/>
                    <a:pt x="2572" y="515"/>
                  </a:cubicBezTo>
                  <a:close/>
                  <a:moveTo>
                    <a:pt x="2572" y="1"/>
                  </a:moveTo>
                  <a:cubicBezTo>
                    <a:pt x="2347" y="1"/>
                    <a:pt x="2122" y="33"/>
                    <a:pt x="1897" y="161"/>
                  </a:cubicBezTo>
                  <a:cubicBezTo>
                    <a:pt x="1768" y="226"/>
                    <a:pt x="1640" y="322"/>
                    <a:pt x="1575" y="451"/>
                  </a:cubicBezTo>
                  <a:cubicBezTo>
                    <a:pt x="1479" y="579"/>
                    <a:pt x="1447" y="708"/>
                    <a:pt x="1447" y="836"/>
                  </a:cubicBezTo>
                  <a:cubicBezTo>
                    <a:pt x="1447" y="1093"/>
                    <a:pt x="1543" y="1319"/>
                    <a:pt x="1640" y="1544"/>
                  </a:cubicBezTo>
                  <a:cubicBezTo>
                    <a:pt x="1800" y="1897"/>
                    <a:pt x="2026" y="2251"/>
                    <a:pt x="2218" y="2604"/>
                  </a:cubicBezTo>
                  <a:cubicBezTo>
                    <a:pt x="2379" y="2926"/>
                    <a:pt x="2508" y="3279"/>
                    <a:pt x="2508" y="3504"/>
                  </a:cubicBezTo>
                  <a:cubicBezTo>
                    <a:pt x="2508" y="3601"/>
                    <a:pt x="2476" y="3697"/>
                    <a:pt x="2443" y="3761"/>
                  </a:cubicBezTo>
                  <a:cubicBezTo>
                    <a:pt x="2186" y="4276"/>
                    <a:pt x="1768" y="5015"/>
                    <a:pt x="1383" y="5754"/>
                  </a:cubicBezTo>
                  <a:cubicBezTo>
                    <a:pt x="997" y="6526"/>
                    <a:pt x="675" y="7265"/>
                    <a:pt x="675" y="7908"/>
                  </a:cubicBezTo>
                  <a:cubicBezTo>
                    <a:pt x="675" y="8390"/>
                    <a:pt x="515" y="9290"/>
                    <a:pt x="354" y="10062"/>
                  </a:cubicBezTo>
                  <a:cubicBezTo>
                    <a:pt x="258" y="10448"/>
                    <a:pt x="193" y="10769"/>
                    <a:pt x="129" y="11026"/>
                  </a:cubicBezTo>
                  <a:cubicBezTo>
                    <a:pt x="65" y="11283"/>
                    <a:pt x="33" y="11444"/>
                    <a:pt x="33" y="11444"/>
                  </a:cubicBezTo>
                  <a:cubicBezTo>
                    <a:pt x="0" y="11508"/>
                    <a:pt x="0" y="11573"/>
                    <a:pt x="33" y="11605"/>
                  </a:cubicBezTo>
                  <a:lnTo>
                    <a:pt x="708" y="13212"/>
                  </a:lnTo>
                  <a:cubicBezTo>
                    <a:pt x="740" y="13308"/>
                    <a:pt x="772" y="13341"/>
                    <a:pt x="868" y="13373"/>
                  </a:cubicBezTo>
                  <a:cubicBezTo>
                    <a:pt x="900" y="13389"/>
                    <a:pt x="933" y="13397"/>
                    <a:pt x="965" y="13397"/>
                  </a:cubicBezTo>
                  <a:cubicBezTo>
                    <a:pt x="997" y="13397"/>
                    <a:pt x="1029" y="13389"/>
                    <a:pt x="1061" y="13373"/>
                  </a:cubicBezTo>
                  <a:cubicBezTo>
                    <a:pt x="1093" y="13341"/>
                    <a:pt x="1640" y="13051"/>
                    <a:pt x="2476" y="12248"/>
                  </a:cubicBezTo>
                  <a:cubicBezTo>
                    <a:pt x="3311" y="11412"/>
                    <a:pt x="4661" y="9515"/>
                    <a:pt x="5465" y="7747"/>
                  </a:cubicBezTo>
                  <a:cubicBezTo>
                    <a:pt x="5819" y="6976"/>
                    <a:pt x="5979" y="6108"/>
                    <a:pt x="5979" y="5240"/>
                  </a:cubicBezTo>
                  <a:cubicBezTo>
                    <a:pt x="5979" y="3986"/>
                    <a:pt x="5658" y="2765"/>
                    <a:pt x="5047" y="1961"/>
                  </a:cubicBezTo>
                  <a:cubicBezTo>
                    <a:pt x="4661" y="1479"/>
                    <a:pt x="4308" y="997"/>
                    <a:pt x="3922" y="643"/>
                  </a:cubicBezTo>
                  <a:cubicBezTo>
                    <a:pt x="3504" y="258"/>
                    <a:pt x="3086" y="1"/>
                    <a:pt x="25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4412;p64"/>
            <p:cNvSpPr/>
            <p:nvPr/>
          </p:nvSpPr>
          <p:spPr>
            <a:xfrm>
              <a:off x="2962175" y="3205825"/>
              <a:ext cx="55475" cy="189700"/>
            </a:xfrm>
            <a:custGeom>
              <a:avLst/>
              <a:gdLst/>
              <a:ahLst/>
              <a:cxnLst/>
              <a:rect l="l" t="t" r="r" b="b"/>
              <a:pathLst>
                <a:path w="2219" h="7588" extrusionOk="0">
                  <a:moveTo>
                    <a:pt x="1022" y="0"/>
                  </a:moveTo>
                  <a:cubicBezTo>
                    <a:pt x="986" y="0"/>
                    <a:pt x="965" y="2"/>
                    <a:pt x="965" y="2"/>
                  </a:cubicBezTo>
                  <a:cubicBezTo>
                    <a:pt x="965" y="2"/>
                    <a:pt x="0" y="2509"/>
                    <a:pt x="0" y="4213"/>
                  </a:cubicBezTo>
                  <a:lnTo>
                    <a:pt x="0" y="7588"/>
                  </a:lnTo>
                  <a:lnTo>
                    <a:pt x="2218" y="4502"/>
                  </a:lnTo>
                  <a:cubicBezTo>
                    <a:pt x="2218" y="4502"/>
                    <a:pt x="1800" y="2509"/>
                    <a:pt x="1993" y="1191"/>
                  </a:cubicBezTo>
                  <a:cubicBezTo>
                    <a:pt x="2189" y="73"/>
                    <a:pt x="1266" y="0"/>
                    <a:pt x="10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4413;p64"/>
            <p:cNvSpPr/>
            <p:nvPr/>
          </p:nvSpPr>
          <p:spPr>
            <a:xfrm>
              <a:off x="2955750" y="3198625"/>
              <a:ext cx="69125" cy="203325"/>
            </a:xfrm>
            <a:custGeom>
              <a:avLst/>
              <a:gdLst/>
              <a:ahLst/>
              <a:cxnLst/>
              <a:rect l="l" t="t" r="r" b="b"/>
              <a:pathLst>
                <a:path w="2765" h="8133" extrusionOk="0">
                  <a:moveTo>
                    <a:pt x="1286" y="0"/>
                  </a:moveTo>
                  <a:lnTo>
                    <a:pt x="1189" y="32"/>
                  </a:lnTo>
                  <a:cubicBezTo>
                    <a:pt x="1093" y="32"/>
                    <a:pt x="997" y="97"/>
                    <a:pt x="964" y="193"/>
                  </a:cubicBezTo>
                  <a:cubicBezTo>
                    <a:pt x="964" y="193"/>
                    <a:pt x="739" y="836"/>
                    <a:pt x="482" y="1672"/>
                  </a:cubicBezTo>
                  <a:cubicBezTo>
                    <a:pt x="257" y="2540"/>
                    <a:pt x="0" y="3601"/>
                    <a:pt x="0" y="4501"/>
                  </a:cubicBezTo>
                  <a:cubicBezTo>
                    <a:pt x="0" y="6172"/>
                    <a:pt x="0" y="7876"/>
                    <a:pt x="0" y="7876"/>
                  </a:cubicBezTo>
                  <a:cubicBezTo>
                    <a:pt x="0" y="8036"/>
                    <a:pt x="129" y="8133"/>
                    <a:pt x="257" y="8133"/>
                  </a:cubicBezTo>
                  <a:cubicBezTo>
                    <a:pt x="418" y="8133"/>
                    <a:pt x="546" y="8036"/>
                    <a:pt x="546" y="7876"/>
                  </a:cubicBezTo>
                  <a:lnTo>
                    <a:pt x="546" y="4501"/>
                  </a:lnTo>
                  <a:cubicBezTo>
                    <a:pt x="546" y="3697"/>
                    <a:pt x="771" y="2636"/>
                    <a:pt x="997" y="1833"/>
                  </a:cubicBezTo>
                  <a:cubicBezTo>
                    <a:pt x="1125" y="1415"/>
                    <a:pt x="1222" y="1061"/>
                    <a:pt x="1318" y="804"/>
                  </a:cubicBezTo>
                  <a:cubicBezTo>
                    <a:pt x="1362" y="716"/>
                    <a:pt x="1391" y="628"/>
                    <a:pt x="1415" y="561"/>
                  </a:cubicBezTo>
                  <a:lnTo>
                    <a:pt x="1415" y="561"/>
                  </a:lnTo>
                  <a:cubicBezTo>
                    <a:pt x="1511" y="576"/>
                    <a:pt x="1636" y="603"/>
                    <a:pt x="1736" y="643"/>
                  </a:cubicBezTo>
                  <a:cubicBezTo>
                    <a:pt x="1800" y="708"/>
                    <a:pt x="1864" y="772"/>
                    <a:pt x="1929" y="836"/>
                  </a:cubicBezTo>
                  <a:cubicBezTo>
                    <a:pt x="1961" y="933"/>
                    <a:pt x="2025" y="1029"/>
                    <a:pt x="2025" y="1222"/>
                  </a:cubicBezTo>
                  <a:cubicBezTo>
                    <a:pt x="2025" y="1286"/>
                    <a:pt x="2025" y="1383"/>
                    <a:pt x="1993" y="1447"/>
                  </a:cubicBezTo>
                  <a:cubicBezTo>
                    <a:pt x="1961" y="1736"/>
                    <a:pt x="1929" y="2025"/>
                    <a:pt x="1929" y="2347"/>
                  </a:cubicBezTo>
                  <a:cubicBezTo>
                    <a:pt x="1929" y="3536"/>
                    <a:pt x="2186" y="4822"/>
                    <a:pt x="2186" y="4854"/>
                  </a:cubicBezTo>
                  <a:cubicBezTo>
                    <a:pt x="2214" y="4966"/>
                    <a:pt x="2339" y="5053"/>
                    <a:pt x="2455" y="5053"/>
                  </a:cubicBezTo>
                  <a:cubicBezTo>
                    <a:pt x="2473" y="5053"/>
                    <a:pt x="2490" y="5051"/>
                    <a:pt x="2507" y="5047"/>
                  </a:cubicBezTo>
                  <a:cubicBezTo>
                    <a:pt x="2668" y="5015"/>
                    <a:pt x="2764" y="4886"/>
                    <a:pt x="2732" y="4726"/>
                  </a:cubicBezTo>
                  <a:cubicBezTo>
                    <a:pt x="2732" y="4726"/>
                    <a:pt x="2700" y="4661"/>
                    <a:pt x="2700" y="4533"/>
                  </a:cubicBezTo>
                  <a:cubicBezTo>
                    <a:pt x="2604" y="4115"/>
                    <a:pt x="2475" y="3183"/>
                    <a:pt x="2475" y="2347"/>
                  </a:cubicBezTo>
                  <a:cubicBezTo>
                    <a:pt x="2475" y="2058"/>
                    <a:pt x="2475" y="1768"/>
                    <a:pt x="2539" y="1543"/>
                  </a:cubicBezTo>
                  <a:cubicBezTo>
                    <a:pt x="2539" y="1415"/>
                    <a:pt x="2539" y="1318"/>
                    <a:pt x="2539" y="1222"/>
                  </a:cubicBezTo>
                  <a:cubicBezTo>
                    <a:pt x="2539" y="965"/>
                    <a:pt x="2475" y="740"/>
                    <a:pt x="2379" y="579"/>
                  </a:cubicBezTo>
                  <a:cubicBezTo>
                    <a:pt x="2218" y="290"/>
                    <a:pt x="1993" y="161"/>
                    <a:pt x="1768" y="97"/>
                  </a:cubicBezTo>
                  <a:cubicBezTo>
                    <a:pt x="1543" y="32"/>
                    <a:pt x="1382" y="0"/>
                    <a:pt x="12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4414;p64"/>
            <p:cNvSpPr/>
            <p:nvPr/>
          </p:nvSpPr>
          <p:spPr>
            <a:xfrm>
              <a:off x="2173825" y="3252475"/>
              <a:ext cx="853450" cy="753000"/>
            </a:xfrm>
            <a:custGeom>
              <a:avLst/>
              <a:gdLst/>
              <a:ahLst/>
              <a:cxnLst/>
              <a:rect l="l" t="t" r="r" b="b"/>
              <a:pathLst>
                <a:path w="34138" h="30120" extrusionOk="0">
                  <a:moveTo>
                    <a:pt x="7104" y="0"/>
                  </a:moveTo>
                  <a:lnTo>
                    <a:pt x="1865" y="3761"/>
                  </a:lnTo>
                  <a:cubicBezTo>
                    <a:pt x="1865" y="3761"/>
                    <a:pt x="1" y="6429"/>
                    <a:pt x="933" y="9386"/>
                  </a:cubicBezTo>
                  <a:cubicBezTo>
                    <a:pt x="1865" y="12311"/>
                    <a:pt x="15269" y="30119"/>
                    <a:pt x="17134" y="30119"/>
                  </a:cubicBezTo>
                  <a:cubicBezTo>
                    <a:pt x="18998" y="30119"/>
                    <a:pt x="32531" y="12601"/>
                    <a:pt x="33334" y="11508"/>
                  </a:cubicBezTo>
                  <a:cubicBezTo>
                    <a:pt x="34138" y="10447"/>
                    <a:pt x="30666" y="7779"/>
                    <a:pt x="30666" y="7779"/>
                  </a:cubicBezTo>
                  <a:lnTo>
                    <a:pt x="17134" y="20090"/>
                  </a:lnTo>
                  <a:cubicBezTo>
                    <a:pt x="17134" y="20090"/>
                    <a:pt x="13533" y="5625"/>
                    <a:pt x="12055" y="2957"/>
                  </a:cubicBezTo>
                  <a:cubicBezTo>
                    <a:pt x="10576" y="257"/>
                    <a:pt x="7104" y="0"/>
                    <a:pt x="71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4415;p64"/>
            <p:cNvSpPr/>
            <p:nvPr/>
          </p:nvSpPr>
          <p:spPr>
            <a:xfrm>
              <a:off x="2183475" y="3245900"/>
              <a:ext cx="833350" cy="766800"/>
            </a:xfrm>
            <a:custGeom>
              <a:avLst/>
              <a:gdLst/>
              <a:ahLst/>
              <a:cxnLst/>
              <a:rect l="l" t="t" r="r" b="b"/>
              <a:pathLst>
                <a:path w="33334" h="30672" extrusionOk="0">
                  <a:moveTo>
                    <a:pt x="6678" y="1"/>
                  </a:moveTo>
                  <a:cubicBezTo>
                    <a:pt x="6564" y="1"/>
                    <a:pt x="6458" y="116"/>
                    <a:pt x="6429" y="231"/>
                  </a:cubicBezTo>
                  <a:cubicBezTo>
                    <a:pt x="6429" y="392"/>
                    <a:pt x="6526" y="520"/>
                    <a:pt x="6686" y="520"/>
                  </a:cubicBezTo>
                  <a:lnTo>
                    <a:pt x="6718" y="520"/>
                  </a:lnTo>
                  <a:cubicBezTo>
                    <a:pt x="6879" y="552"/>
                    <a:pt x="7747" y="649"/>
                    <a:pt x="8711" y="1067"/>
                  </a:cubicBezTo>
                  <a:cubicBezTo>
                    <a:pt x="9708" y="1452"/>
                    <a:pt x="10769" y="2160"/>
                    <a:pt x="11412" y="3349"/>
                  </a:cubicBezTo>
                  <a:cubicBezTo>
                    <a:pt x="11765" y="3960"/>
                    <a:pt x="12279" y="5374"/>
                    <a:pt x="12826" y="7110"/>
                  </a:cubicBezTo>
                  <a:cubicBezTo>
                    <a:pt x="13629" y="9681"/>
                    <a:pt x="14562" y="13024"/>
                    <a:pt x="15269" y="15692"/>
                  </a:cubicBezTo>
                  <a:cubicBezTo>
                    <a:pt x="15622" y="17042"/>
                    <a:pt x="15944" y="18232"/>
                    <a:pt x="16137" y="19068"/>
                  </a:cubicBezTo>
                  <a:cubicBezTo>
                    <a:pt x="16362" y="19903"/>
                    <a:pt x="16490" y="20418"/>
                    <a:pt x="16490" y="20418"/>
                  </a:cubicBezTo>
                  <a:cubicBezTo>
                    <a:pt x="16522" y="20514"/>
                    <a:pt x="16587" y="20578"/>
                    <a:pt x="16683" y="20610"/>
                  </a:cubicBezTo>
                  <a:cubicBezTo>
                    <a:pt x="16700" y="20619"/>
                    <a:pt x="16720" y="20623"/>
                    <a:pt x="16741" y="20623"/>
                  </a:cubicBezTo>
                  <a:cubicBezTo>
                    <a:pt x="16799" y="20623"/>
                    <a:pt x="16870" y="20593"/>
                    <a:pt x="16940" y="20546"/>
                  </a:cubicBezTo>
                  <a:lnTo>
                    <a:pt x="30283" y="8379"/>
                  </a:lnTo>
                  <a:lnTo>
                    <a:pt x="30283" y="8379"/>
                  </a:lnTo>
                  <a:cubicBezTo>
                    <a:pt x="30597" y="8607"/>
                    <a:pt x="31190" y="9147"/>
                    <a:pt x="31727" y="9714"/>
                  </a:cubicBezTo>
                  <a:cubicBezTo>
                    <a:pt x="32048" y="10003"/>
                    <a:pt x="32305" y="10324"/>
                    <a:pt x="32498" y="10646"/>
                  </a:cubicBezTo>
                  <a:cubicBezTo>
                    <a:pt x="32691" y="10935"/>
                    <a:pt x="32820" y="11224"/>
                    <a:pt x="32820" y="11385"/>
                  </a:cubicBezTo>
                  <a:cubicBezTo>
                    <a:pt x="32820" y="11481"/>
                    <a:pt x="32788" y="11546"/>
                    <a:pt x="32755" y="11610"/>
                  </a:cubicBezTo>
                  <a:cubicBezTo>
                    <a:pt x="32338" y="12156"/>
                    <a:pt x="28769" y="16817"/>
                    <a:pt x="25041" y="21318"/>
                  </a:cubicBezTo>
                  <a:cubicBezTo>
                    <a:pt x="23176" y="23568"/>
                    <a:pt x="21312" y="25786"/>
                    <a:pt x="19769" y="27457"/>
                  </a:cubicBezTo>
                  <a:cubicBezTo>
                    <a:pt x="18998" y="28293"/>
                    <a:pt x="18323" y="28968"/>
                    <a:pt x="17776" y="29450"/>
                  </a:cubicBezTo>
                  <a:cubicBezTo>
                    <a:pt x="17519" y="29675"/>
                    <a:pt x="17262" y="29868"/>
                    <a:pt x="17101" y="29965"/>
                  </a:cubicBezTo>
                  <a:cubicBezTo>
                    <a:pt x="16908" y="30093"/>
                    <a:pt x="16780" y="30125"/>
                    <a:pt x="16748" y="30125"/>
                  </a:cubicBezTo>
                  <a:cubicBezTo>
                    <a:pt x="16748" y="30125"/>
                    <a:pt x="16587" y="30093"/>
                    <a:pt x="16426" y="29965"/>
                  </a:cubicBezTo>
                  <a:cubicBezTo>
                    <a:pt x="16072" y="29740"/>
                    <a:pt x="15558" y="29290"/>
                    <a:pt x="14947" y="28679"/>
                  </a:cubicBezTo>
                  <a:cubicBezTo>
                    <a:pt x="12826" y="26493"/>
                    <a:pt x="9451" y="22282"/>
                    <a:pt x="6558" y="18360"/>
                  </a:cubicBezTo>
                  <a:cubicBezTo>
                    <a:pt x="5079" y="16367"/>
                    <a:pt x="3729" y="14471"/>
                    <a:pt x="2700" y="12896"/>
                  </a:cubicBezTo>
                  <a:cubicBezTo>
                    <a:pt x="2186" y="12124"/>
                    <a:pt x="1768" y="11417"/>
                    <a:pt x="1447" y="10839"/>
                  </a:cubicBezTo>
                  <a:cubicBezTo>
                    <a:pt x="1093" y="10260"/>
                    <a:pt x="868" y="9810"/>
                    <a:pt x="804" y="9553"/>
                  </a:cubicBezTo>
                  <a:cubicBezTo>
                    <a:pt x="611" y="9006"/>
                    <a:pt x="547" y="8428"/>
                    <a:pt x="547" y="7913"/>
                  </a:cubicBezTo>
                  <a:cubicBezTo>
                    <a:pt x="547" y="6885"/>
                    <a:pt x="836" y="5920"/>
                    <a:pt x="1125" y="5245"/>
                  </a:cubicBezTo>
                  <a:cubicBezTo>
                    <a:pt x="1286" y="4892"/>
                    <a:pt x="1415" y="4635"/>
                    <a:pt x="1511" y="4442"/>
                  </a:cubicBezTo>
                  <a:cubicBezTo>
                    <a:pt x="1575" y="4345"/>
                    <a:pt x="1607" y="4281"/>
                    <a:pt x="1640" y="4217"/>
                  </a:cubicBezTo>
                  <a:lnTo>
                    <a:pt x="1704" y="4185"/>
                  </a:lnTo>
                  <a:lnTo>
                    <a:pt x="1704" y="4153"/>
                  </a:lnTo>
                  <a:cubicBezTo>
                    <a:pt x="1800" y="4056"/>
                    <a:pt x="1768" y="3863"/>
                    <a:pt x="1640" y="3799"/>
                  </a:cubicBezTo>
                  <a:cubicBezTo>
                    <a:pt x="1589" y="3761"/>
                    <a:pt x="1533" y="3743"/>
                    <a:pt x="1478" y="3743"/>
                  </a:cubicBezTo>
                  <a:cubicBezTo>
                    <a:pt x="1394" y="3743"/>
                    <a:pt x="1312" y="3785"/>
                    <a:pt x="1254" y="3863"/>
                  </a:cubicBezTo>
                  <a:cubicBezTo>
                    <a:pt x="1254" y="3863"/>
                    <a:pt x="0" y="5631"/>
                    <a:pt x="0" y="7913"/>
                  </a:cubicBezTo>
                  <a:cubicBezTo>
                    <a:pt x="0" y="8492"/>
                    <a:pt x="97" y="9103"/>
                    <a:pt x="290" y="9714"/>
                  </a:cubicBezTo>
                  <a:cubicBezTo>
                    <a:pt x="418" y="10131"/>
                    <a:pt x="740" y="10742"/>
                    <a:pt x="1190" y="11514"/>
                  </a:cubicBezTo>
                  <a:cubicBezTo>
                    <a:pt x="2829" y="14214"/>
                    <a:pt x="6236" y="18971"/>
                    <a:pt x="9483" y="23053"/>
                  </a:cubicBezTo>
                  <a:cubicBezTo>
                    <a:pt x="11090" y="25111"/>
                    <a:pt x="12665" y="26975"/>
                    <a:pt x="13919" y="28357"/>
                  </a:cubicBezTo>
                  <a:cubicBezTo>
                    <a:pt x="14562" y="29032"/>
                    <a:pt x="15108" y="29611"/>
                    <a:pt x="15590" y="29997"/>
                  </a:cubicBezTo>
                  <a:cubicBezTo>
                    <a:pt x="15815" y="30190"/>
                    <a:pt x="16008" y="30350"/>
                    <a:pt x="16201" y="30479"/>
                  </a:cubicBezTo>
                  <a:cubicBezTo>
                    <a:pt x="16394" y="30575"/>
                    <a:pt x="16555" y="30672"/>
                    <a:pt x="16748" y="30672"/>
                  </a:cubicBezTo>
                  <a:cubicBezTo>
                    <a:pt x="16973" y="30640"/>
                    <a:pt x="17165" y="30575"/>
                    <a:pt x="17390" y="30415"/>
                  </a:cubicBezTo>
                  <a:cubicBezTo>
                    <a:pt x="17776" y="30157"/>
                    <a:pt x="18323" y="29707"/>
                    <a:pt x="18933" y="29097"/>
                  </a:cubicBezTo>
                  <a:cubicBezTo>
                    <a:pt x="21119" y="26943"/>
                    <a:pt x="24494" y="22861"/>
                    <a:pt x="27419" y="19228"/>
                  </a:cubicBezTo>
                  <a:cubicBezTo>
                    <a:pt x="30377" y="15596"/>
                    <a:pt x="32820" y="12382"/>
                    <a:pt x="33173" y="11931"/>
                  </a:cubicBezTo>
                  <a:cubicBezTo>
                    <a:pt x="33302" y="11771"/>
                    <a:pt x="33334" y="11578"/>
                    <a:pt x="33334" y="11385"/>
                  </a:cubicBezTo>
                  <a:cubicBezTo>
                    <a:pt x="33334" y="10999"/>
                    <a:pt x="33141" y="10614"/>
                    <a:pt x="32852" y="10196"/>
                  </a:cubicBezTo>
                  <a:cubicBezTo>
                    <a:pt x="32016" y="9038"/>
                    <a:pt x="30441" y="7817"/>
                    <a:pt x="30441" y="7817"/>
                  </a:cubicBezTo>
                  <a:cubicBezTo>
                    <a:pt x="30397" y="7773"/>
                    <a:pt x="30341" y="7756"/>
                    <a:pt x="30283" y="7756"/>
                  </a:cubicBezTo>
                  <a:cubicBezTo>
                    <a:pt x="30213" y="7756"/>
                    <a:pt x="30140" y="7782"/>
                    <a:pt x="30087" y="7817"/>
                  </a:cubicBezTo>
                  <a:lnTo>
                    <a:pt x="16895" y="19850"/>
                  </a:lnTo>
                  <a:lnTo>
                    <a:pt x="16895" y="19850"/>
                  </a:lnTo>
                  <a:cubicBezTo>
                    <a:pt x="16623" y="18769"/>
                    <a:pt x="15878" y="15837"/>
                    <a:pt x="15012" y="12703"/>
                  </a:cubicBezTo>
                  <a:cubicBezTo>
                    <a:pt x="14465" y="10742"/>
                    <a:pt x="13887" y="8685"/>
                    <a:pt x="13340" y="6917"/>
                  </a:cubicBezTo>
                  <a:cubicBezTo>
                    <a:pt x="12794" y="5181"/>
                    <a:pt x="12279" y="3799"/>
                    <a:pt x="11894" y="3060"/>
                  </a:cubicBezTo>
                  <a:cubicBezTo>
                    <a:pt x="11122" y="1645"/>
                    <a:pt x="9804" y="906"/>
                    <a:pt x="8711" y="488"/>
                  </a:cubicBezTo>
                  <a:cubicBezTo>
                    <a:pt x="7618" y="70"/>
                    <a:pt x="6751" y="6"/>
                    <a:pt x="6718" y="6"/>
                  </a:cubicBezTo>
                  <a:cubicBezTo>
                    <a:pt x="6705" y="2"/>
                    <a:pt x="6691" y="1"/>
                    <a:pt x="66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4416;p64"/>
            <p:cNvSpPr/>
            <p:nvPr/>
          </p:nvSpPr>
          <p:spPr>
            <a:xfrm>
              <a:off x="3821225" y="1865575"/>
              <a:ext cx="186475" cy="152025"/>
            </a:xfrm>
            <a:custGeom>
              <a:avLst/>
              <a:gdLst/>
              <a:ahLst/>
              <a:cxnLst/>
              <a:rect l="l" t="t" r="r" b="b"/>
              <a:pathLst>
                <a:path w="7459" h="6081" extrusionOk="0">
                  <a:moveTo>
                    <a:pt x="5146" y="1"/>
                  </a:moveTo>
                  <a:cubicBezTo>
                    <a:pt x="4953" y="1"/>
                    <a:pt x="4749" y="20"/>
                    <a:pt x="4533" y="59"/>
                  </a:cubicBezTo>
                  <a:cubicBezTo>
                    <a:pt x="2604" y="445"/>
                    <a:pt x="740" y="2470"/>
                    <a:pt x="740" y="2470"/>
                  </a:cubicBezTo>
                  <a:cubicBezTo>
                    <a:pt x="740" y="2470"/>
                    <a:pt x="1" y="3113"/>
                    <a:pt x="483" y="4334"/>
                  </a:cubicBezTo>
                  <a:cubicBezTo>
                    <a:pt x="933" y="5523"/>
                    <a:pt x="2604" y="6006"/>
                    <a:pt x="3633" y="6070"/>
                  </a:cubicBezTo>
                  <a:cubicBezTo>
                    <a:pt x="3703" y="6077"/>
                    <a:pt x="3777" y="6080"/>
                    <a:pt x="3855" y="6080"/>
                  </a:cubicBezTo>
                  <a:cubicBezTo>
                    <a:pt x="4873" y="6080"/>
                    <a:pt x="6436" y="5456"/>
                    <a:pt x="6944" y="3306"/>
                  </a:cubicBezTo>
                  <a:cubicBezTo>
                    <a:pt x="7459" y="1246"/>
                    <a:pt x="6701" y="1"/>
                    <a:pt x="51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4417;p64"/>
            <p:cNvSpPr/>
            <p:nvPr/>
          </p:nvSpPr>
          <p:spPr>
            <a:xfrm>
              <a:off x="3822025" y="1859000"/>
              <a:ext cx="183250" cy="165575"/>
            </a:xfrm>
            <a:custGeom>
              <a:avLst/>
              <a:gdLst/>
              <a:ahLst/>
              <a:cxnLst/>
              <a:rect l="l" t="t" r="r" b="b"/>
              <a:pathLst>
                <a:path w="7330" h="6623" extrusionOk="0">
                  <a:moveTo>
                    <a:pt x="5144" y="547"/>
                  </a:moveTo>
                  <a:cubicBezTo>
                    <a:pt x="5690" y="547"/>
                    <a:pt x="6076" y="708"/>
                    <a:pt x="6365" y="997"/>
                  </a:cubicBezTo>
                  <a:cubicBezTo>
                    <a:pt x="6622" y="1318"/>
                    <a:pt x="6815" y="1768"/>
                    <a:pt x="6815" y="2411"/>
                  </a:cubicBezTo>
                  <a:cubicBezTo>
                    <a:pt x="6815" y="2733"/>
                    <a:pt x="6751" y="3086"/>
                    <a:pt x="6655" y="3504"/>
                  </a:cubicBezTo>
                  <a:cubicBezTo>
                    <a:pt x="6397" y="4533"/>
                    <a:pt x="5915" y="5176"/>
                    <a:pt x="5401" y="5561"/>
                  </a:cubicBezTo>
                  <a:cubicBezTo>
                    <a:pt x="4854" y="5947"/>
                    <a:pt x="4276" y="6076"/>
                    <a:pt x="3794" y="6076"/>
                  </a:cubicBezTo>
                  <a:lnTo>
                    <a:pt x="3601" y="6076"/>
                  </a:lnTo>
                  <a:cubicBezTo>
                    <a:pt x="3119" y="6044"/>
                    <a:pt x="2476" y="5915"/>
                    <a:pt x="1929" y="5658"/>
                  </a:cubicBezTo>
                  <a:cubicBezTo>
                    <a:pt x="1351" y="5369"/>
                    <a:pt x="869" y="5015"/>
                    <a:pt x="676" y="4501"/>
                  </a:cubicBezTo>
                  <a:cubicBezTo>
                    <a:pt x="579" y="4244"/>
                    <a:pt x="547" y="4019"/>
                    <a:pt x="547" y="3826"/>
                  </a:cubicBezTo>
                  <a:cubicBezTo>
                    <a:pt x="547" y="3536"/>
                    <a:pt x="644" y="3311"/>
                    <a:pt x="740" y="3151"/>
                  </a:cubicBezTo>
                  <a:cubicBezTo>
                    <a:pt x="772" y="3086"/>
                    <a:pt x="804" y="3022"/>
                    <a:pt x="836" y="2990"/>
                  </a:cubicBezTo>
                  <a:lnTo>
                    <a:pt x="869" y="2958"/>
                  </a:lnTo>
                  <a:lnTo>
                    <a:pt x="901" y="2926"/>
                  </a:lnTo>
                  <a:lnTo>
                    <a:pt x="933" y="2893"/>
                  </a:lnTo>
                  <a:cubicBezTo>
                    <a:pt x="1029" y="2797"/>
                    <a:pt x="1511" y="2283"/>
                    <a:pt x="2186" y="1768"/>
                  </a:cubicBezTo>
                  <a:cubicBezTo>
                    <a:pt x="2862" y="1254"/>
                    <a:pt x="3729" y="740"/>
                    <a:pt x="4565" y="579"/>
                  </a:cubicBezTo>
                  <a:cubicBezTo>
                    <a:pt x="4758" y="547"/>
                    <a:pt x="4951" y="547"/>
                    <a:pt x="5144" y="547"/>
                  </a:cubicBezTo>
                  <a:close/>
                  <a:moveTo>
                    <a:pt x="5144" y="0"/>
                  </a:moveTo>
                  <a:cubicBezTo>
                    <a:pt x="4919" y="0"/>
                    <a:pt x="4694" y="33"/>
                    <a:pt x="4469" y="65"/>
                  </a:cubicBezTo>
                  <a:cubicBezTo>
                    <a:pt x="3408" y="258"/>
                    <a:pt x="2444" y="901"/>
                    <a:pt x="1704" y="1447"/>
                  </a:cubicBezTo>
                  <a:cubicBezTo>
                    <a:pt x="1073" y="1963"/>
                    <a:pt x="621" y="2429"/>
                    <a:pt x="531" y="2545"/>
                  </a:cubicBezTo>
                  <a:lnTo>
                    <a:pt x="531" y="2545"/>
                  </a:lnTo>
                  <a:cubicBezTo>
                    <a:pt x="484" y="2572"/>
                    <a:pt x="371" y="2696"/>
                    <a:pt x="258" y="2893"/>
                  </a:cubicBezTo>
                  <a:cubicBezTo>
                    <a:pt x="129" y="3086"/>
                    <a:pt x="1" y="3408"/>
                    <a:pt x="1" y="3826"/>
                  </a:cubicBezTo>
                  <a:cubicBezTo>
                    <a:pt x="1" y="4083"/>
                    <a:pt x="65" y="4372"/>
                    <a:pt x="194" y="4694"/>
                  </a:cubicBezTo>
                  <a:cubicBezTo>
                    <a:pt x="451" y="5369"/>
                    <a:pt x="1061" y="5819"/>
                    <a:pt x="1704" y="6140"/>
                  </a:cubicBezTo>
                  <a:cubicBezTo>
                    <a:pt x="2315" y="6429"/>
                    <a:pt x="3022" y="6558"/>
                    <a:pt x="3569" y="6622"/>
                  </a:cubicBezTo>
                  <a:lnTo>
                    <a:pt x="3794" y="6622"/>
                  </a:lnTo>
                  <a:cubicBezTo>
                    <a:pt x="4372" y="6622"/>
                    <a:pt x="5079" y="6462"/>
                    <a:pt x="5722" y="5979"/>
                  </a:cubicBezTo>
                  <a:cubicBezTo>
                    <a:pt x="6365" y="5529"/>
                    <a:pt x="6912" y="4758"/>
                    <a:pt x="7169" y="3633"/>
                  </a:cubicBezTo>
                  <a:cubicBezTo>
                    <a:pt x="7297" y="3183"/>
                    <a:pt x="7330" y="2765"/>
                    <a:pt x="7330" y="2411"/>
                  </a:cubicBezTo>
                  <a:cubicBezTo>
                    <a:pt x="7330" y="1672"/>
                    <a:pt x="7137" y="1061"/>
                    <a:pt x="6751" y="643"/>
                  </a:cubicBezTo>
                  <a:cubicBezTo>
                    <a:pt x="6365" y="225"/>
                    <a:pt x="5787" y="0"/>
                    <a:pt x="51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4418;p64"/>
            <p:cNvSpPr/>
            <p:nvPr/>
          </p:nvSpPr>
          <p:spPr>
            <a:xfrm>
              <a:off x="3668550" y="1913650"/>
              <a:ext cx="247525" cy="173600"/>
            </a:xfrm>
            <a:custGeom>
              <a:avLst/>
              <a:gdLst/>
              <a:ahLst/>
              <a:cxnLst/>
              <a:rect l="l" t="t" r="r" b="b"/>
              <a:pathLst>
                <a:path w="9901" h="6944" extrusionOk="0">
                  <a:moveTo>
                    <a:pt x="7972" y="0"/>
                  </a:moveTo>
                  <a:cubicBezTo>
                    <a:pt x="7972" y="0"/>
                    <a:pt x="3986" y="547"/>
                    <a:pt x="3054" y="1190"/>
                  </a:cubicBezTo>
                  <a:cubicBezTo>
                    <a:pt x="2122" y="1833"/>
                    <a:pt x="0" y="5465"/>
                    <a:pt x="0" y="5915"/>
                  </a:cubicBezTo>
                  <a:cubicBezTo>
                    <a:pt x="0" y="6397"/>
                    <a:pt x="1286" y="6847"/>
                    <a:pt x="1961" y="6847"/>
                  </a:cubicBezTo>
                  <a:cubicBezTo>
                    <a:pt x="2604" y="6847"/>
                    <a:pt x="4275" y="4629"/>
                    <a:pt x="4275" y="4629"/>
                  </a:cubicBezTo>
                  <a:lnTo>
                    <a:pt x="4275" y="4629"/>
                  </a:lnTo>
                  <a:lnTo>
                    <a:pt x="3440" y="6943"/>
                  </a:lnTo>
                  <a:cubicBezTo>
                    <a:pt x="3440" y="6943"/>
                    <a:pt x="4275" y="6847"/>
                    <a:pt x="4340" y="6461"/>
                  </a:cubicBezTo>
                  <a:cubicBezTo>
                    <a:pt x="4436" y="6108"/>
                    <a:pt x="5754" y="3600"/>
                    <a:pt x="5754" y="3600"/>
                  </a:cubicBezTo>
                  <a:cubicBezTo>
                    <a:pt x="5754" y="3600"/>
                    <a:pt x="5806" y="3603"/>
                    <a:pt x="5896" y="3603"/>
                  </a:cubicBezTo>
                  <a:cubicBezTo>
                    <a:pt x="6422" y="3603"/>
                    <a:pt x="8259" y="3532"/>
                    <a:pt x="8808" y="2572"/>
                  </a:cubicBezTo>
                  <a:cubicBezTo>
                    <a:pt x="9451" y="1479"/>
                    <a:pt x="9901" y="740"/>
                    <a:pt x="79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4419;p64"/>
            <p:cNvSpPr/>
            <p:nvPr/>
          </p:nvSpPr>
          <p:spPr>
            <a:xfrm>
              <a:off x="3662100" y="1907225"/>
              <a:ext cx="247550" cy="186675"/>
            </a:xfrm>
            <a:custGeom>
              <a:avLst/>
              <a:gdLst/>
              <a:ahLst/>
              <a:cxnLst/>
              <a:rect l="l" t="t" r="r" b="b"/>
              <a:pathLst>
                <a:path w="9902" h="7467" extrusionOk="0">
                  <a:moveTo>
                    <a:pt x="8178" y="532"/>
                  </a:moveTo>
                  <a:lnTo>
                    <a:pt x="8178" y="532"/>
                  </a:lnTo>
                  <a:cubicBezTo>
                    <a:pt x="8635" y="717"/>
                    <a:pt x="8943" y="874"/>
                    <a:pt x="9130" y="1061"/>
                  </a:cubicBezTo>
                  <a:cubicBezTo>
                    <a:pt x="9291" y="1222"/>
                    <a:pt x="9355" y="1350"/>
                    <a:pt x="9355" y="1511"/>
                  </a:cubicBezTo>
                  <a:cubicBezTo>
                    <a:pt x="9355" y="1768"/>
                    <a:pt x="9130" y="2186"/>
                    <a:pt x="8841" y="2700"/>
                  </a:cubicBezTo>
                  <a:cubicBezTo>
                    <a:pt x="8616" y="3086"/>
                    <a:pt x="8101" y="3311"/>
                    <a:pt x="7523" y="3440"/>
                  </a:cubicBezTo>
                  <a:cubicBezTo>
                    <a:pt x="6944" y="3568"/>
                    <a:pt x="6366" y="3600"/>
                    <a:pt x="6141" y="3600"/>
                  </a:cubicBezTo>
                  <a:lnTo>
                    <a:pt x="6012" y="3600"/>
                  </a:lnTo>
                  <a:cubicBezTo>
                    <a:pt x="5916" y="3600"/>
                    <a:pt x="5819" y="3632"/>
                    <a:pt x="5755" y="3729"/>
                  </a:cubicBezTo>
                  <a:cubicBezTo>
                    <a:pt x="5755" y="3729"/>
                    <a:pt x="5433" y="4372"/>
                    <a:pt x="5112" y="5047"/>
                  </a:cubicBezTo>
                  <a:cubicBezTo>
                    <a:pt x="4919" y="5368"/>
                    <a:pt x="4758" y="5722"/>
                    <a:pt x="4630" y="6011"/>
                  </a:cubicBezTo>
                  <a:cubicBezTo>
                    <a:pt x="4565" y="6172"/>
                    <a:pt x="4501" y="6300"/>
                    <a:pt x="4437" y="6397"/>
                  </a:cubicBezTo>
                  <a:cubicBezTo>
                    <a:pt x="4405" y="6525"/>
                    <a:pt x="4373" y="6590"/>
                    <a:pt x="4340" y="6654"/>
                  </a:cubicBezTo>
                  <a:lnTo>
                    <a:pt x="4340" y="6686"/>
                  </a:lnTo>
                  <a:cubicBezTo>
                    <a:pt x="4317" y="6732"/>
                    <a:pt x="4211" y="6779"/>
                    <a:pt x="4093" y="6825"/>
                  </a:cubicBezTo>
                  <a:lnTo>
                    <a:pt x="4093" y="6825"/>
                  </a:lnTo>
                  <a:lnTo>
                    <a:pt x="4758" y="4983"/>
                  </a:lnTo>
                  <a:cubicBezTo>
                    <a:pt x="4823" y="4854"/>
                    <a:pt x="4758" y="4725"/>
                    <a:pt x="4662" y="4661"/>
                  </a:cubicBezTo>
                  <a:cubicBezTo>
                    <a:pt x="4616" y="4638"/>
                    <a:pt x="4567" y="4628"/>
                    <a:pt x="4519" y="4628"/>
                  </a:cubicBezTo>
                  <a:cubicBezTo>
                    <a:pt x="4432" y="4628"/>
                    <a:pt x="4350" y="4663"/>
                    <a:pt x="4308" y="4725"/>
                  </a:cubicBezTo>
                  <a:cubicBezTo>
                    <a:pt x="4308" y="4725"/>
                    <a:pt x="4276" y="4758"/>
                    <a:pt x="4244" y="4822"/>
                  </a:cubicBezTo>
                  <a:cubicBezTo>
                    <a:pt x="4083" y="5015"/>
                    <a:pt x="3665" y="5561"/>
                    <a:pt x="3215" y="6011"/>
                  </a:cubicBezTo>
                  <a:cubicBezTo>
                    <a:pt x="2990" y="6236"/>
                    <a:pt x="2765" y="6461"/>
                    <a:pt x="2572" y="6622"/>
                  </a:cubicBezTo>
                  <a:cubicBezTo>
                    <a:pt x="2476" y="6686"/>
                    <a:pt x="2412" y="6750"/>
                    <a:pt x="2315" y="6783"/>
                  </a:cubicBezTo>
                  <a:cubicBezTo>
                    <a:pt x="2251" y="6815"/>
                    <a:pt x="2219" y="6847"/>
                    <a:pt x="2219" y="6847"/>
                  </a:cubicBezTo>
                  <a:cubicBezTo>
                    <a:pt x="1930" y="6847"/>
                    <a:pt x="1480" y="6718"/>
                    <a:pt x="1094" y="6558"/>
                  </a:cubicBezTo>
                  <a:cubicBezTo>
                    <a:pt x="901" y="6493"/>
                    <a:pt x="740" y="6397"/>
                    <a:pt x="644" y="6300"/>
                  </a:cubicBezTo>
                  <a:cubicBezTo>
                    <a:pt x="580" y="6268"/>
                    <a:pt x="547" y="6236"/>
                    <a:pt x="547" y="6204"/>
                  </a:cubicBezTo>
                  <a:lnTo>
                    <a:pt x="515" y="6172"/>
                  </a:lnTo>
                  <a:cubicBezTo>
                    <a:pt x="547" y="6140"/>
                    <a:pt x="580" y="6011"/>
                    <a:pt x="644" y="5883"/>
                  </a:cubicBezTo>
                  <a:cubicBezTo>
                    <a:pt x="869" y="5368"/>
                    <a:pt x="1415" y="4436"/>
                    <a:pt x="1962" y="3568"/>
                  </a:cubicBezTo>
                  <a:cubicBezTo>
                    <a:pt x="2251" y="3118"/>
                    <a:pt x="2540" y="2700"/>
                    <a:pt x="2798" y="2379"/>
                  </a:cubicBezTo>
                  <a:cubicBezTo>
                    <a:pt x="3055" y="2025"/>
                    <a:pt x="3312" y="1768"/>
                    <a:pt x="3473" y="1672"/>
                  </a:cubicBezTo>
                  <a:cubicBezTo>
                    <a:pt x="3633" y="1543"/>
                    <a:pt x="4051" y="1382"/>
                    <a:pt x="4533" y="1254"/>
                  </a:cubicBezTo>
                  <a:cubicBezTo>
                    <a:pt x="5273" y="1029"/>
                    <a:pt x="6205" y="868"/>
                    <a:pt x="6976" y="739"/>
                  </a:cubicBezTo>
                  <a:cubicBezTo>
                    <a:pt x="7330" y="675"/>
                    <a:pt x="7651" y="611"/>
                    <a:pt x="7876" y="579"/>
                  </a:cubicBezTo>
                  <a:cubicBezTo>
                    <a:pt x="8013" y="562"/>
                    <a:pt x="8114" y="545"/>
                    <a:pt x="8178" y="532"/>
                  </a:cubicBezTo>
                  <a:close/>
                  <a:moveTo>
                    <a:pt x="8198" y="0"/>
                  </a:moveTo>
                  <a:cubicBezTo>
                    <a:pt x="8198" y="0"/>
                    <a:pt x="7169" y="129"/>
                    <a:pt x="6076" y="354"/>
                  </a:cubicBezTo>
                  <a:cubicBezTo>
                    <a:pt x="5498" y="450"/>
                    <a:pt x="4919" y="579"/>
                    <a:pt x="4405" y="739"/>
                  </a:cubicBezTo>
                  <a:cubicBezTo>
                    <a:pt x="3890" y="900"/>
                    <a:pt x="3440" y="1029"/>
                    <a:pt x="3151" y="1222"/>
                  </a:cubicBezTo>
                  <a:cubicBezTo>
                    <a:pt x="2894" y="1447"/>
                    <a:pt x="2572" y="1800"/>
                    <a:pt x="2219" y="2250"/>
                  </a:cubicBezTo>
                  <a:cubicBezTo>
                    <a:pt x="1737" y="2925"/>
                    <a:pt x="1190" y="3761"/>
                    <a:pt x="740" y="4533"/>
                  </a:cubicBezTo>
                  <a:cubicBezTo>
                    <a:pt x="547" y="4886"/>
                    <a:pt x="355" y="5240"/>
                    <a:pt x="226" y="5497"/>
                  </a:cubicBezTo>
                  <a:cubicBezTo>
                    <a:pt x="162" y="5658"/>
                    <a:pt x="97" y="5786"/>
                    <a:pt x="65" y="5883"/>
                  </a:cubicBezTo>
                  <a:cubicBezTo>
                    <a:pt x="33" y="5979"/>
                    <a:pt x="1" y="6075"/>
                    <a:pt x="1" y="6172"/>
                  </a:cubicBezTo>
                  <a:cubicBezTo>
                    <a:pt x="1" y="6300"/>
                    <a:pt x="33" y="6397"/>
                    <a:pt x="97" y="6493"/>
                  </a:cubicBezTo>
                  <a:cubicBezTo>
                    <a:pt x="194" y="6654"/>
                    <a:pt x="322" y="6750"/>
                    <a:pt x="483" y="6879"/>
                  </a:cubicBezTo>
                  <a:cubicBezTo>
                    <a:pt x="740" y="7008"/>
                    <a:pt x="1062" y="7136"/>
                    <a:pt x="1351" y="7233"/>
                  </a:cubicBezTo>
                  <a:cubicBezTo>
                    <a:pt x="1640" y="7329"/>
                    <a:pt x="1962" y="7361"/>
                    <a:pt x="2219" y="7361"/>
                  </a:cubicBezTo>
                  <a:cubicBezTo>
                    <a:pt x="2347" y="7361"/>
                    <a:pt x="2476" y="7329"/>
                    <a:pt x="2637" y="7233"/>
                  </a:cubicBezTo>
                  <a:cubicBezTo>
                    <a:pt x="2862" y="7104"/>
                    <a:pt x="3087" y="6911"/>
                    <a:pt x="3312" y="6686"/>
                  </a:cubicBezTo>
                  <a:cubicBezTo>
                    <a:pt x="3462" y="6542"/>
                    <a:pt x="3613" y="6385"/>
                    <a:pt x="3757" y="6228"/>
                  </a:cubicBezTo>
                  <a:lnTo>
                    <a:pt x="3757" y="6228"/>
                  </a:lnTo>
                  <a:lnTo>
                    <a:pt x="3440" y="7104"/>
                  </a:lnTo>
                  <a:cubicBezTo>
                    <a:pt x="3408" y="7200"/>
                    <a:pt x="3408" y="7297"/>
                    <a:pt x="3473" y="7361"/>
                  </a:cubicBezTo>
                  <a:cubicBezTo>
                    <a:pt x="3525" y="7414"/>
                    <a:pt x="3599" y="7466"/>
                    <a:pt x="3677" y="7466"/>
                  </a:cubicBezTo>
                  <a:cubicBezTo>
                    <a:pt x="3694" y="7466"/>
                    <a:pt x="3712" y="7464"/>
                    <a:pt x="3730" y="7458"/>
                  </a:cubicBezTo>
                  <a:cubicBezTo>
                    <a:pt x="3730" y="7458"/>
                    <a:pt x="3955" y="7426"/>
                    <a:pt x="4180" y="7361"/>
                  </a:cubicBezTo>
                  <a:cubicBezTo>
                    <a:pt x="4308" y="7329"/>
                    <a:pt x="4437" y="7265"/>
                    <a:pt x="4565" y="7200"/>
                  </a:cubicBezTo>
                  <a:cubicBezTo>
                    <a:pt x="4694" y="7104"/>
                    <a:pt x="4823" y="6975"/>
                    <a:pt x="4887" y="6815"/>
                  </a:cubicBezTo>
                  <a:cubicBezTo>
                    <a:pt x="4887" y="6783"/>
                    <a:pt x="4887" y="6718"/>
                    <a:pt x="4951" y="6622"/>
                  </a:cubicBezTo>
                  <a:cubicBezTo>
                    <a:pt x="5080" y="6268"/>
                    <a:pt x="5433" y="5593"/>
                    <a:pt x="5690" y="5047"/>
                  </a:cubicBezTo>
                  <a:cubicBezTo>
                    <a:pt x="5879" y="4671"/>
                    <a:pt x="6053" y="4335"/>
                    <a:pt x="6152" y="4147"/>
                  </a:cubicBezTo>
                  <a:lnTo>
                    <a:pt x="6152" y="4147"/>
                  </a:lnTo>
                  <a:cubicBezTo>
                    <a:pt x="6416" y="4146"/>
                    <a:pt x="7018" y="4113"/>
                    <a:pt x="7651" y="3986"/>
                  </a:cubicBezTo>
                  <a:cubicBezTo>
                    <a:pt x="8262" y="3825"/>
                    <a:pt x="8937" y="3568"/>
                    <a:pt x="9291" y="2990"/>
                  </a:cubicBezTo>
                  <a:cubicBezTo>
                    <a:pt x="9580" y="2475"/>
                    <a:pt x="9869" y="2025"/>
                    <a:pt x="9869" y="1511"/>
                  </a:cubicBezTo>
                  <a:cubicBezTo>
                    <a:pt x="9901" y="1189"/>
                    <a:pt x="9741" y="900"/>
                    <a:pt x="9484" y="675"/>
                  </a:cubicBezTo>
                  <a:cubicBezTo>
                    <a:pt x="9226" y="418"/>
                    <a:pt x="8873" y="193"/>
                    <a:pt x="83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4420;p64"/>
            <p:cNvSpPr/>
            <p:nvPr/>
          </p:nvSpPr>
          <p:spPr>
            <a:xfrm>
              <a:off x="4006850" y="1760950"/>
              <a:ext cx="176825" cy="613200"/>
            </a:xfrm>
            <a:custGeom>
              <a:avLst/>
              <a:gdLst/>
              <a:ahLst/>
              <a:cxnLst/>
              <a:rect l="l" t="t" r="r" b="b"/>
              <a:pathLst>
                <a:path w="7073" h="24528" extrusionOk="0">
                  <a:moveTo>
                    <a:pt x="2412" y="1"/>
                  </a:moveTo>
                  <a:cubicBezTo>
                    <a:pt x="2412" y="1"/>
                    <a:pt x="1319" y="3730"/>
                    <a:pt x="1319" y="6076"/>
                  </a:cubicBezTo>
                  <a:cubicBezTo>
                    <a:pt x="1319" y="8391"/>
                    <a:pt x="2926" y="15880"/>
                    <a:pt x="2926" y="15880"/>
                  </a:cubicBezTo>
                  <a:cubicBezTo>
                    <a:pt x="2926" y="15880"/>
                    <a:pt x="2637" y="17905"/>
                    <a:pt x="1319" y="19320"/>
                  </a:cubicBezTo>
                  <a:cubicBezTo>
                    <a:pt x="1" y="20766"/>
                    <a:pt x="387" y="22663"/>
                    <a:pt x="997" y="23273"/>
                  </a:cubicBezTo>
                  <a:cubicBezTo>
                    <a:pt x="1470" y="23746"/>
                    <a:pt x="2310" y="24528"/>
                    <a:pt x="2858" y="24528"/>
                  </a:cubicBezTo>
                  <a:cubicBezTo>
                    <a:pt x="3018" y="24528"/>
                    <a:pt x="3153" y="24462"/>
                    <a:pt x="3247" y="24302"/>
                  </a:cubicBezTo>
                  <a:cubicBezTo>
                    <a:pt x="3633" y="23595"/>
                    <a:pt x="3344" y="22277"/>
                    <a:pt x="3730" y="21763"/>
                  </a:cubicBezTo>
                  <a:cubicBezTo>
                    <a:pt x="4148" y="21248"/>
                    <a:pt x="5658" y="20445"/>
                    <a:pt x="5883" y="18934"/>
                  </a:cubicBezTo>
                  <a:cubicBezTo>
                    <a:pt x="6076" y="17423"/>
                    <a:pt x="5755" y="12762"/>
                    <a:pt x="5755" y="10223"/>
                  </a:cubicBezTo>
                  <a:cubicBezTo>
                    <a:pt x="5755" y="7683"/>
                    <a:pt x="7073" y="3922"/>
                    <a:pt x="5658" y="1319"/>
                  </a:cubicBezTo>
                  <a:lnTo>
                    <a:pt x="24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4421;p64"/>
            <p:cNvSpPr/>
            <p:nvPr/>
          </p:nvSpPr>
          <p:spPr>
            <a:xfrm>
              <a:off x="4010875" y="1754025"/>
              <a:ext cx="160750" cy="626550"/>
            </a:xfrm>
            <a:custGeom>
              <a:avLst/>
              <a:gdLst/>
              <a:ahLst/>
              <a:cxnLst/>
              <a:rect l="l" t="t" r="r" b="b"/>
              <a:pathLst>
                <a:path w="6430" h="25062" extrusionOk="0">
                  <a:moveTo>
                    <a:pt x="2246" y="0"/>
                  </a:moveTo>
                  <a:cubicBezTo>
                    <a:pt x="2133" y="0"/>
                    <a:pt x="2044" y="81"/>
                    <a:pt x="1994" y="181"/>
                  </a:cubicBezTo>
                  <a:cubicBezTo>
                    <a:pt x="1994" y="181"/>
                    <a:pt x="1736" y="1146"/>
                    <a:pt x="1447" y="2367"/>
                  </a:cubicBezTo>
                  <a:cubicBezTo>
                    <a:pt x="1158" y="3621"/>
                    <a:pt x="869" y="5132"/>
                    <a:pt x="869" y="6353"/>
                  </a:cubicBezTo>
                  <a:cubicBezTo>
                    <a:pt x="901" y="7542"/>
                    <a:pt x="1286" y="10018"/>
                    <a:pt x="1704" y="12171"/>
                  </a:cubicBezTo>
                  <a:cubicBezTo>
                    <a:pt x="2062" y="14200"/>
                    <a:pt x="2448" y="15951"/>
                    <a:pt x="2502" y="16193"/>
                  </a:cubicBezTo>
                  <a:lnTo>
                    <a:pt x="2502" y="16193"/>
                  </a:lnTo>
                  <a:cubicBezTo>
                    <a:pt x="2442" y="16514"/>
                    <a:pt x="2070" y="18239"/>
                    <a:pt x="965" y="19436"/>
                  </a:cubicBezTo>
                  <a:cubicBezTo>
                    <a:pt x="258" y="20175"/>
                    <a:pt x="1" y="21043"/>
                    <a:pt x="1" y="21847"/>
                  </a:cubicBezTo>
                  <a:cubicBezTo>
                    <a:pt x="1" y="22650"/>
                    <a:pt x="258" y="23358"/>
                    <a:pt x="643" y="23743"/>
                  </a:cubicBezTo>
                  <a:cubicBezTo>
                    <a:pt x="901" y="24000"/>
                    <a:pt x="1222" y="24322"/>
                    <a:pt x="1576" y="24579"/>
                  </a:cubicBezTo>
                  <a:cubicBezTo>
                    <a:pt x="1769" y="24708"/>
                    <a:pt x="1929" y="24836"/>
                    <a:pt x="2122" y="24901"/>
                  </a:cubicBezTo>
                  <a:cubicBezTo>
                    <a:pt x="2315" y="24997"/>
                    <a:pt x="2476" y="25061"/>
                    <a:pt x="2701" y="25061"/>
                  </a:cubicBezTo>
                  <a:cubicBezTo>
                    <a:pt x="2797" y="25061"/>
                    <a:pt x="2926" y="25061"/>
                    <a:pt x="3054" y="24997"/>
                  </a:cubicBezTo>
                  <a:cubicBezTo>
                    <a:pt x="3151" y="24933"/>
                    <a:pt x="3247" y="24836"/>
                    <a:pt x="3311" y="24708"/>
                  </a:cubicBezTo>
                  <a:cubicBezTo>
                    <a:pt x="3569" y="24258"/>
                    <a:pt x="3569" y="23743"/>
                    <a:pt x="3601" y="23261"/>
                  </a:cubicBezTo>
                  <a:cubicBezTo>
                    <a:pt x="3601" y="23004"/>
                    <a:pt x="3633" y="22779"/>
                    <a:pt x="3665" y="22586"/>
                  </a:cubicBezTo>
                  <a:cubicBezTo>
                    <a:pt x="3697" y="22425"/>
                    <a:pt x="3729" y="22265"/>
                    <a:pt x="3794" y="22200"/>
                  </a:cubicBezTo>
                  <a:cubicBezTo>
                    <a:pt x="3858" y="22104"/>
                    <a:pt x="4019" y="21975"/>
                    <a:pt x="4244" y="21815"/>
                  </a:cubicBezTo>
                  <a:cubicBezTo>
                    <a:pt x="4533" y="21557"/>
                    <a:pt x="4919" y="21236"/>
                    <a:pt x="5272" y="20818"/>
                  </a:cubicBezTo>
                  <a:cubicBezTo>
                    <a:pt x="5594" y="20400"/>
                    <a:pt x="5883" y="19886"/>
                    <a:pt x="5979" y="19243"/>
                  </a:cubicBezTo>
                  <a:cubicBezTo>
                    <a:pt x="6044" y="18825"/>
                    <a:pt x="6044" y="18247"/>
                    <a:pt x="6044" y="17572"/>
                  </a:cubicBezTo>
                  <a:cubicBezTo>
                    <a:pt x="6044" y="15482"/>
                    <a:pt x="5883" y="12396"/>
                    <a:pt x="5883" y="10500"/>
                  </a:cubicBezTo>
                  <a:cubicBezTo>
                    <a:pt x="5883" y="8893"/>
                    <a:pt x="6429" y="6739"/>
                    <a:pt x="6429" y="4649"/>
                  </a:cubicBezTo>
                  <a:cubicBezTo>
                    <a:pt x="6429" y="3524"/>
                    <a:pt x="6269" y="2432"/>
                    <a:pt x="5754" y="1467"/>
                  </a:cubicBezTo>
                  <a:cubicBezTo>
                    <a:pt x="5684" y="1373"/>
                    <a:pt x="5579" y="1313"/>
                    <a:pt x="5477" y="1313"/>
                  </a:cubicBezTo>
                  <a:cubicBezTo>
                    <a:pt x="5440" y="1313"/>
                    <a:pt x="5403" y="1321"/>
                    <a:pt x="5369" y="1339"/>
                  </a:cubicBezTo>
                  <a:cubicBezTo>
                    <a:pt x="5240" y="1403"/>
                    <a:pt x="5208" y="1564"/>
                    <a:pt x="5272" y="1724"/>
                  </a:cubicBezTo>
                  <a:cubicBezTo>
                    <a:pt x="5722" y="2560"/>
                    <a:pt x="5883" y="3589"/>
                    <a:pt x="5883" y="4649"/>
                  </a:cubicBezTo>
                  <a:cubicBezTo>
                    <a:pt x="5883" y="6642"/>
                    <a:pt x="5337" y="8796"/>
                    <a:pt x="5337" y="10500"/>
                  </a:cubicBezTo>
                  <a:cubicBezTo>
                    <a:pt x="5337" y="12396"/>
                    <a:pt x="5497" y="15514"/>
                    <a:pt x="5497" y="17572"/>
                  </a:cubicBezTo>
                  <a:cubicBezTo>
                    <a:pt x="5497" y="18247"/>
                    <a:pt x="5497" y="18825"/>
                    <a:pt x="5433" y="19179"/>
                  </a:cubicBezTo>
                  <a:cubicBezTo>
                    <a:pt x="5369" y="19854"/>
                    <a:pt x="4983" y="20368"/>
                    <a:pt x="4533" y="20818"/>
                  </a:cubicBezTo>
                  <a:cubicBezTo>
                    <a:pt x="4308" y="21043"/>
                    <a:pt x="4083" y="21236"/>
                    <a:pt x="3890" y="21397"/>
                  </a:cubicBezTo>
                  <a:cubicBezTo>
                    <a:pt x="3665" y="21557"/>
                    <a:pt x="3504" y="21718"/>
                    <a:pt x="3376" y="21879"/>
                  </a:cubicBezTo>
                  <a:cubicBezTo>
                    <a:pt x="3215" y="22072"/>
                    <a:pt x="3151" y="22265"/>
                    <a:pt x="3119" y="22522"/>
                  </a:cubicBezTo>
                  <a:cubicBezTo>
                    <a:pt x="3054" y="22843"/>
                    <a:pt x="3054" y="23229"/>
                    <a:pt x="3054" y="23583"/>
                  </a:cubicBezTo>
                  <a:cubicBezTo>
                    <a:pt x="3022" y="23936"/>
                    <a:pt x="2958" y="24258"/>
                    <a:pt x="2829" y="24450"/>
                  </a:cubicBezTo>
                  <a:lnTo>
                    <a:pt x="2765" y="24515"/>
                  </a:lnTo>
                  <a:lnTo>
                    <a:pt x="2701" y="24547"/>
                  </a:lnTo>
                  <a:cubicBezTo>
                    <a:pt x="2604" y="24547"/>
                    <a:pt x="2508" y="24515"/>
                    <a:pt x="2347" y="24450"/>
                  </a:cubicBezTo>
                  <a:cubicBezTo>
                    <a:pt x="1929" y="24225"/>
                    <a:pt x="1383" y="23711"/>
                    <a:pt x="1029" y="23358"/>
                  </a:cubicBezTo>
                  <a:cubicBezTo>
                    <a:pt x="804" y="23133"/>
                    <a:pt x="547" y="22522"/>
                    <a:pt x="547" y="21847"/>
                  </a:cubicBezTo>
                  <a:cubicBezTo>
                    <a:pt x="547" y="21172"/>
                    <a:pt x="772" y="20432"/>
                    <a:pt x="1351" y="19790"/>
                  </a:cubicBezTo>
                  <a:cubicBezTo>
                    <a:pt x="2733" y="18279"/>
                    <a:pt x="3022" y="16222"/>
                    <a:pt x="3022" y="16222"/>
                  </a:cubicBezTo>
                  <a:lnTo>
                    <a:pt x="3022" y="16125"/>
                  </a:lnTo>
                  <a:cubicBezTo>
                    <a:pt x="3022" y="16125"/>
                    <a:pt x="2926" y="15643"/>
                    <a:pt x="2765" y="14904"/>
                  </a:cubicBezTo>
                  <a:cubicBezTo>
                    <a:pt x="2540" y="13811"/>
                    <a:pt x="2219" y="12075"/>
                    <a:pt x="1929" y="10435"/>
                  </a:cubicBezTo>
                  <a:cubicBezTo>
                    <a:pt x="1640" y="8764"/>
                    <a:pt x="1415" y="7189"/>
                    <a:pt x="1415" y="6353"/>
                  </a:cubicBezTo>
                  <a:cubicBezTo>
                    <a:pt x="1415" y="5228"/>
                    <a:pt x="1704" y="3717"/>
                    <a:pt x="1961" y="2496"/>
                  </a:cubicBezTo>
                  <a:cubicBezTo>
                    <a:pt x="2122" y="1885"/>
                    <a:pt x="2251" y="1339"/>
                    <a:pt x="2347" y="953"/>
                  </a:cubicBezTo>
                  <a:cubicBezTo>
                    <a:pt x="2444" y="567"/>
                    <a:pt x="2508" y="342"/>
                    <a:pt x="2508" y="342"/>
                  </a:cubicBezTo>
                  <a:cubicBezTo>
                    <a:pt x="2572" y="214"/>
                    <a:pt x="2476" y="53"/>
                    <a:pt x="2347" y="21"/>
                  </a:cubicBezTo>
                  <a:cubicBezTo>
                    <a:pt x="2312" y="7"/>
                    <a:pt x="2278" y="0"/>
                    <a:pt x="22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4422;p64"/>
            <p:cNvSpPr/>
            <p:nvPr/>
          </p:nvSpPr>
          <p:spPr>
            <a:xfrm>
              <a:off x="4006850" y="2125825"/>
              <a:ext cx="149500" cy="248325"/>
            </a:xfrm>
            <a:custGeom>
              <a:avLst/>
              <a:gdLst/>
              <a:ahLst/>
              <a:cxnLst/>
              <a:rect l="l" t="t" r="r" b="b"/>
              <a:pathLst>
                <a:path w="5980" h="9933" extrusionOk="0">
                  <a:moveTo>
                    <a:pt x="4967" y="1"/>
                  </a:moveTo>
                  <a:cubicBezTo>
                    <a:pt x="3893" y="1"/>
                    <a:pt x="3245" y="446"/>
                    <a:pt x="2862" y="932"/>
                  </a:cubicBezTo>
                  <a:cubicBezTo>
                    <a:pt x="2894" y="1157"/>
                    <a:pt x="2926" y="1285"/>
                    <a:pt x="2926" y="1285"/>
                  </a:cubicBezTo>
                  <a:cubicBezTo>
                    <a:pt x="2926" y="1285"/>
                    <a:pt x="2637" y="3310"/>
                    <a:pt x="1319" y="4725"/>
                  </a:cubicBezTo>
                  <a:cubicBezTo>
                    <a:pt x="1" y="6171"/>
                    <a:pt x="387" y="8068"/>
                    <a:pt x="997" y="8678"/>
                  </a:cubicBezTo>
                  <a:cubicBezTo>
                    <a:pt x="1470" y="9151"/>
                    <a:pt x="2310" y="9933"/>
                    <a:pt x="2858" y="9933"/>
                  </a:cubicBezTo>
                  <a:cubicBezTo>
                    <a:pt x="3018" y="9933"/>
                    <a:pt x="3153" y="9867"/>
                    <a:pt x="3247" y="9707"/>
                  </a:cubicBezTo>
                  <a:cubicBezTo>
                    <a:pt x="3633" y="9000"/>
                    <a:pt x="3344" y="7682"/>
                    <a:pt x="3730" y="7168"/>
                  </a:cubicBezTo>
                  <a:cubicBezTo>
                    <a:pt x="4148" y="6653"/>
                    <a:pt x="5658" y="5850"/>
                    <a:pt x="5883" y="4339"/>
                  </a:cubicBezTo>
                  <a:cubicBezTo>
                    <a:pt x="5980" y="3535"/>
                    <a:pt x="5948" y="1864"/>
                    <a:pt x="5883" y="96"/>
                  </a:cubicBezTo>
                  <a:cubicBezTo>
                    <a:pt x="5548" y="30"/>
                    <a:pt x="5244" y="1"/>
                    <a:pt x="49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4423;p64"/>
            <p:cNvSpPr/>
            <p:nvPr/>
          </p:nvSpPr>
          <p:spPr>
            <a:xfrm>
              <a:off x="4010875" y="2119375"/>
              <a:ext cx="151100" cy="261200"/>
            </a:xfrm>
            <a:custGeom>
              <a:avLst/>
              <a:gdLst/>
              <a:ahLst/>
              <a:cxnLst/>
              <a:rect l="l" t="t" r="r" b="b"/>
              <a:pathLst>
                <a:path w="6044" h="10448" extrusionOk="0">
                  <a:moveTo>
                    <a:pt x="4822" y="515"/>
                  </a:moveTo>
                  <a:cubicBezTo>
                    <a:pt x="5020" y="515"/>
                    <a:pt x="5237" y="534"/>
                    <a:pt x="5472" y="572"/>
                  </a:cubicBezTo>
                  <a:lnTo>
                    <a:pt x="5472" y="572"/>
                  </a:lnTo>
                  <a:cubicBezTo>
                    <a:pt x="5497" y="1426"/>
                    <a:pt x="5497" y="2246"/>
                    <a:pt x="5497" y="2958"/>
                  </a:cubicBezTo>
                  <a:cubicBezTo>
                    <a:pt x="5497" y="3633"/>
                    <a:pt x="5497" y="4211"/>
                    <a:pt x="5433" y="4565"/>
                  </a:cubicBezTo>
                  <a:cubicBezTo>
                    <a:pt x="5369" y="5240"/>
                    <a:pt x="4983" y="5754"/>
                    <a:pt x="4533" y="6204"/>
                  </a:cubicBezTo>
                  <a:cubicBezTo>
                    <a:pt x="4308" y="6429"/>
                    <a:pt x="4083" y="6622"/>
                    <a:pt x="3890" y="6783"/>
                  </a:cubicBezTo>
                  <a:cubicBezTo>
                    <a:pt x="3665" y="6943"/>
                    <a:pt x="3504" y="7104"/>
                    <a:pt x="3376" y="7265"/>
                  </a:cubicBezTo>
                  <a:cubicBezTo>
                    <a:pt x="3215" y="7458"/>
                    <a:pt x="3151" y="7651"/>
                    <a:pt x="3119" y="7908"/>
                  </a:cubicBezTo>
                  <a:cubicBezTo>
                    <a:pt x="3054" y="8229"/>
                    <a:pt x="3054" y="8615"/>
                    <a:pt x="3054" y="8969"/>
                  </a:cubicBezTo>
                  <a:cubicBezTo>
                    <a:pt x="3022" y="9322"/>
                    <a:pt x="2958" y="9644"/>
                    <a:pt x="2829" y="9836"/>
                  </a:cubicBezTo>
                  <a:lnTo>
                    <a:pt x="2765" y="9901"/>
                  </a:lnTo>
                  <a:lnTo>
                    <a:pt x="2701" y="9933"/>
                  </a:lnTo>
                  <a:cubicBezTo>
                    <a:pt x="2604" y="9933"/>
                    <a:pt x="2508" y="9901"/>
                    <a:pt x="2347" y="9836"/>
                  </a:cubicBezTo>
                  <a:cubicBezTo>
                    <a:pt x="1929" y="9611"/>
                    <a:pt x="1383" y="9097"/>
                    <a:pt x="1029" y="8744"/>
                  </a:cubicBezTo>
                  <a:cubicBezTo>
                    <a:pt x="804" y="8519"/>
                    <a:pt x="547" y="7908"/>
                    <a:pt x="547" y="7233"/>
                  </a:cubicBezTo>
                  <a:cubicBezTo>
                    <a:pt x="547" y="6558"/>
                    <a:pt x="772" y="5818"/>
                    <a:pt x="1351" y="5176"/>
                  </a:cubicBezTo>
                  <a:cubicBezTo>
                    <a:pt x="2733" y="3665"/>
                    <a:pt x="3022" y="1608"/>
                    <a:pt x="3022" y="1608"/>
                  </a:cubicBezTo>
                  <a:lnTo>
                    <a:pt x="3022" y="1511"/>
                  </a:lnTo>
                  <a:cubicBezTo>
                    <a:pt x="3022" y="1511"/>
                    <a:pt x="3002" y="1410"/>
                    <a:pt x="2978" y="1256"/>
                  </a:cubicBezTo>
                  <a:lnTo>
                    <a:pt x="2978" y="1256"/>
                  </a:lnTo>
                  <a:cubicBezTo>
                    <a:pt x="3333" y="876"/>
                    <a:pt x="3872" y="544"/>
                    <a:pt x="4822" y="515"/>
                  </a:cubicBezTo>
                  <a:close/>
                  <a:moveTo>
                    <a:pt x="4822" y="0"/>
                  </a:moveTo>
                  <a:cubicBezTo>
                    <a:pt x="3665" y="0"/>
                    <a:pt x="2894" y="482"/>
                    <a:pt x="2476" y="1029"/>
                  </a:cubicBezTo>
                  <a:cubicBezTo>
                    <a:pt x="2444" y="1093"/>
                    <a:pt x="2411" y="1157"/>
                    <a:pt x="2444" y="1254"/>
                  </a:cubicBezTo>
                  <a:cubicBezTo>
                    <a:pt x="2467" y="1418"/>
                    <a:pt x="2490" y="1531"/>
                    <a:pt x="2501" y="1580"/>
                  </a:cubicBezTo>
                  <a:lnTo>
                    <a:pt x="2501" y="1580"/>
                  </a:lnTo>
                  <a:cubicBezTo>
                    <a:pt x="2442" y="1902"/>
                    <a:pt x="2069" y="3626"/>
                    <a:pt x="965" y="4822"/>
                  </a:cubicBezTo>
                  <a:cubicBezTo>
                    <a:pt x="258" y="5561"/>
                    <a:pt x="1" y="6429"/>
                    <a:pt x="1" y="7233"/>
                  </a:cubicBezTo>
                  <a:cubicBezTo>
                    <a:pt x="1" y="8036"/>
                    <a:pt x="258" y="8744"/>
                    <a:pt x="643" y="9129"/>
                  </a:cubicBezTo>
                  <a:cubicBezTo>
                    <a:pt x="901" y="9386"/>
                    <a:pt x="1222" y="9708"/>
                    <a:pt x="1576" y="9965"/>
                  </a:cubicBezTo>
                  <a:cubicBezTo>
                    <a:pt x="1769" y="10094"/>
                    <a:pt x="1929" y="10222"/>
                    <a:pt x="2122" y="10287"/>
                  </a:cubicBezTo>
                  <a:cubicBezTo>
                    <a:pt x="2315" y="10383"/>
                    <a:pt x="2476" y="10447"/>
                    <a:pt x="2701" y="10447"/>
                  </a:cubicBezTo>
                  <a:cubicBezTo>
                    <a:pt x="2797" y="10447"/>
                    <a:pt x="2926" y="10447"/>
                    <a:pt x="3054" y="10383"/>
                  </a:cubicBezTo>
                  <a:cubicBezTo>
                    <a:pt x="3151" y="10319"/>
                    <a:pt x="3247" y="10222"/>
                    <a:pt x="3311" y="10094"/>
                  </a:cubicBezTo>
                  <a:cubicBezTo>
                    <a:pt x="3569" y="9644"/>
                    <a:pt x="3569" y="9129"/>
                    <a:pt x="3601" y="8647"/>
                  </a:cubicBezTo>
                  <a:cubicBezTo>
                    <a:pt x="3601" y="8390"/>
                    <a:pt x="3633" y="8165"/>
                    <a:pt x="3665" y="7972"/>
                  </a:cubicBezTo>
                  <a:cubicBezTo>
                    <a:pt x="3697" y="7811"/>
                    <a:pt x="3729" y="7651"/>
                    <a:pt x="3794" y="7586"/>
                  </a:cubicBezTo>
                  <a:cubicBezTo>
                    <a:pt x="3858" y="7490"/>
                    <a:pt x="4019" y="7361"/>
                    <a:pt x="4244" y="7201"/>
                  </a:cubicBezTo>
                  <a:cubicBezTo>
                    <a:pt x="4533" y="6943"/>
                    <a:pt x="4919" y="6622"/>
                    <a:pt x="5272" y="6204"/>
                  </a:cubicBezTo>
                  <a:cubicBezTo>
                    <a:pt x="5594" y="5786"/>
                    <a:pt x="5883" y="5272"/>
                    <a:pt x="5979" y="4629"/>
                  </a:cubicBezTo>
                  <a:cubicBezTo>
                    <a:pt x="6044" y="4211"/>
                    <a:pt x="6044" y="3633"/>
                    <a:pt x="6044" y="2958"/>
                  </a:cubicBezTo>
                  <a:cubicBezTo>
                    <a:pt x="6044" y="2186"/>
                    <a:pt x="6012" y="1286"/>
                    <a:pt x="5979" y="354"/>
                  </a:cubicBezTo>
                  <a:cubicBezTo>
                    <a:pt x="5979" y="225"/>
                    <a:pt x="5915" y="129"/>
                    <a:pt x="5787" y="97"/>
                  </a:cubicBezTo>
                  <a:cubicBezTo>
                    <a:pt x="5433" y="32"/>
                    <a:pt x="5112" y="0"/>
                    <a:pt x="48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4424;p64"/>
            <p:cNvSpPr/>
            <p:nvPr/>
          </p:nvSpPr>
          <p:spPr>
            <a:xfrm>
              <a:off x="3981150" y="2125000"/>
              <a:ext cx="481375" cy="450850"/>
            </a:xfrm>
            <a:custGeom>
              <a:avLst/>
              <a:gdLst/>
              <a:ahLst/>
              <a:cxnLst/>
              <a:rect l="l" t="t" r="r" b="b"/>
              <a:pathLst>
                <a:path w="19255" h="18034" extrusionOk="0">
                  <a:moveTo>
                    <a:pt x="9740" y="0"/>
                  </a:moveTo>
                  <a:lnTo>
                    <a:pt x="0" y="11058"/>
                  </a:lnTo>
                  <a:lnTo>
                    <a:pt x="9836" y="18033"/>
                  </a:lnTo>
                  <a:lnTo>
                    <a:pt x="19255" y="6076"/>
                  </a:lnTo>
                  <a:lnTo>
                    <a:pt x="97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4425;p64"/>
            <p:cNvSpPr/>
            <p:nvPr/>
          </p:nvSpPr>
          <p:spPr>
            <a:xfrm>
              <a:off x="3974725" y="2118525"/>
              <a:ext cx="495050" cy="464350"/>
            </a:xfrm>
            <a:custGeom>
              <a:avLst/>
              <a:gdLst/>
              <a:ahLst/>
              <a:cxnLst/>
              <a:rect l="l" t="t" r="r" b="b"/>
              <a:pathLst>
                <a:path w="19802" h="18574" extrusionOk="0">
                  <a:moveTo>
                    <a:pt x="10044" y="617"/>
                  </a:moveTo>
                  <a:lnTo>
                    <a:pt x="19126" y="6431"/>
                  </a:lnTo>
                  <a:lnTo>
                    <a:pt x="10029" y="17939"/>
                  </a:lnTo>
                  <a:lnTo>
                    <a:pt x="675" y="11253"/>
                  </a:lnTo>
                  <a:lnTo>
                    <a:pt x="10044" y="617"/>
                  </a:lnTo>
                  <a:close/>
                  <a:moveTo>
                    <a:pt x="10006" y="1"/>
                  </a:moveTo>
                  <a:cubicBezTo>
                    <a:pt x="9927" y="1"/>
                    <a:pt x="9846" y="36"/>
                    <a:pt x="9804" y="99"/>
                  </a:cubicBezTo>
                  <a:lnTo>
                    <a:pt x="64" y="11124"/>
                  </a:lnTo>
                  <a:cubicBezTo>
                    <a:pt x="32" y="11188"/>
                    <a:pt x="0" y="11253"/>
                    <a:pt x="0" y="11349"/>
                  </a:cubicBezTo>
                  <a:cubicBezTo>
                    <a:pt x="0" y="11413"/>
                    <a:pt x="64" y="11478"/>
                    <a:pt x="129" y="11542"/>
                  </a:cubicBezTo>
                  <a:lnTo>
                    <a:pt x="9933" y="18517"/>
                  </a:lnTo>
                  <a:cubicBezTo>
                    <a:pt x="9983" y="18555"/>
                    <a:pt x="10039" y="18573"/>
                    <a:pt x="10094" y="18573"/>
                  </a:cubicBezTo>
                  <a:cubicBezTo>
                    <a:pt x="10178" y="18573"/>
                    <a:pt x="10260" y="18531"/>
                    <a:pt x="10318" y="18453"/>
                  </a:cubicBezTo>
                  <a:lnTo>
                    <a:pt x="19737" y="6527"/>
                  </a:lnTo>
                  <a:cubicBezTo>
                    <a:pt x="19769" y="6463"/>
                    <a:pt x="19801" y="6367"/>
                    <a:pt x="19769" y="6302"/>
                  </a:cubicBezTo>
                  <a:cubicBezTo>
                    <a:pt x="19769" y="6238"/>
                    <a:pt x="19705" y="6174"/>
                    <a:pt x="19672" y="6110"/>
                  </a:cubicBezTo>
                  <a:lnTo>
                    <a:pt x="10126" y="34"/>
                  </a:lnTo>
                  <a:cubicBezTo>
                    <a:pt x="10091" y="12"/>
                    <a:pt x="10049" y="1"/>
                    <a:pt x="100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4426;p64"/>
            <p:cNvSpPr/>
            <p:nvPr/>
          </p:nvSpPr>
          <p:spPr>
            <a:xfrm>
              <a:off x="4117750" y="2193300"/>
              <a:ext cx="56275" cy="160075"/>
            </a:xfrm>
            <a:custGeom>
              <a:avLst/>
              <a:gdLst/>
              <a:ahLst/>
              <a:cxnLst/>
              <a:rect l="l" t="t" r="r" b="b"/>
              <a:pathLst>
                <a:path w="2251" h="6403" extrusionOk="0">
                  <a:moveTo>
                    <a:pt x="1447" y="1"/>
                  </a:moveTo>
                  <a:lnTo>
                    <a:pt x="1" y="1833"/>
                  </a:lnTo>
                  <a:cubicBezTo>
                    <a:pt x="1" y="1833"/>
                    <a:pt x="129" y="5272"/>
                    <a:pt x="129" y="5787"/>
                  </a:cubicBezTo>
                  <a:cubicBezTo>
                    <a:pt x="129" y="6079"/>
                    <a:pt x="483" y="6403"/>
                    <a:pt x="806" y="6403"/>
                  </a:cubicBezTo>
                  <a:cubicBezTo>
                    <a:pt x="1050" y="6403"/>
                    <a:pt x="1277" y="6217"/>
                    <a:pt x="1319" y="5690"/>
                  </a:cubicBezTo>
                  <a:cubicBezTo>
                    <a:pt x="1447" y="4469"/>
                    <a:pt x="1447" y="3954"/>
                    <a:pt x="1544" y="3665"/>
                  </a:cubicBezTo>
                  <a:cubicBezTo>
                    <a:pt x="1640" y="3344"/>
                    <a:pt x="2251" y="1447"/>
                    <a:pt x="14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4427;p64"/>
            <p:cNvSpPr/>
            <p:nvPr/>
          </p:nvSpPr>
          <p:spPr>
            <a:xfrm>
              <a:off x="4111325" y="2186875"/>
              <a:ext cx="59500" cy="172800"/>
            </a:xfrm>
            <a:custGeom>
              <a:avLst/>
              <a:gdLst/>
              <a:ahLst/>
              <a:cxnLst/>
              <a:rect l="l" t="t" r="r" b="b"/>
              <a:pathLst>
                <a:path w="2380" h="6912" extrusionOk="0">
                  <a:moveTo>
                    <a:pt x="1686" y="0"/>
                  </a:moveTo>
                  <a:cubicBezTo>
                    <a:pt x="1636" y="0"/>
                    <a:pt x="1586" y="11"/>
                    <a:pt x="1544" y="33"/>
                  </a:cubicBezTo>
                  <a:cubicBezTo>
                    <a:pt x="1415" y="97"/>
                    <a:pt x="1383" y="290"/>
                    <a:pt x="1447" y="418"/>
                  </a:cubicBezTo>
                  <a:cubicBezTo>
                    <a:pt x="1736" y="900"/>
                    <a:pt x="1833" y="1479"/>
                    <a:pt x="1833" y="2026"/>
                  </a:cubicBezTo>
                  <a:cubicBezTo>
                    <a:pt x="1833" y="2893"/>
                    <a:pt x="1608" y="3665"/>
                    <a:pt x="1544" y="3826"/>
                  </a:cubicBezTo>
                  <a:cubicBezTo>
                    <a:pt x="1415" y="4211"/>
                    <a:pt x="1415" y="4694"/>
                    <a:pt x="1319" y="5915"/>
                  </a:cubicBezTo>
                  <a:cubicBezTo>
                    <a:pt x="1319" y="6140"/>
                    <a:pt x="1254" y="6269"/>
                    <a:pt x="1190" y="6333"/>
                  </a:cubicBezTo>
                  <a:cubicBezTo>
                    <a:pt x="1158" y="6365"/>
                    <a:pt x="1126" y="6397"/>
                    <a:pt x="1061" y="6397"/>
                  </a:cubicBezTo>
                  <a:cubicBezTo>
                    <a:pt x="997" y="6397"/>
                    <a:pt x="869" y="6333"/>
                    <a:pt x="772" y="6269"/>
                  </a:cubicBezTo>
                  <a:cubicBezTo>
                    <a:pt x="676" y="6172"/>
                    <a:pt x="644" y="6076"/>
                    <a:pt x="644" y="6044"/>
                  </a:cubicBezTo>
                  <a:cubicBezTo>
                    <a:pt x="644" y="5529"/>
                    <a:pt x="547" y="2090"/>
                    <a:pt x="547" y="2090"/>
                  </a:cubicBezTo>
                  <a:cubicBezTo>
                    <a:pt x="547" y="1929"/>
                    <a:pt x="419" y="1833"/>
                    <a:pt x="258" y="1833"/>
                  </a:cubicBezTo>
                  <a:cubicBezTo>
                    <a:pt x="129" y="1833"/>
                    <a:pt x="1" y="1961"/>
                    <a:pt x="1" y="2090"/>
                  </a:cubicBezTo>
                  <a:cubicBezTo>
                    <a:pt x="1" y="2090"/>
                    <a:pt x="33" y="2958"/>
                    <a:pt x="65" y="3890"/>
                  </a:cubicBezTo>
                  <a:cubicBezTo>
                    <a:pt x="97" y="4822"/>
                    <a:pt x="97" y="5786"/>
                    <a:pt x="97" y="6044"/>
                  </a:cubicBezTo>
                  <a:cubicBezTo>
                    <a:pt x="97" y="6301"/>
                    <a:pt x="258" y="6494"/>
                    <a:pt x="419" y="6654"/>
                  </a:cubicBezTo>
                  <a:cubicBezTo>
                    <a:pt x="579" y="6815"/>
                    <a:pt x="804" y="6911"/>
                    <a:pt x="1061" y="6911"/>
                  </a:cubicBezTo>
                  <a:cubicBezTo>
                    <a:pt x="1254" y="6911"/>
                    <a:pt x="1479" y="6847"/>
                    <a:pt x="1608" y="6654"/>
                  </a:cubicBezTo>
                  <a:cubicBezTo>
                    <a:pt x="1769" y="6494"/>
                    <a:pt x="1833" y="6269"/>
                    <a:pt x="1865" y="5979"/>
                  </a:cubicBezTo>
                  <a:cubicBezTo>
                    <a:pt x="1961" y="4758"/>
                    <a:pt x="1961" y="4211"/>
                    <a:pt x="2058" y="4018"/>
                  </a:cubicBezTo>
                  <a:cubicBezTo>
                    <a:pt x="2122" y="3793"/>
                    <a:pt x="2379" y="2990"/>
                    <a:pt x="2379" y="2026"/>
                  </a:cubicBezTo>
                  <a:cubicBezTo>
                    <a:pt x="2379" y="1415"/>
                    <a:pt x="2283" y="740"/>
                    <a:pt x="1929" y="129"/>
                  </a:cubicBezTo>
                  <a:cubicBezTo>
                    <a:pt x="1886" y="43"/>
                    <a:pt x="1786" y="0"/>
                    <a:pt x="16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4428;p64"/>
            <p:cNvSpPr/>
            <p:nvPr/>
          </p:nvSpPr>
          <p:spPr>
            <a:xfrm>
              <a:off x="4286825" y="1530325"/>
              <a:ext cx="624125" cy="906500"/>
            </a:xfrm>
            <a:custGeom>
              <a:avLst/>
              <a:gdLst/>
              <a:ahLst/>
              <a:cxnLst/>
              <a:rect l="l" t="t" r="r" b="b"/>
              <a:pathLst>
                <a:path w="24965" h="36260" extrusionOk="0">
                  <a:moveTo>
                    <a:pt x="23839" y="0"/>
                  </a:moveTo>
                  <a:lnTo>
                    <a:pt x="20593" y="1511"/>
                  </a:lnTo>
                  <a:cubicBezTo>
                    <a:pt x="20593" y="1511"/>
                    <a:pt x="17860" y="4565"/>
                    <a:pt x="16542" y="7394"/>
                  </a:cubicBezTo>
                  <a:cubicBezTo>
                    <a:pt x="15225" y="10222"/>
                    <a:pt x="14228" y="17519"/>
                    <a:pt x="14228" y="17519"/>
                  </a:cubicBezTo>
                  <a:cubicBezTo>
                    <a:pt x="14228" y="17519"/>
                    <a:pt x="8956" y="26134"/>
                    <a:pt x="8249" y="26841"/>
                  </a:cubicBezTo>
                  <a:cubicBezTo>
                    <a:pt x="7542" y="27548"/>
                    <a:pt x="7928" y="27452"/>
                    <a:pt x="6224" y="28255"/>
                  </a:cubicBezTo>
                  <a:cubicBezTo>
                    <a:pt x="4488" y="29059"/>
                    <a:pt x="2270" y="29477"/>
                    <a:pt x="1949" y="29991"/>
                  </a:cubicBezTo>
                  <a:cubicBezTo>
                    <a:pt x="1660" y="30473"/>
                    <a:pt x="535" y="32916"/>
                    <a:pt x="245" y="33206"/>
                  </a:cubicBezTo>
                  <a:cubicBezTo>
                    <a:pt x="1" y="33450"/>
                    <a:pt x="369" y="33861"/>
                    <a:pt x="730" y="33861"/>
                  </a:cubicBezTo>
                  <a:cubicBezTo>
                    <a:pt x="843" y="33861"/>
                    <a:pt x="956" y="33820"/>
                    <a:pt x="1049" y="33720"/>
                  </a:cubicBezTo>
                  <a:cubicBezTo>
                    <a:pt x="1467" y="33334"/>
                    <a:pt x="2881" y="31695"/>
                    <a:pt x="2881" y="31695"/>
                  </a:cubicBezTo>
                  <a:lnTo>
                    <a:pt x="2881" y="31695"/>
                  </a:lnTo>
                  <a:lnTo>
                    <a:pt x="1145" y="35745"/>
                  </a:lnTo>
                  <a:cubicBezTo>
                    <a:pt x="1145" y="35745"/>
                    <a:pt x="1145" y="36259"/>
                    <a:pt x="1756" y="36259"/>
                  </a:cubicBezTo>
                  <a:cubicBezTo>
                    <a:pt x="2367" y="36259"/>
                    <a:pt x="3878" y="35552"/>
                    <a:pt x="3878" y="35552"/>
                  </a:cubicBezTo>
                  <a:cubicBezTo>
                    <a:pt x="3878" y="35552"/>
                    <a:pt x="5613" y="35134"/>
                    <a:pt x="6224" y="34331"/>
                  </a:cubicBezTo>
                  <a:cubicBezTo>
                    <a:pt x="6835" y="33527"/>
                    <a:pt x="9053" y="29155"/>
                    <a:pt x="9053" y="29155"/>
                  </a:cubicBezTo>
                  <a:cubicBezTo>
                    <a:pt x="9053" y="29155"/>
                    <a:pt x="14935" y="25427"/>
                    <a:pt x="17057" y="22887"/>
                  </a:cubicBezTo>
                  <a:cubicBezTo>
                    <a:pt x="19178" y="20348"/>
                    <a:pt x="20593" y="17230"/>
                    <a:pt x="20914" y="16201"/>
                  </a:cubicBezTo>
                  <a:cubicBezTo>
                    <a:pt x="21203" y="15205"/>
                    <a:pt x="24964" y="3954"/>
                    <a:pt x="24868" y="2122"/>
                  </a:cubicBezTo>
                  <a:cubicBezTo>
                    <a:pt x="24771" y="290"/>
                    <a:pt x="23839" y="0"/>
                    <a:pt x="238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4429;p64"/>
            <p:cNvSpPr/>
            <p:nvPr/>
          </p:nvSpPr>
          <p:spPr>
            <a:xfrm>
              <a:off x="4284100" y="1523375"/>
              <a:ext cx="630875" cy="919875"/>
            </a:xfrm>
            <a:custGeom>
              <a:avLst/>
              <a:gdLst/>
              <a:ahLst/>
              <a:cxnLst/>
              <a:rect l="l" t="t" r="r" b="b"/>
              <a:pathLst>
                <a:path w="25235" h="36795" extrusionOk="0">
                  <a:moveTo>
                    <a:pt x="23944" y="1"/>
                  </a:moveTo>
                  <a:cubicBezTo>
                    <a:pt x="23831" y="1"/>
                    <a:pt x="23741" y="82"/>
                    <a:pt x="23691" y="182"/>
                  </a:cubicBezTo>
                  <a:cubicBezTo>
                    <a:pt x="23661" y="334"/>
                    <a:pt x="23716" y="457"/>
                    <a:pt x="23858" y="524"/>
                  </a:cubicBezTo>
                  <a:lnTo>
                    <a:pt x="23858" y="524"/>
                  </a:lnTo>
                  <a:lnTo>
                    <a:pt x="23852" y="536"/>
                  </a:lnTo>
                  <a:cubicBezTo>
                    <a:pt x="23884" y="536"/>
                    <a:pt x="24045" y="600"/>
                    <a:pt x="24238" y="857"/>
                  </a:cubicBezTo>
                  <a:cubicBezTo>
                    <a:pt x="24430" y="1146"/>
                    <a:pt x="24655" y="1596"/>
                    <a:pt x="24688" y="2400"/>
                  </a:cubicBezTo>
                  <a:lnTo>
                    <a:pt x="24688" y="2464"/>
                  </a:lnTo>
                  <a:cubicBezTo>
                    <a:pt x="24688" y="2689"/>
                    <a:pt x="24655" y="3075"/>
                    <a:pt x="24559" y="3557"/>
                  </a:cubicBezTo>
                  <a:cubicBezTo>
                    <a:pt x="24205" y="5293"/>
                    <a:pt x="23305" y="8282"/>
                    <a:pt x="22502" y="10950"/>
                  </a:cubicBezTo>
                  <a:cubicBezTo>
                    <a:pt x="21666" y="13618"/>
                    <a:pt x="20895" y="15965"/>
                    <a:pt x="20766" y="16415"/>
                  </a:cubicBezTo>
                  <a:cubicBezTo>
                    <a:pt x="20605" y="16865"/>
                    <a:pt x="20187" y="17926"/>
                    <a:pt x="19544" y="19115"/>
                  </a:cubicBezTo>
                  <a:cubicBezTo>
                    <a:pt x="18902" y="20337"/>
                    <a:pt x="18002" y="21751"/>
                    <a:pt x="16973" y="23005"/>
                  </a:cubicBezTo>
                  <a:cubicBezTo>
                    <a:pt x="15944" y="24226"/>
                    <a:pt x="13951" y="25801"/>
                    <a:pt x="12216" y="27023"/>
                  </a:cubicBezTo>
                  <a:cubicBezTo>
                    <a:pt x="11348" y="27665"/>
                    <a:pt x="10544" y="28212"/>
                    <a:pt x="9965" y="28598"/>
                  </a:cubicBezTo>
                  <a:cubicBezTo>
                    <a:pt x="9676" y="28791"/>
                    <a:pt x="9451" y="28951"/>
                    <a:pt x="9258" y="29048"/>
                  </a:cubicBezTo>
                  <a:cubicBezTo>
                    <a:pt x="9098" y="29176"/>
                    <a:pt x="9033" y="29208"/>
                    <a:pt x="9033" y="29208"/>
                  </a:cubicBezTo>
                  <a:lnTo>
                    <a:pt x="8937" y="29337"/>
                  </a:lnTo>
                  <a:cubicBezTo>
                    <a:pt x="8937" y="29337"/>
                    <a:pt x="8776" y="29594"/>
                    <a:pt x="8583" y="30012"/>
                  </a:cubicBezTo>
                  <a:cubicBezTo>
                    <a:pt x="8230" y="30655"/>
                    <a:pt x="7747" y="31619"/>
                    <a:pt x="7265" y="32487"/>
                  </a:cubicBezTo>
                  <a:cubicBezTo>
                    <a:pt x="7008" y="32937"/>
                    <a:pt x="6783" y="33355"/>
                    <a:pt x="6590" y="33709"/>
                  </a:cubicBezTo>
                  <a:cubicBezTo>
                    <a:pt x="6397" y="34030"/>
                    <a:pt x="6205" y="34319"/>
                    <a:pt x="6108" y="34448"/>
                  </a:cubicBezTo>
                  <a:cubicBezTo>
                    <a:pt x="5883" y="34769"/>
                    <a:pt x="5337" y="35091"/>
                    <a:pt x="4822" y="35284"/>
                  </a:cubicBezTo>
                  <a:cubicBezTo>
                    <a:pt x="4597" y="35380"/>
                    <a:pt x="4372" y="35444"/>
                    <a:pt x="4212" y="35509"/>
                  </a:cubicBezTo>
                  <a:cubicBezTo>
                    <a:pt x="4115" y="35509"/>
                    <a:pt x="4051" y="35541"/>
                    <a:pt x="4019" y="35541"/>
                  </a:cubicBezTo>
                  <a:lnTo>
                    <a:pt x="3922" y="35573"/>
                  </a:lnTo>
                  <a:lnTo>
                    <a:pt x="3890" y="35573"/>
                  </a:lnTo>
                  <a:cubicBezTo>
                    <a:pt x="3890" y="35573"/>
                    <a:pt x="3794" y="35637"/>
                    <a:pt x="3633" y="35702"/>
                  </a:cubicBezTo>
                  <a:cubicBezTo>
                    <a:pt x="3408" y="35798"/>
                    <a:pt x="3054" y="35927"/>
                    <a:pt x="2733" y="36055"/>
                  </a:cubicBezTo>
                  <a:cubicBezTo>
                    <a:pt x="2379" y="36184"/>
                    <a:pt x="2026" y="36280"/>
                    <a:pt x="1865" y="36280"/>
                  </a:cubicBezTo>
                  <a:cubicBezTo>
                    <a:pt x="1769" y="36280"/>
                    <a:pt x="1704" y="36248"/>
                    <a:pt x="1640" y="36216"/>
                  </a:cubicBezTo>
                  <a:cubicBezTo>
                    <a:pt x="1576" y="36184"/>
                    <a:pt x="1576" y="36152"/>
                    <a:pt x="1544" y="36087"/>
                  </a:cubicBezTo>
                  <a:lnTo>
                    <a:pt x="1544" y="36055"/>
                  </a:lnTo>
                  <a:lnTo>
                    <a:pt x="1544" y="36044"/>
                  </a:lnTo>
                  <a:lnTo>
                    <a:pt x="3247" y="32069"/>
                  </a:lnTo>
                  <a:cubicBezTo>
                    <a:pt x="3279" y="31973"/>
                    <a:pt x="3247" y="31812"/>
                    <a:pt x="3119" y="31748"/>
                  </a:cubicBezTo>
                  <a:cubicBezTo>
                    <a:pt x="3085" y="31725"/>
                    <a:pt x="3042" y="31714"/>
                    <a:pt x="2999" y="31714"/>
                  </a:cubicBezTo>
                  <a:cubicBezTo>
                    <a:pt x="2920" y="31714"/>
                    <a:pt x="2839" y="31750"/>
                    <a:pt x="2797" y="31812"/>
                  </a:cubicBezTo>
                  <a:cubicBezTo>
                    <a:pt x="2797" y="31812"/>
                    <a:pt x="2776" y="31836"/>
                    <a:pt x="2737" y="31878"/>
                  </a:cubicBezTo>
                  <a:lnTo>
                    <a:pt x="2737" y="31878"/>
                  </a:lnTo>
                  <a:lnTo>
                    <a:pt x="2733" y="31876"/>
                  </a:lnTo>
                  <a:lnTo>
                    <a:pt x="2729" y="31887"/>
                  </a:lnTo>
                  <a:lnTo>
                    <a:pt x="2729" y="31887"/>
                  </a:lnTo>
                  <a:cubicBezTo>
                    <a:pt x="2606" y="32020"/>
                    <a:pt x="2333" y="32317"/>
                    <a:pt x="2026" y="32648"/>
                  </a:cubicBezTo>
                  <a:cubicBezTo>
                    <a:pt x="1608" y="33130"/>
                    <a:pt x="1158" y="33612"/>
                    <a:pt x="965" y="33805"/>
                  </a:cubicBezTo>
                  <a:cubicBezTo>
                    <a:pt x="933" y="33869"/>
                    <a:pt x="901" y="33869"/>
                    <a:pt x="836" y="33869"/>
                  </a:cubicBezTo>
                  <a:cubicBezTo>
                    <a:pt x="772" y="33869"/>
                    <a:pt x="676" y="33837"/>
                    <a:pt x="611" y="33773"/>
                  </a:cubicBezTo>
                  <a:lnTo>
                    <a:pt x="547" y="33709"/>
                  </a:lnTo>
                  <a:lnTo>
                    <a:pt x="547" y="33676"/>
                  </a:lnTo>
                  <a:cubicBezTo>
                    <a:pt x="611" y="33612"/>
                    <a:pt x="676" y="33548"/>
                    <a:pt x="740" y="33419"/>
                  </a:cubicBezTo>
                  <a:cubicBezTo>
                    <a:pt x="965" y="33066"/>
                    <a:pt x="1286" y="32423"/>
                    <a:pt x="1576" y="31812"/>
                  </a:cubicBezTo>
                  <a:cubicBezTo>
                    <a:pt x="1897" y="31201"/>
                    <a:pt x="2187" y="30591"/>
                    <a:pt x="2315" y="30398"/>
                  </a:cubicBezTo>
                  <a:cubicBezTo>
                    <a:pt x="2315" y="30398"/>
                    <a:pt x="2347" y="30333"/>
                    <a:pt x="2412" y="30301"/>
                  </a:cubicBezTo>
                  <a:cubicBezTo>
                    <a:pt x="2540" y="30205"/>
                    <a:pt x="2765" y="30108"/>
                    <a:pt x="3054" y="30012"/>
                  </a:cubicBezTo>
                  <a:cubicBezTo>
                    <a:pt x="3922" y="29691"/>
                    <a:pt x="5272" y="29337"/>
                    <a:pt x="6430" y="28791"/>
                  </a:cubicBezTo>
                  <a:cubicBezTo>
                    <a:pt x="7297" y="28373"/>
                    <a:pt x="7651" y="28180"/>
                    <a:pt x="7876" y="27987"/>
                  </a:cubicBezTo>
                  <a:cubicBezTo>
                    <a:pt x="8005" y="27890"/>
                    <a:pt x="8101" y="27794"/>
                    <a:pt x="8198" y="27698"/>
                  </a:cubicBezTo>
                  <a:cubicBezTo>
                    <a:pt x="8262" y="27601"/>
                    <a:pt x="8358" y="27473"/>
                    <a:pt x="8551" y="27312"/>
                  </a:cubicBezTo>
                  <a:cubicBezTo>
                    <a:pt x="8648" y="27183"/>
                    <a:pt x="8808" y="26990"/>
                    <a:pt x="9033" y="26669"/>
                  </a:cubicBezTo>
                  <a:cubicBezTo>
                    <a:pt x="10544" y="24515"/>
                    <a:pt x="14562" y="17926"/>
                    <a:pt x="14562" y="17926"/>
                  </a:cubicBezTo>
                  <a:lnTo>
                    <a:pt x="14594" y="17829"/>
                  </a:lnTo>
                  <a:cubicBezTo>
                    <a:pt x="14594" y="17829"/>
                    <a:pt x="14659" y="17379"/>
                    <a:pt x="14787" y="16640"/>
                  </a:cubicBezTo>
                  <a:cubicBezTo>
                    <a:pt x="14948" y="15579"/>
                    <a:pt x="15237" y="13875"/>
                    <a:pt x="15591" y="12172"/>
                  </a:cubicBezTo>
                  <a:cubicBezTo>
                    <a:pt x="15976" y="10500"/>
                    <a:pt x="16426" y="8797"/>
                    <a:pt x="16909" y="7768"/>
                  </a:cubicBezTo>
                  <a:cubicBezTo>
                    <a:pt x="17552" y="6386"/>
                    <a:pt x="18548" y="4939"/>
                    <a:pt x="19384" y="3814"/>
                  </a:cubicBezTo>
                  <a:cubicBezTo>
                    <a:pt x="19802" y="3268"/>
                    <a:pt x="20187" y="2818"/>
                    <a:pt x="20477" y="2496"/>
                  </a:cubicBezTo>
                  <a:cubicBezTo>
                    <a:pt x="20605" y="2336"/>
                    <a:pt x="20702" y="2207"/>
                    <a:pt x="20798" y="2111"/>
                  </a:cubicBezTo>
                  <a:cubicBezTo>
                    <a:pt x="20862" y="2014"/>
                    <a:pt x="20895" y="1982"/>
                    <a:pt x="20895" y="1982"/>
                  </a:cubicBezTo>
                  <a:cubicBezTo>
                    <a:pt x="21023" y="1853"/>
                    <a:pt x="20991" y="1693"/>
                    <a:pt x="20895" y="1596"/>
                  </a:cubicBezTo>
                  <a:cubicBezTo>
                    <a:pt x="20835" y="1552"/>
                    <a:pt x="20768" y="1528"/>
                    <a:pt x="20704" y="1528"/>
                  </a:cubicBezTo>
                  <a:cubicBezTo>
                    <a:pt x="20631" y="1528"/>
                    <a:pt x="20560" y="1560"/>
                    <a:pt x="20509" y="1628"/>
                  </a:cubicBezTo>
                  <a:cubicBezTo>
                    <a:pt x="20509" y="1628"/>
                    <a:pt x="17777" y="4650"/>
                    <a:pt x="16426" y="7543"/>
                  </a:cubicBezTo>
                  <a:cubicBezTo>
                    <a:pt x="15751" y="9022"/>
                    <a:pt x="15173" y="11561"/>
                    <a:pt x="14723" y="13747"/>
                  </a:cubicBezTo>
                  <a:cubicBezTo>
                    <a:pt x="14349" y="15701"/>
                    <a:pt x="14130" y="17372"/>
                    <a:pt x="14088" y="17705"/>
                  </a:cubicBezTo>
                  <a:lnTo>
                    <a:pt x="14088" y="17705"/>
                  </a:lnTo>
                  <a:cubicBezTo>
                    <a:pt x="14000" y="17835"/>
                    <a:pt x="13684" y="18312"/>
                    <a:pt x="13276" y="19019"/>
                  </a:cubicBezTo>
                  <a:cubicBezTo>
                    <a:pt x="12505" y="20240"/>
                    <a:pt x="11348" y="22104"/>
                    <a:pt x="10319" y="23712"/>
                  </a:cubicBezTo>
                  <a:cubicBezTo>
                    <a:pt x="9805" y="24515"/>
                    <a:pt x="9323" y="25255"/>
                    <a:pt x="8937" y="25833"/>
                  </a:cubicBezTo>
                  <a:cubicBezTo>
                    <a:pt x="8744" y="26123"/>
                    <a:pt x="8583" y="26380"/>
                    <a:pt x="8455" y="26573"/>
                  </a:cubicBezTo>
                  <a:cubicBezTo>
                    <a:pt x="8326" y="26765"/>
                    <a:pt x="8198" y="26894"/>
                    <a:pt x="8165" y="26926"/>
                  </a:cubicBezTo>
                  <a:cubicBezTo>
                    <a:pt x="7972" y="27119"/>
                    <a:pt x="7876" y="27248"/>
                    <a:pt x="7780" y="27344"/>
                  </a:cubicBezTo>
                  <a:cubicBezTo>
                    <a:pt x="7651" y="27505"/>
                    <a:pt x="7587" y="27569"/>
                    <a:pt x="7394" y="27698"/>
                  </a:cubicBezTo>
                  <a:cubicBezTo>
                    <a:pt x="7201" y="27826"/>
                    <a:pt x="6847" y="27987"/>
                    <a:pt x="6205" y="28276"/>
                  </a:cubicBezTo>
                  <a:cubicBezTo>
                    <a:pt x="5369" y="28694"/>
                    <a:pt x="4404" y="28983"/>
                    <a:pt x="3601" y="29241"/>
                  </a:cubicBezTo>
                  <a:cubicBezTo>
                    <a:pt x="3183" y="29401"/>
                    <a:pt x="2797" y="29498"/>
                    <a:pt x="2508" y="29626"/>
                  </a:cubicBezTo>
                  <a:cubicBezTo>
                    <a:pt x="2379" y="29691"/>
                    <a:pt x="2251" y="29787"/>
                    <a:pt x="2122" y="29851"/>
                  </a:cubicBezTo>
                  <a:cubicBezTo>
                    <a:pt x="2026" y="29916"/>
                    <a:pt x="1929" y="30012"/>
                    <a:pt x="1833" y="30108"/>
                  </a:cubicBezTo>
                  <a:cubicBezTo>
                    <a:pt x="1769" y="30269"/>
                    <a:pt x="1640" y="30494"/>
                    <a:pt x="1479" y="30816"/>
                  </a:cubicBezTo>
                  <a:cubicBezTo>
                    <a:pt x="1254" y="31266"/>
                    <a:pt x="965" y="31844"/>
                    <a:pt x="708" y="32359"/>
                  </a:cubicBezTo>
                  <a:cubicBezTo>
                    <a:pt x="579" y="32584"/>
                    <a:pt x="451" y="32809"/>
                    <a:pt x="354" y="33001"/>
                  </a:cubicBezTo>
                  <a:cubicBezTo>
                    <a:pt x="322" y="33098"/>
                    <a:pt x="258" y="33162"/>
                    <a:pt x="226" y="33226"/>
                  </a:cubicBezTo>
                  <a:cubicBezTo>
                    <a:pt x="194" y="33259"/>
                    <a:pt x="161" y="33291"/>
                    <a:pt x="161" y="33323"/>
                  </a:cubicBezTo>
                  <a:cubicBezTo>
                    <a:pt x="65" y="33387"/>
                    <a:pt x="1" y="33548"/>
                    <a:pt x="1" y="33676"/>
                  </a:cubicBezTo>
                  <a:cubicBezTo>
                    <a:pt x="1" y="33902"/>
                    <a:pt x="129" y="34062"/>
                    <a:pt x="290" y="34191"/>
                  </a:cubicBezTo>
                  <a:cubicBezTo>
                    <a:pt x="419" y="34319"/>
                    <a:pt x="611" y="34416"/>
                    <a:pt x="836" y="34416"/>
                  </a:cubicBezTo>
                  <a:cubicBezTo>
                    <a:pt x="1029" y="34416"/>
                    <a:pt x="1190" y="34352"/>
                    <a:pt x="1351" y="34191"/>
                  </a:cubicBezTo>
                  <a:cubicBezTo>
                    <a:pt x="1518" y="34024"/>
                    <a:pt x="1808" y="33716"/>
                    <a:pt x="2104" y="33371"/>
                  </a:cubicBezTo>
                  <a:lnTo>
                    <a:pt x="2104" y="33371"/>
                  </a:lnTo>
                  <a:lnTo>
                    <a:pt x="1029" y="35927"/>
                  </a:lnTo>
                  <a:lnTo>
                    <a:pt x="997" y="36023"/>
                  </a:lnTo>
                  <a:cubicBezTo>
                    <a:pt x="997" y="36055"/>
                    <a:pt x="997" y="36216"/>
                    <a:pt x="1094" y="36409"/>
                  </a:cubicBezTo>
                  <a:cubicBezTo>
                    <a:pt x="1158" y="36505"/>
                    <a:pt x="1254" y="36634"/>
                    <a:pt x="1383" y="36698"/>
                  </a:cubicBezTo>
                  <a:cubicBezTo>
                    <a:pt x="1511" y="36762"/>
                    <a:pt x="1672" y="36795"/>
                    <a:pt x="1865" y="36795"/>
                  </a:cubicBezTo>
                  <a:cubicBezTo>
                    <a:pt x="2058" y="36795"/>
                    <a:pt x="2283" y="36762"/>
                    <a:pt x="2540" y="36698"/>
                  </a:cubicBezTo>
                  <a:cubicBezTo>
                    <a:pt x="3157" y="36502"/>
                    <a:pt x="3895" y="36184"/>
                    <a:pt x="4075" y="36084"/>
                  </a:cubicBezTo>
                  <a:lnTo>
                    <a:pt x="4075" y="36084"/>
                  </a:lnTo>
                  <a:cubicBezTo>
                    <a:pt x="4175" y="36065"/>
                    <a:pt x="4560" y="35967"/>
                    <a:pt x="5047" y="35766"/>
                  </a:cubicBezTo>
                  <a:cubicBezTo>
                    <a:pt x="5562" y="35573"/>
                    <a:pt x="6172" y="35252"/>
                    <a:pt x="6526" y="34769"/>
                  </a:cubicBezTo>
                  <a:cubicBezTo>
                    <a:pt x="6719" y="34544"/>
                    <a:pt x="6976" y="34127"/>
                    <a:pt x="7265" y="33580"/>
                  </a:cubicBezTo>
                  <a:cubicBezTo>
                    <a:pt x="8039" y="32176"/>
                    <a:pt x="9119" y="30082"/>
                    <a:pt x="9345" y="29644"/>
                  </a:cubicBezTo>
                  <a:lnTo>
                    <a:pt x="9345" y="29644"/>
                  </a:lnTo>
                  <a:cubicBezTo>
                    <a:pt x="9532" y="29523"/>
                    <a:pt x="10896" y="28636"/>
                    <a:pt x="12537" y="27473"/>
                  </a:cubicBezTo>
                  <a:cubicBezTo>
                    <a:pt x="14273" y="26219"/>
                    <a:pt x="16266" y="24644"/>
                    <a:pt x="17359" y="23326"/>
                  </a:cubicBezTo>
                  <a:cubicBezTo>
                    <a:pt x="18452" y="22040"/>
                    <a:pt x="19352" y="20626"/>
                    <a:pt x="19994" y="19372"/>
                  </a:cubicBezTo>
                  <a:cubicBezTo>
                    <a:pt x="20670" y="18151"/>
                    <a:pt x="21120" y="17090"/>
                    <a:pt x="21280" y="16543"/>
                  </a:cubicBezTo>
                  <a:cubicBezTo>
                    <a:pt x="21409" y="16061"/>
                    <a:pt x="22405" y="13072"/>
                    <a:pt x="23370" y="9954"/>
                  </a:cubicBezTo>
                  <a:cubicBezTo>
                    <a:pt x="23820" y="8379"/>
                    <a:pt x="24302" y="6804"/>
                    <a:pt x="24655" y="5454"/>
                  </a:cubicBezTo>
                  <a:cubicBezTo>
                    <a:pt x="24816" y="4779"/>
                    <a:pt x="24977" y="4168"/>
                    <a:pt x="25073" y="3686"/>
                  </a:cubicBezTo>
                  <a:cubicBezTo>
                    <a:pt x="25170" y="3171"/>
                    <a:pt x="25234" y="2786"/>
                    <a:pt x="25234" y="2464"/>
                  </a:cubicBezTo>
                  <a:lnTo>
                    <a:pt x="25234" y="2400"/>
                  </a:lnTo>
                  <a:cubicBezTo>
                    <a:pt x="25170" y="1436"/>
                    <a:pt x="24913" y="825"/>
                    <a:pt x="24623" y="471"/>
                  </a:cubicBezTo>
                  <a:cubicBezTo>
                    <a:pt x="24366" y="150"/>
                    <a:pt x="24077" y="21"/>
                    <a:pt x="24045" y="21"/>
                  </a:cubicBezTo>
                  <a:cubicBezTo>
                    <a:pt x="24009" y="7"/>
                    <a:pt x="23976" y="1"/>
                    <a:pt x="239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4430;p64"/>
            <p:cNvSpPr/>
            <p:nvPr/>
          </p:nvSpPr>
          <p:spPr>
            <a:xfrm>
              <a:off x="4286825" y="2209375"/>
              <a:ext cx="250450" cy="227450"/>
            </a:xfrm>
            <a:custGeom>
              <a:avLst/>
              <a:gdLst/>
              <a:ahLst/>
              <a:cxnLst/>
              <a:rect l="l" t="t" r="r" b="b"/>
              <a:pathLst>
                <a:path w="10018" h="9098" extrusionOk="0">
                  <a:moveTo>
                    <a:pt x="7928" y="0"/>
                  </a:moveTo>
                  <a:cubicBezTo>
                    <a:pt x="7606" y="386"/>
                    <a:pt x="7606" y="450"/>
                    <a:pt x="6224" y="1093"/>
                  </a:cubicBezTo>
                  <a:cubicBezTo>
                    <a:pt x="4488" y="1897"/>
                    <a:pt x="2270" y="2315"/>
                    <a:pt x="1949" y="2829"/>
                  </a:cubicBezTo>
                  <a:cubicBezTo>
                    <a:pt x="1660" y="3311"/>
                    <a:pt x="535" y="5754"/>
                    <a:pt x="245" y="6044"/>
                  </a:cubicBezTo>
                  <a:cubicBezTo>
                    <a:pt x="1" y="6288"/>
                    <a:pt x="369" y="6699"/>
                    <a:pt x="730" y="6699"/>
                  </a:cubicBezTo>
                  <a:cubicBezTo>
                    <a:pt x="843" y="6699"/>
                    <a:pt x="956" y="6658"/>
                    <a:pt x="1049" y="6558"/>
                  </a:cubicBezTo>
                  <a:cubicBezTo>
                    <a:pt x="1467" y="6172"/>
                    <a:pt x="2881" y="4533"/>
                    <a:pt x="2881" y="4533"/>
                  </a:cubicBezTo>
                  <a:lnTo>
                    <a:pt x="2881" y="4533"/>
                  </a:lnTo>
                  <a:lnTo>
                    <a:pt x="1145" y="8583"/>
                  </a:lnTo>
                  <a:cubicBezTo>
                    <a:pt x="1145" y="8583"/>
                    <a:pt x="1145" y="9097"/>
                    <a:pt x="1756" y="9097"/>
                  </a:cubicBezTo>
                  <a:cubicBezTo>
                    <a:pt x="2367" y="9097"/>
                    <a:pt x="3878" y="8390"/>
                    <a:pt x="3878" y="8390"/>
                  </a:cubicBezTo>
                  <a:cubicBezTo>
                    <a:pt x="3878" y="8390"/>
                    <a:pt x="5613" y="7972"/>
                    <a:pt x="6224" y="7169"/>
                  </a:cubicBezTo>
                  <a:cubicBezTo>
                    <a:pt x="6835" y="6365"/>
                    <a:pt x="9053" y="1993"/>
                    <a:pt x="9053" y="1993"/>
                  </a:cubicBezTo>
                  <a:cubicBezTo>
                    <a:pt x="9053" y="1993"/>
                    <a:pt x="9439" y="1768"/>
                    <a:pt x="10017" y="1383"/>
                  </a:cubicBezTo>
                  <a:cubicBezTo>
                    <a:pt x="9406" y="611"/>
                    <a:pt x="8603" y="193"/>
                    <a:pt x="79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4431;p64"/>
            <p:cNvSpPr/>
            <p:nvPr/>
          </p:nvSpPr>
          <p:spPr>
            <a:xfrm>
              <a:off x="4284100" y="2202625"/>
              <a:ext cx="259600" cy="240625"/>
            </a:xfrm>
            <a:custGeom>
              <a:avLst/>
              <a:gdLst/>
              <a:ahLst/>
              <a:cxnLst/>
              <a:rect l="l" t="t" r="r" b="b"/>
              <a:pathLst>
                <a:path w="10384" h="9625" extrusionOk="0">
                  <a:moveTo>
                    <a:pt x="8130" y="581"/>
                  </a:moveTo>
                  <a:cubicBezTo>
                    <a:pt x="8643" y="763"/>
                    <a:pt x="9240" y="1079"/>
                    <a:pt x="9717" y="1596"/>
                  </a:cubicBezTo>
                  <a:lnTo>
                    <a:pt x="9717" y="1596"/>
                  </a:lnTo>
                  <a:cubicBezTo>
                    <a:pt x="9544" y="1713"/>
                    <a:pt x="9402" y="1811"/>
                    <a:pt x="9290" y="1878"/>
                  </a:cubicBezTo>
                  <a:cubicBezTo>
                    <a:pt x="9098" y="2006"/>
                    <a:pt x="9033" y="2038"/>
                    <a:pt x="9033" y="2038"/>
                  </a:cubicBezTo>
                  <a:lnTo>
                    <a:pt x="8937" y="2167"/>
                  </a:lnTo>
                  <a:cubicBezTo>
                    <a:pt x="8937" y="2167"/>
                    <a:pt x="8776" y="2424"/>
                    <a:pt x="8583" y="2842"/>
                  </a:cubicBezTo>
                  <a:cubicBezTo>
                    <a:pt x="8230" y="3485"/>
                    <a:pt x="7747" y="4449"/>
                    <a:pt x="7265" y="5317"/>
                  </a:cubicBezTo>
                  <a:cubicBezTo>
                    <a:pt x="7008" y="5767"/>
                    <a:pt x="6783" y="6185"/>
                    <a:pt x="6590" y="6539"/>
                  </a:cubicBezTo>
                  <a:cubicBezTo>
                    <a:pt x="6397" y="6860"/>
                    <a:pt x="6205" y="7149"/>
                    <a:pt x="6108" y="7278"/>
                  </a:cubicBezTo>
                  <a:cubicBezTo>
                    <a:pt x="5883" y="7599"/>
                    <a:pt x="5337" y="7921"/>
                    <a:pt x="4822" y="8114"/>
                  </a:cubicBezTo>
                  <a:cubicBezTo>
                    <a:pt x="4597" y="8210"/>
                    <a:pt x="4372" y="8274"/>
                    <a:pt x="4212" y="8339"/>
                  </a:cubicBezTo>
                  <a:cubicBezTo>
                    <a:pt x="4115" y="8339"/>
                    <a:pt x="4051" y="8371"/>
                    <a:pt x="4019" y="8371"/>
                  </a:cubicBezTo>
                  <a:lnTo>
                    <a:pt x="3922" y="8403"/>
                  </a:lnTo>
                  <a:lnTo>
                    <a:pt x="3890" y="8403"/>
                  </a:lnTo>
                  <a:cubicBezTo>
                    <a:pt x="3890" y="8403"/>
                    <a:pt x="3794" y="8467"/>
                    <a:pt x="3633" y="8532"/>
                  </a:cubicBezTo>
                  <a:cubicBezTo>
                    <a:pt x="3408" y="8628"/>
                    <a:pt x="3054" y="8757"/>
                    <a:pt x="2733" y="8885"/>
                  </a:cubicBezTo>
                  <a:cubicBezTo>
                    <a:pt x="2379" y="9014"/>
                    <a:pt x="2026" y="9110"/>
                    <a:pt x="1865" y="9110"/>
                  </a:cubicBezTo>
                  <a:cubicBezTo>
                    <a:pt x="1769" y="9110"/>
                    <a:pt x="1704" y="9078"/>
                    <a:pt x="1640" y="9046"/>
                  </a:cubicBezTo>
                  <a:cubicBezTo>
                    <a:pt x="1576" y="9014"/>
                    <a:pt x="1576" y="8982"/>
                    <a:pt x="1544" y="8917"/>
                  </a:cubicBezTo>
                  <a:lnTo>
                    <a:pt x="1544" y="8885"/>
                  </a:lnTo>
                  <a:lnTo>
                    <a:pt x="1544" y="8874"/>
                  </a:lnTo>
                  <a:lnTo>
                    <a:pt x="3247" y="4899"/>
                  </a:lnTo>
                  <a:cubicBezTo>
                    <a:pt x="3279" y="4803"/>
                    <a:pt x="3247" y="4642"/>
                    <a:pt x="3119" y="4578"/>
                  </a:cubicBezTo>
                  <a:cubicBezTo>
                    <a:pt x="3085" y="4555"/>
                    <a:pt x="3042" y="4544"/>
                    <a:pt x="2999" y="4544"/>
                  </a:cubicBezTo>
                  <a:cubicBezTo>
                    <a:pt x="2920" y="4544"/>
                    <a:pt x="2839" y="4580"/>
                    <a:pt x="2797" y="4642"/>
                  </a:cubicBezTo>
                  <a:cubicBezTo>
                    <a:pt x="2797" y="4642"/>
                    <a:pt x="2776" y="4666"/>
                    <a:pt x="2737" y="4708"/>
                  </a:cubicBezTo>
                  <a:lnTo>
                    <a:pt x="2737" y="4708"/>
                  </a:lnTo>
                  <a:lnTo>
                    <a:pt x="2733" y="4706"/>
                  </a:lnTo>
                  <a:lnTo>
                    <a:pt x="2729" y="4717"/>
                  </a:lnTo>
                  <a:lnTo>
                    <a:pt x="2729" y="4717"/>
                  </a:lnTo>
                  <a:cubicBezTo>
                    <a:pt x="2606" y="4850"/>
                    <a:pt x="2333" y="5147"/>
                    <a:pt x="2026" y="5478"/>
                  </a:cubicBezTo>
                  <a:cubicBezTo>
                    <a:pt x="1608" y="5960"/>
                    <a:pt x="1158" y="6442"/>
                    <a:pt x="965" y="6635"/>
                  </a:cubicBezTo>
                  <a:cubicBezTo>
                    <a:pt x="933" y="6699"/>
                    <a:pt x="901" y="6699"/>
                    <a:pt x="836" y="6699"/>
                  </a:cubicBezTo>
                  <a:cubicBezTo>
                    <a:pt x="772" y="6699"/>
                    <a:pt x="676" y="6667"/>
                    <a:pt x="611" y="6603"/>
                  </a:cubicBezTo>
                  <a:lnTo>
                    <a:pt x="547" y="6539"/>
                  </a:lnTo>
                  <a:lnTo>
                    <a:pt x="547" y="6506"/>
                  </a:lnTo>
                  <a:cubicBezTo>
                    <a:pt x="611" y="6442"/>
                    <a:pt x="676" y="6378"/>
                    <a:pt x="740" y="6249"/>
                  </a:cubicBezTo>
                  <a:cubicBezTo>
                    <a:pt x="965" y="5896"/>
                    <a:pt x="1286" y="5253"/>
                    <a:pt x="1576" y="4642"/>
                  </a:cubicBezTo>
                  <a:cubicBezTo>
                    <a:pt x="1897" y="4031"/>
                    <a:pt x="2187" y="3421"/>
                    <a:pt x="2315" y="3228"/>
                  </a:cubicBezTo>
                  <a:cubicBezTo>
                    <a:pt x="2315" y="3228"/>
                    <a:pt x="2347" y="3163"/>
                    <a:pt x="2412" y="3131"/>
                  </a:cubicBezTo>
                  <a:cubicBezTo>
                    <a:pt x="2540" y="3035"/>
                    <a:pt x="2765" y="2938"/>
                    <a:pt x="3054" y="2842"/>
                  </a:cubicBezTo>
                  <a:cubicBezTo>
                    <a:pt x="3922" y="2521"/>
                    <a:pt x="5272" y="2167"/>
                    <a:pt x="6430" y="1621"/>
                  </a:cubicBezTo>
                  <a:cubicBezTo>
                    <a:pt x="7137" y="1267"/>
                    <a:pt x="7490" y="1106"/>
                    <a:pt x="7747" y="945"/>
                  </a:cubicBezTo>
                  <a:cubicBezTo>
                    <a:pt x="7876" y="849"/>
                    <a:pt x="7940" y="785"/>
                    <a:pt x="8037" y="688"/>
                  </a:cubicBezTo>
                  <a:cubicBezTo>
                    <a:pt x="8067" y="658"/>
                    <a:pt x="8097" y="621"/>
                    <a:pt x="8130" y="581"/>
                  </a:cubicBezTo>
                  <a:close/>
                  <a:moveTo>
                    <a:pt x="8051" y="1"/>
                  </a:moveTo>
                  <a:cubicBezTo>
                    <a:pt x="7972" y="1"/>
                    <a:pt x="7891" y="31"/>
                    <a:pt x="7844" y="78"/>
                  </a:cubicBezTo>
                  <a:cubicBezTo>
                    <a:pt x="7780" y="206"/>
                    <a:pt x="7715" y="270"/>
                    <a:pt x="7651" y="335"/>
                  </a:cubicBezTo>
                  <a:cubicBezTo>
                    <a:pt x="7555" y="399"/>
                    <a:pt x="7490" y="463"/>
                    <a:pt x="7265" y="592"/>
                  </a:cubicBezTo>
                  <a:cubicBezTo>
                    <a:pt x="7072" y="720"/>
                    <a:pt x="6751" y="881"/>
                    <a:pt x="6205" y="1106"/>
                  </a:cubicBezTo>
                  <a:cubicBezTo>
                    <a:pt x="5369" y="1524"/>
                    <a:pt x="4404" y="1813"/>
                    <a:pt x="3601" y="2071"/>
                  </a:cubicBezTo>
                  <a:cubicBezTo>
                    <a:pt x="3183" y="2231"/>
                    <a:pt x="2797" y="2328"/>
                    <a:pt x="2508" y="2456"/>
                  </a:cubicBezTo>
                  <a:cubicBezTo>
                    <a:pt x="2379" y="2521"/>
                    <a:pt x="2251" y="2617"/>
                    <a:pt x="2122" y="2681"/>
                  </a:cubicBezTo>
                  <a:cubicBezTo>
                    <a:pt x="2026" y="2746"/>
                    <a:pt x="1929" y="2842"/>
                    <a:pt x="1833" y="2938"/>
                  </a:cubicBezTo>
                  <a:cubicBezTo>
                    <a:pt x="1769" y="3099"/>
                    <a:pt x="1640" y="3324"/>
                    <a:pt x="1479" y="3646"/>
                  </a:cubicBezTo>
                  <a:cubicBezTo>
                    <a:pt x="1254" y="4096"/>
                    <a:pt x="965" y="4674"/>
                    <a:pt x="708" y="5189"/>
                  </a:cubicBezTo>
                  <a:cubicBezTo>
                    <a:pt x="579" y="5414"/>
                    <a:pt x="451" y="5639"/>
                    <a:pt x="354" y="5831"/>
                  </a:cubicBezTo>
                  <a:cubicBezTo>
                    <a:pt x="322" y="5928"/>
                    <a:pt x="258" y="5992"/>
                    <a:pt x="226" y="6056"/>
                  </a:cubicBezTo>
                  <a:cubicBezTo>
                    <a:pt x="194" y="6089"/>
                    <a:pt x="161" y="6121"/>
                    <a:pt x="161" y="6153"/>
                  </a:cubicBezTo>
                  <a:cubicBezTo>
                    <a:pt x="65" y="6217"/>
                    <a:pt x="1" y="6378"/>
                    <a:pt x="1" y="6506"/>
                  </a:cubicBezTo>
                  <a:cubicBezTo>
                    <a:pt x="1" y="6732"/>
                    <a:pt x="129" y="6892"/>
                    <a:pt x="290" y="7021"/>
                  </a:cubicBezTo>
                  <a:cubicBezTo>
                    <a:pt x="419" y="7149"/>
                    <a:pt x="611" y="7246"/>
                    <a:pt x="836" y="7246"/>
                  </a:cubicBezTo>
                  <a:cubicBezTo>
                    <a:pt x="1029" y="7246"/>
                    <a:pt x="1190" y="7182"/>
                    <a:pt x="1351" y="7021"/>
                  </a:cubicBezTo>
                  <a:cubicBezTo>
                    <a:pt x="1518" y="6854"/>
                    <a:pt x="1808" y="6546"/>
                    <a:pt x="2104" y="6201"/>
                  </a:cubicBezTo>
                  <a:lnTo>
                    <a:pt x="2104" y="6201"/>
                  </a:lnTo>
                  <a:lnTo>
                    <a:pt x="1029" y="8757"/>
                  </a:lnTo>
                  <a:lnTo>
                    <a:pt x="997" y="8853"/>
                  </a:lnTo>
                  <a:cubicBezTo>
                    <a:pt x="997" y="8885"/>
                    <a:pt x="997" y="9046"/>
                    <a:pt x="1126" y="9239"/>
                  </a:cubicBezTo>
                  <a:cubicBezTo>
                    <a:pt x="1158" y="9335"/>
                    <a:pt x="1254" y="9464"/>
                    <a:pt x="1383" y="9528"/>
                  </a:cubicBezTo>
                  <a:cubicBezTo>
                    <a:pt x="1511" y="9592"/>
                    <a:pt x="1672" y="9625"/>
                    <a:pt x="1865" y="9625"/>
                  </a:cubicBezTo>
                  <a:cubicBezTo>
                    <a:pt x="2058" y="9625"/>
                    <a:pt x="2283" y="9592"/>
                    <a:pt x="2540" y="9528"/>
                  </a:cubicBezTo>
                  <a:cubicBezTo>
                    <a:pt x="3157" y="9332"/>
                    <a:pt x="3895" y="9014"/>
                    <a:pt x="4075" y="8914"/>
                  </a:cubicBezTo>
                  <a:lnTo>
                    <a:pt x="4075" y="8914"/>
                  </a:lnTo>
                  <a:cubicBezTo>
                    <a:pt x="4175" y="8895"/>
                    <a:pt x="4560" y="8797"/>
                    <a:pt x="5047" y="8596"/>
                  </a:cubicBezTo>
                  <a:cubicBezTo>
                    <a:pt x="5562" y="8403"/>
                    <a:pt x="6172" y="8082"/>
                    <a:pt x="6526" y="7599"/>
                  </a:cubicBezTo>
                  <a:cubicBezTo>
                    <a:pt x="6719" y="7374"/>
                    <a:pt x="6976" y="6957"/>
                    <a:pt x="7265" y="6410"/>
                  </a:cubicBezTo>
                  <a:cubicBezTo>
                    <a:pt x="8039" y="5006"/>
                    <a:pt x="9119" y="2913"/>
                    <a:pt x="9344" y="2474"/>
                  </a:cubicBezTo>
                  <a:lnTo>
                    <a:pt x="9344" y="2474"/>
                  </a:lnTo>
                  <a:cubicBezTo>
                    <a:pt x="9430" y="2420"/>
                    <a:pt x="9760" y="2207"/>
                    <a:pt x="10255" y="1878"/>
                  </a:cubicBezTo>
                  <a:cubicBezTo>
                    <a:pt x="10319" y="1846"/>
                    <a:pt x="10383" y="1781"/>
                    <a:pt x="10383" y="1685"/>
                  </a:cubicBezTo>
                  <a:cubicBezTo>
                    <a:pt x="10383" y="1621"/>
                    <a:pt x="10383" y="1556"/>
                    <a:pt x="10319" y="1492"/>
                  </a:cubicBezTo>
                  <a:cubicBezTo>
                    <a:pt x="9708" y="656"/>
                    <a:pt x="8808" y="238"/>
                    <a:pt x="8133" y="13"/>
                  </a:cubicBezTo>
                  <a:cubicBezTo>
                    <a:pt x="8107" y="5"/>
                    <a:pt x="8079" y="1"/>
                    <a:pt x="8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4432;p64"/>
            <p:cNvSpPr/>
            <p:nvPr/>
          </p:nvSpPr>
          <p:spPr>
            <a:xfrm>
              <a:off x="4783150" y="2218225"/>
              <a:ext cx="904075" cy="420950"/>
            </a:xfrm>
            <a:custGeom>
              <a:avLst/>
              <a:gdLst/>
              <a:ahLst/>
              <a:cxnLst/>
              <a:rect l="l" t="t" r="r" b="b"/>
              <a:pathLst>
                <a:path w="36163" h="16838" extrusionOk="0">
                  <a:moveTo>
                    <a:pt x="34427" y="0"/>
                  </a:moveTo>
                  <a:lnTo>
                    <a:pt x="28287" y="2829"/>
                  </a:lnTo>
                  <a:cubicBezTo>
                    <a:pt x="28287" y="2829"/>
                    <a:pt x="26037" y="7072"/>
                    <a:pt x="25619" y="8711"/>
                  </a:cubicBezTo>
                  <a:cubicBezTo>
                    <a:pt x="25202" y="10383"/>
                    <a:pt x="24559" y="12183"/>
                    <a:pt x="24559" y="12183"/>
                  </a:cubicBezTo>
                  <a:cubicBezTo>
                    <a:pt x="24559" y="12183"/>
                    <a:pt x="20412" y="11540"/>
                    <a:pt x="16844" y="11122"/>
                  </a:cubicBezTo>
                  <a:cubicBezTo>
                    <a:pt x="13276" y="10704"/>
                    <a:pt x="8229" y="9804"/>
                    <a:pt x="6976" y="9547"/>
                  </a:cubicBezTo>
                  <a:cubicBezTo>
                    <a:pt x="5999" y="9347"/>
                    <a:pt x="4379" y="8912"/>
                    <a:pt x="3468" y="8912"/>
                  </a:cubicBezTo>
                  <a:cubicBezTo>
                    <a:pt x="3209" y="8912"/>
                    <a:pt x="3007" y="8947"/>
                    <a:pt x="2893" y="9033"/>
                  </a:cubicBezTo>
                  <a:cubicBezTo>
                    <a:pt x="2411" y="9451"/>
                    <a:pt x="2733" y="9386"/>
                    <a:pt x="3311" y="9611"/>
                  </a:cubicBezTo>
                  <a:cubicBezTo>
                    <a:pt x="3568" y="9726"/>
                    <a:pt x="3895" y="9757"/>
                    <a:pt x="4179" y="9757"/>
                  </a:cubicBezTo>
                  <a:cubicBezTo>
                    <a:pt x="4534" y="9757"/>
                    <a:pt x="4822" y="9708"/>
                    <a:pt x="4822" y="9708"/>
                  </a:cubicBezTo>
                  <a:lnTo>
                    <a:pt x="4822" y="9708"/>
                  </a:lnTo>
                  <a:cubicBezTo>
                    <a:pt x="4822" y="9708"/>
                    <a:pt x="3986" y="9965"/>
                    <a:pt x="3086" y="10286"/>
                  </a:cubicBezTo>
                  <a:cubicBezTo>
                    <a:pt x="2154" y="10608"/>
                    <a:pt x="515" y="11186"/>
                    <a:pt x="258" y="11540"/>
                  </a:cubicBezTo>
                  <a:cubicBezTo>
                    <a:pt x="0" y="11861"/>
                    <a:pt x="579" y="13019"/>
                    <a:pt x="1511" y="13019"/>
                  </a:cubicBezTo>
                  <a:cubicBezTo>
                    <a:pt x="2111" y="13019"/>
                    <a:pt x="2611" y="12990"/>
                    <a:pt x="3021" y="12990"/>
                  </a:cubicBezTo>
                  <a:cubicBezTo>
                    <a:pt x="3226" y="12990"/>
                    <a:pt x="3408" y="12997"/>
                    <a:pt x="3568" y="13019"/>
                  </a:cubicBezTo>
                  <a:cubicBezTo>
                    <a:pt x="4083" y="13115"/>
                    <a:pt x="4308" y="13597"/>
                    <a:pt x="5979" y="13597"/>
                  </a:cubicBezTo>
                  <a:cubicBezTo>
                    <a:pt x="7619" y="13597"/>
                    <a:pt x="9965" y="12279"/>
                    <a:pt x="9965" y="12279"/>
                  </a:cubicBezTo>
                  <a:cubicBezTo>
                    <a:pt x="9965" y="12279"/>
                    <a:pt x="17744" y="15847"/>
                    <a:pt x="22148" y="16587"/>
                  </a:cubicBezTo>
                  <a:cubicBezTo>
                    <a:pt x="23180" y="16760"/>
                    <a:pt x="24005" y="16838"/>
                    <a:pt x="24688" y="16838"/>
                  </a:cubicBezTo>
                  <a:cubicBezTo>
                    <a:pt x="26918" y="16838"/>
                    <a:pt x="27624" y="16006"/>
                    <a:pt x="29027" y="14947"/>
                  </a:cubicBezTo>
                  <a:cubicBezTo>
                    <a:pt x="30859" y="13533"/>
                    <a:pt x="36163" y="4822"/>
                    <a:pt x="35745" y="3086"/>
                  </a:cubicBezTo>
                  <a:cubicBezTo>
                    <a:pt x="35327" y="1350"/>
                    <a:pt x="34427" y="0"/>
                    <a:pt x="344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4433;p64"/>
            <p:cNvSpPr/>
            <p:nvPr/>
          </p:nvSpPr>
          <p:spPr>
            <a:xfrm>
              <a:off x="4781550" y="2211775"/>
              <a:ext cx="902475" cy="433975"/>
            </a:xfrm>
            <a:custGeom>
              <a:avLst/>
              <a:gdLst/>
              <a:ahLst/>
              <a:cxnLst/>
              <a:rect l="l" t="t" r="r" b="b"/>
              <a:pathLst>
                <a:path w="36099" h="17359" extrusionOk="0">
                  <a:moveTo>
                    <a:pt x="34465" y="1"/>
                  </a:moveTo>
                  <a:cubicBezTo>
                    <a:pt x="34420" y="1"/>
                    <a:pt x="34373" y="12"/>
                    <a:pt x="34330" y="33"/>
                  </a:cubicBezTo>
                  <a:cubicBezTo>
                    <a:pt x="34202" y="129"/>
                    <a:pt x="34170" y="290"/>
                    <a:pt x="34266" y="419"/>
                  </a:cubicBezTo>
                  <a:lnTo>
                    <a:pt x="34298" y="483"/>
                  </a:lnTo>
                  <a:cubicBezTo>
                    <a:pt x="34459" y="740"/>
                    <a:pt x="35198" y="1930"/>
                    <a:pt x="35552" y="3408"/>
                  </a:cubicBezTo>
                  <a:cubicBezTo>
                    <a:pt x="35552" y="3440"/>
                    <a:pt x="35552" y="3505"/>
                    <a:pt x="35552" y="3569"/>
                  </a:cubicBezTo>
                  <a:cubicBezTo>
                    <a:pt x="35552" y="3794"/>
                    <a:pt x="35487" y="4115"/>
                    <a:pt x="35359" y="4533"/>
                  </a:cubicBezTo>
                  <a:cubicBezTo>
                    <a:pt x="34877" y="6012"/>
                    <a:pt x="33623" y="8358"/>
                    <a:pt x="32337" y="10448"/>
                  </a:cubicBezTo>
                  <a:cubicBezTo>
                    <a:pt x="31662" y="11509"/>
                    <a:pt x="30987" y="12505"/>
                    <a:pt x="30409" y="13309"/>
                  </a:cubicBezTo>
                  <a:cubicBezTo>
                    <a:pt x="29798" y="14112"/>
                    <a:pt x="29251" y="14723"/>
                    <a:pt x="28930" y="14980"/>
                  </a:cubicBezTo>
                  <a:cubicBezTo>
                    <a:pt x="28223" y="15527"/>
                    <a:pt x="27709" y="16009"/>
                    <a:pt x="27098" y="16330"/>
                  </a:cubicBezTo>
                  <a:cubicBezTo>
                    <a:pt x="26519" y="16652"/>
                    <a:pt x="25844" y="16845"/>
                    <a:pt x="24751" y="16845"/>
                  </a:cubicBezTo>
                  <a:cubicBezTo>
                    <a:pt x="24076" y="16845"/>
                    <a:pt x="23273" y="16748"/>
                    <a:pt x="22244" y="16587"/>
                  </a:cubicBezTo>
                  <a:cubicBezTo>
                    <a:pt x="20090" y="16234"/>
                    <a:pt x="17037" y="15141"/>
                    <a:pt x="14561" y="14177"/>
                  </a:cubicBezTo>
                  <a:cubicBezTo>
                    <a:pt x="13308" y="13662"/>
                    <a:pt x="12215" y="13212"/>
                    <a:pt x="11411" y="12859"/>
                  </a:cubicBezTo>
                  <a:cubicBezTo>
                    <a:pt x="11026" y="12698"/>
                    <a:pt x="10704" y="12537"/>
                    <a:pt x="10479" y="12441"/>
                  </a:cubicBezTo>
                  <a:cubicBezTo>
                    <a:pt x="10254" y="12344"/>
                    <a:pt x="10126" y="12280"/>
                    <a:pt x="10126" y="12280"/>
                  </a:cubicBezTo>
                  <a:cubicBezTo>
                    <a:pt x="10099" y="12267"/>
                    <a:pt x="10067" y="12259"/>
                    <a:pt x="10034" y="12259"/>
                  </a:cubicBezTo>
                  <a:cubicBezTo>
                    <a:pt x="9987" y="12259"/>
                    <a:pt x="9938" y="12275"/>
                    <a:pt x="9901" y="12312"/>
                  </a:cubicBezTo>
                  <a:cubicBezTo>
                    <a:pt x="9901" y="12312"/>
                    <a:pt x="9868" y="12312"/>
                    <a:pt x="9804" y="12344"/>
                  </a:cubicBezTo>
                  <a:cubicBezTo>
                    <a:pt x="9547" y="12473"/>
                    <a:pt x="8968" y="12794"/>
                    <a:pt x="8261" y="13084"/>
                  </a:cubicBezTo>
                  <a:cubicBezTo>
                    <a:pt x="7522" y="13341"/>
                    <a:pt x="6718" y="13598"/>
                    <a:pt x="6043" y="13598"/>
                  </a:cubicBezTo>
                  <a:cubicBezTo>
                    <a:pt x="5240" y="13598"/>
                    <a:pt x="4790" y="13469"/>
                    <a:pt x="4500" y="13341"/>
                  </a:cubicBezTo>
                  <a:cubicBezTo>
                    <a:pt x="4340" y="13309"/>
                    <a:pt x="4243" y="13244"/>
                    <a:pt x="4115" y="13180"/>
                  </a:cubicBezTo>
                  <a:cubicBezTo>
                    <a:pt x="3986" y="13116"/>
                    <a:pt x="3857" y="13052"/>
                    <a:pt x="3665" y="13019"/>
                  </a:cubicBezTo>
                  <a:cubicBezTo>
                    <a:pt x="3504" y="12987"/>
                    <a:pt x="3279" y="12987"/>
                    <a:pt x="3086" y="12987"/>
                  </a:cubicBezTo>
                  <a:cubicBezTo>
                    <a:pt x="2668" y="12987"/>
                    <a:pt x="2154" y="13019"/>
                    <a:pt x="1575" y="13019"/>
                  </a:cubicBezTo>
                  <a:cubicBezTo>
                    <a:pt x="1286" y="13019"/>
                    <a:pt x="1029" y="12859"/>
                    <a:pt x="836" y="12634"/>
                  </a:cubicBezTo>
                  <a:cubicBezTo>
                    <a:pt x="643" y="12409"/>
                    <a:pt x="514" y="12119"/>
                    <a:pt x="514" y="11991"/>
                  </a:cubicBezTo>
                  <a:lnTo>
                    <a:pt x="547" y="11959"/>
                  </a:lnTo>
                  <a:cubicBezTo>
                    <a:pt x="547" y="11959"/>
                    <a:pt x="579" y="11927"/>
                    <a:pt x="611" y="11862"/>
                  </a:cubicBezTo>
                  <a:cubicBezTo>
                    <a:pt x="836" y="11734"/>
                    <a:pt x="1286" y="11541"/>
                    <a:pt x="1800" y="11348"/>
                  </a:cubicBezTo>
                  <a:cubicBezTo>
                    <a:pt x="2282" y="11123"/>
                    <a:pt x="2829" y="10930"/>
                    <a:pt x="3215" y="10801"/>
                  </a:cubicBezTo>
                  <a:cubicBezTo>
                    <a:pt x="3697" y="10641"/>
                    <a:pt x="4115" y="10480"/>
                    <a:pt x="4436" y="10384"/>
                  </a:cubicBezTo>
                  <a:cubicBezTo>
                    <a:pt x="4757" y="10287"/>
                    <a:pt x="4950" y="10223"/>
                    <a:pt x="4950" y="10223"/>
                  </a:cubicBezTo>
                  <a:cubicBezTo>
                    <a:pt x="5079" y="10191"/>
                    <a:pt x="5175" y="10030"/>
                    <a:pt x="5143" y="9901"/>
                  </a:cubicBezTo>
                  <a:cubicBezTo>
                    <a:pt x="5115" y="9790"/>
                    <a:pt x="5015" y="9702"/>
                    <a:pt x="4883" y="9702"/>
                  </a:cubicBezTo>
                  <a:cubicBezTo>
                    <a:pt x="4863" y="9702"/>
                    <a:pt x="4843" y="9704"/>
                    <a:pt x="4822" y="9709"/>
                  </a:cubicBezTo>
                  <a:lnTo>
                    <a:pt x="4790" y="9709"/>
                  </a:lnTo>
                  <a:cubicBezTo>
                    <a:pt x="4790" y="9709"/>
                    <a:pt x="4786" y="9710"/>
                    <a:pt x="4780" y="9712"/>
                  </a:cubicBezTo>
                  <a:lnTo>
                    <a:pt x="4780" y="9712"/>
                  </a:lnTo>
                  <a:cubicBezTo>
                    <a:pt x="4678" y="9741"/>
                    <a:pt x="4460" y="9741"/>
                    <a:pt x="4211" y="9741"/>
                  </a:cubicBezTo>
                  <a:cubicBezTo>
                    <a:pt x="3954" y="9741"/>
                    <a:pt x="3697" y="9709"/>
                    <a:pt x="3504" y="9644"/>
                  </a:cubicBezTo>
                  <a:cubicBezTo>
                    <a:pt x="3369" y="9587"/>
                    <a:pt x="3258" y="9541"/>
                    <a:pt x="3163" y="9506"/>
                  </a:cubicBezTo>
                  <a:lnTo>
                    <a:pt x="3163" y="9506"/>
                  </a:lnTo>
                  <a:cubicBezTo>
                    <a:pt x="3179" y="9494"/>
                    <a:pt x="3215" y="9473"/>
                    <a:pt x="3279" y="9451"/>
                  </a:cubicBezTo>
                  <a:lnTo>
                    <a:pt x="3568" y="9451"/>
                  </a:lnTo>
                  <a:cubicBezTo>
                    <a:pt x="3986" y="9451"/>
                    <a:pt x="4597" y="9548"/>
                    <a:pt x="5240" y="9676"/>
                  </a:cubicBezTo>
                  <a:cubicBezTo>
                    <a:pt x="5850" y="9805"/>
                    <a:pt x="6493" y="9966"/>
                    <a:pt x="6975" y="10062"/>
                  </a:cubicBezTo>
                  <a:cubicBezTo>
                    <a:pt x="8229" y="10319"/>
                    <a:pt x="13276" y="11219"/>
                    <a:pt x="16876" y="11637"/>
                  </a:cubicBezTo>
                  <a:cubicBezTo>
                    <a:pt x="18644" y="11862"/>
                    <a:pt x="20572" y="12119"/>
                    <a:pt x="22051" y="12344"/>
                  </a:cubicBezTo>
                  <a:cubicBezTo>
                    <a:pt x="22790" y="12441"/>
                    <a:pt x="23433" y="12537"/>
                    <a:pt x="23851" y="12602"/>
                  </a:cubicBezTo>
                  <a:cubicBezTo>
                    <a:pt x="24301" y="12666"/>
                    <a:pt x="24558" y="12730"/>
                    <a:pt x="24558" y="12730"/>
                  </a:cubicBezTo>
                  <a:cubicBezTo>
                    <a:pt x="24687" y="12730"/>
                    <a:pt x="24816" y="12666"/>
                    <a:pt x="24848" y="12537"/>
                  </a:cubicBezTo>
                  <a:cubicBezTo>
                    <a:pt x="24848" y="12537"/>
                    <a:pt x="25523" y="10705"/>
                    <a:pt x="25941" y="9034"/>
                  </a:cubicBezTo>
                  <a:cubicBezTo>
                    <a:pt x="26133" y="8262"/>
                    <a:pt x="26808" y="6783"/>
                    <a:pt x="27419" y="5530"/>
                  </a:cubicBezTo>
                  <a:cubicBezTo>
                    <a:pt x="27709" y="4887"/>
                    <a:pt x="27998" y="4308"/>
                    <a:pt x="28223" y="3890"/>
                  </a:cubicBezTo>
                  <a:cubicBezTo>
                    <a:pt x="28448" y="3473"/>
                    <a:pt x="28576" y="3215"/>
                    <a:pt x="28576" y="3215"/>
                  </a:cubicBezTo>
                  <a:cubicBezTo>
                    <a:pt x="28641" y="3087"/>
                    <a:pt x="28609" y="2926"/>
                    <a:pt x="28480" y="2862"/>
                  </a:cubicBezTo>
                  <a:cubicBezTo>
                    <a:pt x="28437" y="2830"/>
                    <a:pt x="28387" y="2815"/>
                    <a:pt x="28337" y="2815"/>
                  </a:cubicBezTo>
                  <a:cubicBezTo>
                    <a:pt x="28237" y="2815"/>
                    <a:pt x="28137" y="2872"/>
                    <a:pt x="28094" y="2958"/>
                  </a:cubicBezTo>
                  <a:cubicBezTo>
                    <a:pt x="28094" y="2958"/>
                    <a:pt x="27548" y="4019"/>
                    <a:pt x="26937" y="5305"/>
                  </a:cubicBezTo>
                  <a:cubicBezTo>
                    <a:pt x="26326" y="6558"/>
                    <a:pt x="25651" y="8037"/>
                    <a:pt x="25426" y="8905"/>
                  </a:cubicBezTo>
                  <a:cubicBezTo>
                    <a:pt x="25233" y="9741"/>
                    <a:pt x="24944" y="10609"/>
                    <a:pt x="24751" y="11251"/>
                  </a:cubicBezTo>
                  <a:cubicBezTo>
                    <a:pt x="24623" y="11573"/>
                    <a:pt x="24526" y="11862"/>
                    <a:pt x="24462" y="12055"/>
                  </a:cubicBezTo>
                  <a:cubicBezTo>
                    <a:pt x="24451" y="12089"/>
                    <a:pt x="24441" y="12120"/>
                    <a:pt x="24431" y="12149"/>
                  </a:cubicBezTo>
                  <a:lnTo>
                    <a:pt x="24431" y="12149"/>
                  </a:lnTo>
                  <a:cubicBezTo>
                    <a:pt x="23524" y="12011"/>
                    <a:pt x="20017" y="11483"/>
                    <a:pt x="16940" y="11123"/>
                  </a:cubicBezTo>
                  <a:cubicBezTo>
                    <a:pt x="13372" y="10705"/>
                    <a:pt x="8325" y="9773"/>
                    <a:pt x="7072" y="9548"/>
                  </a:cubicBezTo>
                  <a:cubicBezTo>
                    <a:pt x="6622" y="9451"/>
                    <a:pt x="5979" y="9291"/>
                    <a:pt x="5336" y="9162"/>
                  </a:cubicBezTo>
                  <a:cubicBezTo>
                    <a:pt x="4693" y="9034"/>
                    <a:pt x="4050" y="8905"/>
                    <a:pt x="3568" y="8905"/>
                  </a:cubicBezTo>
                  <a:cubicBezTo>
                    <a:pt x="3407" y="8905"/>
                    <a:pt x="3279" y="8905"/>
                    <a:pt x="3150" y="8937"/>
                  </a:cubicBezTo>
                  <a:cubicBezTo>
                    <a:pt x="3022" y="8969"/>
                    <a:pt x="2893" y="9001"/>
                    <a:pt x="2797" y="9098"/>
                  </a:cubicBezTo>
                  <a:cubicBezTo>
                    <a:pt x="2700" y="9162"/>
                    <a:pt x="2636" y="9226"/>
                    <a:pt x="2572" y="9291"/>
                  </a:cubicBezTo>
                  <a:cubicBezTo>
                    <a:pt x="2539" y="9355"/>
                    <a:pt x="2475" y="9451"/>
                    <a:pt x="2475" y="9580"/>
                  </a:cubicBezTo>
                  <a:cubicBezTo>
                    <a:pt x="2475" y="9644"/>
                    <a:pt x="2475" y="9741"/>
                    <a:pt x="2539" y="9773"/>
                  </a:cubicBezTo>
                  <a:cubicBezTo>
                    <a:pt x="2604" y="9869"/>
                    <a:pt x="2668" y="9901"/>
                    <a:pt x="2700" y="9934"/>
                  </a:cubicBezTo>
                  <a:cubicBezTo>
                    <a:pt x="2797" y="9966"/>
                    <a:pt x="2861" y="9998"/>
                    <a:pt x="2957" y="10030"/>
                  </a:cubicBezTo>
                  <a:cubicBezTo>
                    <a:pt x="3054" y="10062"/>
                    <a:pt x="3182" y="10094"/>
                    <a:pt x="3279" y="10126"/>
                  </a:cubicBezTo>
                  <a:cubicBezTo>
                    <a:pt x="3317" y="10142"/>
                    <a:pt x="3355" y="10155"/>
                    <a:pt x="3393" y="10168"/>
                  </a:cubicBezTo>
                  <a:lnTo>
                    <a:pt x="3393" y="10168"/>
                  </a:lnTo>
                  <a:cubicBezTo>
                    <a:pt x="3282" y="10206"/>
                    <a:pt x="3168" y="10246"/>
                    <a:pt x="3054" y="10287"/>
                  </a:cubicBezTo>
                  <a:cubicBezTo>
                    <a:pt x="2604" y="10448"/>
                    <a:pt x="1961" y="10705"/>
                    <a:pt x="1382" y="10930"/>
                  </a:cubicBezTo>
                  <a:cubicBezTo>
                    <a:pt x="1093" y="11026"/>
                    <a:pt x="836" y="11155"/>
                    <a:pt x="611" y="11251"/>
                  </a:cubicBezTo>
                  <a:cubicBezTo>
                    <a:pt x="514" y="11316"/>
                    <a:pt x="418" y="11380"/>
                    <a:pt x="322" y="11444"/>
                  </a:cubicBezTo>
                  <a:cubicBezTo>
                    <a:pt x="225" y="11509"/>
                    <a:pt x="161" y="11541"/>
                    <a:pt x="96" y="11637"/>
                  </a:cubicBezTo>
                  <a:cubicBezTo>
                    <a:pt x="32" y="11734"/>
                    <a:pt x="0" y="11894"/>
                    <a:pt x="0" y="11991"/>
                  </a:cubicBezTo>
                  <a:cubicBezTo>
                    <a:pt x="0" y="12344"/>
                    <a:pt x="161" y="12666"/>
                    <a:pt x="418" y="12987"/>
                  </a:cubicBezTo>
                  <a:cubicBezTo>
                    <a:pt x="675" y="13309"/>
                    <a:pt x="1093" y="13566"/>
                    <a:pt x="1575" y="13566"/>
                  </a:cubicBezTo>
                  <a:cubicBezTo>
                    <a:pt x="2186" y="13566"/>
                    <a:pt x="2668" y="13502"/>
                    <a:pt x="3086" y="13502"/>
                  </a:cubicBezTo>
                  <a:cubicBezTo>
                    <a:pt x="3279" y="13502"/>
                    <a:pt x="3440" y="13534"/>
                    <a:pt x="3600" y="13534"/>
                  </a:cubicBezTo>
                  <a:cubicBezTo>
                    <a:pt x="3665" y="13566"/>
                    <a:pt x="3761" y="13598"/>
                    <a:pt x="3857" y="13662"/>
                  </a:cubicBezTo>
                  <a:cubicBezTo>
                    <a:pt x="4050" y="13727"/>
                    <a:pt x="4275" y="13855"/>
                    <a:pt x="4597" y="13952"/>
                  </a:cubicBezTo>
                  <a:cubicBezTo>
                    <a:pt x="4950" y="14048"/>
                    <a:pt x="5400" y="14144"/>
                    <a:pt x="6043" y="14144"/>
                  </a:cubicBezTo>
                  <a:cubicBezTo>
                    <a:pt x="6943" y="14144"/>
                    <a:pt x="7940" y="13791"/>
                    <a:pt x="8743" y="13437"/>
                  </a:cubicBezTo>
                  <a:cubicBezTo>
                    <a:pt x="9312" y="13210"/>
                    <a:pt x="9784" y="12966"/>
                    <a:pt x="10012" y="12843"/>
                  </a:cubicBezTo>
                  <a:lnTo>
                    <a:pt x="10012" y="12843"/>
                  </a:lnTo>
                  <a:cubicBezTo>
                    <a:pt x="10459" y="13040"/>
                    <a:pt x="12212" y="13802"/>
                    <a:pt x="14369" y="14659"/>
                  </a:cubicBezTo>
                  <a:cubicBezTo>
                    <a:pt x="16876" y="15655"/>
                    <a:pt x="19930" y="16716"/>
                    <a:pt x="22148" y="17102"/>
                  </a:cubicBezTo>
                  <a:cubicBezTo>
                    <a:pt x="23208" y="17295"/>
                    <a:pt x="24044" y="17359"/>
                    <a:pt x="24751" y="17359"/>
                  </a:cubicBezTo>
                  <a:cubicBezTo>
                    <a:pt x="25908" y="17359"/>
                    <a:pt x="26680" y="17166"/>
                    <a:pt x="27355" y="16780"/>
                  </a:cubicBezTo>
                  <a:cubicBezTo>
                    <a:pt x="28030" y="16427"/>
                    <a:pt x="28576" y="15945"/>
                    <a:pt x="29251" y="15398"/>
                  </a:cubicBezTo>
                  <a:cubicBezTo>
                    <a:pt x="29734" y="15012"/>
                    <a:pt x="30377" y="14241"/>
                    <a:pt x="31084" y="13277"/>
                  </a:cubicBezTo>
                  <a:cubicBezTo>
                    <a:pt x="32177" y="11766"/>
                    <a:pt x="33430" y="9773"/>
                    <a:pt x="34395" y="7941"/>
                  </a:cubicBezTo>
                  <a:cubicBezTo>
                    <a:pt x="34877" y="7041"/>
                    <a:pt x="35295" y="6173"/>
                    <a:pt x="35616" y="5401"/>
                  </a:cubicBezTo>
                  <a:cubicBezTo>
                    <a:pt x="35905" y="4662"/>
                    <a:pt x="36098" y="4051"/>
                    <a:pt x="36098" y="3569"/>
                  </a:cubicBezTo>
                  <a:cubicBezTo>
                    <a:pt x="36098" y="3473"/>
                    <a:pt x="36098" y="3376"/>
                    <a:pt x="36066" y="3280"/>
                  </a:cubicBezTo>
                  <a:cubicBezTo>
                    <a:pt x="35648" y="1480"/>
                    <a:pt x="34716" y="129"/>
                    <a:pt x="34684" y="129"/>
                  </a:cubicBezTo>
                  <a:cubicBezTo>
                    <a:pt x="34641" y="44"/>
                    <a:pt x="34555" y="1"/>
                    <a:pt x="344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4434;p64"/>
            <p:cNvSpPr/>
            <p:nvPr/>
          </p:nvSpPr>
          <p:spPr>
            <a:xfrm>
              <a:off x="4783150" y="2441025"/>
              <a:ext cx="293350" cy="117150"/>
            </a:xfrm>
            <a:custGeom>
              <a:avLst/>
              <a:gdLst/>
              <a:ahLst/>
              <a:cxnLst/>
              <a:rect l="l" t="t" r="r" b="b"/>
              <a:pathLst>
                <a:path w="11734" h="4686" extrusionOk="0">
                  <a:moveTo>
                    <a:pt x="3468" y="0"/>
                  </a:moveTo>
                  <a:cubicBezTo>
                    <a:pt x="3209" y="0"/>
                    <a:pt x="3007" y="35"/>
                    <a:pt x="2893" y="121"/>
                  </a:cubicBezTo>
                  <a:cubicBezTo>
                    <a:pt x="2411" y="539"/>
                    <a:pt x="2733" y="474"/>
                    <a:pt x="3311" y="699"/>
                  </a:cubicBezTo>
                  <a:cubicBezTo>
                    <a:pt x="3568" y="814"/>
                    <a:pt x="3895" y="845"/>
                    <a:pt x="4179" y="845"/>
                  </a:cubicBezTo>
                  <a:cubicBezTo>
                    <a:pt x="4534" y="845"/>
                    <a:pt x="4822" y="796"/>
                    <a:pt x="4822" y="796"/>
                  </a:cubicBezTo>
                  <a:lnTo>
                    <a:pt x="4822" y="796"/>
                  </a:lnTo>
                  <a:cubicBezTo>
                    <a:pt x="4822" y="796"/>
                    <a:pt x="3986" y="1053"/>
                    <a:pt x="3086" y="1374"/>
                  </a:cubicBezTo>
                  <a:cubicBezTo>
                    <a:pt x="2154" y="1696"/>
                    <a:pt x="515" y="2274"/>
                    <a:pt x="258" y="2628"/>
                  </a:cubicBezTo>
                  <a:cubicBezTo>
                    <a:pt x="0" y="2949"/>
                    <a:pt x="579" y="4107"/>
                    <a:pt x="1511" y="4107"/>
                  </a:cubicBezTo>
                  <a:cubicBezTo>
                    <a:pt x="2111" y="4107"/>
                    <a:pt x="2611" y="4078"/>
                    <a:pt x="3021" y="4078"/>
                  </a:cubicBezTo>
                  <a:cubicBezTo>
                    <a:pt x="3226" y="4078"/>
                    <a:pt x="3408" y="4085"/>
                    <a:pt x="3568" y="4107"/>
                  </a:cubicBezTo>
                  <a:cubicBezTo>
                    <a:pt x="4083" y="4203"/>
                    <a:pt x="4308" y="4685"/>
                    <a:pt x="5979" y="4685"/>
                  </a:cubicBezTo>
                  <a:cubicBezTo>
                    <a:pt x="7619" y="4685"/>
                    <a:pt x="9965" y="3367"/>
                    <a:pt x="9965" y="3367"/>
                  </a:cubicBezTo>
                  <a:cubicBezTo>
                    <a:pt x="9965" y="3367"/>
                    <a:pt x="10576" y="3657"/>
                    <a:pt x="11540" y="4074"/>
                  </a:cubicBezTo>
                  <a:lnTo>
                    <a:pt x="11733" y="1471"/>
                  </a:lnTo>
                  <a:cubicBezTo>
                    <a:pt x="9579" y="1117"/>
                    <a:pt x="7683" y="764"/>
                    <a:pt x="6976" y="635"/>
                  </a:cubicBezTo>
                  <a:cubicBezTo>
                    <a:pt x="5999" y="435"/>
                    <a:pt x="4379" y="0"/>
                    <a:pt x="34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4435;p64"/>
            <p:cNvSpPr/>
            <p:nvPr/>
          </p:nvSpPr>
          <p:spPr>
            <a:xfrm>
              <a:off x="4781550" y="2434375"/>
              <a:ext cx="302175" cy="131025"/>
            </a:xfrm>
            <a:custGeom>
              <a:avLst/>
              <a:gdLst/>
              <a:ahLst/>
              <a:cxnLst/>
              <a:rect l="l" t="t" r="r" b="b"/>
              <a:pathLst>
                <a:path w="12087" h="5241" extrusionOk="0">
                  <a:moveTo>
                    <a:pt x="3568" y="547"/>
                  </a:moveTo>
                  <a:cubicBezTo>
                    <a:pt x="3986" y="547"/>
                    <a:pt x="4597" y="644"/>
                    <a:pt x="5240" y="772"/>
                  </a:cubicBezTo>
                  <a:cubicBezTo>
                    <a:pt x="5850" y="901"/>
                    <a:pt x="6493" y="1062"/>
                    <a:pt x="6975" y="1158"/>
                  </a:cubicBezTo>
                  <a:cubicBezTo>
                    <a:pt x="7656" y="1282"/>
                    <a:pt x="9439" y="1614"/>
                    <a:pt x="11521" y="1954"/>
                  </a:cubicBezTo>
                  <a:lnTo>
                    <a:pt x="11521" y="1954"/>
                  </a:lnTo>
                  <a:lnTo>
                    <a:pt x="11374" y="3947"/>
                  </a:lnTo>
                  <a:lnTo>
                    <a:pt x="11374" y="3947"/>
                  </a:lnTo>
                  <a:cubicBezTo>
                    <a:pt x="11041" y="3803"/>
                    <a:pt x="10764" y="3667"/>
                    <a:pt x="10543" y="3569"/>
                  </a:cubicBezTo>
                  <a:cubicBezTo>
                    <a:pt x="10286" y="3473"/>
                    <a:pt x="10126" y="3376"/>
                    <a:pt x="10126" y="3376"/>
                  </a:cubicBezTo>
                  <a:cubicBezTo>
                    <a:pt x="10099" y="3363"/>
                    <a:pt x="10067" y="3355"/>
                    <a:pt x="10034" y="3355"/>
                  </a:cubicBezTo>
                  <a:cubicBezTo>
                    <a:pt x="9987" y="3355"/>
                    <a:pt x="9938" y="3371"/>
                    <a:pt x="9901" y="3408"/>
                  </a:cubicBezTo>
                  <a:cubicBezTo>
                    <a:pt x="9901" y="3408"/>
                    <a:pt x="9868" y="3408"/>
                    <a:pt x="9804" y="3440"/>
                  </a:cubicBezTo>
                  <a:cubicBezTo>
                    <a:pt x="9547" y="3569"/>
                    <a:pt x="8968" y="3890"/>
                    <a:pt x="8261" y="4180"/>
                  </a:cubicBezTo>
                  <a:cubicBezTo>
                    <a:pt x="7522" y="4437"/>
                    <a:pt x="6718" y="4694"/>
                    <a:pt x="6043" y="4694"/>
                  </a:cubicBezTo>
                  <a:cubicBezTo>
                    <a:pt x="5240" y="4694"/>
                    <a:pt x="4790" y="4565"/>
                    <a:pt x="4500" y="4437"/>
                  </a:cubicBezTo>
                  <a:cubicBezTo>
                    <a:pt x="4340" y="4405"/>
                    <a:pt x="4243" y="4340"/>
                    <a:pt x="4115" y="4276"/>
                  </a:cubicBezTo>
                  <a:cubicBezTo>
                    <a:pt x="3986" y="4212"/>
                    <a:pt x="3857" y="4148"/>
                    <a:pt x="3665" y="4115"/>
                  </a:cubicBezTo>
                  <a:cubicBezTo>
                    <a:pt x="3504" y="4083"/>
                    <a:pt x="3279" y="4083"/>
                    <a:pt x="3086" y="4083"/>
                  </a:cubicBezTo>
                  <a:cubicBezTo>
                    <a:pt x="2668" y="4083"/>
                    <a:pt x="2154" y="4115"/>
                    <a:pt x="1575" y="4115"/>
                  </a:cubicBezTo>
                  <a:cubicBezTo>
                    <a:pt x="1286" y="4115"/>
                    <a:pt x="1029" y="3955"/>
                    <a:pt x="836" y="3730"/>
                  </a:cubicBezTo>
                  <a:cubicBezTo>
                    <a:pt x="643" y="3505"/>
                    <a:pt x="514" y="3215"/>
                    <a:pt x="514" y="3087"/>
                  </a:cubicBezTo>
                  <a:lnTo>
                    <a:pt x="547" y="3055"/>
                  </a:lnTo>
                  <a:cubicBezTo>
                    <a:pt x="547" y="3055"/>
                    <a:pt x="579" y="3023"/>
                    <a:pt x="611" y="2958"/>
                  </a:cubicBezTo>
                  <a:cubicBezTo>
                    <a:pt x="836" y="2830"/>
                    <a:pt x="1286" y="2637"/>
                    <a:pt x="1800" y="2444"/>
                  </a:cubicBezTo>
                  <a:cubicBezTo>
                    <a:pt x="2282" y="2219"/>
                    <a:pt x="2829" y="2026"/>
                    <a:pt x="3215" y="1897"/>
                  </a:cubicBezTo>
                  <a:cubicBezTo>
                    <a:pt x="3697" y="1737"/>
                    <a:pt x="4115" y="1576"/>
                    <a:pt x="4436" y="1480"/>
                  </a:cubicBezTo>
                  <a:cubicBezTo>
                    <a:pt x="4757" y="1383"/>
                    <a:pt x="4950" y="1319"/>
                    <a:pt x="4950" y="1319"/>
                  </a:cubicBezTo>
                  <a:cubicBezTo>
                    <a:pt x="5079" y="1287"/>
                    <a:pt x="5175" y="1126"/>
                    <a:pt x="5143" y="997"/>
                  </a:cubicBezTo>
                  <a:cubicBezTo>
                    <a:pt x="5115" y="886"/>
                    <a:pt x="5015" y="798"/>
                    <a:pt x="4883" y="798"/>
                  </a:cubicBezTo>
                  <a:cubicBezTo>
                    <a:pt x="4863" y="798"/>
                    <a:pt x="4843" y="800"/>
                    <a:pt x="4822" y="805"/>
                  </a:cubicBezTo>
                  <a:lnTo>
                    <a:pt x="4790" y="805"/>
                  </a:lnTo>
                  <a:cubicBezTo>
                    <a:pt x="4790" y="805"/>
                    <a:pt x="4786" y="806"/>
                    <a:pt x="4780" y="808"/>
                  </a:cubicBezTo>
                  <a:lnTo>
                    <a:pt x="4780" y="808"/>
                  </a:lnTo>
                  <a:cubicBezTo>
                    <a:pt x="4678" y="837"/>
                    <a:pt x="4460" y="837"/>
                    <a:pt x="4211" y="837"/>
                  </a:cubicBezTo>
                  <a:cubicBezTo>
                    <a:pt x="3954" y="837"/>
                    <a:pt x="3697" y="805"/>
                    <a:pt x="3504" y="740"/>
                  </a:cubicBezTo>
                  <a:cubicBezTo>
                    <a:pt x="3369" y="683"/>
                    <a:pt x="3258" y="637"/>
                    <a:pt x="3163" y="602"/>
                  </a:cubicBezTo>
                  <a:lnTo>
                    <a:pt x="3163" y="602"/>
                  </a:lnTo>
                  <a:cubicBezTo>
                    <a:pt x="3179" y="590"/>
                    <a:pt x="3215" y="569"/>
                    <a:pt x="3279" y="547"/>
                  </a:cubicBezTo>
                  <a:close/>
                  <a:moveTo>
                    <a:pt x="3568" y="1"/>
                  </a:moveTo>
                  <a:cubicBezTo>
                    <a:pt x="3407" y="1"/>
                    <a:pt x="3279" y="1"/>
                    <a:pt x="3150" y="33"/>
                  </a:cubicBezTo>
                  <a:cubicBezTo>
                    <a:pt x="3022" y="65"/>
                    <a:pt x="2893" y="97"/>
                    <a:pt x="2797" y="194"/>
                  </a:cubicBezTo>
                  <a:cubicBezTo>
                    <a:pt x="2700" y="258"/>
                    <a:pt x="2636" y="322"/>
                    <a:pt x="2572" y="387"/>
                  </a:cubicBezTo>
                  <a:cubicBezTo>
                    <a:pt x="2539" y="451"/>
                    <a:pt x="2475" y="547"/>
                    <a:pt x="2475" y="676"/>
                  </a:cubicBezTo>
                  <a:cubicBezTo>
                    <a:pt x="2475" y="740"/>
                    <a:pt x="2475" y="837"/>
                    <a:pt x="2539" y="869"/>
                  </a:cubicBezTo>
                  <a:cubicBezTo>
                    <a:pt x="2604" y="965"/>
                    <a:pt x="2668" y="997"/>
                    <a:pt x="2700" y="1030"/>
                  </a:cubicBezTo>
                  <a:cubicBezTo>
                    <a:pt x="2797" y="1062"/>
                    <a:pt x="2861" y="1094"/>
                    <a:pt x="2957" y="1126"/>
                  </a:cubicBezTo>
                  <a:cubicBezTo>
                    <a:pt x="3054" y="1158"/>
                    <a:pt x="3182" y="1190"/>
                    <a:pt x="3279" y="1222"/>
                  </a:cubicBezTo>
                  <a:cubicBezTo>
                    <a:pt x="3317" y="1238"/>
                    <a:pt x="3355" y="1251"/>
                    <a:pt x="3393" y="1264"/>
                  </a:cubicBezTo>
                  <a:lnTo>
                    <a:pt x="3393" y="1264"/>
                  </a:lnTo>
                  <a:cubicBezTo>
                    <a:pt x="3282" y="1302"/>
                    <a:pt x="3168" y="1342"/>
                    <a:pt x="3054" y="1383"/>
                  </a:cubicBezTo>
                  <a:cubicBezTo>
                    <a:pt x="2604" y="1544"/>
                    <a:pt x="1961" y="1801"/>
                    <a:pt x="1382" y="2026"/>
                  </a:cubicBezTo>
                  <a:cubicBezTo>
                    <a:pt x="1093" y="2122"/>
                    <a:pt x="836" y="2251"/>
                    <a:pt x="611" y="2347"/>
                  </a:cubicBezTo>
                  <a:cubicBezTo>
                    <a:pt x="514" y="2412"/>
                    <a:pt x="418" y="2476"/>
                    <a:pt x="322" y="2540"/>
                  </a:cubicBezTo>
                  <a:cubicBezTo>
                    <a:pt x="225" y="2605"/>
                    <a:pt x="161" y="2637"/>
                    <a:pt x="96" y="2733"/>
                  </a:cubicBezTo>
                  <a:cubicBezTo>
                    <a:pt x="32" y="2830"/>
                    <a:pt x="0" y="2990"/>
                    <a:pt x="0" y="3087"/>
                  </a:cubicBezTo>
                  <a:cubicBezTo>
                    <a:pt x="0" y="3440"/>
                    <a:pt x="161" y="3762"/>
                    <a:pt x="418" y="4083"/>
                  </a:cubicBezTo>
                  <a:cubicBezTo>
                    <a:pt x="675" y="4405"/>
                    <a:pt x="1093" y="4662"/>
                    <a:pt x="1575" y="4662"/>
                  </a:cubicBezTo>
                  <a:cubicBezTo>
                    <a:pt x="2186" y="4662"/>
                    <a:pt x="2668" y="4598"/>
                    <a:pt x="3086" y="4598"/>
                  </a:cubicBezTo>
                  <a:cubicBezTo>
                    <a:pt x="3279" y="4598"/>
                    <a:pt x="3440" y="4630"/>
                    <a:pt x="3600" y="4630"/>
                  </a:cubicBezTo>
                  <a:cubicBezTo>
                    <a:pt x="3665" y="4662"/>
                    <a:pt x="3761" y="4694"/>
                    <a:pt x="3857" y="4758"/>
                  </a:cubicBezTo>
                  <a:cubicBezTo>
                    <a:pt x="4050" y="4823"/>
                    <a:pt x="4275" y="4951"/>
                    <a:pt x="4597" y="5048"/>
                  </a:cubicBezTo>
                  <a:cubicBezTo>
                    <a:pt x="4950" y="5144"/>
                    <a:pt x="5400" y="5240"/>
                    <a:pt x="6043" y="5240"/>
                  </a:cubicBezTo>
                  <a:cubicBezTo>
                    <a:pt x="6943" y="5240"/>
                    <a:pt x="7940" y="4887"/>
                    <a:pt x="8743" y="4533"/>
                  </a:cubicBezTo>
                  <a:cubicBezTo>
                    <a:pt x="9314" y="4305"/>
                    <a:pt x="9787" y="4061"/>
                    <a:pt x="10014" y="3938"/>
                  </a:cubicBezTo>
                  <a:lnTo>
                    <a:pt x="10014" y="3938"/>
                  </a:lnTo>
                  <a:cubicBezTo>
                    <a:pt x="10234" y="4031"/>
                    <a:pt x="10763" y="4253"/>
                    <a:pt x="11508" y="4565"/>
                  </a:cubicBezTo>
                  <a:cubicBezTo>
                    <a:pt x="11540" y="4582"/>
                    <a:pt x="11580" y="4590"/>
                    <a:pt x="11620" y="4590"/>
                  </a:cubicBezTo>
                  <a:cubicBezTo>
                    <a:pt x="11660" y="4590"/>
                    <a:pt x="11701" y="4582"/>
                    <a:pt x="11733" y="4565"/>
                  </a:cubicBezTo>
                  <a:cubicBezTo>
                    <a:pt x="11797" y="4501"/>
                    <a:pt x="11861" y="4437"/>
                    <a:pt x="11861" y="4340"/>
                  </a:cubicBezTo>
                  <a:lnTo>
                    <a:pt x="12086" y="1769"/>
                  </a:lnTo>
                  <a:cubicBezTo>
                    <a:pt x="12086" y="1608"/>
                    <a:pt x="11990" y="1512"/>
                    <a:pt x="11861" y="1480"/>
                  </a:cubicBezTo>
                  <a:cubicBezTo>
                    <a:pt x="9676" y="1126"/>
                    <a:pt x="7779" y="772"/>
                    <a:pt x="7104" y="644"/>
                  </a:cubicBezTo>
                  <a:cubicBezTo>
                    <a:pt x="6622" y="547"/>
                    <a:pt x="5979" y="387"/>
                    <a:pt x="5336" y="258"/>
                  </a:cubicBezTo>
                  <a:cubicBezTo>
                    <a:pt x="4693" y="130"/>
                    <a:pt x="4050" y="1"/>
                    <a:pt x="35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4436;p64"/>
            <p:cNvSpPr/>
            <p:nvPr/>
          </p:nvSpPr>
          <p:spPr>
            <a:xfrm>
              <a:off x="4674150" y="1969900"/>
              <a:ext cx="309925" cy="357350"/>
            </a:xfrm>
            <a:custGeom>
              <a:avLst/>
              <a:gdLst/>
              <a:ahLst/>
              <a:cxnLst/>
              <a:rect l="l" t="t" r="r" b="b"/>
              <a:pathLst>
                <a:path w="12397" h="14294" extrusionOk="0">
                  <a:moveTo>
                    <a:pt x="10757" y="0"/>
                  </a:moveTo>
                  <a:cubicBezTo>
                    <a:pt x="10757" y="0"/>
                    <a:pt x="6868" y="1897"/>
                    <a:pt x="5357" y="3215"/>
                  </a:cubicBezTo>
                  <a:cubicBezTo>
                    <a:pt x="3878" y="4565"/>
                    <a:pt x="149" y="12922"/>
                    <a:pt x="53" y="13501"/>
                  </a:cubicBezTo>
                  <a:cubicBezTo>
                    <a:pt x="1" y="13972"/>
                    <a:pt x="1904" y="14293"/>
                    <a:pt x="2790" y="14293"/>
                  </a:cubicBezTo>
                  <a:cubicBezTo>
                    <a:pt x="2993" y="14293"/>
                    <a:pt x="3143" y="14276"/>
                    <a:pt x="3203" y="14240"/>
                  </a:cubicBezTo>
                  <a:cubicBezTo>
                    <a:pt x="3525" y="14080"/>
                    <a:pt x="9439" y="7297"/>
                    <a:pt x="10918" y="6140"/>
                  </a:cubicBezTo>
                  <a:cubicBezTo>
                    <a:pt x="12396" y="4983"/>
                    <a:pt x="11754" y="3568"/>
                    <a:pt x="11754" y="3568"/>
                  </a:cubicBezTo>
                  <a:lnTo>
                    <a:pt x="107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4437;p64"/>
            <p:cNvSpPr/>
            <p:nvPr/>
          </p:nvSpPr>
          <p:spPr>
            <a:xfrm>
              <a:off x="4669025" y="1962850"/>
              <a:ext cx="309425" cy="371100"/>
            </a:xfrm>
            <a:custGeom>
              <a:avLst/>
              <a:gdLst/>
              <a:ahLst/>
              <a:cxnLst/>
              <a:rect l="l" t="t" r="r" b="b"/>
              <a:pathLst>
                <a:path w="12377" h="14844" extrusionOk="0">
                  <a:moveTo>
                    <a:pt x="10941" y="0"/>
                  </a:moveTo>
                  <a:cubicBezTo>
                    <a:pt x="10905" y="0"/>
                    <a:pt x="10868" y="8"/>
                    <a:pt x="10834" y="25"/>
                  </a:cubicBezTo>
                  <a:cubicBezTo>
                    <a:pt x="10834" y="25"/>
                    <a:pt x="9869" y="507"/>
                    <a:pt x="8680" y="1150"/>
                  </a:cubicBezTo>
                  <a:cubicBezTo>
                    <a:pt x="7523" y="1825"/>
                    <a:pt x="6173" y="2629"/>
                    <a:pt x="5401" y="3304"/>
                  </a:cubicBezTo>
                  <a:cubicBezTo>
                    <a:pt x="5176" y="3497"/>
                    <a:pt x="4951" y="3786"/>
                    <a:pt x="4694" y="4172"/>
                  </a:cubicBezTo>
                  <a:cubicBezTo>
                    <a:pt x="3826" y="5426"/>
                    <a:pt x="2669" y="7676"/>
                    <a:pt x="1737" y="9669"/>
                  </a:cubicBezTo>
                  <a:cubicBezTo>
                    <a:pt x="1254" y="10697"/>
                    <a:pt x="837" y="11629"/>
                    <a:pt x="547" y="12337"/>
                  </a:cubicBezTo>
                  <a:cubicBezTo>
                    <a:pt x="387" y="12690"/>
                    <a:pt x="258" y="13012"/>
                    <a:pt x="162" y="13237"/>
                  </a:cubicBezTo>
                  <a:cubicBezTo>
                    <a:pt x="129" y="13365"/>
                    <a:pt x="65" y="13462"/>
                    <a:pt x="65" y="13558"/>
                  </a:cubicBezTo>
                  <a:cubicBezTo>
                    <a:pt x="33" y="13622"/>
                    <a:pt x="1" y="13687"/>
                    <a:pt x="1" y="13751"/>
                  </a:cubicBezTo>
                  <a:lnTo>
                    <a:pt x="1" y="13815"/>
                  </a:lnTo>
                  <a:cubicBezTo>
                    <a:pt x="1" y="13976"/>
                    <a:pt x="65" y="14105"/>
                    <a:pt x="162" y="14169"/>
                  </a:cubicBezTo>
                  <a:cubicBezTo>
                    <a:pt x="322" y="14330"/>
                    <a:pt x="515" y="14394"/>
                    <a:pt x="740" y="14490"/>
                  </a:cubicBezTo>
                  <a:cubicBezTo>
                    <a:pt x="1415" y="14715"/>
                    <a:pt x="2444" y="14844"/>
                    <a:pt x="3022" y="14844"/>
                  </a:cubicBezTo>
                  <a:lnTo>
                    <a:pt x="3312" y="14844"/>
                  </a:lnTo>
                  <a:cubicBezTo>
                    <a:pt x="3376" y="14812"/>
                    <a:pt x="3440" y="14812"/>
                    <a:pt x="3537" y="14780"/>
                  </a:cubicBezTo>
                  <a:cubicBezTo>
                    <a:pt x="3569" y="14747"/>
                    <a:pt x="3601" y="14715"/>
                    <a:pt x="3633" y="14715"/>
                  </a:cubicBezTo>
                  <a:cubicBezTo>
                    <a:pt x="3730" y="14619"/>
                    <a:pt x="3890" y="14458"/>
                    <a:pt x="4115" y="14233"/>
                  </a:cubicBezTo>
                  <a:cubicBezTo>
                    <a:pt x="4887" y="13430"/>
                    <a:pt x="6365" y="11758"/>
                    <a:pt x="7812" y="10183"/>
                  </a:cubicBezTo>
                  <a:cubicBezTo>
                    <a:pt x="8551" y="9379"/>
                    <a:pt x="9258" y="8608"/>
                    <a:pt x="9869" y="7965"/>
                  </a:cubicBezTo>
                  <a:cubicBezTo>
                    <a:pt x="10480" y="7354"/>
                    <a:pt x="10994" y="6840"/>
                    <a:pt x="11284" y="6615"/>
                  </a:cubicBezTo>
                  <a:cubicBezTo>
                    <a:pt x="12151" y="5972"/>
                    <a:pt x="12376" y="5168"/>
                    <a:pt x="12376" y="4590"/>
                  </a:cubicBezTo>
                  <a:cubicBezTo>
                    <a:pt x="12376" y="4108"/>
                    <a:pt x="12216" y="3754"/>
                    <a:pt x="12184" y="3722"/>
                  </a:cubicBezTo>
                  <a:cubicBezTo>
                    <a:pt x="12137" y="3628"/>
                    <a:pt x="12038" y="3568"/>
                    <a:pt x="11938" y="3568"/>
                  </a:cubicBezTo>
                  <a:cubicBezTo>
                    <a:pt x="11901" y="3568"/>
                    <a:pt x="11864" y="3576"/>
                    <a:pt x="11830" y="3593"/>
                  </a:cubicBezTo>
                  <a:cubicBezTo>
                    <a:pt x="11701" y="3658"/>
                    <a:pt x="11637" y="3818"/>
                    <a:pt x="11701" y="3947"/>
                  </a:cubicBezTo>
                  <a:cubicBezTo>
                    <a:pt x="11701" y="3979"/>
                    <a:pt x="11830" y="4236"/>
                    <a:pt x="11830" y="4590"/>
                  </a:cubicBezTo>
                  <a:cubicBezTo>
                    <a:pt x="11830" y="5040"/>
                    <a:pt x="11669" y="5618"/>
                    <a:pt x="10962" y="6197"/>
                  </a:cubicBezTo>
                  <a:cubicBezTo>
                    <a:pt x="10544" y="6518"/>
                    <a:pt x="9901" y="7161"/>
                    <a:pt x="9130" y="7965"/>
                  </a:cubicBezTo>
                  <a:cubicBezTo>
                    <a:pt x="7973" y="9186"/>
                    <a:pt x="6558" y="10729"/>
                    <a:pt x="5401" y="12015"/>
                  </a:cubicBezTo>
                  <a:cubicBezTo>
                    <a:pt x="4823" y="12658"/>
                    <a:pt x="4308" y="13237"/>
                    <a:pt x="3922" y="13655"/>
                  </a:cubicBezTo>
                  <a:cubicBezTo>
                    <a:pt x="3730" y="13847"/>
                    <a:pt x="3569" y="14008"/>
                    <a:pt x="3440" y="14137"/>
                  </a:cubicBezTo>
                  <a:cubicBezTo>
                    <a:pt x="3408" y="14201"/>
                    <a:pt x="3344" y="14233"/>
                    <a:pt x="3312" y="14265"/>
                  </a:cubicBezTo>
                  <a:lnTo>
                    <a:pt x="3280" y="14297"/>
                  </a:lnTo>
                  <a:lnTo>
                    <a:pt x="3022" y="14297"/>
                  </a:lnTo>
                  <a:cubicBezTo>
                    <a:pt x="2637" y="14297"/>
                    <a:pt x="1930" y="14233"/>
                    <a:pt x="1383" y="14105"/>
                  </a:cubicBezTo>
                  <a:cubicBezTo>
                    <a:pt x="1094" y="14040"/>
                    <a:pt x="837" y="13976"/>
                    <a:pt x="676" y="13880"/>
                  </a:cubicBezTo>
                  <a:cubicBezTo>
                    <a:pt x="618" y="13850"/>
                    <a:pt x="560" y="13821"/>
                    <a:pt x="525" y="13792"/>
                  </a:cubicBezTo>
                  <a:lnTo>
                    <a:pt x="525" y="13792"/>
                  </a:lnTo>
                  <a:cubicBezTo>
                    <a:pt x="560" y="13707"/>
                    <a:pt x="624" y="13498"/>
                    <a:pt x="740" y="13237"/>
                  </a:cubicBezTo>
                  <a:cubicBezTo>
                    <a:pt x="1158" y="12176"/>
                    <a:pt x="2090" y="10086"/>
                    <a:pt x="3119" y="8094"/>
                  </a:cubicBezTo>
                  <a:cubicBezTo>
                    <a:pt x="3601" y="7097"/>
                    <a:pt x="4115" y="6133"/>
                    <a:pt x="4565" y="5329"/>
                  </a:cubicBezTo>
                  <a:cubicBezTo>
                    <a:pt x="5048" y="4558"/>
                    <a:pt x="5465" y="3947"/>
                    <a:pt x="5755" y="3722"/>
                  </a:cubicBezTo>
                  <a:cubicBezTo>
                    <a:pt x="6462" y="3079"/>
                    <a:pt x="7812" y="2275"/>
                    <a:pt x="8937" y="1632"/>
                  </a:cubicBezTo>
                  <a:cubicBezTo>
                    <a:pt x="9516" y="1311"/>
                    <a:pt x="10062" y="1022"/>
                    <a:pt x="10448" y="829"/>
                  </a:cubicBezTo>
                  <a:cubicBezTo>
                    <a:pt x="10834" y="636"/>
                    <a:pt x="11059" y="507"/>
                    <a:pt x="11059" y="507"/>
                  </a:cubicBezTo>
                  <a:cubicBezTo>
                    <a:pt x="11219" y="443"/>
                    <a:pt x="11251" y="282"/>
                    <a:pt x="11187" y="154"/>
                  </a:cubicBezTo>
                  <a:cubicBezTo>
                    <a:pt x="11140" y="60"/>
                    <a:pt x="11041" y="0"/>
                    <a:pt x="109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4438;p64"/>
            <p:cNvSpPr/>
            <p:nvPr/>
          </p:nvSpPr>
          <p:spPr>
            <a:xfrm>
              <a:off x="4536450" y="2239600"/>
              <a:ext cx="249125" cy="205200"/>
            </a:xfrm>
            <a:custGeom>
              <a:avLst/>
              <a:gdLst/>
              <a:ahLst/>
              <a:cxnLst/>
              <a:rect l="l" t="t" r="r" b="b"/>
              <a:pathLst>
                <a:path w="9965" h="8208" extrusionOk="0">
                  <a:moveTo>
                    <a:pt x="8969" y="1"/>
                  </a:moveTo>
                  <a:cubicBezTo>
                    <a:pt x="8187" y="1"/>
                    <a:pt x="6975" y="977"/>
                    <a:pt x="6975" y="977"/>
                  </a:cubicBezTo>
                  <a:cubicBezTo>
                    <a:pt x="6975" y="977"/>
                    <a:pt x="4307" y="1556"/>
                    <a:pt x="3311" y="1974"/>
                  </a:cubicBezTo>
                  <a:cubicBezTo>
                    <a:pt x="2347" y="2392"/>
                    <a:pt x="0" y="5381"/>
                    <a:pt x="579" y="5542"/>
                  </a:cubicBezTo>
                  <a:cubicBezTo>
                    <a:pt x="602" y="5548"/>
                    <a:pt x="627" y="5551"/>
                    <a:pt x="654" y="5551"/>
                  </a:cubicBezTo>
                  <a:cubicBezTo>
                    <a:pt x="1283" y="5551"/>
                    <a:pt x="2732" y="3807"/>
                    <a:pt x="2732" y="3806"/>
                  </a:cubicBezTo>
                  <a:lnTo>
                    <a:pt x="2732" y="3806"/>
                  </a:lnTo>
                  <a:cubicBezTo>
                    <a:pt x="2732" y="3807"/>
                    <a:pt x="1511" y="5606"/>
                    <a:pt x="1350" y="6281"/>
                  </a:cubicBezTo>
                  <a:cubicBezTo>
                    <a:pt x="1172" y="6903"/>
                    <a:pt x="1022" y="8207"/>
                    <a:pt x="1527" y="8207"/>
                  </a:cubicBezTo>
                  <a:cubicBezTo>
                    <a:pt x="1571" y="8207"/>
                    <a:pt x="1618" y="8198"/>
                    <a:pt x="1672" y="8178"/>
                  </a:cubicBezTo>
                  <a:cubicBezTo>
                    <a:pt x="2347" y="7953"/>
                    <a:pt x="3664" y="6120"/>
                    <a:pt x="3664" y="6120"/>
                  </a:cubicBezTo>
                  <a:cubicBezTo>
                    <a:pt x="3664" y="6120"/>
                    <a:pt x="5304" y="5124"/>
                    <a:pt x="6654" y="5124"/>
                  </a:cubicBezTo>
                  <a:cubicBezTo>
                    <a:pt x="7972" y="5124"/>
                    <a:pt x="8872" y="2649"/>
                    <a:pt x="8872" y="2649"/>
                  </a:cubicBezTo>
                  <a:cubicBezTo>
                    <a:pt x="8872" y="2649"/>
                    <a:pt x="9965" y="1556"/>
                    <a:pt x="9547" y="399"/>
                  </a:cubicBezTo>
                  <a:cubicBezTo>
                    <a:pt x="9442" y="109"/>
                    <a:pt x="9229" y="1"/>
                    <a:pt x="89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4439;p64"/>
            <p:cNvSpPr/>
            <p:nvPr/>
          </p:nvSpPr>
          <p:spPr>
            <a:xfrm>
              <a:off x="4542075" y="2232675"/>
              <a:ext cx="241900" cy="219425"/>
            </a:xfrm>
            <a:custGeom>
              <a:avLst/>
              <a:gdLst/>
              <a:ahLst/>
              <a:cxnLst/>
              <a:rect l="l" t="t" r="r" b="b"/>
              <a:pathLst>
                <a:path w="9676" h="8777" extrusionOk="0">
                  <a:moveTo>
                    <a:pt x="8743" y="547"/>
                  </a:moveTo>
                  <a:cubicBezTo>
                    <a:pt x="8840" y="547"/>
                    <a:pt x="8904" y="579"/>
                    <a:pt x="8936" y="579"/>
                  </a:cubicBezTo>
                  <a:cubicBezTo>
                    <a:pt x="9000" y="611"/>
                    <a:pt x="9033" y="676"/>
                    <a:pt x="9065" y="772"/>
                  </a:cubicBezTo>
                  <a:cubicBezTo>
                    <a:pt x="9129" y="933"/>
                    <a:pt x="9129" y="1061"/>
                    <a:pt x="9129" y="1222"/>
                  </a:cubicBezTo>
                  <a:cubicBezTo>
                    <a:pt x="9161" y="1608"/>
                    <a:pt x="8968" y="1994"/>
                    <a:pt x="8808" y="2283"/>
                  </a:cubicBezTo>
                  <a:cubicBezTo>
                    <a:pt x="8711" y="2411"/>
                    <a:pt x="8647" y="2540"/>
                    <a:pt x="8583" y="2604"/>
                  </a:cubicBezTo>
                  <a:lnTo>
                    <a:pt x="8486" y="2701"/>
                  </a:lnTo>
                  <a:lnTo>
                    <a:pt x="8486" y="2733"/>
                  </a:lnTo>
                  <a:lnTo>
                    <a:pt x="8454" y="2733"/>
                  </a:lnTo>
                  <a:lnTo>
                    <a:pt x="8390" y="2829"/>
                  </a:lnTo>
                  <a:lnTo>
                    <a:pt x="8390" y="2862"/>
                  </a:lnTo>
                  <a:cubicBezTo>
                    <a:pt x="8358" y="2958"/>
                    <a:pt x="8100" y="3569"/>
                    <a:pt x="7747" y="4115"/>
                  </a:cubicBezTo>
                  <a:cubicBezTo>
                    <a:pt x="7554" y="4404"/>
                    <a:pt x="7329" y="4662"/>
                    <a:pt x="7104" y="4854"/>
                  </a:cubicBezTo>
                  <a:cubicBezTo>
                    <a:pt x="6879" y="5047"/>
                    <a:pt x="6654" y="5144"/>
                    <a:pt x="6429" y="5144"/>
                  </a:cubicBezTo>
                  <a:cubicBezTo>
                    <a:pt x="5690" y="5144"/>
                    <a:pt x="4918" y="5401"/>
                    <a:pt x="4307" y="5658"/>
                  </a:cubicBezTo>
                  <a:cubicBezTo>
                    <a:pt x="3729" y="5915"/>
                    <a:pt x="3311" y="6172"/>
                    <a:pt x="3311" y="6172"/>
                  </a:cubicBezTo>
                  <a:lnTo>
                    <a:pt x="3214" y="6237"/>
                  </a:lnTo>
                  <a:cubicBezTo>
                    <a:pt x="3214" y="6237"/>
                    <a:pt x="3150" y="6333"/>
                    <a:pt x="2989" y="6526"/>
                  </a:cubicBezTo>
                  <a:cubicBezTo>
                    <a:pt x="2797" y="6783"/>
                    <a:pt x="2475" y="7169"/>
                    <a:pt x="2154" y="7522"/>
                  </a:cubicBezTo>
                  <a:cubicBezTo>
                    <a:pt x="1993" y="7683"/>
                    <a:pt x="1832" y="7844"/>
                    <a:pt x="1704" y="7972"/>
                  </a:cubicBezTo>
                  <a:cubicBezTo>
                    <a:pt x="1543" y="8101"/>
                    <a:pt x="1414" y="8198"/>
                    <a:pt x="1350" y="8230"/>
                  </a:cubicBezTo>
                  <a:lnTo>
                    <a:pt x="1318" y="8230"/>
                  </a:lnTo>
                  <a:lnTo>
                    <a:pt x="1286" y="8198"/>
                  </a:lnTo>
                  <a:cubicBezTo>
                    <a:pt x="1254" y="8133"/>
                    <a:pt x="1222" y="7940"/>
                    <a:pt x="1222" y="7715"/>
                  </a:cubicBezTo>
                  <a:cubicBezTo>
                    <a:pt x="1222" y="7362"/>
                    <a:pt x="1286" y="6912"/>
                    <a:pt x="1382" y="6622"/>
                  </a:cubicBezTo>
                  <a:cubicBezTo>
                    <a:pt x="1414" y="6494"/>
                    <a:pt x="1511" y="6269"/>
                    <a:pt x="1639" y="6012"/>
                  </a:cubicBezTo>
                  <a:cubicBezTo>
                    <a:pt x="1832" y="5626"/>
                    <a:pt x="2122" y="5176"/>
                    <a:pt x="2347" y="4822"/>
                  </a:cubicBezTo>
                  <a:cubicBezTo>
                    <a:pt x="2443" y="4662"/>
                    <a:pt x="2572" y="4501"/>
                    <a:pt x="2636" y="4404"/>
                  </a:cubicBezTo>
                  <a:cubicBezTo>
                    <a:pt x="2659" y="4359"/>
                    <a:pt x="2677" y="4321"/>
                    <a:pt x="2692" y="4292"/>
                  </a:cubicBezTo>
                  <a:lnTo>
                    <a:pt x="2692" y="4292"/>
                  </a:lnTo>
                  <a:cubicBezTo>
                    <a:pt x="2718" y="4261"/>
                    <a:pt x="2732" y="4244"/>
                    <a:pt x="2732" y="4244"/>
                  </a:cubicBezTo>
                  <a:lnTo>
                    <a:pt x="2720" y="4235"/>
                  </a:lnTo>
                  <a:lnTo>
                    <a:pt x="2720" y="4235"/>
                  </a:lnTo>
                  <a:cubicBezTo>
                    <a:pt x="2728" y="4219"/>
                    <a:pt x="2732" y="4212"/>
                    <a:pt x="2732" y="4212"/>
                  </a:cubicBezTo>
                  <a:cubicBezTo>
                    <a:pt x="2829" y="4115"/>
                    <a:pt x="2797" y="3954"/>
                    <a:pt x="2668" y="3858"/>
                  </a:cubicBezTo>
                  <a:cubicBezTo>
                    <a:pt x="2628" y="3818"/>
                    <a:pt x="2576" y="3800"/>
                    <a:pt x="2522" y="3800"/>
                  </a:cubicBezTo>
                  <a:cubicBezTo>
                    <a:pt x="2448" y="3800"/>
                    <a:pt x="2370" y="3834"/>
                    <a:pt x="2314" y="3890"/>
                  </a:cubicBezTo>
                  <a:lnTo>
                    <a:pt x="2250" y="3987"/>
                  </a:lnTo>
                  <a:cubicBezTo>
                    <a:pt x="2122" y="4147"/>
                    <a:pt x="1768" y="4565"/>
                    <a:pt x="1350" y="4919"/>
                  </a:cubicBezTo>
                  <a:cubicBezTo>
                    <a:pt x="1157" y="5112"/>
                    <a:pt x="964" y="5272"/>
                    <a:pt x="804" y="5401"/>
                  </a:cubicBezTo>
                  <a:cubicBezTo>
                    <a:pt x="725" y="5448"/>
                    <a:pt x="646" y="5488"/>
                    <a:pt x="582" y="5516"/>
                  </a:cubicBezTo>
                  <a:lnTo>
                    <a:pt x="582" y="5516"/>
                  </a:lnTo>
                  <a:cubicBezTo>
                    <a:pt x="590" y="5499"/>
                    <a:pt x="599" y="5482"/>
                    <a:pt x="611" y="5465"/>
                  </a:cubicBezTo>
                  <a:cubicBezTo>
                    <a:pt x="772" y="5079"/>
                    <a:pt x="1254" y="4372"/>
                    <a:pt x="1800" y="3762"/>
                  </a:cubicBezTo>
                  <a:cubicBezTo>
                    <a:pt x="2057" y="3472"/>
                    <a:pt x="2314" y="3183"/>
                    <a:pt x="2572" y="2958"/>
                  </a:cubicBezTo>
                  <a:cubicBezTo>
                    <a:pt x="2829" y="2733"/>
                    <a:pt x="3054" y="2540"/>
                    <a:pt x="3214" y="2508"/>
                  </a:cubicBezTo>
                  <a:cubicBezTo>
                    <a:pt x="3664" y="2315"/>
                    <a:pt x="4597" y="2058"/>
                    <a:pt x="5368" y="1865"/>
                  </a:cubicBezTo>
                  <a:cubicBezTo>
                    <a:pt x="5754" y="1769"/>
                    <a:pt x="6107" y="1672"/>
                    <a:pt x="6365" y="1608"/>
                  </a:cubicBezTo>
                  <a:cubicBezTo>
                    <a:pt x="6654" y="1544"/>
                    <a:pt x="6815" y="1511"/>
                    <a:pt x="6815" y="1511"/>
                  </a:cubicBezTo>
                  <a:lnTo>
                    <a:pt x="6911" y="1479"/>
                  </a:lnTo>
                  <a:lnTo>
                    <a:pt x="6975" y="1415"/>
                  </a:lnTo>
                  <a:cubicBezTo>
                    <a:pt x="7072" y="1351"/>
                    <a:pt x="7393" y="1094"/>
                    <a:pt x="7747" y="901"/>
                  </a:cubicBezTo>
                  <a:cubicBezTo>
                    <a:pt x="8100" y="708"/>
                    <a:pt x="8486" y="547"/>
                    <a:pt x="8743" y="547"/>
                  </a:cubicBezTo>
                  <a:close/>
                  <a:moveTo>
                    <a:pt x="8743" y="1"/>
                  </a:moveTo>
                  <a:cubicBezTo>
                    <a:pt x="8486" y="1"/>
                    <a:pt x="8229" y="97"/>
                    <a:pt x="8004" y="194"/>
                  </a:cubicBezTo>
                  <a:cubicBezTo>
                    <a:pt x="7389" y="434"/>
                    <a:pt x="6818" y="853"/>
                    <a:pt x="6644" y="1005"/>
                  </a:cubicBezTo>
                  <a:lnTo>
                    <a:pt x="6644" y="1005"/>
                  </a:lnTo>
                  <a:cubicBezTo>
                    <a:pt x="6485" y="1037"/>
                    <a:pt x="5897" y="1159"/>
                    <a:pt x="5240" y="1351"/>
                  </a:cubicBezTo>
                  <a:cubicBezTo>
                    <a:pt x="4436" y="1544"/>
                    <a:pt x="3536" y="1769"/>
                    <a:pt x="2989" y="1994"/>
                  </a:cubicBezTo>
                  <a:cubicBezTo>
                    <a:pt x="2732" y="2122"/>
                    <a:pt x="2411" y="2347"/>
                    <a:pt x="2089" y="2669"/>
                  </a:cubicBezTo>
                  <a:cubicBezTo>
                    <a:pt x="1639" y="3119"/>
                    <a:pt x="1125" y="3697"/>
                    <a:pt x="707" y="4244"/>
                  </a:cubicBezTo>
                  <a:cubicBezTo>
                    <a:pt x="514" y="4533"/>
                    <a:pt x="354" y="4790"/>
                    <a:pt x="225" y="5015"/>
                  </a:cubicBezTo>
                  <a:cubicBezTo>
                    <a:pt x="161" y="5144"/>
                    <a:pt x="96" y="5240"/>
                    <a:pt x="64" y="5369"/>
                  </a:cubicBezTo>
                  <a:cubicBezTo>
                    <a:pt x="32" y="5465"/>
                    <a:pt x="0" y="5562"/>
                    <a:pt x="0" y="5658"/>
                  </a:cubicBezTo>
                  <a:cubicBezTo>
                    <a:pt x="0" y="5755"/>
                    <a:pt x="32" y="5819"/>
                    <a:pt x="64" y="5915"/>
                  </a:cubicBezTo>
                  <a:cubicBezTo>
                    <a:pt x="129" y="5980"/>
                    <a:pt x="193" y="6044"/>
                    <a:pt x="289" y="6076"/>
                  </a:cubicBezTo>
                  <a:cubicBezTo>
                    <a:pt x="354" y="6076"/>
                    <a:pt x="386" y="6108"/>
                    <a:pt x="450" y="6108"/>
                  </a:cubicBezTo>
                  <a:cubicBezTo>
                    <a:pt x="579" y="6108"/>
                    <a:pt x="707" y="6044"/>
                    <a:pt x="836" y="5980"/>
                  </a:cubicBezTo>
                  <a:cubicBezTo>
                    <a:pt x="933" y="5935"/>
                    <a:pt x="1033" y="5877"/>
                    <a:pt x="1132" y="5811"/>
                  </a:cubicBezTo>
                  <a:lnTo>
                    <a:pt x="1132" y="5811"/>
                  </a:lnTo>
                  <a:cubicBezTo>
                    <a:pt x="1012" y="6077"/>
                    <a:pt x="896" y="6314"/>
                    <a:pt x="836" y="6494"/>
                  </a:cubicBezTo>
                  <a:cubicBezTo>
                    <a:pt x="772" y="6815"/>
                    <a:pt x="707" y="7297"/>
                    <a:pt x="707" y="7715"/>
                  </a:cubicBezTo>
                  <a:cubicBezTo>
                    <a:pt x="707" y="7940"/>
                    <a:pt x="707" y="8165"/>
                    <a:pt x="772" y="8358"/>
                  </a:cubicBezTo>
                  <a:cubicBezTo>
                    <a:pt x="836" y="8455"/>
                    <a:pt x="868" y="8551"/>
                    <a:pt x="964" y="8648"/>
                  </a:cubicBezTo>
                  <a:cubicBezTo>
                    <a:pt x="1061" y="8712"/>
                    <a:pt x="1189" y="8776"/>
                    <a:pt x="1318" y="8776"/>
                  </a:cubicBezTo>
                  <a:cubicBezTo>
                    <a:pt x="1382" y="8776"/>
                    <a:pt x="1447" y="8744"/>
                    <a:pt x="1543" y="8712"/>
                  </a:cubicBezTo>
                  <a:cubicBezTo>
                    <a:pt x="1768" y="8615"/>
                    <a:pt x="1993" y="8455"/>
                    <a:pt x="2218" y="8230"/>
                  </a:cubicBezTo>
                  <a:cubicBezTo>
                    <a:pt x="2822" y="7654"/>
                    <a:pt x="3478" y="6770"/>
                    <a:pt x="3632" y="6591"/>
                  </a:cubicBezTo>
                  <a:lnTo>
                    <a:pt x="3632" y="6591"/>
                  </a:lnTo>
                  <a:lnTo>
                    <a:pt x="3632" y="6590"/>
                  </a:lnTo>
                  <a:cubicBezTo>
                    <a:pt x="3793" y="6494"/>
                    <a:pt x="4243" y="6269"/>
                    <a:pt x="4757" y="6044"/>
                  </a:cubicBezTo>
                  <a:cubicBezTo>
                    <a:pt x="5272" y="5851"/>
                    <a:pt x="5882" y="5658"/>
                    <a:pt x="6429" y="5658"/>
                  </a:cubicBezTo>
                  <a:cubicBezTo>
                    <a:pt x="6847" y="5658"/>
                    <a:pt x="7200" y="5465"/>
                    <a:pt x="7490" y="5208"/>
                  </a:cubicBezTo>
                  <a:cubicBezTo>
                    <a:pt x="7940" y="4822"/>
                    <a:pt x="8293" y="4276"/>
                    <a:pt x="8518" y="3826"/>
                  </a:cubicBezTo>
                  <a:cubicBezTo>
                    <a:pt x="8718" y="3476"/>
                    <a:pt x="8840" y="3185"/>
                    <a:pt x="8885" y="3057"/>
                  </a:cubicBezTo>
                  <a:lnTo>
                    <a:pt x="8885" y="3057"/>
                  </a:lnTo>
                  <a:cubicBezTo>
                    <a:pt x="8960" y="2972"/>
                    <a:pt x="9117" y="2806"/>
                    <a:pt x="9258" y="2572"/>
                  </a:cubicBezTo>
                  <a:cubicBezTo>
                    <a:pt x="9450" y="2219"/>
                    <a:pt x="9675" y="1769"/>
                    <a:pt x="9675" y="1222"/>
                  </a:cubicBezTo>
                  <a:cubicBezTo>
                    <a:pt x="9675" y="1029"/>
                    <a:pt x="9643" y="804"/>
                    <a:pt x="9579" y="579"/>
                  </a:cubicBezTo>
                  <a:cubicBezTo>
                    <a:pt x="9515" y="386"/>
                    <a:pt x="9386" y="226"/>
                    <a:pt x="9225" y="129"/>
                  </a:cubicBezTo>
                  <a:cubicBezTo>
                    <a:pt x="9065" y="33"/>
                    <a:pt x="8904" y="1"/>
                    <a:pt x="87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4440;p64"/>
            <p:cNvSpPr/>
            <p:nvPr/>
          </p:nvSpPr>
          <p:spPr>
            <a:xfrm>
              <a:off x="4681900" y="2220000"/>
              <a:ext cx="85200" cy="103700"/>
            </a:xfrm>
            <a:custGeom>
              <a:avLst/>
              <a:gdLst/>
              <a:ahLst/>
              <a:cxnLst/>
              <a:rect l="l" t="t" r="r" b="b"/>
              <a:pathLst>
                <a:path w="3408" h="4148" extrusionOk="0">
                  <a:moveTo>
                    <a:pt x="1137" y="1"/>
                  </a:moveTo>
                  <a:cubicBezTo>
                    <a:pt x="788" y="1"/>
                    <a:pt x="579" y="592"/>
                    <a:pt x="579" y="1183"/>
                  </a:cubicBezTo>
                  <a:cubicBezTo>
                    <a:pt x="579" y="2018"/>
                    <a:pt x="1415" y="2276"/>
                    <a:pt x="1415" y="2276"/>
                  </a:cubicBezTo>
                  <a:cubicBezTo>
                    <a:pt x="1415" y="2276"/>
                    <a:pt x="0" y="3594"/>
                    <a:pt x="836" y="4011"/>
                  </a:cubicBezTo>
                  <a:cubicBezTo>
                    <a:pt x="1026" y="4110"/>
                    <a:pt x="1218" y="4148"/>
                    <a:pt x="1400" y="4148"/>
                  </a:cubicBezTo>
                  <a:cubicBezTo>
                    <a:pt x="1988" y="4148"/>
                    <a:pt x="2475" y="3754"/>
                    <a:pt x="2475" y="3754"/>
                  </a:cubicBezTo>
                  <a:lnTo>
                    <a:pt x="3407" y="1086"/>
                  </a:lnTo>
                  <a:lnTo>
                    <a:pt x="3407" y="1086"/>
                  </a:lnTo>
                  <a:cubicBezTo>
                    <a:pt x="3407" y="1086"/>
                    <a:pt x="3369" y="1090"/>
                    <a:pt x="3302" y="1090"/>
                  </a:cubicBezTo>
                  <a:cubicBezTo>
                    <a:pt x="3012" y="1090"/>
                    <a:pt x="2188" y="1026"/>
                    <a:pt x="1640" y="347"/>
                  </a:cubicBezTo>
                  <a:cubicBezTo>
                    <a:pt x="1451" y="102"/>
                    <a:pt x="1282" y="1"/>
                    <a:pt x="11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4441;p64"/>
            <p:cNvSpPr/>
            <p:nvPr/>
          </p:nvSpPr>
          <p:spPr>
            <a:xfrm>
              <a:off x="4689125" y="2213400"/>
              <a:ext cx="84400" cy="116550"/>
            </a:xfrm>
            <a:custGeom>
              <a:avLst/>
              <a:gdLst/>
              <a:ahLst/>
              <a:cxnLst/>
              <a:rect l="l" t="t" r="r" b="b"/>
              <a:pathLst>
                <a:path w="3376" h="4662" extrusionOk="0">
                  <a:moveTo>
                    <a:pt x="836" y="0"/>
                  </a:moveTo>
                  <a:cubicBezTo>
                    <a:pt x="675" y="0"/>
                    <a:pt x="547" y="64"/>
                    <a:pt x="418" y="193"/>
                  </a:cubicBezTo>
                  <a:cubicBezTo>
                    <a:pt x="258" y="322"/>
                    <a:pt x="193" y="514"/>
                    <a:pt x="129" y="740"/>
                  </a:cubicBezTo>
                  <a:cubicBezTo>
                    <a:pt x="65" y="965"/>
                    <a:pt x="33" y="1190"/>
                    <a:pt x="33" y="1447"/>
                  </a:cubicBezTo>
                  <a:cubicBezTo>
                    <a:pt x="0" y="1961"/>
                    <a:pt x="290" y="2315"/>
                    <a:pt x="547" y="2507"/>
                  </a:cubicBezTo>
                  <a:cubicBezTo>
                    <a:pt x="589" y="2543"/>
                    <a:pt x="632" y="2575"/>
                    <a:pt x="674" y="2602"/>
                  </a:cubicBezTo>
                  <a:lnTo>
                    <a:pt x="674" y="2602"/>
                  </a:lnTo>
                  <a:cubicBezTo>
                    <a:pt x="614" y="2669"/>
                    <a:pt x="548" y="2745"/>
                    <a:pt x="483" y="2829"/>
                  </a:cubicBezTo>
                  <a:cubicBezTo>
                    <a:pt x="386" y="2957"/>
                    <a:pt x="258" y="3118"/>
                    <a:pt x="161" y="3311"/>
                  </a:cubicBezTo>
                  <a:cubicBezTo>
                    <a:pt x="65" y="3472"/>
                    <a:pt x="0" y="3665"/>
                    <a:pt x="0" y="3858"/>
                  </a:cubicBezTo>
                  <a:cubicBezTo>
                    <a:pt x="0" y="3986"/>
                    <a:pt x="33" y="4115"/>
                    <a:pt x="97" y="4243"/>
                  </a:cubicBezTo>
                  <a:cubicBezTo>
                    <a:pt x="161" y="4340"/>
                    <a:pt x="290" y="4436"/>
                    <a:pt x="418" y="4500"/>
                  </a:cubicBezTo>
                  <a:cubicBezTo>
                    <a:pt x="643" y="4629"/>
                    <a:pt x="901" y="4661"/>
                    <a:pt x="1126" y="4661"/>
                  </a:cubicBezTo>
                  <a:cubicBezTo>
                    <a:pt x="1833" y="4661"/>
                    <a:pt x="2347" y="4243"/>
                    <a:pt x="2347" y="4211"/>
                  </a:cubicBezTo>
                  <a:cubicBezTo>
                    <a:pt x="2476" y="4147"/>
                    <a:pt x="2508" y="3954"/>
                    <a:pt x="2411" y="3858"/>
                  </a:cubicBezTo>
                  <a:cubicBezTo>
                    <a:pt x="2355" y="3782"/>
                    <a:pt x="2276" y="3751"/>
                    <a:pt x="2195" y="3751"/>
                  </a:cubicBezTo>
                  <a:cubicBezTo>
                    <a:pt x="2138" y="3751"/>
                    <a:pt x="2079" y="3767"/>
                    <a:pt x="2026" y="3793"/>
                  </a:cubicBezTo>
                  <a:cubicBezTo>
                    <a:pt x="1993" y="3825"/>
                    <a:pt x="1576" y="4147"/>
                    <a:pt x="1126" y="4147"/>
                  </a:cubicBezTo>
                  <a:cubicBezTo>
                    <a:pt x="965" y="4147"/>
                    <a:pt x="804" y="4115"/>
                    <a:pt x="643" y="4018"/>
                  </a:cubicBezTo>
                  <a:cubicBezTo>
                    <a:pt x="579" y="3986"/>
                    <a:pt x="579" y="3954"/>
                    <a:pt x="547" y="3954"/>
                  </a:cubicBezTo>
                  <a:lnTo>
                    <a:pt x="547" y="3858"/>
                  </a:lnTo>
                  <a:cubicBezTo>
                    <a:pt x="547" y="3793"/>
                    <a:pt x="579" y="3665"/>
                    <a:pt x="643" y="3536"/>
                  </a:cubicBezTo>
                  <a:cubicBezTo>
                    <a:pt x="740" y="3343"/>
                    <a:pt x="901" y="3150"/>
                    <a:pt x="1061" y="2990"/>
                  </a:cubicBezTo>
                  <a:cubicBezTo>
                    <a:pt x="1126" y="2893"/>
                    <a:pt x="1190" y="2829"/>
                    <a:pt x="1222" y="2797"/>
                  </a:cubicBezTo>
                  <a:lnTo>
                    <a:pt x="1286" y="2732"/>
                  </a:lnTo>
                  <a:cubicBezTo>
                    <a:pt x="1383" y="2668"/>
                    <a:pt x="1383" y="2572"/>
                    <a:pt x="1383" y="2475"/>
                  </a:cubicBezTo>
                  <a:cubicBezTo>
                    <a:pt x="1351" y="2379"/>
                    <a:pt x="1286" y="2282"/>
                    <a:pt x="1190" y="2282"/>
                  </a:cubicBezTo>
                  <a:cubicBezTo>
                    <a:pt x="1190" y="2282"/>
                    <a:pt x="997" y="2218"/>
                    <a:pt x="868" y="2090"/>
                  </a:cubicBezTo>
                  <a:cubicBezTo>
                    <a:pt x="708" y="1929"/>
                    <a:pt x="547" y="1768"/>
                    <a:pt x="547" y="1447"/>
                  </a:cubicBezTo>
                  <a:cubicBezTo>
                    <a:pt x="547" y="1190"/>
                    <a:pt x="611" y="932"/>
                    <a:pt x="675" y="740"/>
                  </a:cubicBezTo>
                  <a:cubicBezTo>
                    <a:pt x="708" y="675"/>
                    <a:pt x="772" y="611"/>
                    <a:pt x="804" y="579"/>
                  </a:cubicBezTo>
                  <a:lnTo>
                    <a:pt x="836" y="547"/>
                  </a:lnTo>
                  <a:cubicBezTo>
                    <a:pt x="868" y="547"/>
                    <a:pt x="901" y="547"/>
                    <a:pt x="933" y="579"/>
                  </a:cubicBezTo>
                  <a:cubicBezTo>
                    <a:pt x="997" y="611"/>
                    <a:pt x="1061" y="675"/>
                    <a:pt x="1158" y="772"/>
                  </a:cubicBezTo>
                  <a:cubicBezTo>
                    <a:pt x="1479" y="1190"/>
                    <a:pt x="1865" y="1382"/>
                    <a:pt x="2218" y="1511"/>
                  </a:cubicBezTo>
                  <a:cubicBezTo>
                    <a:pt x="2572" y="1607"/>
                    <a:pt x="2861" y="1640"/>
                    <a:pt x="3022" y="1640"/>
                  </a:cubicBezTo>
                  <a:lnTo>
                    <a:pt x="3118" y="1640"/>
                  </a:lnTo>
                  <a:cubicBezTo>
                    <a:pt x="3279" y="1607"/>
                    <a:pt x="3376" y="1479"/>
                    <a:pt x="3376" y="1350"/>
                  </a:cubicBezTo>
                  <a:cubicBezTo>
                    <a:pt x="3376" y="1190"/>
                    <a:pt x="3247" y="1093"/>
                    <a:pt x="3086" y="1093"/>
                  </a:cubicBezTo>
                  <a:lnTo>
                    <a:pt x="3022" y="1093"/>
                  </a:lnTo>
                  <a:cubicBezTo>
                    <a:pt x="2893" y="1093"/>
                    <a:pt x="2668" y="1093"/>
                    <a:pt x="2379" y="997"/>
                  </a:cubicBezTo>
                  <a:cubicBezTo>
                    <a:pt x="2122" y="900"/>
                    <a:pt x="1801" y="740"/>
                    <a:pt x="1576" y="450"/>
                  </a:cubicBezTo>
                  <a:cubicBezTo>
                    <a:pt x="1447" y="322"/>
                    <a:pt x="1351" y="193"/>
                    <a:pt x="1222" y="129"/>
                  </a:cubicBezTo>
                  <a:cubicBezTo>
                    <a:pt x="1126" y="64"/>
                    <a:pt x="997" y="0"/>
                    <a:pt x="8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4442;p64"/>
            <p:cNvSpPr/>
            <p:nvPr/>
          </p:nvSpPr>
          <p:spPr>
            <a:xfrm>
              <a:off x="5131100" y="2759925"/>
              <a:ext cx="513550" cy="155050"/>
            </a:xfrm>
            <a:custGeom>
              <a:avLst/>
              <a:gdLst/>
              <a:ahLst/>
              <a:cxnLst/>
              <a:rect l="l" t="t" r="r" b="b"/>
              <a:pathLst>
                <a:path w="20542" h="6202" extrusionOk="0">
                  <a:moveTo>
                    <a:pt x="8655" y="1"/>
                  </a:moveTo>
                  <a:cubicBezTo>
                    <a:pt x="6886" y="1"/>
                    <a:pt x="2639" y="1734"/>
                    <a:pt x="1351" y="2183"/>
                  </a:cubicBezTo>
                  <a:cubicBezTo>
                    <a:pt x="1" y="2665"/>
                    <a:pt x="1351" y="3051"/>
                    <a:pt x="2830" y="3340"/>
                  </a:cubicBezTo>
                  <a:cubicBezTo>
                    <a:pt x="3125" y="3398"/>
                    <a:pt x="3479" y="3421"/>
                    <a:pt x="3855" y="3421"/>
                  </a:cubicBezTo>
                  <a:cubicBezTo>
                    <a:pt x="5361" y="3421"/>
                    <a:pt x="7233" y="3051"/>
                    <a:pt x="7233" y="3051"/>
                  </a:cubicBezTo>
                  <a:lnTo>
                    <a:pt x="7233" y="3051"/>
                  </a:lnTo>
                  <a:cubicBezTo>
                    <a:pt x="7233" y="3051"/>
                    <a:pt x="4019" y="4433"/>
                    <a:pt x="4790" y="4626"/>
                  </a:cubicBezTo>
                  <a:cubicBezTo>
                    <a:pt x="4941" y="4664"/>
                    <a:pt x="5122" y="4680"/>
                    <a:pt x="5327" y="4680"/>
                  </a:cubicBezTo>
                  <a:cubicBezTo>
                    <a:pt x="6170" y="4680"/>
                    <a:pt x="7407" y="4415"/>
                    <a:pt x="8519" y="4337"/>
                  </a:cubicBezTo>
                  <a:cubicBezTo>
                    <a:pt x="9869" y="4241"/>
                    <a:pt x="11251" y="2955"/>
                    <a:pt x="11251" y="2955"/>
                  </a:cubicBezTo>
                  <a:cubicBezTo>
                    <a:pt x="11251" y="2955"/>
                    <a:pt x="17809" y="6201"/>
                    <a:pt x="18580" y="6201"/>
                  </a:cubicBezTo>
                  <a:cubicBezTo>
                    <a:pt x="19352" y="6201"/>
                    <a:pt x="20541" y="3855"/>
                    <a:pt x="18870" y="2858"/>
                  </a:cubicBezTo>
                  <a:cubicBezTo>
                    <a:pt x="17198" y="1894"/>
                    <a:pt x="14562" y="1090"/>
                    <a:pt x="14562" y="1090"/>
                  </a:cubicBezTo>
                  <a:cubicBezTo>
                    <a:pt x="14562" y="1090"/>
                    <a:pt x="10448" y="319"/>
                    <a:pt x="9001" y="30"/>
                  </a:cubicBezTo>
                  <a:cubicBezTo>
                    <a:pt x="8901" y="10"/>
                    <a:pt x="8784" y="1"/>
                    <a:pt x="86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4443;p64"/>
            <p:cNvSpPr/>
            <p:nvPr/>
          </p:nvSpPr>
          <p:spPr>
            <a:xfrm>
              <a:off x="5143975" y="2753425"/>
              <a:ext cx="487000" cy="167975"/>
            </a:xfrm>
            <a:custGeom>
              <a:avLst/>
              <a:gdLst/>
              <a:ahLst/>
              <a:cxnLst/>
              <a:rect l="l" t="t" r="r" b="b"/>
              <a:pathLst>
                <a:path w="19480" h="6719" extrusionOk="0">
                  <a:moveTo>
                    <a:pt x="8133" y="515"/>
                  </a:moveTo>
                  <a:cubicBezTo>
                    <a:pt x="8261" y="515"/>
                    <a:pt x="8358" y="547"/>
                    <a:pt x="8422" y="547"/>
                  </a:cubicBezTo>
                  <a:cubicBezTo>
                    <a:pt x="9901" y="836"/>
                    <a:pt x="14015" y="1640"/>
                    <a:pt x="14015" y="1640"/>
                  </a:cubicBezTo>
                  <a:lnTo>
                    <a:pt x="14017" y="1621"/>
                  </a:lnTo>
                  <a:lnTo>
                    <a:pt x="14017" y="1621"/>
                  </a:lnTo>
                  <a:cubicBezTo>
                    <a:pt x="14077" y="1645"/>
                    <a:pt x="14213" y="1698"/>
                    <a:pt x="14401" y="1768"/>
                  </a:cubicBezTo>
                  <a:cubicBezTo>
                    <a:pt x="15237" y="2025"/>
                    <a:pt x="17005" y="2636"/>
                    <a:pt x="18226" y="3343"/>
                  </a:cubicBezTo>
                  <a:cubicBezTo>
                    <a:pt x="18772" y="3665"/>
                    <a:pt x="18933" y="4115"/>
                    <a:pt x="18933" y="4597"/>
                  </a:cubicBezTo>
                  <a:cubicBezTo>
                    <a:pt x="18933" y="4983"/>
                    <a:pt x="18805" y="5433"/>
                    <a:pt x="18580" y="5722"/>
                  </a:cubicBezTo>
                  <a:cubicBezTo>
                    <a:pt x="18483" y="5883"/>
                    <a:pt x="18387" y="6011"/>
                    <a:pt x="18290" y="6076"/>
                  </a:cubicBezTo>
                  <a:cubicBezTo>
                    <a:pt x="18194" y="6172"/>
                    <a:pt x="18097" y="6172"/>
                    <a:pt x="18065" y="6172"/>
                  </a:cubicBezTo>
                  <a:cubicBezTo>
                    <a:pt x="18065" y="6172"/>
                    <a:pt x="18001" y="6172"/>
                    <a:pt x="17937" y="6140"/>
                  </a:cubicBezTo>
                  <a:cubicBezTo>
                    <a:pt x="17615" y="6076"/>
                    <a:pt x="17005" y="5818"/>
                    <a:pt x="16265" y="5529"/>
                  </a:cubicBezTo>
                  <a:cubicBezTo>
                    <a:pt x="15172" y="5047"/>
                    <a:pt x="13822" y="4404"/>
                    <a:pt x="12729" y="3890"/>
                  </a:cubicBezTo>
                  <a:cubicBezTo>
                    <a:pt x="12183" y="3633"/>
                    <a:pt x="11733" y="3408"/>
                    <a:pt x="11379" y="3247"/>
                  </a:cubicBezTo>
                  <a:cubicBezTo>
                    <a:pt x="11058" y="3086"/>
                    <a:pt x="10865" y="2990"/>
                    <a:pt x="10833" y="2990"/>
                  </a:cubicBezTo>
                  <a:cubicBezTo>
                    <a:pt x="10796" y="2965"/>
                    <a:pt x="10759" y="2955"/>
                    <a:pt x="10722" y="2955"/>
                  </a:cubicBezTo>
                  <a:cubicBezTo>
                    <a:pt x="10663" y="2955"/>
                    <a:pt x="10603" y="2982"/>
                    <a:pt x="10544" y="3022"/>
                  </a:cubicBezTo>
                  <a:cubicBezTo>
                    <a:pt x="10479" y="3086"/>
                    <a:pt x="10126" y="3408"/>
                    <a:pt x="9643" y="3697"/>
                  </a:cubicBezTo>
                  <a:cubicBezTo>
                    <a:pt x="9161" y="3986"/>
                    <a:pt x="8551" y="4276"/>
                    <a:pt x="7972" y="4308"/>
                  </a:cubicBezTo>
                  <a:cubicBezTo>
                    <a:pt x="6847" y="4404"/>
                    <a:pt x="5593" y="4661"/>
                    <a:pt x="4822" y="4661"/>
                  </a:cubicBezTo>
                  <a:cubicBezTo>
                    <a:pt x="4752" y="4661"/>
                    <a:pt x="4687" y="4661"/>
                    <a:pt x="4626" y="4660"/>
                  </a:cubicBezTo>
                  <a:lnTo>
                    <a:pt x="4626" y="4660"/>
                  </a:lnTo>
                  <a:cubicBezTo>
                    <a:pt x="4918" y="4465"/>
                    <a:pt x="5452" y="4187"/>
                    <a:pt x="5883" y="3986"/>
                  </a:cubicBezTo>
                  <a:cubicBezTo>
                    <a:pt x="6140" y="3858"/>
                    <a:pt x="6365" y="3761"/>
                    <a:pt x="6558" y="3697"/>
                  </a:cubicBezTo>
                  <a:cubicBezTo>
                    <a:pt x="6718" y="3600"/>
                    <a:pt x="6815" y="3568"/>
                    <a:pt x="6815" y="3568"/>
                  </a:cubicBezTo>
                  <a:cubicBezTo>
                    <a:pt x="6943" y="3504"/>
                    <a:pt x="7008" y="3375"/>
                    <a:pt x="6976" y="3247"/>
                  </a:cubicBezTo>
                  <a:cubicBezTo>
                    <a:pt x="6948" y="3135"/>
                    <a:pt x="6847" y="3048"/>
                    <a:pt x="6716" y="3048"/>
                  </a:cubicBezTo>
                  <a:cubicBezTo>
                    <a:pt x="6696" y="3048"/>
                    <a:pt x="6675" y="3050"/>
                    <a:pt x="6654" y="3054"/>
                  </a:cubicBezTo>
                  <a:cubicBezTo>
                    <a:pt x="6654" y="3054"/>
                    <a:pt x="6558" y="3086"/>
                    <a:pt x="6365" y="3118"/>
                  </a:cubicBezTo>
                  <a:cubicBezTo>
                    <a:pt x="5754" y="3215"/>
                    <a:pt x="4436" y="3440"/>
                    <a:pt x="3343" y="3440"/>
                  </a:cubicBezTo>
                  <a:cubicBezTo>
                    <a:pt x="2957" y="3440"/>
                    <a:pt x="2636" y="3408"/>
                    <a:pt x="2379" y="3343"/>
                  </a:cubicBezTo>
                  <a:cubicBezTo>
                    <a:pt x="1865" y="3247"/>
                    <a:pt x="1350" y="3118"/>
                    <a:pt x="997" y="3022"/>
                  </a:cubicBezTo>
                  <a:cubicBezTo>
                    <a:pt x="804" y="2958"/>
                    <a:pt x="676" y="2894"/>
                    <a:pt x="611" y="2829"/>
                  </a:cubicBezTo>
                  <a:lnTo>
                    <a:pt x="611" y="2829"/>
                  </a:lnTo>
                  <a:cubicBezTo>
                    <a:pt x="684" y="2795"/>
                    <a:pt x="791" y="2748"/>
                    <a:pt x="932" y="2700"/>
                  </a:cubicBezTo>
                  <a:cubicBezTo>
                    <a:pt x="1575" y="2443"/>
                    <a:pt x="2957" y="1929"/>
                    <a:pt x="4404" y="1415"/>
                  </a:cubicBezTo>
                  <a:cubicBezTo>
                    <a:pt x="5111" y="1190"/>
                    <a:pt x="5850" y="965"/>
                    <a:pt x="6493" y="804"/>
                  </a:cubicBezTo>
                  <a:cubicBezTo>
                    <a:pt x="7136" y="611"/>
                    <a:pt x="7715" y="515"/>
                    <a:pt x="8133" y="515"/>
                  </a:cubicBezTo>
                  <a:close/>
                  <a:moveTo>
                    <a:pt x="8133" y="0"/>
                  </a:moveTo>
                  <a:cubicBezTo>
                    <a:pt x="7651" y="0"/>
                    <a:pt x="7040" y="97"/>
                    <a:pt x="6365" y="257"/>
                  </a:cubicBezTo>
                  <a:cubicBezTo>
                    <a:pt x="4340" y="772"/>
                    <a:pt x="1704" y="1833"/>
                    <a:pt x="772" y="2186"/>
                  </a:cubicBezTo>
                  <a:cubicBezTo>
                    <a:pt x="547" y="2250"/>
                    <a:pt x="386" y="2347"/>
                    <a:pt x="257" y="2443"/>
                  </a:cubicBezTo>
                  <a:cubicBezTo>
                    <a:pt x="193" y="2475"/>
                    <a:pt x="129" y="2540"/>
                    <a:pt x="97" y="2604"/>
                  </a:cubicBezTo>
                  <a:cubicBezTo>
                    <a:pt x="32" y="2668"/>
                    <a:pt x="0" y="2733"/>
                    <a:pt x="0" y="2829"/>
                  </a:cubicBezTo>
                  <a:cubicBezTo>
                    <a:pt x="0" y="2958"/>
                    <a:pt x="64" y="3054"/>
                    <a:pt x="129" y="3118"/>
                  </a:cubicBezTo>
                  <a:cubicBezTo>
                    <a:pt x="225" y="3247"/>
                    <a:pt x="354" y="3311"/>
                    <a:pt x="482" y="3375"/>
                  </a:cubicBezTo>
                  <a:cubicBezTo>
                    <a:pt x="900" y="3568"/>
                    <a:pt x="1575" y="3729"/>
                    <a:pt x="2250" y="3890"/>
                  </a:cubicBezTo>
                  <a:cubicBezTo>
                    <a:pt x="2572" y="3954"/>
                    <a:pt x="2957" y="3954"/>
                    <a:pt x="3343" y="3954"/>
                  </a:cubicBezTo>
                  <a:cubicBezTo>
                    <a:pt x="3873" y="3954"/>
                    <a:pt x="4440" y="3909"/>
                    <a:pt x="4958" y="3849"/>
                  </a:cubicBezTo>
                  <a:lnTo>
                    <a:pt x="4958" y="3849"/>
                  </a:lnTo>
                  <a:cubicBezTo>
                    <a:pt x="4758" y="3961"/>
                    <a:pt x="4568" y="4077"/>
                    <a:pt x="4404" y="4179"/>
                  </a:cubicBezTo>
                  <a:cubicBezTo>
                    <a:pt x="4275" y="4243"/>
                    <a:pt x="4179" y="4340"/>
                    <a:pt x="4083" y="4404"/>
                  </a:cubicBezTo>
                  <a:cubicBezTo>
                    <a:pt x="4018" y="4468"/>
                    <a:pt x="3986" y="4501"/>
                    <a:pt x="3954" y="4565"/>
                  </a:cubicBezTo>
                  <a:cubicBezTo>
                    <a:pt x="3922" y="4597"/>
                    <a:pt x="3890" y="4693"/>
                    <a:pt x="3890" y="4790"/>
                  </a:cubicBezTo>
                  <a:cubicBezTo>
                    <a:pt x="3890" y="4886"/>
                    <a:pt x="3922" y="4983"/>
                    <a:pt x="4018" y="5047"/>
                  </a:cubicBezTo>
                  <a:cubicBezTo>
                    <a:pt x="4083" y="5111"/>
                    <a:pt x="4147" y="5111"/>
                    <a:pt x="4211" y="5143"/>
                  </a:cubicBezTo>
                  <a:cubicBezTo>
                    <a:pt x="4404" y="5176"/>
                    <a:pt x="4597" y="5208"/>
                    <a:pt x="4822" y="5208"/>
                  </a:cubicBezTo>
                  <a:cubicBezTo>
                    <a:pt x="5722" y="5208"/>
                    <a:pt x="6943" y="4918"/>
                    <a:pt x="8004" y="4854"/>
                  </a:cubicBezTo>
                  <a:cubicBezTo>
                    <a:pt x="8776" y="4790"/>
                    <a:pt x="9483" y="4436"/>
                    <a:pt x="10029" y="4083"/>
                  </a:cubicBezTo>
                  <a:cubicBezTo>
                    <a:pt x="10353" y="3880"/>
                    <a:pt x="10614" y="3677"/>
                    <a:pt x="10762" y="3547"/>
                  </a:cubicBezTo>
                  <a:lnTo>
                    <a:pt x="10762" y="3547"/>
                  </a:lnTo>
                  <a:cubicBezTo>
                    <a:pt x="11209" y="3765"/>
                    <a:pt x="12564" y="4422"/>
                    <a:pt x="13983" y="5079"/>
                  </a:cubicBezTo>
                  <a:cubicBezTo>
                    <a:pt x="14851" y="5497"/>
                    <a:pt x="15751" y="5883"/>
                    <a:pt x="16490" y="6204"/>
                  </a:cubicBezTo>
                  <a:cubicBezTo>
                    <a:pt x="16844" y="6333"/>
                    <a:pt x="17165" y="6461"/>
                    <a:pt x="17455" y="6558"/>
                  </a:cubicBezTo>
                  <a:cubicBezTo>
                    <a:pt x="17583" y="6622"/>
                    <a:pt x="17680" y="6654"/>
                    <a:pt x="17776" y="6686"/>
                  </a:cubicBezTo>
                  <a:cubicBezTo>
                    <a:pt x="17905" y="6686"/>
                    <a:pt x="17969" y="6718"/>
                    <a:pt x="18065" y="6718"/>
                  </a:cubicBezTo>
                  <a:cubicBezTo>
                    <a:pt x="18290" y="6718"/>
                    <a:pt x="18451" y="6622"/>
                    <a:pt x="18612" y="6493"/>
                  </a:cubicBezTo>
                  <a:cubicBezTo>
                    <a:pt x="18869" y="6301"/>
                    <a:pt x="19062" y="6043"/>
                    <a:pt x="19223" y="5690"/>
                  </a:cubicBezTo>
                  <a:cubicBezTo>
                    <a:pt x="19383" y="5368"/>
                    <a:pt x="19480" y="4983"/>
                    <a:pt x="19480" y="4597"/>
                  </a:cubicBezTo>
                  <a:cubicBezTo>
                    <a:pt x="19480" y="3954"/>
                    <a:pt x="19190" y="3311"/>
                    <a:pt x="18483" y="2893"/>
                  </a:cubicBezTo>
                  <a:cubicBezTo>
                    <a:pt x="16780" y="1897"/>
                    <a:pt x="14144" y="1125"/>
                    <a:pt x="14144" y="1093"/>
                  </a:cubicBezTo>
                  <a:lnTo>
                    <a:pt x="14112" y="1093"/>
                  </a:lnTo>
                  <a:cubicBezTo>
                    <a:pt x="14112" y="1093"/>
                    <a:pt x="13083" y="900"/>
                    <a:pt x="11861" y="675"/>
                  </a:cubicBezTo>
                  <a:cubicBezTo>
                    <a:pt x="10672" y="450"/>
                    <a:pt x="9258" y="161"/>
                    <a:pt x="8518" y="32"/>
                  </a:cubicBezTo>
                  <a:cubicBezTo>
                    <a:pt x="8422" y="0"/>
                    <a:pt x="8261" y="0"/>
                    <a:pt x="81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4444;p64"/>
            <p:cNvSpPr/>
            <p:nvPr/>
          </p:nvSpPr>
          <p:spPr>
            <a:xfrm>
              <a:off x="5279775" y="2826825"/>
              <a:ext cx="540850" cy="800375"/>
            </a:xfrm>
            <a:custGeom>
              <a:avLst/>
              <a:gdLst/>
              <a:ahLst/>
              <a:cxnLst/>
              <a:rect l="l" t="t" r="r" b="b"/>
              <a:pathLst>
                <a:path w="21634" h="32015" extrusionOk="0">
                  <a:moveTo>
                    <a:pt x="13743" y="0"/>
                  </a:moveTo>
                  <a:cubicBezTo>
                    <a:pt x="11830" y="0"/>
                    <a:pt x="10094" y="2047"/>
                    <a:pt x="10094" y="2047"/>
                  </a:cubicBezTo>
                  <a:cubicBezTo>
                    <a:pt x="10094" y="2047"/>
                    <a:pt x="6172" y="4875"/>
                    <a:pt x="3344" y="8893"/>
                  </a:cubicBezTo>
                  <a:cubicBezTo>
                    <a:pt x="515" y="12912"/>
                    <a:pt x="1" y="21012"/>
                    <a:pt x="611" y="23358"/>
                  </a:cubicBezTo>
                  <a:cubicBezTo>
                    <a:pt x="1190" y="25705"/>
                    <a:pt x="1576" y="28469"/>
                    <a:pt x="4404" y="30302"/>
                  </a:cubicBezTo>
                  <a:cubicBezTo>
                    <a:pt x="5959" y="31315"/>
                    <a:pt x="7276" y="32015"/>
                    <a:pt x="8938" y="32015"/>
                  </a:cubicBezTo>
                  <a:cubicBezTo>
                    <a:pt x="10336" y="32015"/>
                    <a:pt x="11977" y="31520"/>
                    <a:pt x="14208" y="30302"/>
                  </a:cubicBezTo>
                  <a:cubicBezTo>
                    <a:pt x="19094" y="27666"/>
                    <a:pt x="21634" y="18858"/>
                    <a:pt x="21152" y="12108"/>
                  </a:cubicBezTo>
                  <a:cubicBezTo>
                    <a:pt x="20669" y="5358"/>
                    <a:pt x="16555" y="664"/>
                    <a:pt x="14401" y="86"/>
                  </a:cubicBezTo>
                  <a:cubicBezTo>
                    <a:pt x="14181" y="27"/>
                    <a:pt x="13961" y="0"/>
                    <a:pt x="137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4445;p64"/>
            <p:cNvSpPr/>
            <p:nvPr/>
          </p:nvSpPr>
          <p:spPr>
            <a:xfrm>
              <a:off x="5283000" y="2820125"/>
              <a:ext cx="533625" cy="814075"/>
            </a:xfrm>
            <a:custGeom>
              <a:avLst/>
              <a:gdLst/>
              <a:ahLst/>
              <a:cxnLst/>
              <a:rect l="l" t="t" r="r" b="b"/>
              <a:pathLst>
                <a:path w="21345" h="32563" extrusionOk="0">
                  <a:moveTo>
                    <a:pt x="9810" y="2098"/>
                  </a:moveTo>
                  <a:cubicBezTo>
                    <a:pt x="9810" y="2098"/>
                    <a:pt x="9810" y="2098"/>
                    <a:pt x="9810" y="2098"/>
                  </a:cubicBezTo>
                  <a:lnTo>
                    <a:pt x="9810" y="2098"/>
                  </a:lnTo>
                  <a:lnTo>
                    <a:pt x="9810" y="2098"/>
                  </a:lnTo>
                  <a:close/>
                  <a:moveTo>
                    <a:pt x="13597" y="547"/>
                  </a:moveTo>
                  <a:cubicBezTo>
                    <a:pt x="13790" y="547"/>
                    <a:pt x="13983" y="547"/>
                    <a:pt x="14208" y="611"/>
                  </a:cubicBezTo>
                  <a:cubicBezTo>
                    <a:pt x="14658" y="740"/>
                    <a:pt x="15301" y="1125"/>
                    <a:pt x="15976" y="1736"/>
                  </a:cubicBezTo>
                  <a:cubicBezTo>
                    <a:pt x="18001" y="3568"/>
                    <a:pt x="20380" y="7426"/>
                    <a:pt x="20765" y="12408"/>
                  </a:cubicBezTo>
                  <a:cubicBezTo>
                    <a:pt x="20798" y="12955"/>
                    <a:pt x="20798" y="13501"/>
                    <a:pt x="20798" y="14080"/>
                  </a:cubicBezTo>
                  <a:cubicBezTo>
                    <a:pt x="20798" y="17262"/>
                    <a:pt x="20187" y="20766"/>
                    <a:pt x="18997" y="23755"/>
                  </a:cubicBezTo>
                  <a:cubicBezTo>
                    <a:pt x="17840" y="26712"/>
                    <a:pt x="16104" y="29187"/>
                    <a:pt x="13951" y="30345"/>
                  </a:cubicBezTo>
                  <a:cubicBezTo>
                    <a:pt x="11733" y="31534"/>
                    <a:pt x="10126" y="32016"/>
                    <a:pt x="8808" y="32016"/>
                  </a:cubicBezTo>
                  <a:cubicBezTo>
                    <a:pt x="7233" y="32016"/>
                    <a:pt x="5979" y="31373"/>
                    <a:pt x="4436" y="30377"/>
                  </a:cubicBezTo>
                  <a:cubicBezTo>
                    <a:pt x="3054" y="29477"/>
                    <a:pt x="2282" y="28352"/>
                    <a:pt x="1768" y="27195"/>
                  </a:cubicBezTo>
                  <a:cubicBezTo>
                    <a:pt x="1286" y="26005"/>
                    <a:pt x="1029" y="24752"/>
                    <a:pt x="739" y="23562"/>
                  </a:cubicBezTo>
                  <a:cubicBezTo>
                    <a:pt x="611" y="23048"/>
                    <a:pt x="514" y="22180"/>
                    <a:pt x="514" y="21087"/>
                  </a:cubicBezTo>
                  <a:cubicBezTo>
                    <a:pt x="514" y="19383"/>
                    <a:pt x="707" y="17198"/>
                    <a:pt x="1189" y="15044"/>
                  </a:cubicBezTo>
                  <a:cubicBezTo>
                    <a:pt x="1640" y="12890"/>
                    <a:pt x="2379" y="10801"/>
                    <a:pt x="3440" y="9322"/>
                  </a:cubicBezTo>
                  <a:cubicBezTo>
                    <a:pt x="4822" y="7329"/>
                    <a:pt x="6493" y="5626"/>
                    <a:pt x="7843" y="4436"/>
                  </a:cubicBezTo>
                  <a:cubicBezTo>
                    <a:pt x="8486" y="3825"/>
                    <a:pt x="9065" y="3343"/>
                    <a:pt x="9483" y="3022"/>
                  </a:cubicBezTo>
                  <a:cubicBezTo>
                    <a:pt x="9676" y="2861"/>
                    <a:pt x="9836" y="2733"/>
                    <a:pt x="9965" y="2668"/>
                  </a:cubicBezTo>
                  <a:cubicBezTo>
                    <a:pt x="10061" y="2572"/>
                    <a:pt x="10126" y="2540"/>
                    <a:pt x="10126" y="2540"/>
                  </a:cubicBezTo>
                  <a:lnTo>
                    <a:pt x="10158" y="2475"/>
                  </a:lnTo>
                  <a:lnTo>
                    <a:pt x="10190" y="2475"/>
                  </a:lnTo>
                  <a:cubicBezTo>
                    <a:pt x="10286" y="2379"/>
                    <a:pt x="10704" y="1865"/>
                    <a:pt x="11347" y="1415"/>
                  </a:cubicBezTo>
                  <a:cubicBezTo>
                    <a:pt x="11990" y="965"/>
                    <a:pt x="12794" y="547"/>
                    <a:pt x="13597" y="547"/>
                  </a:cubicBezTo>
                  <a:close/>
                  <a:moveTo>
                    <a:pt x="13597" y="0"/>
                  </a:moveTo>
                  <a:cubicBezTo>
                    <a:pt x="12536" y="0"/>
                    <a:pt x="11604" y="547"/>
                    <a:pt x="10897" y="1093"/>
                  </a:cubicBezTo>
                  <a:cubicBezTo>
                    <a:pt x="10337" y="1520"/>
                    <a:pt x="9932" y="1947"/>
                    <a:pt x="9810" y="2098"/>
                  </a:cubicBezTo>
                  <a:lnTo>
                    <a:pt x="9810" y="2098"/>
                  </a:lnTo>
                  <a:lnTo>
                    <a:pt x="9804" y="2090"/>
                  </a:lnTo>
                  <a:cubicBezTo>
                    <a:pt x="9804" y="2122"/>
                    <a:pt x="5850" y="4951"/>
                    <a:pt x="2990" y="9001"/>
                  </a:cubicBezTo>
                  <a:cubicBezTo>
                    <a:pt x="1897" y="10576"/>
                    <a:pt x="1125" y="12730"/>
                    <a:pt x="675" y="14915"/>
                  </a:cubicBezTo>
                  <a:cubicBezTo>
                    <a:pt x="193" y="17101"/>
                    <a:pt x="0" y="19351"/>
                    <a:pt x="0" y="21087"/>
                  </a:cubicBezTo>
                  <a:cubicBezTo>
                    <a:pt x="0" y="22212"/>
                    <a:pt x="64" y="23112"/>
                    <a:pt x="225" y="23691"/>
                  </a:cubicBezTo>
                  <a:cubicBezTo>
                    <a:pt x="514" y="24880"/>
                    <a:pt x="739" y="26166"/>
                    <a:pt x="1286" y="27387"/>
                  </a:cubicBezTo>
                  <a:cubicBezTo>
                    <a:pt x="1832" y="28641"/>
                    <a:pt x="2668" y="29863"/>
                    <a:pt x="4147" y="30795"/>
                  </a:cubicBezTo>
                  <a:cubicBezTo>
                    <a:pt x="5690" y="31823"/>
                    <a:pt x="7040" y="32563"/>
                    <a:pt x="8808" y="32563"/>
                  </a:cubicBezTo>
                  <a:cubicBezTo>
                    <a:pt x="10254" y="32563"/>
                    <a:pt x="11926" y="32048"/>
                    <a:pt x="14208" y="30827"/>
                  </a:cubicBezTo>
                  <a:cubicBezTo>
                    <a:pt x="16522" y="29573"/>
                    <a:pt x="18290" y="27002"/>
                    <a:pt x="19512" y="23948"/>
                  </a:cubicBezTo>
                  <a:cubicBezTo>
                    <a:pt x="20701" y="20894"/>
                    <a:pt x="21344" y="17326"/>
                    <a:pt x="21344" y="14080"/>
                  </a:cubicBezTo>
                  <a:cubicBezTo>
                    <a:pt x="21344" y="13501"/>
                    <a:pt x="21312" y="12922"/>
                    <a:pt x="21280" y="12376"/>
                  </a:cubicBezTo>
                  <a:cubicBezTo>
                    <a:pt x="21023" y="8936"/>
                    <a:pt x="19865" y="6043"/>
                    <a:pt x="18483" y="3922"/>
                  </a:cubicBezTo>
                  <a:cubicBezTo>
                    <a:pt x="17808" y="2861"/>
                    <a:pt x="17069" y="1993"/>
                    <a:pt x="16330" y="1350"/>
                  </a:cubicBezTo>
                  <a:cubicBezTo>
                    <a:pt x="15622" y="675"/>
                    <a:pt x="14947" y="257"/>
                    <a:pt x="14337" y="97"/>
                  </a:cubicBezTo>
                  <a:cubicBezTo>
                    <a:pt x="14079" y="32"/>
                    <a:pt x="13854" y="0"/>
                    <a:pt x="135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446;p64"/>
            <p:cNvSpPr/>
            <p:nvPr/>
          </p:nvSpPr>
          <p:spPr>
            <a:xfrm>
              <a:off x="5438900" y="2899100"/>
              <a:ext cx="237875" cy="221725"/>
            </a:xfrm>
            <a:custGeom>
              <a:avLst/>
              <a:gdLst/>
              <a:ahLst/>
              <a:cxnLst/>
              <a:rect l="l" t="t" r="r" b="b"/>
              <a:pathLst>
                <a:path w="9515" h="8869" extrusionOk="0">
                  <a:moveTo>
                    <a:pt x="6904" y="0"/>
                  </a:moveTo>
                  <a:cubicBezTo>
                    <a:pt x="5656" y="0"/>
                    <a:pt x="4018" y="441"/>
                    <a:pt x="4018" y="441"/>
                  </a:cubicBezTo>
                  <a:cubicBezTo>
                    <a:pt x="4018" y="441"/>
                    <a:pt x="2250" y="634"/>
                    <a:pt x="1382" y="1792"/>
                  </a:cubicBezTo>
                  <a:cubicBezTo>
                    <a:pt x="514" y="2981"/>
                    <a:pt x="804" y="3367"/>
                    <a:pt x="1382" y="3656"/>
                  </a:cubicBezTo>
                  <a:cubicBezTo>
                    <a:pt x="1961" y="3945"/>
                    <a:pt x="2057" y="4717"/>
                    <a:pt x="2057" y="4717"/>
                  </a:cubicBezTo>
                  <a:cubicBezTo>
                    <a:pt x="2057" y="4717"/>
                    <a:pt x="0" y="8060"/>
                    <a:pt x="1093" y="8735"/>
                  </a:cubicBezTo>
                  <a:cubicBezTo>
                    <a:pt x="1231" y="8826"/>
                    <a:pt x="1431" y="8868"/>
                    <a:pt x="1678" y="8868"/>
                  </a:cubicBezTo>
                  <a:cubicBezTo>
                    <a:pt x="3336" y="8868"/>
                    <a:pt x="7110" y="6975"/>
                    <a:pt x="8229" y="5520"/>
                  </a:cubicBezTo>
                  <a:cubicBezTo>
                    <a:pt x="9515" y="3849"/>
                    <a:pt x="8904" y="1117"/>
                    <a:pt x="8133" y="313"/>
                  </a:cubicBezTo>
                  <a:cubicBezTo>
                    <a:pt x="7901" y="81"/>
                    <a:pt x="7438" y="0"/>
                    <a:pt x="69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447;p64"/>
            <p:cNvSpPr/>
            <p:nvPr/>
          </p:nvSpPr>
          <p:spPr>
            <a:xfrm>
              <a:off x="5451750" y="2892450"/>
              <a:ext cx="217800" cy="234675"/>
            </a:xfrm>
            <a:custGeom>
              <a:avLst/>
              <a:gdLst/>
              <a:ahLst/>
              <a:cxnLst/>
              <a:rect l="l" t="t" r="r" b="b"/>
              <a:pathLst>
                <a:path w="8712" h="9387" extrusionOk="0">
                  <a:moveTo>
                    <a:pt x="6333" y="547"/>
                  </a:moveTo>
                  <a:cubicBezTo>
                    <a:pt x="6590" y="547"/>
                    <a:pt x="6847" y="547"/>
                    <a:pt x="7040" y="611"/>
                  </a:cubicBezTo>
                  <a:cubicBezTo>
                    <a:pt x="7233" y="643"/>
                    <a:pt x="7362" y="707"/>
                    <a:pt x="7426" y="772"/>
                  </a:cubicBezTo>
                  <a:cubicBezTo>
                    <a:pt x="7619" y="965"/>
                    <a:pt x="7812" y="1318"/>
                    <a:pt x="7940" y="1768"/>
                  </a:cubicBezTo>
                  <a:cubicBezTo>
                    <a:pt x="8101" y="2218"/>
                    <a:pt x="8197" y="2765"/>
                    <a:pt x="8197" y="3343"/>
                  </a:cubicBezTo>
                  <a:cubicBezTo>
                    <a:pt x="8197" y="4147"/>
                    <a:pt x="8004" y="4983"/>
                    <a:pt x="7490" y="5626"/>
                  </a:cubicBezTo>
                  <a:cubicBezTo>
                    <a:pt x="7008" y="6268"/>
                    <a:pt x="5786" y="7104"/>
                    <a:pt x="4501" y="7747"/>
                  </a:cubicBezTo>
                  <a:cubicBezTo>
                    <a:pt x="3890" y="8101"/>
                    <a:pt x="3215" y="8358"/>
                    <a:pt x="2636" y="8551"/>
                  </a:cubicBezTo>
                  <a:cubicBezTo>
                    <a:pt x="2026" y="8744"/>
                    <a:pt x="1511" y="8872"/>
                    <a:pt x="1158" y="8872"/>
                  </a:cubicBezTo>
                  <a:cubicBezTo>
                    <a:pt x="933" y="8872"/>
                    <a:pt x="772" y="8840"/>
                    <a:pt x="708" y="8776"/>
                  </a:cubicBezTo>
                  <a:cubicBezTo>
                    <a:pt x="643" y="8744"/>
                    <a:pt x="611" y="8679"/>
                    <a:pt x="579" y="8615"/>
                  </a:cubicBezTo>
                  <a:cubicBezTo>
                    <a:pt x="547" y="8551"/>
                    <a:pt x="515" y="8422"/>
                    <a:pt x="515" y="8294"/>
                  </a:cubicBezTo>
                  <a:cubicBezTo>
                    <a:pt x="515" y="7779"/>
                    <a:pt x="836" y="6976"/>
                    <a:pt x="1158" y="6301"/>
                  </a:cubicBezTo>
                  <a:cubicBezTo>
                    <a:pt x="1318" y="5979"/>
                    <a:pt x="1447" y="5690"/>
                    <a:pt x="1576" y="5465"/>
                  </a:cubicBezTo>
                  <a:cubicBezTo>
                    <a:pt x="1640" y="5368"/>
                    <a:pt x="1704" y="5272"/>
                    <a:pt x="1736" y="5240"/>
                  </a:cubicBezTo>
                  <a:cubicBezTo>
                    <a:pt x="1768" y="5176"/>
                    <a:pt x="1768" y="5143"/>
                    <a:pt x="1768" y="5143"/>
                  </a:cubicBezTo>
                  <a:cubicBezTo>
                    <a:pt x="1801" y="5079"/>
                    <a:pt x="1833" y="5015"/>
                    <a:pt x="1801" y="4951"/>
                  </a:cubicBezTo>
                  <a:cubicBezTo>
                    <a:pt x="1801" y="4951"/>
                    <a:pt x="1801" y="4726"/>
                    <a:pt x="1672" y="4468"/>
                  </a:cubicBezTo>
                  <a:cubicBezTo>
                    <a:pt x="1576" y="4211"/>
                    <a:pt x="1351" y="3858"/>
                    <a:pt x="997" y="3697"/>
                  </a:cubicBezTo>
                  <a:cubicBezTo>
                    <a:pt x="836" y="3600"/>
                    <a:pt x="740" y="3536"/>
                    <a:pt x="676" y="3472"/>
                  </a:cubicBezTo>
                  <a:cubicBezTo>
                    <a:pt x="611" y="3408"/>
                    <a:pt x="579" y="3343"/>
                    <a:pt x="579" y="3247"/>
                  </a:cubicBezTo>
                  <a:cubicBezTo>
                    <a:pt x="579" y="3054"/>
                    <a:pt x="708" y="2733"/>
                    <a:pt x="1093" y="2218"/>
                  </a:cubicBezTo>
                  <a:cubicBezTo>
                    <a:pt x="1479" y="1704"/>
                    <a:pt x="2090" y="1383"/>
                    <a:pt x="2604" y="1190"/>
                  </a:cubicBezTo>
                  <a:cubicBezTo>
                    <a:pt x="2861" y="1093"/>
                    <a:pt x="3086" y="1029"/>
                    <a:pt x="3279" y="997"/>
                  </a:cubicBezTo>
                  <a:cubicBezTo>
                    <a:pt x="3343" y="997"/>
                    <a:pt x="3408" y="965"/>
                    <a:pt x="3472" y="965"/>
                  </a:cubicBezTo>
                  <a:lnTo>
                    <a:pt x="3569" y="965"/>
                  </a:lnTo>
                  <a:cubicBezTo>
                    <a:pt x="3569" y="965"/>
                    <a:pt x="3665" y="932"/>
                    <a:pt x="3826" y="900"/>
                  </a:cubicBezTo>
                  <a:cubicBezTo>
                    <a:pt x="4340" y="772"/>
                    <a:pt x="5465" y="547"/>
                    <a:pt x="6333" y="547"/>
                  </a:cubicBezTo>
                  <a:close/>
                  <a:moveTo>
                    <a:pt x="6333" y="0"/>
                  </a:moveTo>
                  <a:cubicBezTo>
                    <a:pt x="5047" y="0"/>
                    <a:pt x="3440" y="418"/>
                    <a:pt x="3440" y="418"/>
                  </a:cubicBezTo>
                  <a:lnTo>
                    <a:pt x="3441" y="423"/>
                  </a:lnTo>
                  <a:lnTo>
                    <a:pt x="3441" y="423"/>
                  </a:lnTo>
                  <a:cubicBezTo>
                    <a:pt x="3326" y="440"/>
                    <a:pt x="2903" y="511"/>
                    <a:pt x="2411" y="675"/>
                  </a:cubicBezTo>
                  <a:cubicBezTo>
                    <a:pt x="1833" y="900"/>
                    <a:pt x="1126" y="1254"/>
                    <a:pt x="643" y="1897"/>
                  </a:cubicBezTo>
                  <a:cubicBezTo>
                    <a:pt x="225" y="2443"/>
                    <a:pt x="33" y="2861"/>
                    <a:pt x="33" y="3247"/>
                  </a:cubicBezTo>
                  <a:cubicBezTo>
                    <a:pt x="33" y="3472"/>
                    <a:pt x="129" y="3665"/>
                    <a:pt x="258" y="3825"/>
                  </a:cubicBezTo>
                  <a:cubicBezTo>
                    <a:pt x="386" y="3986"/>
                    <a:pt x="579" y="4083"/>
                    <a:pt x="740" y="4147"/>
                  </a:cubicBezTo>
                  <a:cubicBezTo>
                    <a:pt x="965" y="4276"/>
                    <a:pt x="1093" y="4468"/>
                    <a:pt x="1190" y="4661"/>
                  </a:cubicBezTo>
                  <a:cubicBezTo>
                    <a:pt x="1222" y="4758"/>
                    <a:pt x="1254" y="4854"/>
                    <a:pt x="1254" y="4918"/>
                  </a:cubicBezTo>
                  <a:lnTo>
                    <a:pt x="1264" y="4948"/>
                  </a:lnTo>
                  <a:lnTo>
                    <a:pt x="1264" y="4948"/>
                  </a:lnTo>
                  <a:cubicBezTo>
                    <a:pt x="1159" y="5133"/>
                    <a:pt x="917" y="5568"/>
                    <a:pt x="676" y="6076"/>
                  </a:cubicBezTo>
                  <a:cubicBezTo>
                    <a:pt x="322" y="6783"/>
                    <a:pt x="0" y="7586"/>
                    <a:pt x="0" y="8294"/>
                  </a:cubicBezTo>
                  <a:cubicBezTo>
                    <a:pt x="0" y="8486"/>
                    <a:pt x="0" y="8647"/>
                    <a:pt x="97" y="8808"/>
                  </a:cubicBezTo>
                  <a:cubicBezTo>
                    <a:pt x="161" y="8969"/>
                    <a:pt x="258" y="9129"/>
                    <a:pt x="418" y="9226"/>
                  </a:cubicBezTo>
                  <a:cubicBezTo>
                    <a:pt x="643" y="9354"/>
                    <a:pt x="868" y="9386"/>
                    <a:pt x="1158" y="9386"/>
                  </a:cubicBezTo>
                  <a:cubicBezTo>
                    <a:pt x="1608" y="9386"/>
                    <a:pt x="2186" y="9258"/>
                    <a:pt x="2797" y="9065"/>
                  </a:cubicBezTo>
                  <a:cubicBezTo>
                    <a:pt x="3729" y="8744"/>
                    <a:pt x="4790" y="8261"/>
                    <a:pt x="5722" y="7715"/>
                  </a:cubicBezTo>
                  <a:cubicBezTo>
                    <a:pt x="6654" y="7136"/>
                    <a:pt x="7458" y="6526"/>
                    <a:pt x="7940" y="5947"/>
                  </a:cubicBezTo>
                  <a:cubicBezTo>
                    <a:pt x="8519" y="5176"/>
                    <a:pt x="8712" y="4211"/>
                    <a:pt x="8712" y="3343"/>
                  </a:cubicBezTo>
                  <a:cubicBezTo>
                    <a:pt x="8712" y="2700"/>
                    <a:pt x="8615" y="2122"/>
                    <a:pt x="8454" y="1608"/>
                  </a:cubicBezTo>
                  <a:cubicBezTo>
                    <a:pt x="8294" y="1093"/>
                    <a:pt x="8069" y="675"/>
                    <a:pt x="7812" y="418"/>
                  </a:cubicBezTo>
                  <a:cubicBezTo>
                    <a:pt x="7619" y="225"/>
                    <a:pt x="7394" y="129"/>
                    <a:pt x="7169" y="97"/>
                  </a:cubicBezTo>
                  <a:cubicBezTo>
                    <a:pt x="6912" y="32"/>
                    <a:pt x="6622" y="0"/>
                    <a:pt x="63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448;p64"/>
            <p:cNvSpPr/>
            <p:nvPr/>
          </p:nvSpPr>
          <p:spPr>
            <a:xfrm>
              <a:off x="5417200" y="2584950"/>
              <a:ext cx="305400" cy="460675"/>
            </a:xfrm>
            <a:custGeom>
              <a:avLst/>
              <a:gdLst/>
              <a:ahLst/>
              <a:cxnLst/>
              <a:rect l="l" t="t" r="r" b="b"/>
              <a:pathLst>
                <a:path w="12216" h="18427" extrusionOk="0">
                  <a:moveTo>
                    <a:pt x="5587" y="0"/>
                  </a:moveTo>
                  <a:cubicBezTo>
                    <a:pt x="4508" y="0"/>
                    <a:pt x="3729" y="278"/>
                    <a:pt x="3729" y="278"/>
                  </a:cubicBezTo>
                  <a:cubicBezTo>
                    <a:pt x="3729" y="278"/>
                    <a:pt x="2540" y="1628"/>
                    <a:pt x="1768" y="2046"/>
                  </a:cubicBezTo>
                  <a:cubicBezTo>
                    <a:pt x="965" y="2432"/>
                    <a:pt x="0" y="2818"/>
                    <a:pt x="772" y="3396"/>
                  </a:cubicBezTo>
                  <a:cubicBezTo>
                    <a:pt x="1575" y="4007"/>
                    <a:pt x="2058" y="4489"/>
                    <a:pt x="2058" y="4489"/>
                  </a:cubicBezTo>
                  <a:cubicBezTo>
                    <a:pt x="2058" y="4489"/>
                    <a:pt x="1061" y="7704"/>
                    <a:pt x="1479" y="9568"/>
                  </a:cubicBezTo>
                  <a:cubicBezTo>
                    <a:pt x="1733" y="10797"/>
                    <a:pt x="2588" y="11006"/>
                    <a:pt x="3141" y="11006"/>
                  </a:cubicBezTo>
                  <a:cubicBezTo>
                    <a:pt x="3427" y="11006"/>
                    <a:pt x="3633" y="10950"/>
                    <a:pt x="3633" y="10950"/>
                  </a:cubicBezTo>
                  <a:lnTo>
                    <a:pt x="3633" y="10950"/>
                  </a:lnTo>
                  <a:cubicBezTo>
                    <a:pt x="3633" y="10950"/>
                    <a:pt x="3311" y="15836"/>
                    <a:pt x="2925" y="17283"/>
                  </a:cubicBezTo>
                  <a:cubicBezTo>
                    <a:pt x="2715" y="18089"/>
                    <a:pt x="3174" y="18427"/>
                    <a:pt x="3869" y="18427"/>
                  </a:cubicBezTo>
                  <a:cubicBezTo>
                    <a:pt x="4448" y="18427"/>
                    <a:pt x="5193" y="18192"/>
                    <a:pt x="5851" y="17797"/>
                  </a:cubicBezTo>
                  <a:cubicBezTo>
                    <a:pt x="7329" y="16897"/>
                    <a:pt x="7522" y="13297"/>
                    <a:pt x="8101" y="10629"/>
                  </a:cubicBezTo>
                  <a:cubicBezTo>
                    <a:pt x="8711" y="7993"/>
                    <a:pt x="12215" y="4875"/>
                    <a:pt x="9772" y="1950"/>
                  </a:cubicBezTo>
                  <a:cubicBezTo>
                    <a:pt x="8465" y="368"/>
                    <a:pt x="6828" y="0"/>
                    <a:pt x="55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449;p64"/>
            <p:cNvSpPr/>
            <p:nvPr/>
          </p:nvSpPr>
          <p:spPr>
            <a:xfrm>
              <a:off x="5422825" y="2578225"/>
              <a:ext cx="266825" cy="474175"/>
            </a:xfrm>
            <a:custGeom>
              <a:avLst/>
              <a:gdLst/>
              <a:ahLst/>
              <a:cxnLst/>
              <a:rect l="l" t="t" r="r" b="b"/>
              <a:pathLst>
                <a:path w="10673" h="18967" extrusionOk="0">
                  <a:moveTo>
                    <a:pt x="5336" y="547"/>
                  </a:moveTo>
                  <a:cubicBezTo>
                    <a:pt x="6558" y="547"/>
                    <a:pt x="8101" y="869"/>
                    <a:pt x="9354" y="2379"/>
                  </a:cubicBezTo>
                  <a:cubicBezTo>
                    <a:pt x="9933" y="3087"/>
                    <a:pt x="10126" y="3762"/>
                    <a:pt x="10126" y="4469"/>
                  </a:cubicBezTo>
                  <a:cubicBezTo>
                    <a:pt x="10158" y="5497"/>
                    <a:pt x="9644" y="6590"/>
                    <a:pt x="9065" y="7651"/>
                  </a:cubicBezTo>
                  <a:cubicBezTo>
                    <a:pt x="8519" y="8744"/>
                    <a:pt x="7876" y="9805"/>
                    <a:pt x="7618" y="10866"/>
                  </a:cubicBezTo>
                  <a:cubicBezTo>
                    <a:pt x="7329" y="12184"/>
                    <a:pt x="7136" y="13759"/>
                    <a:pt x="6847" y="15077"/>
                  </a:cubicBezTo>
                  <a:cubicBezTo>
                    <a:pt x="6686" y="15752"/>
                    <a:pt x="6493" y="16362"/>
                    <a:pt x="6301" y="16812"/>
                  </a:cubicBezTo>
                  <a:cubicBezTo>
                    <a:pt x="6076" y="17295"/>
                    <a:pt x="5786" y="17648"/>
                    <a:pt x="5497" y="17809"/>
                  </a:cubicBezTo>
                  <a:cubicBezTo>
                    <a:pt x="4854" y="18195"/>
                    <a:pt x="4147" y="18420"/>
                    <a:pt x="3633" y="18420"/>
                  </a:cubicBezTo>
                  <a:cubicBezTo>
                    <a:pt x="3375" y="18420"/>
                    <a:pt x="3183" y="18387"/>
                    <a:pt x="3086" y="18291"/>
                  </a:cubicBezTo>
                  <a:cubicBezTo>
                    <a:pt x="2990" y="18227"/>
                    <a:pt x="2925" y="18130"/>
                    <a:pt x="2925" y="17937"/>
                  </a:cubicBezTo>
                  <a:cubicBezTo>
                    <a:pt x="2925" y="17841"/>
                    <a:pt x="2925" y="17745"/>
                    <a:pt x="2958" y="17648"/>
                  </a:cubicBezTo>
                  <a:cubicBezTo>
                    <a:pt x="3054" y="17230"/>
                    <a:pt x="3150" y="16652"/>
                    <a:pt x="3247" y="15977"/>
                  </a:cubicBezTo>
                  <a:cubicBezTo>
                    <a:pt x="3504" y="13984"/>
                    <a:pt x="3665" y="11219"/>
                    <a:pt x="3665" y="11219"/>
                  </a:cubicBezTo>
                  <a:cubicBezTo>
                    <a:pt x="3665" y="11123"/>
                    <a:pt x="3633" y="11058"/>
                    <a:pt x="3568" y="10994"/>
                  </a:cubicBezTo>
                  <a:cubicBezTo>
                    <a:pt x="3531" y="10957"/>
                    <a:pt x="3482" y="10941"/>
                    <a:pt x="3429" y="10941"/>
                  </a:cubicBezTo>
                  <a:cubicBezTo>
                    <a:pt x="3391" y="10941"/>
                    <a:pt x="3351" y="10949"/>
                    <a:pt x="3311" y="10962"/>
                  </a:cubicBezTo>
                  <a:cubicBezTo>
                    <a:pt x="3279" y="10962"/>
                    <a:pt x="3118" y="10994"/>
                    <a:pt x="2893" y="10994"/>
                  </a:cubicBezTo>
                  <a:cubicBezTo>
                    <a:pt x="2636" y="10994"/>
                    <a:pt x="2347" y="10962"/>
                    <a:pt x="2090" y="10769"/>
                  </a:cubicBezTo>
                  <a:cubicBezTo>
                    <a:pt x="1865" y="10608"/>
                    <a:pt x="1607" y="10351"/>
                    <a:pt x="1511" y="9773"/>
                  </a:cubicBezTo>
                  <a:cubicBezTo>
                    <a:pt x="1447" y="9483"/>
                    <a:pt x="1415" y="9162"/>
                    <a:pt x="1415" y="8808"/>
                  </a:cubicBezTo>
                  <a:cubicBezTo>
                    <a:pt x="1415" y="7940"/>
                    <a:pt x="1575" y="6944"/>
                    <a:pt x="1736" y="6140"/>
                  </a:cubicBezTo>
                  <a:cubicBezTo>
                    <a:pt x="1833" y="5755"/>
                    <a:pt x="1929" y="5433"/>
                    <a:pt x="1993" y="5208"/>
                  </a:cubicBezTo>
                  <a:cubicBezTo>
                    <a:pt x="2025" y="5080"/>
                    <a:pt x="2025" y="4983"/>
                    <a:pt x="2058" y="4919"/>
                  </a:cubicBezTo>
                  <a:cubicBezTo>
                    <a:pt x="2058" y="4855"/>
                    <a:pt x="2090" y="4822"/>
                    <a:pt x="2090" y="4822"/>
                  </a:cubicBezTo>
                  <a:cubicBezTo>
                    <a:pt x="2122" y="4726"/>
                    <a:pt x="2090" y="4630"/>
                    <a:pt x="2025" y="4565"/>
                  </a:cubicBezTo>
                  <a:cubicBezTo>
                    <a:pt x="1993" y="4565"/>
                    <a:pt x="1511" y="4051"/>
                    <a:pt x="707" y="3472"/>
                  </a:cubicBezTo>
                  <a:cubicBezTo>
                    <a:pt x="643" y="3408"/>
                    <a:pt x="579" y="3344"/>
                    <a:pt x="547" y="3312"/>
                  </a:cubicBezTo>
                  <a:lnTo>
                    <a:pt x="547" y="3247"/>
                  </a:lnTo>
                  <a:cubicBezTo>
                    <a:pt x="547" y="3247"/>
                    <a:pt x="547" y="3215"/>
                    <a:pt x="579" y="3151"/>
                  </a:cubicBezTo>
                  <a:cubicBezTo>
                    <a:pt x="643" y="3087"/>
                    <a:pt x="804" y="2990"/>
                    <a:pt x="997" y="2862"/>
                  </a:cubicBezTo>
                  <a:cubicBezTo>
                    <a:pt x="1190" y="2765"/>
                    <a:pt x="1447" y="2669"/>
                    <a:pt x="1640" y="2540"/>
                  </a:cubicBezTo>
                  <a:cubicBezTo>
                    <a:pt x="2090" y="2315"/>
                    <a:pt x="2604" y="1865"/>
                    <a:pt x="2990" y="1479"/>
                  </a:cubicBezTo>
                  <a:cubicBezTo>
                    <a:pt x="3311" y="1158"/>
                    <a:pt x="3557" y="874"/>
                    <a:pt x="3653" y="761"/>
                  </a:cubicBezTo>
                  <a:lnTo>
                    <a:pt x="3653" y="761"/>
                  </a:lnTo>
                  <a:cubicBezTo>
                    <a:pt x="3878" y="709"/>
                    <a:pt x="4513" y="547"/>
                    <a:pt x="5336" y="547"/>
                  </a:cubicBezTo>
                  <a:close/>
                  <a:moveTo>
                    <a:pt x="5336" y="1"/>
                  </a:moveTo>
                  <a:cubicBezTo>
                    <a:pt x="4211" y="1"/>
                    <a:pt x="3408" y="290"/>
                    <a:pt x="3408" y="290"/>
                  </a:cubicBezTo>
                  <a:lnTo>
                    <a:pt x="3279" y="354"/>
                  </a:lnTo>
                  <a:cubicBezTo>
                    <a:pt x="3279" y="354"/>
                    <a:pt x="3215" y="451"/>
                    <a:pt x="3086" y="579"/>
                  </a:cubicBezTo>
                  <a:cubicBezTo>
                    <a:pt x="2925" y="772"/>
                    <a:pt x="2636" y="1094"/>
                    <a:pt x="2315" y="1383"/>
                  </a:cubicBezTo>
                  <a:cubicBezTo>
                    <a:pt x="1993" y="1672"/>
                    <a:pt x="1672" y="1929"/>
                    <a:pt x="1415" y="2058"/>
                  </a:cubicBezTo>
                  <a:cubicBezTo>
                    <a:pt x="1125" y="2219"/>
                    <a:pt x="804" y="2347"/>
                    <a:pt x="547" y="2508"/>
                  </a:cubicBezTo>
                  <a:cubicBezTo>
                    <a:pt x="418" y="2604"/>
                    <a:pt x="290" y="2701"/>
                    <a:pt x="193" y="2797"/>
                  </a:cubicBezTo>
                  <a:cubicBezTo>
                    <a:pt x="97" y="2926"/>
                    <a:pt x="0" y="3087"/>
                    <a:pt x="0" y="3247"/>
                  </a:cubicBezTo>
                  <a:cubicBezTo>
                    <a:pt x="0" y="3376"/>
                    <a:pt x="32" y="3505"/>
                    <a:pt x="97" y="3601"/>
                  </a:cubicBezTo>
                  <a:cubicBezTo>
                    <a:pt x="193" y="3697"/>
                    <a:pt x="290" y="3794"/>
                    <a:pt x="386" y="3890"/>
                  </a:cubicBezTo>
                  <a:cubicBezTo>
                    <a:pt x="772" y="4180"/>
                    <a:pt x="1093" y="4437"/>
                    <a:pt x="1318" y="4630"/>
                  </a:cubicBezTo>
                  <a:cubicBezTo>
                    <a:pt x="1403" y="4714"/>
                    <a:pt x="1487" y="4774"/>
                    <a:pt x="1529" y="4831"/>
                  </a:cubicBezTo>
                  <a:lnTo>
                    <a:pt x="1529" y="4831"/>
                  </a:lnTo>
                  <a:cubicBezTo>
                    <a:pt x="1371" y="5391"/>
                    <a:pt x="868" y="7237"/>
                    <a:pt x="868" y="8808"/>
                  </a:cubicBezTo>
                  <a:cubicBezTo>
                    <a:pt x="868" y="9194"/>
                    <a:pt x="900" y="9548"/>
                    <a:pt x="965" y="9901"/>
                  </a:cubicBezTo>
                  <a:cubicBezTo>
                    <a:pt x="1125" y="10544"/>
                    <a:pt x="1447" y="10994"/>
                    <a:pt x="1800" y="11219"/>
                  </a:cubicBezTo>
                  <a:cubicBezTo>
                    <a:pt x="2186" y="11476"/>
                    <a:pt x="2572" y="11541"/>
                    <a:pt x="2893" y="11541"/>
                  </a:cubicBezTo>
                  <a:cubicBezTo>
                    <a:pt x="2972" y="11541"/>
                    <a:pt x="3045" y="11537"/>
                    <a:pt x="3110" y="11531"/>
                  </a:cubicBezTo>
                  <a:lnTo>
                    <a:pt x="3110" y="11531"/>
                  </a:lnTo>
                  <a:cubicBezTo>
                    <a:pt x="3105" y="11657"/>
                    <a:pt x="3098" y="11813"/>
                    <a:pt x="3086" y="11991"/>
                  </a:cubicBezTo>
                  <a:cubicBezTo>
                    <a:pt x="3022" y="12698"/>
                    <a:pt x="2925" y="13823"/>
                    <a:pt x="2829" y="14884"/>
                  </a:cubicBezTo>
                  <a:cubicBezTo>
                    <a:pt x="2733" y="15944"/>
                    <a:pt x="2572" y="16973"/>
                    <a:pt x="2443" y="17487"/>
                  </a:cubicBezTo>
                  <a:cubicBezTo>
                    <a:pt x="2411" y="17648"/>
                    <a:pt x="2379" y="17809"/>
                    <a:pt x="2379" y="17937"/>
                  </a:cubicBezTo>
                  <a:cubicBezTo>
                    <a:pt x="2379" y="18259"/>
                    <a:pt x="2540" y="18548"/>
                    <a:pt x="2765" y="18741"/>
                  </a:cubicBezTo>
                  <a:cubicBezTo>
                    <a:pt x="3022" y="18902"/>
                    <a:pt x="3311" y="18966"/>
                    <a:pt x="3633" y="18966"/>
                  </a:cubicBezTo>
                  <a:cubicBezTo>
                    <a:pt x="4275" y="18966"/>
                    <a:pt x="5079" y="18709"/>
                    <a:pt x="5786" y="18291"/>
                  </a:cubicBezTo>
                  <a:cubicBezTo>
                    <a:pt x="6204" y="18034"/>
                    <a:pt x="6526" y="17584"/>
                    <a:pt x="6783" y="17037"/>
                  </a:cubicBezTo>
                  <a:cubicBezTo>
                    <a:pt x="7136" y="16266"/>
                    <a:pt x="7361" y="15237"/>
                    <a:pt x="7586" y="14144"/>
                  </a:cubicBezTo>
                  <a:cubicBezTo>
                    <a:pt x="7779" y="13084"/>
                    <a:pt x="7940" y="11959"/>
                    <a:pt x="8165" y="10962"/>
                  </a:cubicBezTo>
                  <a:cubicBezTo>
                    <a:pt x="8358" y="10062"/>
                    <a:pt x="8969" y="9001"/>
                    <a:pt x="9547" y="7908"/>
                  </a:cubicBezTo>
                  <a:cubicBezTo>
                    <a:pt x="10126" y="6815"/>
                    <a:pt x="10672" y="5658"/>
                    <a:pt x="10672" y="4469"/>
                  </a:cubicBezTo>
                  <a:cubicBezTo>
                    <a:pt x="10672" y="3633"/>
                    <a:pt x="10415" y="2830"/>
                    <a:pt x="9772" y="2026"/>
                  </a:cubicBezTo>
                  <a:cubicBezTo>
                    <a:pt x="8390" y="387"/>
                    <a:pt x="6654" y="1"/>
                    <a:pt x="53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450;p64"/>
            <p:cNvSpPr/>
            <p:nvPr/>
          </p:nvSpPr>
          <p:spPr>
            <a:xfrm>
              <a:off x="5456575" y="2429500"/>
              <a:ext cx="532825" cy="629075"/>
            </a:xfrm>
            <a:custGeom>
              <a:avLst/>
              <a:gdLst/>
              <a:ahLst/>
              <a:cxnLst/>
              <a:rect l="l" t="t" r="r" b="b"/>
              <a:pathLst>
                <a:path w="21313" h="25163" extrusionOk="0">
                  <a:moveTo>
                    <a:pt x="0" y="22215"/>
                  </a:moveTo>
                  <a:cubicBezTo>
                    <a:pt x="1" y="22215"/>
                    <a:pt x="1" y="22215"/>
                    <a:pt x="1" y="22215"/>
                  </a:cubicBezTo>
                  <a:lnTo>
                    <a:pt x="1" y="22215"/>
                  </a:lnTo>
                  <a:cubicBezTo>
                    <a:pt x="1" y="22215"/>
                    <a:pt x="0" y="22215"/>
                    <a:pt x="0" y="22215"/>
                  </a:cubicBezTo>
                  <a:close/>
                  <a:moveTo>
                    <a:pt x="4328" y="0"/>
                  </a:moveTo>
                  <a:cubicBezTo>
                    <a:pt x="3989" y="0"/>
                    <a:pt x="3665" y="20"/>
                    <a:pt x="3376" y="67"/>
                  </a:cubicBezTo>
                  <a:cubicBezTo>
                    <a:pt x="1640" y="357"/>
                    <a:pt x="965" y="5403"/>
                    <a:pt x="2058" y="8264"/>
                  </a:cubicBezTo>
                  <a:cubicBezTo>
                    <a:pt x="2508" y="9454"/>
                    <a:pt x="3311" y="10193"/>
                    <a:pt x="4083" y="10643"/>
                  </a:cubicBezTo>
                  <a:cubicBezTo>
                    <a:pt x="3922" y="10482"/>
                    <a:pt x="2861" y="9486"/>
                    <a:pt x="3890" y="8714"/>
                  </a:cubicBezTo>
                  <a:cubicBezTo>
                    <a:pt x="4983" y="7879"/>
                    <a:pt x="5947" y="7750"/>
                    <a:pt x="5947" y="7750"/>
                  </a:cubicBezTo>
                  <a:lnTo>
                    <a:pt x="5947" y="7750"/>
                  </a:lnTo>
                  <a:cubicBezTo>
                    <a:pt x="5947" y="7750"/>
                    <a:pt x="5079" y="10546"/>
                    <a:pt x="5465" y="11029"/>
                  </a:cubicBezTo>
                  <a:cubicBezTo>
                    <a:pt x="6931" y="13005"/>
                    <a:pt x="371" y="22217"/>
                    <a:pt x="8" y="22217"/>
                  </a:cubicBezTo>
                  <a:cubicBezTo>
                    <a:pt x="6" y="22217"/>
                    <a:pt x="3" y="22216"/>
                    <a:pt x="1" y="22215"/>
                  </a:cubicBezTo>
                  <a:lnTo>
                    <a:pt x="1" y="22215"/>
                  </a:lnTo>
                  <a:cubicBezTo>
                    <a:pt x="49" y="22242"/>
                    <a:pt x="1960" y="23323"/>
                    <a:pt x="4404" y="24497"/>
                  </a:cubicBezTo>
                  <a:cubicBezTo>
                    <a:pt x="5359" y="24958"/>
                    <a:pt x="6344" y="25163"/>
                    <a:pt x="7330" y="25163"/>
                  </a:cubicBezTo>
                  <a:cubicBezTo>
                    <a:pt x="11919" y="25163"/>
                    <a:pt x="16527" y="20716"/>
                    <a:pt x="18194" y="16879"/>
                  </a:cubicBezTo>
                  <a:cubicBezTo>
                    <a:pt x="19769" y="13182"/>
                    <a:pt x="21312" y="6496"/>
                    <a:pt x="18098" y="3153"/>
                  </a:cubicBezTo>
                  <a:cubicBezTo>
                    <a:pt x="15773" y="787"/>
                    <a:pt x="12697" y="291"/>
                    <a:pt x="10574" y="291"/>
                  </a:cubicBezTo>
                  <a:cubicBezTo>
                    <a:pt x="9379" y="291"/>
                    <a:pt x="8486" y="448"/>
                    <a:pt x="8197" y="517"/>
                  </a:cubicBezTo>
                  <a:cubicBezTo>
                    <a:pt x="8197" y="517"/>
                    <a:pt x="6061" y="0"/>
                    <a:pt x="43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451;p64"/>
            <p:cNvSpPr/>
            <p:nvPr/>
          </p:nvSpPr>
          <p:spPr>
            <a:xfrm>
              <a:off x="5449350" y="2423125"/>
              <a:ext cx="513525" cy="642125"/>
            </a:xfrm>
            <a:custGeom>
              <a:avLst/>
              <a:gdLst/>
              <a:ahLst/>
              <a:cxnLst/>
              <a:rect l="l" t="t" r="r" b="b"/>
              <a:pathLst>
                <a:path w="20541" h="25685" extrusionOk="0">
                  <a:moveTo>
                    <a:pt x="4629" y="547"/>
                  </a:moveTo>
                  <a:cubicBezTo>
                    <a:pt x="5465" y="547"/>
                    <a:pt x="6429" y="644"/>
                    <a:pt x="7168" y="772"/>
                  </a:cubicBezTo>
                  <a:cubicBezTo>
                    <a:pt x="7522" y="837"/>
                    <a:pt x="7843" y="901"/>
                    <a:pt x="8068" y="965"/>
                  </a:cubicBezTo>
                  <a:cubicBezTo>
                    <a:pt x="8293" y="997"/>
                    <a:pt x="8422" y="1030"/>
                    <a:pt x="8422" y="1030"/>
                  </a:cubicBezTo>
                  <a:lnTo>
                    <a:pt x="8550" y="1030"/>
                  </a:lnTo>
                  <a:cubicBezTo>
                    <a:pt x="8808" y="965"/>
                    <a:pt x="9708" y="805"/>
                    <a:pt x="10865" y="805"/>
                  </a:cubicBezTo>
                  <a:cubicBezTo>
                    <a:pt x="12954" y="805"/>
                    <a:pt x="15944" y="1319"/>
                    <a:pt x="18194" y="3601"/>
                  </a:cubicBezTo>
                  <a:cubicBezTo>
                    <a:pt x="19512" y="4951"/>
                    <a:pt x="19994" y="6944"/>
                    <a:pt x="19994" y="9066"/>
                  </a:cubicBezTo>
                  <a:cubicBezTo>
                    <a:pt x="19994" y="11894"/>
                    <a:pt x="19126" y="14948"/>
                    <a:pt x="18226" y="17005"/>
                  </a:cubicBezTo>
                  <a:cubicBezTo>
                    <a:pt x="17422" y="18902"/>
                    <a:pt x="15879" y="20927"/>
                    <a:pt x="13983" y="22502"/>
                  </a:cubicBezTo>
                  <a:cubicBezTo>
                    <a:pt x="12054" y="24077"/>
                    <a:pt x="9804" y="25138"/>
                    <a:pt x="7618" y="25138"/>
                  </a:cubicBezTo>
                  <a:cubicBezTo>
                    <a:pt x="6654" y="25138"/>
                    <a:pt x="5722" y="24945"/>
                    <a:pt x="4790" y="24495"/>
                  </a:cubicBezTo>
                  <a:cubicBezTo>
                    <a:pt x="3568" y="23916"/>
                    <a:pt x="2475" y="23338"/>
                    <a:pt x="1672" y="22920"/>
                  </a:cubicBezTo>
                  <a:cubicBezTo>
                    <a:pt x="1286" y="22727"/>
                    <a:pt x="964" y="22534"/>
                    <a:pt x="739" y="22438"/>
                  </a:cubicBezTo>
                  <a:cubicBezTo>
                    <a:pt x="736" y="22435"/>
                    <a:pt x="732" y="22433"/>
                    <a:pt x="728" y="22430"/>
                  </a:cubicBezTo>
                  <a:lnTo>
                    <a:pt x="728" y="22430"/>
                  </a:lnTo>
                  <a:cubicBezTo>
                    <a:pt x="811" y="22336"/>
                    <a:pt x="911" y="22219"/>
                    <a:pt x="1029" y="22084"/>
                  </a:cubicBezTo>
                  <a:cubicBezTo>
                    <a:pt x="1736" y="21184"/>
                    <a:pt x="3022" y="19320"/>
                    <a:pt x="4147" y="17391"/>
                  </a:cubicBezTo>
                  <a:cubicBezTo>
                    <a:pt x="4725" y="16395"/>
                    <a:pt x="5240" y="15430"/>
                    <a:pt x="5593" y="14498"/>
                  </a:cubicBezTo>
                  <a:cubicBezTo>
                    <a:pt x="5979" y="13598"/>
                    <a:pt x="6236" y="12762"/>
                    <a:pt x="6236" y="12087"/>
                  </a:cubicBezTo>
                  <a:cubicBezTo>
                    <a:pt x="6236" y="11734"/>
                    <a:pt x="6172" y="11380"/>
                    <a:pt x="5979" y="11123"/>
                  </a:cubicBezTo>
                  <a:lnTo>
                    <a:pt x="5947" y="11123"/>
                  </a:lnTo>
                  <a:cubicBezTo>
                    <a:pt x="5947" y="11123"/>
                    <a:pt x="5915" y="10994"/>
                    <a:pt x="5915" y="10834"/>
                  </a:cubicBezTo>
                  <a:cubicBezTo>
                    <a:pt x="5915" y="10416"/>
                    <a:pt x="6075" y="9709"/>
                    <a:pt x="6204" y="9130"/>
                  </a:cubicBezTo>
                  <a:cubicBezTo>
                    <a:pt x="6268" y="8841"/>
                    <a:pt x="6332" y="8583"/>
                    <a:pt x="6397" y="8391"/>
                  </a:cubicBezTo>
                  <a:cubicBezTo>
                    <a:pt x="6461" y="8198"/>
                    <a:pt x="6493" y="8069"/>
                    <a:pt x="6493" y="8069"/>
                  </a:cubicBezTo>
                  <a:cubicBezTo>
                    <a:pt x="6525" y="8005"/>
                    <a:pt x="6493" y="7908"/>
                    <a:pt x="6429" y="7812"/>
                  </a:cubicBezTo>
                  <a:cubicBezTo>
                    <a:pt x="6382" y="7765"/>
                    <a:pt x="6335" y="7735"/>
                    <a:pt x="6275" y="7735"/>
                  </a:cubicBezTo>
                  <a:cubicBezTo>
                    <a:pt x="6253" y="7735"/>
                    <a:pt x="6230" y="7739"/>
                    <a:pt x="6204" y="7748"/>
                  </a:cubicBezTo>
                  <a:cubicBezTo>
                    <a:pt x="6172" y="7748"/>
                    <a:pt x="5143" y="7876"/>
                    <a:pt x="3986" y="8776"/>
                  </a:cubicBezTo>
                  <a:lnTo>
                    <a:pt x="3986" y="8744"/>
                  </a:lnTo>
                  <a:cubicBezTo>
                    <a:pt x="3632" y="9034"/>
                    <a:pt x="3472" y="9419"/>
                    <a:pt x="3472" y="9741"/>
                  </a:cubicBezTo>
                  <a:cubicBezTo>
                    <a:pt x="3472" y="9777"/>
                    <a:pt x="3473" y="9813"/>
                    <a:pt x="3477" y="9849"/>
                  </a:cubicBezTo>
                  <a:lnTo>
                    <a:pt x="3477" y="9849"/>
                  </a:lnTo>
                  <a:cubicBezTo>
                    <a:pt x="3120" y="9475"/>
                    <a:pt x="2807" y="9010"/>
                    <a:pt x="2572" y="8423"/>
                  </a:cubicBezTo>
                  <a:cubicBezTo>
                    <a:pt x="2250" y="7523"/>
                    <a:pt x="2089" y="6366"/>
                    <a:pt x="2089" y="5240"/>
                  </a:cubicBezTo>
                  <a:cubicBezTo>
                    <a:pt x="2089" y="4083"/>
                    <a:pt x="2250" y="2926"/>
                    <a:pt x="2539" y="2058"/>
                  </a:cubicBezTo>
                  <a:cubicBezTo>
                    <a:pt x="2700" y="1640"/>
                    <a:pt x="2893" y="1255"/>
                    <a:pt x="3086" y="1030"/>
                  </a:cubicBezTo>
                  <a:cubicBezTo>
                    <a:pt x="3311" y="772"/>
                    <a:pt x="3504" y="644"/>
                    <a:pt x="3729" y="612"/>
                  </a:cubicBezTo>
                  <a:cubicBezTo>
                    <a:pt x="3986" y="547"/>
                    <a:pt x="4307" y="547"/>
                    <a:pt x="4629" y="547"/>
                  </a:cubicBezTo>
                  <a:close/>
                  <a:moveTo>
                    <a:pt x="4629" y="1"/>
                  </a:moveTo>
                  <a:cubicBezTo>
                    <a:pt x="4275" y="1"/>
                    <a:pt x="3954" y="1"/>
                    <a:pt x="3632" y="65"/>
                  </a:cubicBezTo>
                  <a:cubicBezTo>
                    <a:pt x="3247" y="129"/>
                    <a:pt x="2925" y="354"/>
                    <a:pt x="2668" y="676"/>
                  </a:cubicBezTo>
                  <a:cubicBezTo>
                    <a:pt x="2282" y="1158"/>
                    <a:pt x="2025" y="1833"/>
                    <a:pt x="1832" y="2637"/>
                  </a:cubicBezTo>
                  <a:cubicBezTo>
                    <a:pt x="1639" y="3408"/>
                    <a:pt x="1543" y="4340"/>
                    <a:pt x="1543" y="5240"/>
                  </a:cubicBezTo>
                  <a:cubicBezTo>
                    <a:pt x="1543" y="6430"/>
                    <a:pt x="1704" y="7619"/>
                    <a:pt x="2089" y="8616"/>
                  </a:cubicBezTo>
                  <a:cubicBezTo>
                    <a:pt x="2539" y="9869"/>
                    <a:pt x="3407" y="10641"/>
                    <a:pt x="4243" y="11123"/>
                  </a:cubicBezTo>
                  <a:cubicBezTo>
                    <a:pt x="4289" y="11146"/>
                    <a:pt x="4338" y="11156"/>
                    <a:pt x="4386" y="11156"/>
                  </a:cubicBezTo>
                  <a:cubicBezTo>
                    <a:pt x="4473" y="11156"/>
                    <a:pt x="4555" y="11121"/>
                    <a:pt x="4597" y="11059"/>
                  </a:cubicBezTo>
                  <a:cubicBezTo>
                    <a:pt x="4693" y="10930"/>
                    <a:pt x="4661" y="10769"/>
                    <a:pt x="4565" y="10705"/>
                  </a:cubicBezTo>
                  <a:cubicBezTo>
                    <a:pt x="4500" y="10641"/>
                    <a:pt x="4372" y="10512"/>
                    <a:pt x="4243" y="10319"/>
                  </a:cubicBezTo>
                  <a:cubicBezTo>
                    <a:pt x="4115" y="10159"/>
                    <a:pt x="3986" y="9934"/>
                    <a:pt x="3986" y="9741"/>
                  </a:cubicBezTo>
                  <a:cubicBezTo>
                    <a:pt x="4018" y="9580"/>
                    <a:pt x="4050" y="9387"/>
                    <a:pt x="4340" y="9194"/>
                  </a:cubicBezTo>
                  <a:cubicBezTo>
                    <a:pt x="4854" y="8776"/>
                    <a:pt x="5336" y="8551"/>
                    <a:pt x="5690" y="8423"/>
                  </a:cubicBezTo>
                  <a:cubicBezTo>
                    <a:pt x="5745" y="8404"/>
                    <a:pt x="5795" y="8389"/>
                    <a:pt x="5841" y="8375"/>
                  </a:cubicBezTo>
                  <a:lnTo>
                    <a:pt x="5841" y="8375"/>
                  </a:lnTo>
                  <a:cubicBezTo>
                    <a:pt x="5793" y="8551"/>
                    <a:pt x="5739" y="8767"/>
                    <a:pt x="5690" y="9001"/>
                  </a:cubicBezTo>
                  <a:cubicBezTo>
                    <a:pt x="5529" y="9612"/>
                    <a:pt x="5400" y="10319"/>
                    <a:pt x="5400" y="10834"/>
                  </a:cubicBezTo>
                  <a:cubicBezTo>
                    <a:pt x="5400" y="11059"/>
                    <a:pt x="5400" y="11251"/>
                    <a:pt x="5529" y="11444"/>
                  </a:cubicBezTo>
                  <a:cubicBezTo>
                    <a:pt x="5625" y="11573"/>
                    <a:pt x="5690" y="11798"/>
                    <a:pt x="5690" y="12087"/>
                  </a:cubicBezTo>
                  <a:cubicBezTo>
                    <a:pt x="5690" y="12730"/>
                    <a:pt x="5368" y="13727"/>
                    <a:pt x="4886" y="14820"/>
                  </a:cubicBezTo>
                  <a:cubicBezTo>
                    <a:pt x="4115" y="16491"/>
                    <a:pt x="2989" y="18355"/>
                    <a:pt x="1993" y="19802"/>
                  </a:cubicBezTo>
                  <a:cubicBezTo>
                    <a:pt x="1511" y="20541"/>
                    <a:pt x="1061" y="21152"/>
                    <a:pt x="707" y="21602"/>
                  </a:cubicBezTo>
                  <a:cubicBezTo>
                    <a:pt x="546" y="21827"/>
                    <a:pt x="386" y="21988"/>
                    <a:pt x="289" y="22116"/>
                  </a:cubicBezTo>
                  <a:cubicBezTo>
                    <a:pt x="257" y="22148"/>
                    <a:pt x="193" y="22213"/>
                    <a:pt x="193" y="22213"/>
                  </a:cubicBezTo>
                  <a:lnTo>
                    <a:pt x="182" y="22223"/>
                  </a:lnTo>
                  <a:lnTo>
                    <a:pt x="182" y="22223"/>
                  </a:lnTo>
                  <a:cubicBezTo>
                    <a:pt x="120" y="22247"/>
                    <a:pt x="67" y="22289"/>
                    <a:pt x="32" y="22341"/>
                  </a:cubicBezTo>
                  <a:cubicBezTo>
                    <a:pt x="0" y="22438"/>
                    <a:pt x="0" y="22566"/>
                    <a:pt x="96" y="22663"/>
                  </a:cubicBezTo>
                  <a:cubicBezTo>
                    <a:pt x="114" y="22697"/>
                    <a:pt x="140" y="22713"/>
                    <a:pt x="161" y="22721"/>
                  </a:cubicBezTo>
                  <a:lnTo>
                    <a:pt x="161" y="22721"/>
                  </a:lnTo>
                  <a:lnTo>
                    <a:pt x="161" y="22727"/>
                  </a:lnTo>
                  <a:lnTo>
                    <a:pt x="212" y="22727"/>
                  </a:lnTo>
                  <a:cubicBezTo>
                    <a:pt x="534" y="22919"/>
                    <a:pt x="2335" y="23921"/>
                    <a:pt x="4565" y="24977"/>
                  </a:cubicBezTo>
                  <a:cubicBezTo>
                    <a:pt x="5561" y="25459"/>
                    <a:pt x="6590" y="25684"/>
                    <a:pt x="7618" y="25684"/>
                  </a:cubicBezTo>
                  <a:cubicBezTo>
                    <a:pt x="9997" y="25684"/>
                    <a:pt x="12343" y="24527"/>
                    <a:pt x="14304" y="22920"/>
                  </a:cubicBezTo>
                  <a:cubicBezTo>
                    <a:pt x="16265" y="21281"/>
                    <a:pt x="17872" y="19191"/>
                    <a:pt x="18708" y="17230"/>
                  </a:cubicBezTo>
                  <a:cubicBezTo>
                    <a:pt x="19640" y="15077"/>
                    <a:pt x="20540" y="11991"/>
                    <a:pt x="20540" y="9066"/>
                  </a:cubicBezTo>
                  <a:cubicBezTo>
                    <a:pt x="20540" y="6848"/>
                    <a:pt x="20026" y="4726"/>
                    <a:pt x="18579" y="3247"/>
                  </a:cubicBezTo>
                  <a:cubicBezTo>
                    <a:pt x="16169" y="772"/>
                    <a:pt x="13019" y="290"/>
                    <a:pt x="10865" y="290"/>
                  </a:cubicBezTo>
                  <a:cubicBezTo>
                    <a:pt x="9723" y="290"/>
                    <a:pt x="8862" y="431"/>
                    <a:pt x="8492" y="501"/>
                  </a:cubicBezTo>
                  <a:lnTo>
                    <a:pt x="8492" y="501"/>
                  </a:lnTo>
                  <a:cubicBezTo>
                    <a:pt x="8139" y="420"/>
                    <a:pt x="6253" y="1"/>
                    <a:pt x="46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452;p64"/>
            <p:cNvSpPr/>
            <p:nvPr/>
          </p:nvSpPr>
          <p:spPr>
            <a:xfrm>
              <a:off x="4468125" y="2857075"/>
              <a:ext cx="348000" cy="631675"/>
            </a:xfrm>
            <a:custGeom>
              <a:avLst/>
              <a:gdLst/>
              <a:ahLst/>
              <a:cxnLst/>
              <a:rect l="l" t="t" r="r" b="b"/>
              <a:pathLst>
                <a:path w="13920" h="25267" extrusionOk="0">
                  <a:moveTo>
                    <a:pt x="4951" y="1"/>
                  </a:moveTo>
                  <a:lnTo>
                    <a:pt x="1" y="20670"/>
                  </a:lnTo>
                  <a:lnTo>
                    <a:pt x="10126" y="25267"/>
                  </a:lnTo>
                  <a:lnTo>
                    <a:pt x="13919" y="5851"/>
                  </a:lnTo>
                  <a:lnTo>
                    <a:pt x="49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453;p64"/>
            <p:cNvSpPr/>
            <p:nvPr/>
          </p:nvSpPr>
          <p:spPr>
            <a:xfrm>
              <a:off x="4460900" y="2850325"/>
              <a:ext cx="362450" cy="645450"/>
            </a:xfrm>
            <a:custGeom>
              <a:avLst/>
              <a:gdLst/>
              <a:ahLst/>
              <a:cxnLst/>
              <a:rect l="l" t="t" r="r" b="b"/>
              <a:pathLst>
                <a:path w="14498" h="25818" extrusionOk="0">
                  <a:moveTo>
                    <a:pt x="5408" y="710"/>
                  </a:moveTo>
                  <a:lnTo>
                    <a:pt x="13919" y="6250"/>
                  </a:lnTo>
                  <a:lnTo>
                    <a:pt x="10222" y="25151"/>
                  </a:lnTo>
                  <a:lnTo>
                    <a:pt x="611" y="20779"/>
                  </a:lnTo>
                  <a:lnTo>
                    <a:pt x="5408" y="710"/>
                  </a:lnTo>
                  <a:close/>
                  <a:moveTo>
                    <a:pt x="5208" y="0"/>
                  </a:moveTo>
                  <a:cubicBezTo>
                    <a:pt x="5184" y="0"/>
                    <a:pt x="5162" y="4"/>
                    <a:pt x="5144" y="14"/>
                  </a:cubicBezTo>
                  <a:cubicBezTo>
                    <a:pt x="5047" y="46"/>
                    <a:pt x="5015" y="142"/>
                    <a:pt x="4983" y="207"/>
                  </a:cubicBezTo>
                  <a:lnTo>
                    <a:pt x="33" y="20876"/>
                  </a:lnTo>
                  <a:cubicBezTo>
                    <a:pt x="0" y="21004"/>
                    <a:pt x="65" y="21133"/>
                    <a:pt x="193" y="21165"/>
                  </a:cubicBezTo>
                  <a:lnTo>
                    <a:pt x="10287" y="25794"/>
                  </a:lnTo>
                  <a:cubicBezTo>
                    <a:pt x="10335" y="25810"/>
                    <a:pt x="10375" y="25818"/>
                    <a:pt x="10415" y="25818"/>
                  </a:cubicBezTo>
                  <a:cubicBezTo>
                    <a:pt x="10455" y="25818"/>
                    <a:pt x="10496" y="25810"/>
                    <a:pt x="10544" y="25794"/>
                  </a:cubicBezTo>
                  <a:cubicBezTo>
                    <a:pt x="10608" y="25729"/>
                    <a:pt x="10640" y="25665"/>
                    <a:pt x="10672" y="25601"/>
                  </a:cubicBezTo>
                  <a:lnTo>
                    <a:pt x="14498" y="6153"/>
                  </a:lnTo>
                  <a:cubicBezTo>
                    <a:pt x="14498" y="6057"/>
                    <a:pt x="14465" y="5961"/>
                    <a:pt x="14369" y="5896"/>
                  </a:cubicBezTo>
                  <a:lnTo>
                    <a:pt x="5401" y="46"/>
                  </a:lnTo>
                  <a:cubicBezTo>
                    <a:pt x="5333" y="23"/>
                    <a:pt x="5264" y="0"/>
                    <a:pt x="52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454;p64"/>
            <p:cNvSpPr/>
            <p:nvPr/>
          </p:nvSpPr>
          <p:spPr>
            <a:xfrm>
              <a:off x="4497875" y="2910925"/>
              <a:ext cx="289325" cy="524775"/>
            </a:xfrm>
            <a:custGeom>
              <a:avLst/>
              <a:gdLst/>
              <a:ahLst/>
              <a:cxnLst/>
              <a:rect l="l" t="t" r="r" b="b"/>
              <a:pathLst>
                <a:path w="11573" h="20991" extrusionOk="0">
                  <a:moveTo>
                    <a:pt x="4115" y="1"/>
                  </a:moveTo>
                  <a:lnTo>
                    <a:pt x="0" y="17166"/>
                  </a:lnTo>
                  <a:lnTo>
                    <a:pt x="8390" y="20991"/>
                  </a:lnTo>
                  <a:lnTo>
                    <a:pt x="11572" y="4854"/>
                  </a:lnTo>
                  <a:lnTo>
                    <a:pt x="411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455;p64"/>
            <p:cNvSpPr/>
            <p:nvPr/>
          </p:nvSpPr>
          <p:spPr>
            <a:xfrm>
              <a:off x="4490625" y="2903975"/>
              <a:ext cx="303800" cy="537975"/>
            </a:xfrm>
            <a:custGeom>
              <a:avLst/>
              <a:gdLst/>
              <a:ahLst/>
              <a:cxnLst/>
              <a:rect l="l" t="t" r="r" b="b"/>
              <a:pathLst>
                <a:path w="12152" h="21519" extrusionOk="0">
                  <a:moveTo>
                    <a:pt x="4566" y="711"/>
                  </a:moveTo>
                  <a:lnTo>
                    <a:pt x="11573" y="5229"/>
                  </a:lnTo>
                  <a:lnTo>
                    <a:pt x="8487" y="20883"/>
                  </a:lnTo>
                  <a:lnTo>
                    <a:pt x="612" y="17283"/>
                  </a:lnTo>
                  <a:lnTo>
                    <a:pt x="4566" y="711"/>
                  </a:lnTo>
                  <a:close/>
                  <a:moveTo>
                    <a:pt x="4400" y="0"/>
                  </a:moveTo>
                  <a:cubicBezTo>
                    <a:pt x="4367" y="0"/>
                    <a:pt x="4335" y="8"/>
                    <a:pt x="4308" y="21"/>
                  </a:cubicBezTo>
                  <a:cubicBezTo>
                    <a:pt x="4212" y="54"/>
                    <a:pt x="4147" y="118"/>
                    <a:pt x="4147" y="214"/>
                  </a:cubicBezTo>
                  <a:lnTo>
                    <a:pt x="33" y="17379"/>
                  </a:lnTo>
                  <a:cubicBezTo>
                    <a:pt x="1" y="17508"/>
                    <a:pt x="65" y="17637"/>
                    <a:pt x="162" y="17669"/>
                  </a:cubicBezTo>
                  <a:lnTo>
                    <a:pt x="8583" y="21494"/>
                  </a:lnTo>
                  <a:cubicBezTo>
                    <a:pt x="8615" y="21510"/>
                    <a:pt x="8656" y="21518"/>
                    <a:pt x="8696" y="21518"/>
                  </a:cubicBezTo>
                  <a:cubicBezTo>
                    <a:pt x="8736" y="21518"/>
                    <a:pt x="8776" y="21510"/>
                    <a:pt x="8808" y="21494"/>
                  </a:cubicBezTo>
                  <a:cubicBezTo>
                    <a:pt x="8873" y="21462"/>
                    <a:pt x="8937" y="21398"/>
                    <a:pt x="8937" y="21301"/>
                  </a:cubicBezTo>
                  <a:lnTo>
                    <a:pt x="12119" y="5165"/>
                  </a:lnTo>
                  <a:cubicBezTo>
                    <a:pt x="12151" y="5068"/>
                    <a:pt x="12087" y="4940"/>
                    <a:pt x="11991" y="4907"/>
                  </a:cubicBezTo>
                  <a:lnTo>
                    <a:pt x="4533" y="54"/>
                  </a:lnTo>
                  <a:cubicBezTo>
                    <a:pt x="4495" y="16"/>
                    <a:pt x="4447" y="0"/>
                    <a:pt x="44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456;p64"/>
            <p:cNvSpPr/>
            <p:nvPr/>
          </p:nvSpPr>
          <p:spPr>
            <a:xfrm>
              <a:off x="4721275" y="3003350"/>
              <a:ext cx="440400" cy="513525"/>
            </a:xfrm>
            <a:custGeom>
              <a:avLst/>
              <a:gdLst/>
              <a:ahLst/>
              <a:cxnLst/>
              <a:rect l="l" t="t" r="r" b="b"/>
              <a:pathLst>
                <a:path w="17616" h="20541" extrusionOk="0">
                  <a:moveTo>
                    <a:pt x="3793" y="0"/>
                  </a:moveTo>
                  <a:lnTo>
                    <a:pt x="0" y="19416"/>
                  </a:lnTo>
                  <a:lnTo>
                    <a:pt x="14915" y="20541"/>
                  </a:lnTo>
                  <a:lnTo>
                    <a:pt x="17615" y="675"/>
                  </a:lnTo>
                  <a:lnTo>
                    <a:pt x="37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457;p64"/>
            <p:cNvSpPr/>
            <p:nvPr/>
          </p:nvSpPr>
          <p:spPr>
            <a:xfrm>
              <a:off x="4714025" y="2996100"/>
              <a:ext cx="454875" cy="527350"/>
            </a:xfrm>
            <a:custGeom>
              <a:avLst/>
              <a:gdLst/>
              <a:ahLst/>
              <a:cxnLst/>
              <a:rect l="l" t="t" r="r" b="b"/>
              <a:pathLst>
                <a:path w="18195" h="21094" extrusionOk="0">
                  <a:moveTo>
                    <a:pt x="4326" y="559"/>
                  </a:moveTo>
                  <a:lnTo>
                    <a:pt x="17616" y="1222"/>
                  </a:lnTo>
                  <a:lnTo>
                    <a:pt x="14980" y="20541"/>
                  </a:lnTo>
                  <a:lnTo>
                    <a:pt x="612" y="19481"/>
                  </a:lnTo>
                  <a:lnTo>
                    <a:pt x="4326" y="559"/>
                  </a:lnTo>
                  <a:close/>
                  <a:moveTo>
                    <a:pt x="4115" y="1"/>
                  </a:moveTo>
                  <a:cubicBezTo>
                    <a:pt x="3987" y="1"/>
                    <a:pt x="3858" y="97"/>
                    <a:pt x="3826" y="226"/>
                  </a:cubicBezTo>
                  <a:lnTo>
                    <a:pt x="33" y="19673"/>
                  </a:lnTo>
                  <a:cubicBezTo>
                    <a:pt x="1" y="19738"/>
                    <a:pt x="33" y="19802"/>
                    <a:pt x="65" y="19866"/>
                  </a:cubicBezTo>
                  <a:cubicBezTo>
                    <a:pt x="130" y="19931"/>
                    <a:pt x="194" y="19963"/>
                    <a:pt x="258" y="19963"/>
                  </a:cubicBezTo>
                  <a:lnTo>
                    <a:pt x="15205" y="21088"/>
                  </a:lnTo>
                  <a:cubicBezTo>
                    <a:pt x="15222" y="21092"/>
                    <a:pt x="15238" y="21094"/>
                    <a:pt x="15255" y="21094"/>
                  </a:cubicBezTo>
                  <a:cubicBezTo>
                    <a:pt x="15365" y="21094"/>
                    <a:pt x="15467" y="21003"/>
                    <a:pt x="15495" y="20863"/>
                  </a:cubicBezTo>
                  <a:lnTo>
                    <a:pt x="18163" y="997"/>
                  </a:lnTo>
                  <a:cubicBezTo>
                    <a:pt x="18195" y="933"/>
                    <a:pt x="18163" y="837"/>
                    <a:pt x="18130" y="772"/>
                  </a:cubicBezTo>
                  <a:cubicBezTo>
                    <a:pt x="18066" y="740"/>
                    <a:pt x="18002" y="708"/>
                    <a:pt x="17937" y="676"/>
                  </a:cubicBezTo>
                  <a:lnTo>
                    <a:pt x="411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458;p64"/>
            <p:cNvSpPr/>
            <p:nvPr/>
          </p:nvSpPr>
          <p:spPr>
            <a:xfrm>
              <a:off x="4918150" y="3207450"/>
              <a:ext cx="27350" cy="17725"/>
            </a:xfrm>
            <a:custGeom>
              <a:avLst/>
              <a:gdLst/>
              <a:ahLst/>
              <a:cxnLst/>
              <a:rect l="l" t="t" r="r" b="b"/>
              <a:pathLst>
                <a:path w="1094" h="709" extrusionOk="0">
                  <a:moveTo>
                    <a:pt x="129" y="1"/>
                  </a:moveTo>
                  <a:lnTo>
                    <a:pt x="1" y="644"/>
                  </a:lnTo>
                  <a:lnTo>
                    <a:pt x="997" y="708"/>
                  </a:lnTo>
                  <a:lnTo>
                    <a:pt x="1094" y="65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459;p64"/>
            <p:cNvSpPr/>
            <p:nvPr/>
          </p:nvSpPr>
          <p:spPr>
            <a:xfrm>
              <a:off x="4941450" y="3310325"/>
              <a:ext cx="38600" cy="26550"/>
            </a:xfrm>
            <a:custGeom>
              <a:avLst/>
              <a:gdLst/>
              <a:ahLst/>
              <a:cxnLst/>
              <a:rect l="l" t="t" r="r" b="b"/>
              <a:pathLst>
                <a:path w="1544" h="1062" extrusionOk="0">
                  <a:moveTo>
                    <a:pt x="162" y="0"/>
                  </a:moveTo>
                  <a:lnTo>
                    <a:pt x="1" y="965"/>
                  </a:lnTo>
                  <a:lnTo>
                    <a:pt x="1383" y="1061"/>
                  </a:lnTo>
                  <a:lnTo>
                    <a:pt x="1544" y="65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460;p64"/>
            <p:cNvSpPr/>
            <p:nvPr/>
          </p:nvSpPr>
          <p:spPr>
            <a:xfrm>
              <a:off x="4882800" y="3134325"/>
              <a:ext cx="34575" cy="19325"/>
            </a:xfrm>
            <a:custGeom>
              <a:avLst/>
              <a:gdLst/>
              <a:ahLst/>
              <a:cxnLst/>
              <a:rect l="l" t="t" r="r" b="b"/>
              <a:pathLst>
                <a:path w="1383" h="773" extrusionOk="0">
                  <a:moveTo>
                    <a:pt x="129" y="1"/>
                  </a:moveTo>
                  <a:lnTo>
                    <a:pt x="0" y="708"/>
                  </a:lnTo>
                  <a:lnTo>
                    <a:pt x="1286" y="772"/>
                  </a:lnTo>
                  <a:lnTo>
                    <a:pt x="1382" y="97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461;p64"/>
            <p:cNvSpPr/>
            <p:nvPr/>
          </p:nvSpPr>
          <p:spPr>
            <a:xfrm>
              <a:off x="4930200" y="3137550"/>
              <a:ext cx="26550" cy="17700"/>
            </a:xfrm>
            <a:custGeom>
              <a:avLst/>
              <a:gdLst/>
              <a:ahLst/>
              <a:cxnLst/>
              <a:rect l="l" t="t" r="r" b="b"/>
              <a:pathLst>
                <a:path w="1062" h="708" extrusionOk="0">
                  <a:moveTo>
                    <a:pt x="129" y="0"/>
                  </a:moveTo>
                  <a:lnTo>
                    <a:pt x="1" y="675"/>
                  </a:lnTo>
                  <a:lnTo>
                    <a:pt x="965" y="708"/>
                  </a:lnTo>
                  <a:lnTo>
                    <a:pt x="1062" y="65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462;p64"/>
            <p:cNvSpPr/>
            <p:nvPr/>
          </p:nvSpPr>
          <p:spPr>
            <a:xfrm>
              <a:off x="4911725" y="3238800"/>
              <a:ext cx="28950" cy="24950"/>
            </a:xfrm>
            <a:custGeom>
              <a:avLst/>
              <a:gdLst/>
              <a:ahLst/>
              <a:cxnLst/>
              <a:rect l="l" t="t" r="r" b="b"/>
              <a:pathLst>
                <a:path w="1158" h="998" extrusionOk="0">
                  <a:moveTo>
                    <a:pt x="161" y="1"/>
                  </a:moveTo>
                  <a:lnTo>
                    <a:pt x="0" y="901"/>
                  </a:lnTo>
                  <a:lnTo>
                    <a:pt x="1029" y="997"/>
                  </a:lnTo>
                  <a:lnTo>
                    <a:pt x="1158" y="65"/>
                  </a:lnTo>
                  <a:lnTo>
                    <a:pt x="1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463;p64"/>
            <p:cNvSpPr/>
            <p:nvPr/>
          </p:nvSpPr>
          <p:spPr>
            <a:xfrm>
              <a:off x="4963150" y="3171300"/>
              <a:ext cx="40200" cy="25750"/>
            </a:xfrm>
            <a:custGeom>
              <a:avLst/>
              <a:gdLst/>
              <a:ahLst/>
              <a:cxnLst/>
              <a:rect l="l" t="t" r="r" b="b"/>
              <a:pathLst>
                <a:path w="1608" h="1030" extrusionOk="0">
                  <a:moveTo>
                    <a:pt x="161" y="0"/>
                  </a:moveTo>
                  <a:lnTo>
                    <a:pt x="1" y="933"/>
                  </a:lnTo>
                  <a:lnTo>
                    <a:pt x="1447" y="1029"/>
                  </a:lnTo>
                  <a:lnTo>
                    <a:pt x="1608" y="65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464;p64"/>
            <p:cNvSpPr/>
            <p:nvPr/>
          </p:nvSpPr>
          <p:spPr>
            <a:xfrm>
              <a:off x="4895650" y="3055575"/>
              <a:ext cx="35375" cy="28950"/>
            </a:xfrm>
            <a:custGeom>
              <a:avLst/>
              <a:gdLst/>
              <a:ahLst/>
              <a:cxnLst/>
              <a:rect l="l" t="t" r="r" b="b"/>
              <a:pathLst>
                <a:path w="1415" h="1158" extrusionOk="0">
                  <a:moveTo>
                    <a:pt x="193" y="1"/>
                  </a:moveTo>
                  <a:lnTo>
                    <a:pt x="1" y="1094"/>
                  </a:lnTo>
                  <a:lnTo>
                    <a:pt x="1254" y="1158"/>
                  </a:lnTo>
                  <a:lnTo>
                    <a:pt x="1415" y="65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465;p64"/>
            <p:cNvSpPr/>
            <p:nvPr/>
          </p:nvSpPr>
          <p:spPr>
            <a:xfrm>
              <a:off x="4942250" y="3058000"/>
              <a:ext cx="26550" cy="28150"/>
            </a:xfrm>
            <a:custGeom>
              <a:avLst/>
              <a:gdLst/>
              <a:ahLst/>
              <a:cxnLst/>
              <a:rect l="l" t="t" r="r" b="b"/>
              <a:pathLst>
                <a:path w="1062" h="1126" extrusionOk="0">
                  <a:moveTo>
                    <a:pt x="194" y="0"/>
                  </a:moveTo>
                  <a:lnTo>
                    <a:pt x="1" y="1061"/>
                  </a:lnTo>
                  <a:lnTo>
                    <a:pt x="901" y="1125"/>
                  </a:lnTo>
                  <a:lnTo>
                    <a:pt x="1062" y="64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466;p64"/>
            <p:cNvSpPr/>
            <p:nvPr/>
          </p:nvSpPr>
          <p:spPr>
            <a:xfrm>
              <a:off x="4889225" y="3098175"/>
              <a:ext cx="34575" cy="23325"/>
            </a:xfrm>
            <a:custGeom>
              <a:avLst/>
              <a:gdLst/>
              <a:ahLst/>
              <a:cxnLst/>
              <a:rect l="l" t="t" r="r" b="b"/>
              <a:pathLst>
                <a:path w="1383" h="933" extrusionOk="0">
                  <a:moveTo>
                    <a:pt x="129" y="0"/>
                  </a:moveTo>
                  <a:lnTo>
                    <a:pt x="0" y="836"/>
                  </a:lnTo>
                  <a:lnTo>
                    <a:pt x="1254" y="932"/>
                  </a:lnTo>
                  <a:lnTo>
                    <a:pt x="1383" y="65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467;p64"/>
            <p:cNvSpPr/>
            <p:nvPr/>
          </p:nvSpPr>
          <p:spPr>
            <a:xfrm>
              <a:off x="4923775" y="3169700"/>
              <a:ext cx="28150" cy="24125"/>
            </a:xfrm>
            <a:custGeom>
              <a:avLst/>
              <a:gdLst/>
              <a:ahLst/>
              <a:cxnLst/>
              <a:rect l="l" t="t" r="r" b="b"/>
              <a:pathLst>
                <a:path w="1126" h="965" extrusionOk="0">
                  <a:moveTo>
                    <a:pt x="161" y="0"/>
                  </a:moveTo>
                  <a:lnTo>
                    <a:pt x="1" y="900"/>
                  </a:lnTo>
                  <a:lnTo>
                    <a:pt x="965" y="964"/>
                  </a:lnTo>
                  <a:lnTo>
                    <a:pt x="1126" y="32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468;p64"/>
            <p:cNvSpPr/>
            <p:nvPr/>
          </p:nvSpPr>
          <p:spPr>
            <a:xfrm>
              <a:off x="4935825" y="3099775"/>
              <a:ext cx="26550" cy="24125"/>
            </a:xfrm>
            <a:custGeom>
              <a:avLst/>
              <a:gdLst/>
              <a:ahLst/>
              <a:cxnLst/>
              <a:rect l="l" t="t" r="r" b="b"/>
              <a:pathLst>
                <a:path w="1062" h="965" extrusionOk="0">
                  <a:moveTo>
                    <a:pt x="162" y="1"/>
                  </a:moveTo>
                  <a:lnTo>
                    <a:pt x="1" y="901"/>
                  </a:lnTo>
                  <a:lnTo>
                    <a:pt x="933" y="965"/>
                  </a:lnTo>
                  <a:lnTo>
                    <a:pt x="1062" y="65"/>
                  </a:lnTo>
                  <a:lnTo>
                    <a:pt x="1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469;p64"/>
            <p:cNvSpPr/>
            <p:nvPr/>
          </p:nvSpPr>
          <p:spPr>
            <a:xfrm>
              <a:off x="4952700" y="3241225"/>
              <a:ext cx="39400" cy="25725"/>
            </a:xfrm>
            <a:custGeom>
              <a:avLst/>
              <a:gdLst/>
              <a:ahLst/>
              <a:cxnLst/>
              <a:rect l="l" t="t" r="r" b="b"/>
              <a:pathLst>
                <a:path w="1576" h="1029" extrusionOk="0">
                  <a:moveTo>
                    <a:pt x="129" y="0"/>
                  </a:moveTo>
                  <a:lnTo>
                    <a:pt x="1" y="932"/>
                  </a:lnTo>
                  <a:lnTo>
                    <a:pt x="1415" y="1029"/>
                  </a:lnTo>
                  <a:lnTo>
                    <a:pt x="1576" y="64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470;p64"/>
            <p:cNvSpPr/>
            <p:nvPr/>
          </p:nvSpPr>
          <p:spPr>
            <a:xfrm>
              <a:off x="4817700" y="3270950"/>
              <a:ext cx="28150" cy="19300"/>
            </a:xfrm>
            <a:custGeom>
              <a:avLst/>
              <a:gdLst/>
              <a:ahLst/>
              <a:cxnLst/>
              <a:rect l="l" t="t" r="r" b="b"/>
              <a:pathLst>
                <a:path w="1126" h="772" extrusionOk="0">
                  <a:moveTo>
                    <a:pt x="129" y="0"/>
                  </a:moveTo>
                  <a:lnTo>
                    <a:pt x="1" y="740"/>
                  </a:lnTo>
                  <a:lnTo>
                    <a:pt x="997" y="772"/>
                  </a:lnTo>
                  <a:lnTo>
                    <a:pt x="1126" y="65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471;p64"/>
            <p:cNvSpPr/>
            <p:nvPr/>
          </p:nvSpPr>
          <p:spPr>
            <a:xfrm>
              <a:off x="4811275" y="3304700"/>
              <a:ext cx="28950" cy="22525"/>
            </a:xfrm>
            <a:custGeom>
              <a:avLst/>
              <a:gdLst/>
              <a:ahLst/>
              <a:cxnLst/>
              <a:rect l="l" t="t" r="r" b="b"/>
              <a:pathLst>
                <a:path w="1158" h="901" extrusionOk="0">
                  <a:moveTo>
                    <a:pt x="129" y="0"/>
                  </a:moveTo>
                  <a:lnTo>
                    <a:pt x="0" y="804"/>
                  </a:lnTo>
                  <a:lnTo>
                    <a:pt x="997" y="900"/>
                  </a:lnTo>
                  <a:lnTo>
                    <a:pt x="1158" y="3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472;p64"/>
            <p:cNvSpPr/>
            <p:nvPr/>
          </p:nvSpPr>
          <p:spPr>
            <a:xfrm>
              <a:off x="4804850" y="3340050"/>
              <a:ext cx="28950" cy="20125"/>
            </a:xfrm>
            <a:custGeom>
              <a:avLst/>
              <a:gdLst/>
              <a:ahLst/>
              <a:cxnLst/>
              <a:rect l="l" t="t" r="r" b="b"/>
              <a:pathLst>
                <a:path w="1158" h="805" extrusionOk="0">
                  <a:moveTo>
                    <a:pt x="129" y="1"/>
                  </a:moveTo>
                  <a:lnTo>
                    <a:pt x="0" y="740"/>
                  </a:lnTo>
                  <a:lnTo>
                    <a:pt x="1029" y="804"/>
                  </a:lnTo>
                  <a:lnTo>
                    <a:pt x="1157" y="65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473;p64"/>
            <p:cNvSpPr/>
            <p:nvPr/>
          </p:nvSpPr>
          <p:spPr>
            <a:xfrm>
              <a:off x="4799225" y="3373800"/>
              <a:ext cx="28950" cy="22525"/>
            </a:xfrm>
            <a:custGeom>
              <a:avLst/>
              <a:gdLst/>
              <a:ahLst/>
              <a:cxnLst/>
              <a:rect l="l" t="t" r="r" b="b"/>
              <a:pathLst>
                <a:path w="1158" h="901" extrusionOk="0">
                  <a:moveTo>
                    <a:pt x="129" y="1"/>
                  </a:moveTo>
                  <a:lnTo>
                    <a:pt x="0" y="837"/>
                  </a:lnTo>
                  <a:lnTo>
                    <a:pt x="997" y="901"/>
                  </a:lnTo>
                  <a:lnTo>
                    <a:pt x="1157" y="65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474;p64"/>
            <p:cNvSpPr/>
            <p:nvPr/>
          </p:nvSpPr>
          <p:spPr>
            <a:xfrm>
              <a:off x="4823325" y="3234775"/>
              <a:ext cx="28950" cy="22525"/>
            </a:xfrm>
            <a:custGeom>
              <a:avLst/>
              <a:gdLst/>
              <a:ahLst/>
              <a:cxnLst/>
              <a:rect l="l" t="t" r="r" b="b"/>
              <a:pathLst>
                <a:path w="1158" h="901" extrusionOk="0">
                  <a:moveTo>
                    <a:pt x="129" y="1"/>
                  </a:moveTo>
                  <a:lnTo>
                    <a:pt x="1" y="837"/>
                  </a:lnTo>
                  <a:lnTo>
                    <a:pt x="1029" y="901"/>
                  </a:lnTo>
                  <a:lnTo>
                    <a:pt x="1158" y="65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475;p64"/>
            <p:cNvSpPr/>
            <p:nvPr/>
          </p:nvSpPr>
          <p:spPr>
            <a:xfrm>
              <a:off x="4835375" y="3165675"/>
              <a:ext cx="29775" cy="21725"/>
            </a:xfrm>
            <a:custGeom>
              <a:avLst/>
              <a:gdLst/>
              <a:ahLst/>
              <a:cxnLst/>
              <a:rect l="l" t="t" r="r" b="b"/>
              <a:pathLst>
                <a:path w="1191" h="869" extrusionOk="0">
                  <a:moveTo>
                    <a:pt x="129" y="0"/>
                  </a:moveTo>
                  <a:lnTo>
                    <a:pt x="1" y="804"/>
                  </a:lnTo>
                  <a:lnTo>
                    <a:pt x="1029" y="868"/>
                  </a:lnTo>
                  <a:lnTo>
                    <a:pt x="1190" y="3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476;p64"/>
            <p:cNvSpPr/>
            <p:nvPr/>
          </p:nvSpPr>
          <p:spPr>
            <a:xfrm>
              <a:off x="4847425" y="3095750"/>
              <a:ext cx="29775" cy="22525"/>
            </a:xfrm>
            <a:custGeom>
              <a:avLst/>
              <a:gdLst/>
              <a:ahLst/>
              <a:cxnLst/>
              <a:rect l="l" t="t" r="r" b="b"/>
              <a:pathLst>
                <a:path w="1191" h="901" extrusionOk="0">
                  <a:moveTo>
                    <a:pt x="162" y="1"/>
                  </a:moveTo>
                  <a:lnTo>
                    <a:pt x="1" y="804"/>
                  </a:lnTo>
                  <a:lnTo>
                    <a:pt x="1062" y="901"/>
                  </a:lnTo>
                  <a:lnTo>
                    <a:pt x="1190" y="65"/>
                  </a:lnTo>
                  <a:lnTo>
                    <a:pt x="1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477;p64"/>
            <p:cNvSpPr/>
            <p:nvPr/>
          </p:nvSpPr>
          <p:spPr>
            <a:xfrm>
              <a:off x="4829750" y="3201025"/>
              <a:ext cx="28950" cy="20125"/>
            </a:xfrm>
            <a:custGeom>
              <a:avLst/>
              <a:gdLst/>
              <a:ahLst/>
              <a:cxnLst/>
              <a:rect l="l" t="t" r="r" b="b"/>
              <a:pathLst>
                <a:path w="1158" h="805" extrusionOk="0">
                  <a:moveTo>
                    <a:pt x="129" y="1"/>
                  </a:moveTo>
                  <a:lnTo>
                    <a:pt x="1" y="740"/>
                  </a:lnTo>
                  <a:lnTo>
                    <a:pt x="1029" y="804"/>
                  </a:lnTo>
                  <a:lnTo>
                    <a:pt x="1158" y="65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478;p64"/>
            <p:cNvSpPr/>
            <p:nvPr/>
          </p:nvSpPr>
          <p:spPr>
            <a:xfrm>
              <a:off x="4841800" y="3131125"/>
              <a:ext cx="28975" cy="20100"/>
            </a:xfrm>
            <a:custGeom>
              <a:avLst/>
              <a:gdLst/>
              <a:ahLst/>
              <a:cxnLst/>
              <a:rect l="l" t="t" r="r" b="b"/>
              <a:pathLst>
                <a:path w="1159" h="804" extrusionOk="0">
                  <a:moveTo>
                    <a:pt x="129" y="0"/>
                  </a:moveTo>
                  <a:lnTo>
                    <a:pt x="1" y="772"/>
                  </a:lnTo>
                  <a:lnTo>
                    <a:pt x="1030" y="804"/>
                  </a:lnTo>
                  <a:lnTo>
                    <a:pt x="1158" y="64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479;p64"/>
            <p:cNvSpPr/>
            <p:nvPr/>
          </p:nvSpPr>
          <p:spPr>
            <a:xfrm>
              <a:off x="4974400" y="3102200"/>
              <a:ext cx="40200" cy="24925"/>
            </a:xfrm>
            <a:custGeom>
              <a:avLst/>
              <a:gdLst/>
              <a:ahLst/>
              <a:cxnLst/>
              <a:rect l="l" t="t" r="r" b="b"/>
              <a:pathLst>
                <a:path w="1608" h="997" extrusionOk="0">
                  <a:moveTo>
                    <a:pt x="129" y="0"/>
                  </a:moveTo>
                  <a:lnTo>
                    <a:pt x="1" y="900"/>
                  </a:lnTo>
                  <a:lnTo>
                    <a:pt x="1447" y="996"/>
                  </a:lnTo>
                  <a:lnTo>
                    <a:pt x="1608" y="64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480;p64"/>
            <p:cNvSpPr/>
            <p:nvPr/>
          </p:nvSpPr>
          <p:spPr>
            <a:xfrm>
              <a:off x="4791175" y="3409975"/>
              <a:ext cx="30575" cy="30550"/>
            </a:xfrm>
            <a:custGeom>
              <a:avLst/>
              <a:gdLst/>
              <a:ahLst/>
              <a:cxnLst/>
              <a:rect l="l" t="t" r="r" b="b"/>
              <a:pathLst>
                <a:path w="1223" h="1222" extrusionOk="0">
                  <a:moveTo>
                    <a:pt x="194" y="0"/>
                  </a:moveTo>
                  <a:lnTo>
                    <a:pt x="1" y="1125"/>
                  </a:lnTo>
                  <a:lnTo>
                    <a:pt x="997" y="1222"/>
                  </a:lnTo>
                  <a:lnTo>
                    <a:pt x="1222" y="65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481;p64"/>
            <p:cNvSpPr/>
            <p:nvPr/>
          </p:nvSpPr>
          <p:spPr>
            <a:xfrm>
              <a:off x="4958325" y="3209875"/>
              <a:ext cx="38600" cy="17700"/>
            </a:xfrm>
            <a:custGeom>
              <a:avLst/>
              <a:gdLst/>
              <a:ahLst/>
              <a:cxnLst/>
              <a:rect l="l" t="t" r="r" b="b"/>
              <a:pathLst>
                <a:path w="1544" h="708" extrusionOk="0">
                  <a:moveTo>
                    <a:pt x="97" y="0"/>
                  </a:moveTo>
                  <a:lnTo>
                    <a:pt x="1" y="643"/>
                  </a:lnTo>
                  <a:lnTo>
                    <a:pt x="1447" y="708"/>
                  </a:lnTo>
                  <a:lnTo>
                    <a:pt x="1544" y="97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482;p64"/>
            <p:cNvSpPr/>
            <p:nvPr/>
          </p:nvSpPr>
          <p:spPr>
            <a:xfrm>
              <a:off x="4936625" y="3349700"/>
              <a:ext cx="37000" cy="16900"/>
            </a:xfrm>
            <a:custGeom>
              <a:avLst/>
              <a:gdLst/>
              <a:ahLst/>
              <a:cxnLst/>
              <a:rect l="l" t="t" r="r" b="b"/>
              <a:pathLst>
                <a:path w="1480" h="676" extrusionOk="0">
                  <a:moveTo>
                    <a:pt x="97" y="1"/>
                  </a:moveTo>
                  <a:lnTo>
                    <a:pt x="1" y="611"/>
                  </a:lnTo>
                  <a:lnTo>
                    <a:pt x="1383" y="676"/>
                  </a:lnTo>
                  <a:lnTo>
                    <a:pt x="1480" y="97"/>
                  </a:lnTo>
                  <a:lnTo>
                    <a:pt x="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483;p64"/>
            <p:cNvSpPr/>
            <p:nvPr/>
          </p:nvSpPr>
          <p:spPr>
            <a:xfrm>
              <a:off x="4947875" y="3279775"/>
              <a:ext cx="37000" cy="16900"/>
            </a:xfrm>
            <a:custGeom>
              <a:avLst/>
              <a:gdLst/>
              <a:ahLst/>
              <a:cxnLst/>
              <a:rect l="l" t="t" r="r" b="b"/>
              <a:pathLst>
                <a:path w="1480" h="676" extrusionOk="0">
                  <a:moveTo>
                    <a:pt x="97" y="1"/>
                  </a:moveTo>
                  <a:lnTo>
                    <a:pt x="1" y="612"/>
                  </a:lnTo>
                  <a:lnTo>
                    <a:pt x="1383" y="676"/>
                  </a:lnTo>
                  <a:lnTo>
                    <a:pt x="1480" y="97"/>
                  </a:lnTo>
                  <a:lnTo>
                    <a:pt x="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484;p64"/>
            <p:cNvSpPr/>
            <p:nvPr/>
          </p:nvSpPr>
          <p:spPr>
            <a:xfrm>
              <a:off x="4906100" y="3276575"/>
              <a:ext cx="28950" cy="17700"/>
            </a:xfrm>
            <a:custGeom>
              <a:avLst/>
              <a:gdLst/>
              <a:ahLst/>
              <a:cxnLst/>
              <a:rect l="l" t="t" r="r" b="b"/>
              <a:pathLst>
                <a:path w="1158" h="708" extrusionOk="0">
                  <a:moveTo>
                    <a:pt x="129" y="0"/>
                  </a:moveTo>
                  <a:lnTo>
                    <a:pt x="0" y="675"/>
                  </a:lnTo>
                  <a:lnTo>
                    <a:pt x="1061" y="708"/>
                  </a:lnTo>
                  <a:lnTo>
                    <a:pt x="1158" y="97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485;p64"/>
            <p:cNvSpPr/>
            <p:nvPr/>
          </p:nvSpPr>
          <p:spPr>
            <a:xfrm>
              <a:off x="4931000" y="3380250"/>
              <a:ext cx="37800" cy="25725"/>
            </a:xfrm>
            <a:custGeom>
              <a:avLst/>
              <a:gdLst/>
              <a:ahLst/>
              <a:cxnLst/>
              <a:rect l="l" t="t" r="r" b="b"/>
              <a:pathLst>
                <a:path w="1512" h="1029" extrusionOk="0">
                  <a:moveTo>
                    <a:pt x="129" y="0"/>
                  </a:moveTo>
                  <a:lnTo>
                    <a:pt x="1" y="964"/>
                  </a:lnTo>
                  <a:lnTo>
                    <a:pt x="1351" y="1029"/>
                  </a:lnTo>
                  <a:lnTo>
                    <a:pt x="1512" y="64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86;p64"/>
            <p:cNvSpPr/>
            <p:nvPr/>
          </p:nvSpPr>
          <p:spPr>
            <a:xfrm>
              <a:off x="4923775" y="3418800"/>
              <a:ext cx="38600" cy="36200"/>
            </a:xfrm>
            <a:custGeom>
              <a:avLst/>
              <a:gdLst/>
              <a:ahLst/>
              <a:cxnLst/>
              <a:rect l="l" t="t" r="r" b="b"/>
              <a:pathLst>
                <a:path w="1544" h="1448" extrusionOk="0">
                  <a:moveTo>
                    <a:pt x="193" y="1"/>
                  </a:moveTo>
                  <a:lnTo>
                    <a:pt x="1" y="1319"/>
                  </a:lnTo>
                  <a:lnTo>
                    <a:pt x="1319" y="1447"/>
                  </a:lnTo>
                  <a:lnTo>
                    <a:pt x="1544" y="97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87;p64"/>
            <p:cNvSpPr/>
            <p:nvPr/>
          </p:nvSpPr>
          <p:spPr>
            <a:xfrm>
              <a:off x="4876375" y="3167275"/>
              <a:ext cx="35375" cy="23325"/>
            </a:xfrm>
            <a:custGeom>
              <a:avLst/>
              <a:gdLst/>
              <a:ahLst/>
              <a:cxnLst/>
              <a:rect l="l" t="t" r="r" b="b"/>
              <a:pathLst>
                <a:path w="1415" h="933" extrusionOk="0">
                  <a:moveTo>
                    <a:pt x="161" y="1"/>
                  </a:moveTo>
                  <a:lnTo>
                    <a:pt x="0" y="869"/>
                  </a:lnTo>
                  <a:lnTo>
                    <a:pt x="1286" y="933"/>
                  </a:lnTo>
                  <a:lnTo>
                    <a:pt x="1414" y="65"/>
                  </a:lnTo>
                  <a:lnTo>
                    <a:pt x="1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88;p64"/>
            <p:cNvSpPr/>
            <p:nvPr/>
          </p:nvSpPr>
          <p:spPr>
            <a:xfrm>
              <a:off x="4853875" y="3053975"/>
              <a:ext cx="31350" cy="28150"/>
            </a:xfrm>
            <a:custGeom>
              <a:avLst/>
              <a:gdLst/>
              <a:ahLst/>
              <a:cxnLst/>
              <a:rect l="l" t="t" r="r" b="b"/>
              <a:pathLst>
                <a:path w="1254" h="1126" extrusionOk="0">
                  <a:moveTo>
                    <a:pt x="193" y="0"/>
                  </a:moveTo>
                  <a:lnTo>
                    <a:pt x="0" y="1061"/>
                  </a:lnTo>
                  <a:lnTo>
                    <a:pt x="1061" y="1125"/>
                  </a:lnTo>
                  <a:lnTo>
                    <a:pt x="1254" y="32"/>
                  </a:lnTo>
                  <a:lnTo>
                    <a:pt x="19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89;p64"/>
            <p:cNvSpPr/>
            <p:nvPr/>
          </p:nvSpPr>
          <p:spPr>
            <a:xfrm>
              <a:off x="4969575" y="3139950"/>
              <a:ext cx="38600" cy="17700"/>
            </a:xfrm>
            <a:custGeom>
              <a:avLst/>
              <a:gdLst/>
              <a:ahLst/>
              <a:cxnLst/>
              <a:rect l="l" t="t" r="r" b="b"/>
              <a:pathLst>
                <a:path w="1544" h="708" extrusionOk="0">
                  <a:moveTo>
                    <a:pt x="97" y="1"/>
                  </a:moveTo>
                  <a:lnTo>
                    <a:pt x="1" y="644"/>
                  </a:lnTo>
                  <a:lnTo>
                    <a:pt x="1447" y="708"/>
                  </a:lnTo>
                  <a:lnTo>
                    <a:pt x="1544" y="97"/>
                  </a:lnTo>
                  <a:lnTo>
                    <a:pt x="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90;p64"/>
            <p:cNvSpPr/>
            <p:nvPr/>
          </p:nvSpPr>
          <p:spPr>
            <a:xfrm>
              <a:off x="4980025" y="3060400"/>
              <a:ext cx="41025" cy="28150"/>
            </a:xfrm>
            <a:custGeom>
              <a:avLst/>
              <a:gdLst/>
              <a:ahLst/>
              <a:cxnLst/>
              <a:rect l="l" t="t" r="r" b="b"/>
              <a:pathLst>
                <a:path w="1641" h="1126" extrusionOk="0">
                  <a:moveTo>
                    <a:pt x="194" y="0"/>
                  </a:moveTo>
                  <a:lnTo>
                    <a:pt x="1" y="1061"/>
                  </a:lnTo>
                  <a:lnTo>
                    <a:pt x="1479" y="1126"/>
                  </a:lnTo>
                  <a:lnTo>
                    <a:pt x="1640" y="65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91;p64"/>
            <p:cNvSpPr/>
            <p:nvPr/>
          </p:nvSpPr>
          <p:spPr>
            <a:xfrm>
              <a:off x="4899675" y="3308725"/>
              <a:ext cx="30550" cy="24125"/>
            </a:xfrm>
            <a:custGeom>
              <a:avLst/>
              <a:gdLst/>
              <a:ahLst/>
              <a:cxnLst/>
              <a:rect l="l" t="t" r="r" b="b"/>
              <a:pathLst>
                <a:path w="1222" h="965" extrusionOk="0">
                  <a:moveTo>
                    <a:pt x="161" y="0"/>
                  </a:moveTo>
                  <a:lnTo>
                    <a:pt x="0" y="900"/>
                  </a:lnTo>
                  <a:lnTo>
                    <a:pt x="1061" y="964"/>
                  </a:lnTo>
                  <a:lnTo>
                    <a:pt x="1222" y="32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92;p64"/>
            <p:cNvSpPr/>
            <p:nvPr/>
          </p:nvSpPr>
          <p:spPr>
            <a:xfrm>
              <a:off x="4852250" y="3306300"/>
              <a:ext cx="35400" cy="24150"/>
            </a:xfrm>
            <a:custGeom>
              <a:avLst/>
              <a:gdLst/>
              <a:ahLst/>
              <a:cxnLst/>
              <a:rect l="l" t="t" r="r" b="b"/>
              <a:pathLst>
                <a:path w="1416" h="966" extrusionOk="0">
                  <a:moveTo>
                    <a:pt x="129" y="1"/>
                  </a:moveTo>
                  <a:lnTo>
                    <a:pt x="1" y="869"/>
                  </a:lnTo>
                  <a:lnTo>
                    <a:pt x="1287" y="965"/>
                  </a:lnTo>
                  <a:lnTo>
                    <a:pt x="1415" y="65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93;p64"/>
            <p:cNvSpPr/>
            <p:nvPr/>
          </p:nvSpPr>
          <p:spPr>
            <a:xfrm>
              <a:off x="4894050" y="3346475"/>
              <a:ext cx="29750" cy="17725"/>
            </a:xfrm>
            <a:custGeom>
              <a:avLst/>
              <a:gdLst/>
              <a:ahLst/>
              <a:cxnLst/>
              <a:rect l="l" t="t" r="r" b="b"/>
              <a:pathLst>
                <a:path w="1190" h="709" extrusionOk="0">
                  <a:moveTo>
                    <a:pt x="129" y="1"/>
                  </a:moveTo>
                  <a:lnTo>
                    <a:pt x="0" y="644"/>
                  </a:lnTo>
                  <a:lnTo>
                    <a:pt x="1093" y="708"/>
                  </a:lnTo>
                  <a:lnTo>
                    <a:pt x="1190" y="65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94;p64"/>
            <p:cNvSpPr/>
            <p:nvPr/>
          </p:nvSpPr>
          <p:spPr>
            <a:xfrm>
              <a:off x="4887625" y="3377825"/>
              <a:ext cx="31350" cy="24950"/>
            </a:xfrm>
            <a:custGeom>
              <a:avLst/>
              <a:gdLst/>
              <a:ahLst/>
              <a:cxnLst/>
              <a:rect l="l" t="t" r="r" b="b"/>
              <a:pathLst>
                <a:path w="1254" h="998" extrusionOk="0">
                  <a:moveTo>
                    <a:pt x="161" y="1"/>
                  </a:moveTo>
                  <a:lnTo>
                    <a:pt x="0" y="933"/>
                  </a:lnTo>
                  <a:lnTo>
                    <a:pt x="1125" y="997"/>
                  </a:lnTo>
                  <a:lnTo>
                    <a:pt x="1254" y="65"/>
                  </a:lnTo>
                  <a:lnTo>
                    <a:pt x="1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5;p64"/>
            <p:cNvSpPr/>
            <p:nvPr/>
          </p:nvSpPr>
          <p:spPr>
            <a:xfrm>
              <a:off x="4839400" y="3376225"/>
              <a:ext cx="37000" cy="23325"/>
            </a:xfrm>
            <a:custGeom>
              <a:avLst/>
              <a:gdLst/>
              <a:ahLst/>
              <a:cxnLst/>
              <a:rect l="l" t="t" r="r" b="b"/>
              <a:pathLst>
                <a:path w="1480" h="933" extrusionOk="0">
                  <a:moveTo>
                    <a:pt x="161" y="0"/>
                  </a:moveTo>
                  <a:lnTo>
                    <a:pt x="0" y="868"/>
                  </a:lnTo>
                  <a:lnTo>
                    <a:pt x="1318" y="932"/>
                  </a:lnTo>
                  <a:lnTo>
                    <a:pt x="1479" y="32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496;p64"/>
            <p:cNvSpPr/>
            <p:nvPr/>
          </p:nvSpPr>
          <p:spPr>
            <a:xfrm>
              <a:off x="4845825" y="3343275"/>
              <a:ext cx="35375" cy="18500"/>
            </a:xfrm>
            <a:custGeom>
              <a:avLst/>
              <a:gdLst/>
              <a:ahLst/>
              <a:cxnLst/>
              <a:rect l="l" t="t" r="r" b="b"/>
              <a:pathLst>
                <a:path w="1415" h="740" extrusionOk="0">
                  <a:moveTo>
                    <a:pt x="129" y="0"/>
                  </a:moveTo>
                  <a:lnTo>
                    <a:pt x="1" y="708"/>
                  </a:lnTo>
                  <a:lnTo>
                    <a:pt x="1319" y="740"/>
                  </a:lnTo>
                  <a:lnTo>
                    <a:pt x="1415" y="97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497;p64"/>
            <p:cNvSpPr/>
            <p:nvPr/>
          </p:nvSpPr>
          <p:spPr>
            <a:xfrm>
              <a:off x="4858675" y="3273350"/>
              <a:ext cx="34600" cy="19325"/>
            </a:xfrm>
            <a:custGeom>
              <a:avLst/>
              <a:gdLst/>
              <a:ahLst/>
              <a:cxnLst/>
              <a:rect l="l" t="t" r="r" b="b"/>
              <a:pathLst>
                <a:path w="1384" h="773" extrusionOk="0">
                  <a:moveTo>
                    <a:pt x="130" y="1"/>
                  </a:moveTo>
                  <a:lnTo>
                    <a:pt x="1" y="708"/>
                  </a:lnTo>
                  <a:lnTo>
                    <a:pt x="1287" y="772"/>
                  </a:lnTo>
                  <a:lnTo>
                    <a:pt x="1383" y="97"/>
                  </a:lnTo>
                  <a:lnTo>
                    <a:pt x="1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498;p64"/>
            <p:cNvSpPr/>
            <p:nvPr/>
          </p:nvSpPr>
          <p:spPr>
            <a:xfrm>
              <a:off x="4831375" y="3413175"/>
              <a:ext cx="37775" cy="32175"/>
            </a:xfrm>
            <a:custGeom>
              <a:avLst/>
              <a:gdLst/>
              <a:ahLst/>
              <a:cxnLst/>
              <a:rect l="l" t="t" r="r" b="b"/>
              <a:pathLst>
                <a:path w="1511" h="1287" extrusionOk="0">
                  <a:moveTo>
                    <a:pt x="225" y="1"/>
                  </a:moveTo>
                  <a:lnTo>
                    <a:pt x="0" y="1158"/>
                  </a:lnTo>
                  <a:lnTo>
                    <a:pt x="1318" y="1287"/>
                  </a:lnTo>
                  <a:lnTo>
                    <a:pt x="1511" y="6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499;p64"/>
            <p:cNvSpPr/>
            <p:nvPr/>
          </p:nvSpPr>
          <p:spPr>
            <a:xfrm>
              <a:off x="4879575" y="3416400"/>
              <a:ext cx="33775" cy="33775"/>
            </a:xfrm>
            <a:custGeom>
              <a:avLst/>
              <a:gdLst/>
              <a:ahLst/>
              <a:cxnLst/>
              <a:rect l="l" t="t" r="r" b="b"/>
              <a:pathLst>
                <a:path w="1351" h="1351" extrusionOk="0">
                  <a:moveTo>
                    <a:pt x="226" y="1"/>
                  </a:moveTo>
                  <a:lnTo>
                    <a:pt x="1" y="1222"/>
                  </a:lnTo>
                  <a:lnTo>
                    <a:pt x="1126" y="1351"/>
                  </a:lnTo>
                  <a:lnTo>
                    <a:pt x="1351" y="65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00;p64"/>
            <p:cNvSpPr/>
            <p:nvPr/>
          </p:nvSpPr>
          <p:spPr>
            <a:xfrm>
              <a:off x="4870750" y="3203450"/>
              <a:ext cx="34575" cy="20100"/>
            </a:xfrm>
            <a:custGeom>
              <a:avLst/>
              <a:gdLst/>
              <a:ahLst/>
              <a:cxnLst/>
              <a:rect l="l" t="t" r="r" b="b"/>
              <a:pathLst>
                <a:path w="1383" h="804" extrusionOk="0">
                  <a:moveTo>
                    <a:pt x="129" y="0"/>
                  </a:moveTo>
                  <a:lnTo>
                    <a:pt x="0" y="740"/>
                  </a:lnTo>
                  <a:lnTo>
                    <a:pt x="1286" y="804"/>
                  </a:lnTo>
                  <a:lnTo>
                    <a:pt x="1382" y="97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01;p64"/>
            <p:cNvSpPr/>
            <p:nvPr/>
          </p:nvSpPr>
          <p:spPr>
            <a:xfrm>
              <a:off x="4864300" y="3237200"/>
              <a:ext cx="35400" cy="23325"/>
            </a:xfrm>
            <a:custGeom>
              <a:avLst/>
              <a:gdLst/>
              <a:ahLst/>
              <a:cxnLst/>
              <a:rect l="l" t="t" r="r" b="b"/>
              <a:pathLst>
                <a:path w="1416" h="933" extrusionOk="0">
                  <a:moveTo>
                    <a:pt x="162" y="0"/>
                  </a:moveTo>
                  <a:lnTo>
                    <a:pt x="1" y="836"/>
                  </a:lnTo>
                  <a:lnTo>
                    <a:pt x="1287" y="932"/>
                  </a:lnTo>
                  <a:lnTo>
                    <a:pt x="1415" y="65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02;p64"/>
            <p:cNvSpPr/>
            <p:nvPr/>
          </p:nvSpPr>
          <p:spPr>
            <a:xfrm>
              <a:off x="4632075" y="3320775"/>
              <a:ext cx="1076050" cy="688400"/>
            </a:xfrm>
            <a:custGeom>
              <a:avLst/>
              <a:gdLst/>
              <a:ahLst/>
              <a:cxnLst/>
              <a:rect l="l" t="t" r="r" b="b"/>
              <a:pathLst>
                <a:path w="43042" h="27536" extrusionOk="0">
                  <a:moveTo>
                    <a:pt x="36484" y="0"/>
                  </a:moveTo>
                  <a:cubicBezTo>
                    <a:pt x="36484" y="0"/>
                    <a:pt x="35230" y="97"/>
                    <a:pt x="33077" y="1865"/>
                  </a:cubicBezTo>
                  <a:cubicBezTo>
                    <a:pt x="30923" y="3600"/>
                    <a:pt x="22405" y="18483"/>
                    <a:pt x="22405" y="18483"/>
                  </a:cubicBezTo>
                  <a:cubicBezTo>
                    <a:pt x="22405" y="18483"/>
                    <a:pt x="14658" y="13694"/>
                    <a:pt x="12729" y="12312"/>
                  </a:cubicBezTo>
                  <a:cubicBezTo>
                    <a:pt x="10769" y="10962"/>
                    <a:pt x="9194" y="8519"/>
                    <a:pt x="8133" y="7040"/>
                  </a:cubicBezTo>
                  <a:cubicBezTo>
                    <a:pt x="7040" y="5561"/>
                    <a:pt x="6847" y="5368"/>
                    <a:pt x="5368" y="5272"/>
                  </a:cubicBezTo>
                  <a:cubicBezTo>
                    <a:pt x="4292" y="5200"/>
                    <a:pt x="3412" y="4648"/>
                    <a:pt x="2952" y="4648"/>
                  </a:cubicBezTo>
                  <a:cubicBezTo>
                    <a:pt x="2794" y="4648"/>
                    <a:pt x="2685" y="4713"/>
                    <a:pt x="2636" y="4886"/>
                  </a:cubicBezTo>
                  <a:cubicBezTo>
                    <a:pt x="2443" y="5561"/>
                    <a:pt x="3022" y="5851"/>
                    <a:pt x="3440" y="6076"/>
                  </a:cubicBezTo>
                  <a:cubicBezTo>
                    <a:pt x="3825" y="6268"/>
                    <a:pt x="4500" y="6268"/>
                    <a:pt x="4500" y="6268"/>
                  </a:cubicBezTo>
                  <a:cubicBezTo>
                    <a:pt x="4500" y="6268"/>
                    <a:pt x="4318" y="6313"/>
                    <a:pt x="4010" y="6313"/>
                  </a:cubicBezTo>
                  <a:cubicBezTo>
                    <a:pt x="3530" y="6313"/>
                    <a:pt x="2745" y="6206"/>
                    <a:pt x="1865" y="5658"/>
                  </a:cubicBezTo>
                  <a:cubicBezTo>
                    <a:pt x="1067" y="5190"/>
                    <a:pt x="588" y="4918"/>
                    <a:pt x="315" y="4918"/>
                  </a:cubicBezTo>
                  <a:cubicBezTo>
                    <a:pt x="82" y="4918"/>
                    <a:pt x="0" y="5117"/>
                    <a:pt x="0" y="5561"/>
                  </a:cubicBezTo>
                  <a:cubicBezTo>
                    <a:pt x="0" y="6558"/>
                    <a:pt x="1061" y="8101"/>
                    <a:pt x="1865" y="9097"/>
                  </a:cubicBezTo>
                  <a:cubicBezTo>
                    <a:pt x="2636" y="10062"/>
                    <a:pt x="7136" y="10447"/>
                    <a:pt x="7136" y="10447"/>
                  </a:cubicBezTo>
                  <a:cubicBezTo>
                    <a:pt x="7136" y="10447"/>
                    <a:pt x="9676" y="15462"/>
                    <a:pt x="12633" y="19544"/>
                  </a:cubicBezTo>
                  <a:cubicBezTo>
                    <a:pt x="15383" y="23412"/>
                    <a:pt x="21086" y="27535"/>
                    <a:pt x="23203" y="27535"/>
                  </a:cubicBezTo>
                  <a:cubicBezTo>
                    <a:pt x="23338" y="27535"/>
                    <a:pt x="23458" y="27519"/>
                    <a:pt x="23562" y="27484"/>
                  </a:cubicBezTo>
                  <a:cubicBezTo>
                    <a:pt x="25330" y="26905"/>
                    <a:pt x="34620" y="15269"/>
                    <a:pt x="37159" y="12022"/>
                  </a:cubicBezTo>
                  <a:cubicBezTo>
                    <a:pt x="39731" y="8808"/>
                    <a:pt x="43042" y="4983"/>
                    <a:pt x="42270" y="2829"/>
                  </a:cubicBezTo>
                  <a:lnTo>
                    <a:pt x="3648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03;p64"/>
            <p:cNvSpPr/>
            <p:nvPr/>
          </p:nvSpPr>
          <p:spPr>
            <a:xfrm>
              <a:off x="4625650" y="3314225"/>
              <a:ext cx="1072825" cy="701700"/>
            </a:xfrm>
            <a:custGeom>
              <a:avLst/>
              <a:gdLst/>
              <a:ahLst/>
              <a:cxnLst/>
              <a:rect l="l" t="t" r="r" b="b"/>
              <a:pathLst>
                <a:path w="42913" h="28068" extrusionOk="0">
                  <a:moveTo>
                    <a:pt x="36782" y="0"/>
                  </a:moveTo>
                  <a:cubicBezTo>
                    <a:pt x="36768" y="0"/>
                    <a:pt x="36755" y="2"/>
                    <a:pt x="36741" y="5"/>
                  </a:cubicBezTo>
                  <a:lnTo>
                    <a:pt x="36709" y="5"/>
                  </a:lnTo>
                  <a:cubicBezTo>
                    <a:pt x="36677" y="5"/>
                    <a:pt x="35327" y="102"/>
                    <a:pt x="33141" y="1902"/>
                  </a:cubicBezTo>
                  <a:cubicBezTo>
                    <a:pt x="32852" y="2159"/>
                    <a:pt x="32466" y="2577"/>
                    <a:pt x="32048" y="3187"/>
                  </a:cubicBezTo>
                  <a:cubicBezTo>
                    <a:pt x="30473" y="5213"/>
                    <a:pt x="28094" y="9070"/>
                    <a:pt x="26069" y="12413"/>
                  </a:cubicBezTo>
                  <a:cubicBezTo>
                    <a:pt x="24385" y="15193"/>
                    <a:pt x="22990" y="17639"/>
                    <a:pt x="22568" y="18384"/>
                  </a:cubicBezTo>
                  <a:lnTo>
                    <a:pt x="22568" y="18384"/>
                  </a:lnTo>
                  <a:cubicBezTo>
                    <a:pt x="22358" y="18254"/>
                    <a:pt x="22009" y="18036"/>
                    <a:pt x="21569" y="17749"/>
                  </a:cubicBezTo>
                  <a:cubicBezTo>
                    <a:pt x="19287" y="16335"/>
                    <a:pt x="14594" y="13377"/>
                    <a:pt x="13115" y="12349"/>
                  </a:cubicBezTo>
                  <a:cubicBezTo>
                    <a:pt x="11218" y="11031"/>
                    <a:pt x="9676" y="8620"/>
                    <a:pt x="8583" y="7141"/>
                  </a:cubicBezTo>
                  <a:cubicBezTo>
                    <a:pt x="8068" y="6402"/>
                    <a:pt x="7715" y="5984"/>
                    <a:pt x="7297" y="5695"/>
                  </a:cubicBezTo>
                  <a:cubicBezTo>
                    <a:pt x="7104" y="5534"/>
                    <a:pt x="6847" y="5438"/>
                    <a:pt x="6590" y="5373"/>
                  </a:cubicBezTo>
                  <a:cubicBezTo>
                    <a:pt x="6332" y="5341"/>
                    <a:pt x="6011" y="5309"/>
                    <a:pt x="5657" y="5277"/>
                  </a:cubicBezTo>
                  <a:cubicBezTo>
                    <a:pt x="5143" y="5245"/>
                    <a:pt x="4693" y="5084"/>
                    <a:pt x="4275" y="4955"/>
                  </a:cubicBezTo>
                  <a:cubicBezTo>
                    <a:pt x="4082" y="4859"/>
                    <a:pt x="3890" y="4795"/>
                    <a:pt x="3729" y="4730"/>
                  </a:cubicBezTo>
                  <a:cubicBezTo>
                    <a:pt x="3536" y="4698"/>
                    <a:pt x="3375" y="4634"/>
                    <a:pt x="3214" y="4634"/>
                  </a:cubicBezTo>
                  <a:cubicBezTo>
                    <a:pt x="3086" y="4634"/>
                    <a:pt x="2957" y="4666"/>
                    <a:pt x="2861" y="4730"/>
                  </a:cubicBezTo>
                  <a:cubicBezTo>
                    <a:pt x="2732" y="4827"/>
                    <a:pt x="2668" y="4955"/>
                    <a:pt x="2636" y="5084"/>
                  </a:cubicBezTo>
                  <a:cubicBezTo>
                    <a:pt x="2604" y="5180"/>
                    <a:pt x="2604" y="5309"/>
                    <a:pt x="2604" y="5405"/>
                  </a:cubicBezTo>
                  <a:cubicBezTo>
                    <a:pt x="2583" y="5633"/>
                    <a:pt x="2655" y="5820"/>
                    <a:pt x="2761" y="5967"/>
                  </a:cubicBezTo>
                  <a:lnTo>
                    <a:pt x="2761" y="5967"/>
                  </a:lnTo>
                  <a:cubicBezTo>
                    <a:pt x="2597" y="5893"/>
                    <a:pt x="2426" y="5803"/>
                    <a:pt x="2250" y="5695"/>
                  </a:cubicBezTo>
                  <a:cubicBezTo>
                    <a:pt x="1864" y="5470"/>
                    <a:pt x="1543" y="5277"/>
                    <a:pt x="1286" y="5148"/>
                  </a:cubicBezTo>
                  <a:cubicBezTo>
                    <a:pt x="997" y="5020"/>
                    <a:pt x="804" y="4923"/>
                    <a:pt x="579" y="4923"/>
                  </a:cubicBezTo>
                  <a:cubicBezTo>
                    <a:pt x="482" y="4923"/>
                    <a:pt x="386" y="4923"/>
                    <a:pt x="289" y="4988"/>
                  </a:cubicBezTo>
                  <a:cubicBezTo>
                    <a:pt x="129" y="5084"/>
                    <a:pt x="64" y="5213"/>
                    <a:pt x="32" y="5373"/>
                  </a:cubicBezTo>
                  <a:cubicBezTo>
                    <a:pt x="0" y="5502"/>
                    <a:pt x="0" y="5663"/>
                    <a:pt x="0" y="5823"/>
                  </a:cubicBezTo>
                  <a:cubicBezTo>
                    <a:pt x="0" y="6402"/>
                    <a:pt x="289" y="7077"/>
                    <a:pt x="675" y="7720"/>
                  </a:cubicBezTo>
                  <a:cubicBezTo>
                    <a:pt x="1029" y="8395"/>
                    <a:pt x="1511" y="9038"/>
                    <a:pt x="1897" y="9520"/>
                  </a:cubicBezTo>
                  <a:cubicBezTo>
                    <a:pt x="2186" y="9841"/>
                    <a:pt x="2636" y="10034"/>
                    <a:pt x="3182" y="10227"/>
                  </a:cubicBezTo>
                  <a:cubicBezTo>
                    <a:pt x="4613" y="10704"/>
                    <a:pt x="6730" y="10936"/>
                    <a:pt x="7245" y="10987"/>
                  </a:cubicBezTo>
                  <a:lnTo>
                    <a:pt x="7245" y="10987"/>
                  </a:lnTo>
                  <a:cubicBezTo>
                    <a:pt x="7689" y="11849"/>
                    <a:pt x="10009" y="16271"/>
                    <a:pt x="12665" y="19967"/>
                  </a:cubicBezTo>
                  <a:cubicBezTo>
                    <a:pt x="14047" y="21928"/>
                    <a:pt x="16201" y="23953"/>
                    <a:pt x="18226" y="25464"/>
                  </a:cubicBezTo>
                  <a:cubicBezTo>
                    <a:pt x="19255" y="26235"/>
                    <a:pt x="20283" y="26878"/>
                    <a:pt x="21183" y="27328"/>
                  </a:cubicBezTo>
                  <a:cubicBezTo>
                    <a:pt x="22083" y="27778"/>
                    <a:pt x="22855" y="28067"/>
                    <a:pt x="23465" y="28067"/>
                  </a:cubicBezTo>
                  <a:cubicBezTo>
                    <a:pt x="23626" y="28067"/>
                    <a:pt x="23787" y="28035"/>
                    <a:pt x="23915" y="28003"/>
                  </a:cubicBezTo>
                  <a:cubicBezTo>
                    <a:pt x="24205" y="27907"/>
                    <a:pt x="24558" y="27649"/>
                    <a:pt x="25008" y="27232"/>
                  </a:cubicBezTo>
                  <a:cubicBezTo>
                    <a:pt x="26519" y="25881"/>
                    <a:pt x="29123" y="22892"/>
                    <a:pt x="31630" y="19903"/>
                  </a:cubicBezTo>
                  <a:cubicBezTo>
                    <a:pt x="34137" y="16881"/>
                    <a:pt x="36516" y="13859"/>
                    <a:pt x="37641" y="12445"/>
                  </a:cubicBezTo>
                  <a:cubicBezTo>
                    <a:pt x="38766" y="10999"/>
                    <a:pt x="40084" y="9423"/>
                    <a:pt x="41113" y="7945"/>
                  </a:cubicBezTo>
                  <a:cubicBezTo>
                    <a:pt x="42141" y="6434"/>
                    <a:pt x="42881" y="5020"/>
                    <a:pt x="42913" y="3798"/>
                  </a:cubicBezTo>
                  <a:cubicBezTo>
                    <a:pt x="42913" y="3509"/>
                    <a:pt x="42849" y="3252"/>
                    <a:pt x="42784" y="2995"/>
                  </a:cubicBezTo>
                  <a:cubicBezTo>
                    <a:pt x="42731" y="2888"/>
                    <a:pt x="42612" y="2826"/>
                    <a:pt x="42499" y="2826"/>
                  </a:cubicBezTo>
                  <a:cubicBezTo>
                    <a:pt x="42476" y="2826"/>
                    <a:pt x="42453" y="2828"/>
                    <a:pt x="42431" y="2834"/>
                  </a:cubicBezTo>
                  <a:cubicBezTo>
                    <a:pt x="42302" y="2898"/>
                    <a:pt x="42206" y="3059"/>
                    <a:pt x="42270" y="3187"/>
                  </a:cubicBezTo>
                  <a:cubicBezTo>
                    <a:pt x="42334" y="3380"/>
                    <a:pt x="42366" y="3573"/>
                    <a:pt x="42366" y="3798"/>
                  </a:cubicBezTo>
                  <a:cubicBezTo>
                    <a:pt x="42366" y="4795"/>
                    <a:pt x="41691" y="6177"/>
                    <a:pt x="40663" y="7623"/>
                  </a:cubicBezTo>
                  <a:cubicBezTo>
                    <a:pt x="39666" y="9102"/>
                    <a:pt x="38380" y="10677"/>
                    <a:pt x="37223" y="12124"/>
                  </a:cubicBezTo>
                  <a:cubicBezTo>
                    <a:pt x="35937" y="13731"/>
                    <a:pt x="32980" y="17460"/>
                    <a:pt x="30119" y="20835"/>
                  </a:cubicBezTo>
                  <a:cubicBezTo>
                    <a:pt x="28705" y="22538"/>
                    <a:pt x="27291" y="24146"/>
                    <a:pt x="26133" y="25367"/>
                  </a:cubicBezTo>
                  <a:cubicBezTo>
                    <a:pt x="25587" y="25946"/>
                    <a:pt x="25073" y="26460"/>
                    <a:pt x="24655" y="26846"/>
                  </a:cubicBezTo>
                  <a:cubicBezTo>
                    <a:pt x="24237" y="27232"/>
                    <a:pt x="23883" y="27457"/>
                    <a:pt x="23755" y="27489"/>
                  </a:cubicBezTo>
                  <a:cubicBezTo>
                    <a:pt x="23658" y="27521"/>
                    <a:pt x="23594" y="27521"/>
                    <a:pt x="23465" y="27521"/>
                  </a:cubicBezTo>
                  <a:cubicBezTo>
                    <a:pt x="23015" y="27521"/>
                    <a:pt x="22276" y="27296"/>
                    <a:pt x="21408" y="26846"/>
                  </a:cubicBezTo>
                  <a:cubicBezTo>
                    <a:pt x="18837" y="25560"/>
                    <a:pt x="15108" y="22506"/>
                    <a:pt x="13083" y="19678"/>
                  </a:cubicBezTo>
                  <a:cubicBezTo>
                    <a:pt x="11636" y="17620"/>
                    <a:pt x="10254" y="15370"/>
                    <a:pt x="9258" y="13602"/>
                  </a:cubicBezTo>
                  <a:cubicBezTo>
                    <a:pt x="8775" y="12734"/>
                    <a:pt x="8358" y="11963"/>
                    <a:pt x="8068" y="11449"/>
                  </a:cubicBezTo>
                  <a:cubicBezTo>
                    <a:pt x="7779" y="10902"/>
                    <a:pt x="7650" y="10613"/>
                    <a:pt x="7650" y="10613"/>
                  </a:cubicBezTo>
                  <a:cubicBezTo>
                    <a:pt x="7586" y="10516"/>
                    <a:pt x="7522" y="10452"/>
                    <a:pt x="7425" y="10452"/>
                  </a:cubicBezTo>
                  <a:cubicBezTo>
                    <a:pt x="7425" y="10452"/>
                    <a:pt x="7136" y="10420"/>
                    <a:pt x="6718" y="10388"/>
                  </a:cubicBezTo>
                  <a:cubicBezTo>
                    <a:pt x="6075" y="10291"/>
                    <a:pt x="5079" y="10163"/>
                    <a:pt x="4179" y="9970"/>
                  </a:cubicBezTo>
                  <a:cubicBezTo>
                    <a:pt x="3761" y="9841"/>
                    <a:pt x="3343" y="9745"/>
                    <a:pt x="2989" y="9584"/>
                  </a:cubicBezTo>
                  <a:cubicBezTo>
                    <a:pt x="2668" y="9456"/>
                    <a:pt x="2411" y="9295"/>
                    <a:pt x="2314" y="9198"/>
                  </a:cubicBezTo>
                  <a:cubicBezTo>
                    <a:pt x="1929" y="8716"/>
                    <a:pt x="1479" y="8073"/>
                    <a:pt x="1125" y="7463"/>
                  </a:cubicBezTo>
                  <a:cubicBezTo>
                    <a:pt x="772" y="6852"/>
                    <a:pt x="514" y="6241"/>
                    <a:pt x="514" y="5823"/>
                  </a:cubicBezTo>
                  <a:cubicBezTo>
                    <a:pt x="514" y="5630"/>
                    <a:pt x="547" y="5502"/>
                    <a:pt x="579" y="5438"/>
                  </a:cubicBezTo>
                  <a:cubicBezTo>
                    <a:pt x="611" y="5438"/>
                    <a:pt x="804" y="5502"/>
                    <a:pt x="1029" y="5630"/>
                  </a:cubicBezTo>
                  <a:cubicBezTo>
                    <a:pt x="1254" y="5727"/>
                    <a:pt x="1575" y="5920"/>
                    <a:pt x="1993" y="6145"/>
                  </a:cubicBezTo>
                  <a:cubicBezTo>
                    <a:pt x="2893" y="6723"/>
                    <a:pt x="3729" y="6820"/>
                    <a:pt x="4243" y="6820"/>
                  </a:cubicBezTo>
                  <a:cubicBezTo>
                    <a:pt x="4597" y="6820"/>
                    <a:pt x="4790" y="6788"/>
                    <a:pt x="4822" y="6788"/>
                  </a:cubicBezTo>
                  <a:cubicBezTo>
                    <a:pt x="4950" y="6756"/>
                    <a:pt x="5047" y="6627"/>
                    <a:pt x="5015" y="6498"/>
                  </a:cubicBezTo>
                  <a:cubicBezTo>
                    <a:pt x="5015" y="6338"/>
                    <a:pt x="4886" y="6241"/>
                    <a:pt x="4757" y="6241"/>
                  </a:cubicBezTo>
                  <a:lnTo>
                    <a:pt x="4661" y="6241"/>
                  </a:lnTo>
                  <a:cubicBezTo>
                    <a:pt x="4565" y="6241"/>
                    <a:pt x="4404" y="6241"/>
                    <a:pt x="4243" y="6209"/>
                  </a:cubicBezTo>
                  <a:cubicBezTo>
                    <a:pt x="4082" y="6177"/>
                    <a:pt x="3890" y="6145"/>
                    <a:pt x="3793" y="6080"/>
                  </a:cubicBezTo>
                  <a:cubicBezTo>
                    <a:pt x="3632" y="5984"/>
                    <a:pt x="3440" y="5888"/>
                    <a:pt x="3311" y="5791"/>
                  </a:cubicBezTo>
                  <a:cubicBezTo>
                    <a:pt x="3182" y="5663"/>
                    <a:pt x="3118" y="5566"/>
                    <a:pt x="3118" y="5405"/>
                  </a:cubicBezTo>
                  <a:cubicBezTo>
                    <a:pt x="3118" y="5341"/>
                    <a:pt x="3118" y="5309"/>
                    <a:pt x="3150" y="5213"/>
                  </a:cubicBezTo>
                  <a:lnTo>
                    <a:pt x="3182" y="5180"/>
                  </a:lnTo>
                  <a:lnTo>
                    <a:pt x="3214" y="5180"/>
                  </a:lnTo>
                  <a:cubicBezTo>
                    <a:pt x="3279" y="5180"/>
                    <a:pt x="3407" y="5213"/>
                    <a:pt x="3536" y="5245"/>
                  </a:cubicBezTo>
                  <a:cubicBezTo>
                    <a:pt x="4018" y="5405"/>
                    <a:pt x="4725" y="5759"/>
                    <a:pt x="5625" y="5791"/>
                  </a:cubicBezTo>
                  <a:cubicBezTo>
                    <a:pt x="5979" y="5823"/>
                    <a:pt x="6268" y="5855"/>
                    <a:pt x="6461" y="5920"/>
                  </a:cubicBezTo>
                  <a:cubicBezTo>
                    <a:pt x="6815" y="5984"/>
                    <a:pt x="7008" y="6080"/>
                    <a:pt x="7233" y="6305"/>
                  </a:cubicBezTo>
                  <a:cubicBezTo>
                    <a:pt x="7490" y="6530"/>
                    <a:pt x="7747" y="6916"/>
                    <a:pt x="8165" y="7463"/>
                  </a:cubicBezTo>
                  <a:cubicBezTo>
                    <a:pt x="9225" y="8909"/>
                    <a:pt x="10801" y="11384"/>
                    <a:pt x="12826" y="12799"/>
                  </a:cubicBezTo>
                  <a:cubicBezTo>
                    <a:pt x="13822" y="13506"/>
                    <a:pt x="16233" y="15049"/>
                    <a:pt x="18419" y="16399"/>
                  </a:cubicBezTo>
                  <a:cubicBezTo>
                    <a:pt x="20572" y="17781"/>
                    <a:pt x="22533" y="18970"/>
                    <a:pt x="22533" y="18970"/>
                  </a:cubicBezTo>
                  <a:cubicBezTo>
                    <a:pt x="22556" y="18993"/>
                    <a:pt x="22611" y="19016"/>
                    <a:pt x="22664" y="19016"/>
                  </a:cubicBezTo>
                  <a:cubicBezTo>
                    <a:pt x="22686" y="19016"/>
                    <a:pt x="22707" y="19012"/>
                    <a:pt x="22726" y="19003"/>
                  </a:cubicBezTo>
                  <a:cubicBezTo>
                    <a:pt x="22790" y="19003"/>
                    <a:pt x="22855" y="18938"/>
                    <a:pt x="22887" y="18874"/>
                  </a:cubicBezTo>
                  <a:cubicBezTo>
                    <a:pt x="22887" y="18874"/>
                    <a:pt x="23015" y="18649"/>
                    <a:pt x="23273" y="18231"/>
                  </a:cubicBezTo>
                  <a:cubicBezTo>
                    <a:pt x="24076" y="16817"/>
                    <a:pt x="26198" y="13184"/>
                    <a:pt x="28319" y="9745"/>
                  </a:cubicBezTo>
                  <a:cubicBezTo>
                    <a:pt x="29380" y="8041"/>
                    <a:pt x="30441" y="6338"/>
                    <a:pt x="31373" y="5020"/>
                  </a:cubicBezTo>
                  <a:cubicBezTo>
                    <a:pt x="31823" y="4345"/>
                    <a:pt x="32241" y="3766"/>
                    <a:pt x="32627" y="3284"/>
                  </a:cubicBezTo>
                  <a:cubicBezTo>
                    <a:pt x="32980" y="2834"/>
                    <a:pt x="33302" y="2480"/>
                    <a:pt x="33494" y="2320"/>
                  </a:cubicBezTo>
                  <a:cubicBezTo>
                    <a:pt x="34555" y="1452"/>
                    <a:pt x="35391" y="1002"/>
                    <a:pt x="35937" y="777"/>
                  </a:cubicBezTo>
                  <a:cubicBezTo>
                    <a:pt x="36227" y="648"/>
                    <a:pt x="36452" y="584"/>
                    <a:pt x="36580" y="552"/>
                  </a:cubicBezTo>
                  <a:cubicBezTo>
                    <a:pt x="36645" y="552"/>
                    <a:pt x="36709" y="519"/>
                    <a:pt x="36741" y="519"/>
                  </a:cubicBezTo>
                  <a:lnTo>
                    <a:pt x="36773" y="519"/>
                  </a:lnTo>
                  <a:cubicBezTo>
                    <a:pt x="36902" y="519"/>
                    <a:pt x="37030" y="391"/>
                    <a:pt x="36998" y="230"/>
                  </a:cubicBezTo>
                  <a:cubicBezTo>
                    <a:pt x="36998" y="115"/>
                    <a:pt x="36895" y="0"/>
                    <a:pt x="367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04;p64"/>
            <p:cNvSpPr/>
            <p:nvPr/>
          </p:nvSpPr>
          <p:spPr>
            <a:xfrm>
              <a:off x="4632075" y="3436975"/>
              <a:ext cx="252350" cy="170700"/>
            </a:xfrm>
            <a:custGeom>
              <a:avLst/>
              <a:gdLst/>
              <a:ahLst/>
              <a:cxnLst/>
              <a:rect l="l" t="t" r="r" b="b"/>
              <a:pathLst>
                <a:path w="10094" h="6828" extrusionOk="0">
                  <a:moveTo>
                    <a:pt x="2952" y="0"/>
                  </a:moveTo>
                  <a:cubicBezTo>
                    <a:pt x="2794" y="0"/>
                    <a:pt x="2685" y="65"/>
                    <a:pt x="2636" y="238"/>
                  </a:cubicBezTo>
                  <a:cubicBezTo>
                    <a:pt x="2443" y="913"/>
                    <a:pt x="3022" y="1203"/>
                    <a:pt x="3440" y="1428"/>
                  </a:cubicBezTo>
                  <a:cubicBezTo>
                    <a:pt x="3825" y="1620"/>
                    <a:pt x="4500" y="1620"/>
                    <a:pt x="4500" y="1620"/>
                  </a:cubicBezTo>
                  <a:cubicBezTo>
                    <a:pt x="4500" y="1620"/>
                    <a:pt x="4318" y="1665"/>
                    <a:pt x="4010" y="1665"/>
                  </a:cubicBezTo>
                  <a:cubicBezTo>
                    <a:pt x="3530" y="1665"/>
                    <a:pt x="2745" y="1558"/>
                    <a:pt x="1865" y="1010"/>
                  </a:cubicBezTo>
                  <a:cubicBezTo>
                    <a:pt x="1067" y="542"/>
                    <a:pt x="588" y="270"/>
                    <a:pt x="315" y="270"/>
                  </a:cubicBezTo>
                  <a:cubicBezTo>
                    <a:pt x="82" y="270"/>
                    <a:pt x="0" y="469"/>
                    <a:pt x="0" y="913"/>
                  </a:cubicBezTo>
                  <a:cubicBezTo>
                    <a:pt x="0" y="1910"/>
                    <a:pt x="1061" y="3453"/>
                    <a:pt x="1865" y="4449"/>
                  </a:cubicBezTo>
                  <a:cubicBezTo>
                    <a:pt x="2636" y="5414"/>
                    <a:pt x="7136" y="5799"/>
                    <a:pt x="7136" y="5799"/>
                  </a:cubicBezTo>
                  <a:cubicBezTo>
                    <a:pt x="7136" y="5799"/>
                    <a:pt x="7329" y="6185"/>
                    <a:pt x="7683" y="6828"/>
                  </a:cubicBezTo>
                  <a:cubicBezTo>
                    <a:pt x="8165" y="6185"/>
                    <a:pt x="8904" y="5574"/>
                    <a:pt x="10094" y="5060"/>
                  </a:cubicBezTo>
                  <a:cubicBezTo>
                    <a:pt x="9322" y="4096"/>
                    <a:pt x="8647" y="3131"/>
                    <a:pt x="8133" y="2392"/>
                  </a:cubicBezTo>
                  <a:cubicBezTo>
                    <a:pt x="7040" y="913"/>
                    <a:pt x="6847" y="720"/>
                    <a:pt x="5368" y="624"/>
                  </a:cubicBezTo>
                  <a:cubicBezTo>
                    <a:pt x="4292" y="552"/>
                    <a:pt x="3412" y="0"/>
                    <a:pt x="29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05;p64"/>
            <p:cNvSpPr/>
            <p:nvPr/>
          </p:nvSpPr>
          <p:spPr>
            <a:xfrm>
              <a:off x="4625650" y="3430050"/>
              <a:ext cx="265200" cy="184275"/>
            </a:xfrm>
            <a:custGeom>
              <a:avLst/>
              <a:gdLst/>
              <a:ahLst/>
              <a:cxnLst/>
              <a:rect l="l" t="t" r="r" b="b"/>
              <a:pathLst>
                <a:path w="10608" h="7371" extrusionOk="0">
                  <a:moveTo>
                    <a:pt x="3214" y="547"/>
                  </a:moveTo>
                  <a:cubicBezTo>
                    <a:pt x="3279" y="547"/>
                    <a:pt x="3407" y="580"/>
                    <a:pt x="3536" y="612"/>
                  </a:cubicBezTo>
                  <a:cubicBezTo>
                    <a:pt x="4018" y="772"/>
                    <a:pt x="4725" y="1126"/>
                    <a:pt x="5625" y="1158"/>
                  </a:cubicBezTo>
                  <a:cubicBezTo>
                    <a:pt x="5979" y="1190"/>
                    <a:pt x="6268" y="1222"/>
                    <a:pt x="6461" y="1287"/>
                  </a:cubicBezTo>
                  <a:cubicBezTo>
                    <a:pt x="6815" y="1351"/>
                    <a:pt x="7008" y="1447"/>
                    <a:pt x="7233" y="1672"/>
                  </a:cubicBezTo>
                  <a:cubicBezTo>
                    <a:pt x="7490" y="1897"/>
                    <a:pt x="7747" y="2283"/>
                    <a:pt x="8165" y="2830"/>
                  </a:cubicBezTo>
                  <a:cubicBezTo>
                    <a:pt x="8630" y="3470"/>
                    <a:pt x="9228" y="4347"/>
                    <a:pt x="9909" y="5223"/>
                  </a:cubicBezTo>
                  <a:lnTo>
                    <a:pt x="9909" y="5223"/>
                  </a:lnTo>
                  <a:cubicBezTo>
                    <a:pt x="9070" y="5629"/>
                    <a:pt x="8442" y="6117"/>
                    <a:pt x="7985" y="6620"/>
                  </a:cubicBezTo>
                  <a:lnTo>
                    <a:pt x="7985" y="6620"/>
                  </a:lnTo>
                  <a:cubicBezTo>
                    <a:pt x="7905" y="6462"/>
                    <a:pt x="7836" y="6333"/>
                    <a:pt x="7779" y="6237"/>
                  </a:cubicBezTo>
                  <a:cubicBezTo>
                    <a:pt x="7683" y="6076"/>
                    <a:pt x="7650" y="5980"/>
                    <a:pt x="7650" y="5980"/>
                  </a:cubicBezTo>
                  <a:cubicBezTo>
                    <a:pt x="7586" y="5883"/>
                    <a:pt x="7522" y="5819"/>
                    <a:pt x="7425" y="5819"/>
                  </a:cubicBezTo>
                  <a:cubicBezTo>
                    <a:pt x="7425" y="5819"/>
                    <a:pt x="7136" y="5787"/>
                    <a:pt x="6718" y="5755"/>
                  </a:cubicBezTo>
                  <a:cubicBezTo>
                    <a:pt x="6075" y="5658"/>
                    <a:pt x="5079" y="5530"/>
                    <a:pt x="4179" y="5337"/>
                  </a:cubicBezTo>
                  <a:cubicBezTo>
                    <a:pt x="3761" y="5208"/>
                    <a:pt x="3343" y="5112"/>
                    <a:pt x="2989" y="4951"/>
                  </a:cubicBezTo>
                  <a:cubicBezTo>
                    <a:pt x="2668" y="4823"/>
                    <a:pt x="2411" y="4662"/>
                    <a:pt x="2314" y="4565"/>
                  </a:cubicBezTo>
                  <a:cubicBezTo>
                    <a:pt x="1929" y="4083"/>
                    <a:pt x="1479" y="3440"/>
                    <a:pt x="1125" y="2830"/>
                  </a:cubicBezTo>
                  <a:cubicBezTo>
                    <a:pt x="772" y="2219"/>
                    <a:pt x="514" y="1608"/>
                    <a:pt x="514" y="1190"/>
                  </a:cubicBezTo>
                  <a:cubicBezTo>
                    <a:pt x="514" y="997"/>
                    <a:pt x="547" y="869"/>
                    <a:pt x="579" y="805"/>
                  </a:cubicBezTo>
                  <a:cubicBezTo>
                    <a:pt x="611" y="805"/>
                    <a:pt x="804" y="869"/>
                    <a:pt x="1029" y="997"/>
                  </a:cubicBezTo>
                  <a:cubicBezTo>
                    <a:pt x="1254" y="1094"/>
                    <a:pt x="1575" y="1287"/>
                    <a:pt x="1993" y="1512"/>
                  </a:cubicBezTo>
                  <a:cubicBezTo>
                    <a:pt x="2893" y="2090"/>
                    <a:pt x="3729" y="2187"/>
                    <a:pt x="4243" y="2187"/>
                  </a:cubicBezTo>
                  <a:cubicBezTo>
                    <a:pt x="4597" y="2187"/>
                    <a:pt x="4790" y="2155"/>
                    <a:pt x="4822" y="2155"/>
                  </a:cubicBezTo>
                  <a:cubicBezTo>
                    <a:pt x="4950" y="2123"/>
                    <a:pt x="5047" y="1994"/>
                    <a:pt x="5015" y="1865"/>
                  </a:cubicBezTo>
                  <a:cubicBezTo>
                    <a:pt x="5015" y="1705"/>
                    <a:pt x="4886" y="1608"/>
                    <a:pt x="4757" y="1608"/>
                  </a:cubicBezTo>
                  <a:lnTo>
                    <a:pt x="4661" y="1608"/>
                  </a:lnTo>
                  <a:cubicBezTo>
                    <a:pt x="4565" y="1608"/>
                    <a:pt x="4404" y="1608"/>
                    <a:pt x="4243" y="1576"/>
                  </a:cubicBezTo>
                  <a:cubicBezTo>
                    <a:pt x="4082" y="1544"/>
                    <a:pt x="3890" y="1512"/>
                    <a:pt x="3793" y="1447"/>
                  </a:cubicBezTo>
                  <a:cubicBezTo>
                    <a:pt x="3632" y="1351"/>
                    <a:pt x="3440" y="1255"/>
                    <a:pt x="3311" y="1158"/>
                  </a:cubicBezTo>
                  <a:cubicBezTo>
                    <a:pt x="3182" y="1030"/>
                    <a:pt x="3118" y="933"/>
                    <a:pt x="3118" y="772"/>
                  </a:cubicBezTo>
                  <a:cubicBezTo>
                    <a:pt x="3118" y="708"/>
                    <a:pt x="3118" y="676"/>
                    <a:pt x="3150" y="580"/>
                  </a:cubicBezTo>
                  <a:lnTo>
                    <a:pt x="3182" y="547"/>
                  </a:lnTo>
                  <a:close/>
                  <a:moveTo>
                    <a:pt x="3214" y="1"/>
                  </a:moveTo>
                  <a:cubicBezTo>
                    <a:pt x="3086" y="1"/>
                    <a:pt x="2957" y="33"/>
                    <a:pt x="2861" y="97"/>
                  </a:cubicBezTo>
                  <a:cubicBezTo>
                    <a:pt x="2732" y="194"/>
                    <a:pt x="2668" y="322"/>
                    <a:pt x="2636" y="451"/>
                  </a:cubicBezTo>
                  <a:cubicBezTo>
                    <a:pt x="2604" y="547"/>
                    <a:pt x="2604" y="676"/>
                    <a:pt x="2604" y="772"/>
                  </a:cubicBezTo>
                  <a:cubicBezTo>
                    <a:pt x="2583" y="1000"/>
                    <a:pt x="2655" y="1187"/>
                    <a:pt x="2761" y="1334"/>
                  </a:cubicBezTo>
                  <a:lnTo>
                    <a:pt x="2761" y="1334"/>
                  </a:lnTo>
                  <a:cubicBezTo>
                    <a:pt x="2597" y="1260"/>
                    <a:pt x="2426" y="1170"/>
                    <a:pt x="2250" y="1062"/>
                  </a:cubicBezTo>
                  <a:cubicBezTo>
                    <a:pt x="1864" y="837"/>
                    <a:pt x="1543" y="644"/>
                    <a:pt x="1286" y="515"/>
                  </a:cubicBezTo>
                  <a:cubicBezTo>
                    <a:pt x="997" y="387"/>
                    <a:pt x="804" y="290"/>
                    <a:pt x="579" y="290"/>
                  </a:cubicBezTo>
                  <a:cubicBezTo>
                    <a:pt x="482" y="290"/>
                    <a:pt x="386" y="290"/>
                    <a:pt x="289" y="355"/>
                  </a:cubicBezTo>
                  <a:cubicBezTo>
                    <a:pt x="129" y="451"/>
                    <a:pt x="64" y="580"/>
                    <a:pt x="32" y="740"/>
                  </a:cubicBezTo>
                  <a:cubicBezTo>
                    <a:pt x="0" y="869"/>
                    <a:pt x="0" y="1030"/>
                    <a:pt x="0" y="1190"/>
                  </a:cubicBezTo>
                  <a:cubicBezTo>
                    <a:pt x="0" y="1769"/>
                    <a:pt x="289" y="2444"/>
                    <a:pt x="675" y="3087"/>
                  </a:cubicBezTo>
                  <a:cubicBezTo>
                    <a:pt x="1029" y="3762"/>
                    <a:pt x="1511" y="4405"/>
                    <a:pt x="1897" y="4887"/>
                  </a:cubicBezTo>
                  <a:cubicBezTo>
                    <a:pt x="2186" y="5208"/>
                    <a:pt x="2636" y="5401"/>
                    <a:pt x="3182" y="5594"/>
                  </a:cubicBezTo>
                  <a:cubicBezTo>
                    <a:pt x="4611" y="6070"/>
                    <a:pt x="6724" y="6303"/>
                    <a:pt x="7243" y="6354"/>
                  </a:cubicBezTo>
                  <a:lnTo>
                    <a:pt x="7243" y="6354"/>
                  </a:lnTo>
                  <a:cubicBezTo>
                    <a:pt x="7327" y="6522"/>
                    <a:pt x="7479" y="6826"/>
                    <a:pt x="7683" y="7233"/>
                  </a:cubicBezTo>
                  <a:cubicBezTo>
                    <a:pt x="7747" y="7298"/>
                    <a:pt x="7811" y="7362"/>
                    <a:pt x="7908" y="7362"/>
                  </a:cubicBezTo>
                  <a:cubicBezTo>
                    <a:pt x="7925" y="7368"/>
                    <a:pt x="7943" y="7371"/>
                    <a:pt x="7960" y="7371"/>
                  </a:cubicBezTo>
                  <a:cubicBezTo>
                    <a:pt x="8037" y="7371"/>
                    <a:pt x="8106" y="7318"/>
                    <a:pt x="8133" y="7266"/>
                  </a:cubicBezTo>
                  <a:cubicBezTo>
                    <a:pt x="8583" y="6687"/>
                    <a:pt x="9290" y="6076"/>
                    <a:pt x="10447" y="5594"/>
                  </a:cubicBezTo>
                  <a:cubicBezTo>
                    <a:pt x="10511" y="5562"/>
                    <a:pt x="10576" y="5498"/>
                    <a:pt x="10608" y="5401"/>
                  </a:cubicBezTo>
                  <a:cubicBezTo>
                    <a:pt x="10608" y="5337"/>
                    <a:pt x="10608" y="5241"/>
                    <a:pt x="10543" y="5176"/>
                  </a:cubicBezTo>
                  <a:cubicBezTo>
                    <a:pt x="9804" y="4212"/>
                    <a:pt x="9129" y="3248"/>
                    <a:pt x="8583" y="2508"/>
                  </a:cubicBezTo>
                  <a:cubicBezTo>
                    <a:pt x="8068" y="1769"/>
                    <a:pt x="7715" y="1351"/>
                    <a:pt x="7297" y="1062"/>
                  </a:cubicBezTo>
                  <a:cubicBezTo>
                    <a:pt x="7104" y="901"/>
                    <a:pt x="6847" y="805"/>
                    <a:pt x="6590" y="740"/>
                  </a:cubicBezTo>
                  <a:cubicBezTo>
                    <a:pt x="6332" y="708"/>
                    <a:pt x="6011" y="676"/>
                    <a:pt x="5657" y="644"/>
                  </a:cubicBezTo>
                  <a:cubicBezTo>
                    <a:pt x="5143" y="612"/>
                    <a:pt x="4693" y="451"/>
                    <a:pt x="4275" y="322"/>
                  </a:cubicBezTo>
                  <a:cubicBezTo>
                    <a:pt x="4082" y="226"/>
                    <a:pt x="3890" y="162"/>
                    <a:pt x="3729" y="97"/>
                  </a:cubicBezTo>
                  <a:cubicBezTo>
                    <a:pt x="3536" y="65"/>
                    <a:pt x="3375" y="1"/>
                    <a:pt x="32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0" name="Google Shape;4019;p64"/>
          <p:cNvGrpSpPr/>
          <p:nvPr/>
        </p:nvGrpSpPr>
        <p:grpSpPr>
          <a:xfrm>
            <a:off x="6306966" y="1066155"/>
            <a:ext cx="1942868" cy="2116917"/>
            <a:chOff x="1744400" y="429725"/>
            <a:chExt cx="4623925" cy="4948200"/>
          </a:xfrm>
        </p:grpSpPr>
        <p:sp>
          <p:nvSpPr>
            <p:cNvPr id="461" name="Google Shape;4020;p64"/>
            <p:cNvSpPr/>
            <p:nvPr/>
          </p:nvSpPr>
          <p:spPr>
            <a:xfrm>
              <a:off x="1744400" y="430000"/>
              <a:ext cx="4623925" cy="4588575"/>
            </a:xfrm>
            <a:custGeom>
              <a:avLst/>
              <a:gdLst/>
              <a:ahLst/>
              <a:cxnLst/>
              <a:rect l="l" t="t" r="r" b="b"/>
              <a:pathLst>
                <a:path w="184957" h="183543" extrusionOk="0">
                  <a:moveTo>
                    <a:pt x="93830" y="1"/>
                  </a:moveTo>
                  <a:cubicBezTo>
                    <a:pt x="76191" y="1"/>
                    <a:pt x="57391" y="6440"/>
                    <a:pt x="42281" y="19249"/>
                  </a:cubicBezTo>
                  <a:cubicBezTo>
                    <a:pt x="12606" y="44404"/>
                    <a:pt x="7524" y="71664"/>
                    <a:pt x="7524" y="71664"/>
                  </a:cubicBezTo>
                  <a:cubicBezTo>
                    <a:pt x="7524" y="71664"/>
                    <a:pt x="0" y="103754"/>
                    <a:pt x="20916" y="131716"/>
                  </a:cubicBezTo>
                  <a:cubicBezTo>
                    <a:pt x="41831" y="159679"/>
                    <a:pt x="78300" y="170544"/>
                    <a:pt x="107611" y="180117"/>
                  </a:cubicBezTo>
                  <a:cubicBezTo>
                    <a:pt x="114704" y="182434"/>
                    <a:pt x="121689" y="183542"/>
                    <a:pt x="128348" y="183542"/>
                  </a:cubicBezTo>
                  <a:cubicBezTo>
                    <a:pt x="149206" y="183542"/>
                    <a:pt x="166871" y="172670"/>
                    <a:pt x="174681" y="154008"/>
                  </a:cubicBezTo>
                  <a:cubicBezTo>
                    <a:pt x="184956" y="129386"/>
                    <a:pt x="164181" y="116107"/>
                    <a:pt x="159577" y="83933"/>
                  </a:cubicBezTo>
                  <a:cubicBezTo>
                    <a:pt x="155001" y="51759"/>
                    <a:pt x="158650" y="42495"/>
                    <a:pt x="137257" y="18013"/>
                  </a:cubicBezTo>
                  <a:cubicBezTo>
                    <a:pt x="126757" y="5984"/>
                    <a:pt x="110833" y="1"/>
                    <a:pt x="938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021;p64"/>
            <p:cNvSpPr/>
            <p:nvPr/>
          </p:nvSpPr>
          <p:spPr>
            <a:xfrm>
              <a:off x="1899500" y="429725"/>
              <a:ext cx="4282125" cy="4588850"/>
            </a:xfrm>
            <a:custGeom>
              <a:avLst/>
              <a:gdLst/>
              <a:ahLst/>
              <a:cxnLst/>
              <a:rect l="l" t="t" r="r" b="b"/>
              <a:pathLst>
                <a:path w="171285" h="183554" extrusionOk="0">
                  <a:moveTo>
                    <a:pt x="170470" y="133468"/>
                  </a:moveTo>
                  <a:lnTo>
                    <a:pt x="170470" y="147814"/>
                  </a:lnTo>
                  <a:cubicBezTo>
                    <a:pt x="171032" y="145372"/>
                    <a:pt x="171285" y="143013"/>
                    <a:pt x="171285" y="140711"/>
                  </a:cubicBezTo>
                  <a:cubicBezTo>
                    <a:pt x="171285" y="138241"/>
                    <a:pt x="171004" y="135854"/>
                    <a:pt x="170470" y="133468"/>
                  </a:cubicBezTo>
                  <a:close/>
                  <a:moveTo>
                    <a:pt x="87622" y="0"/>
                  </a:moveTo>
                  <a:cubicBezTo>
                    <a:pt x="70777" y="0"/>
                    <a:pt x="52893" y="5896"/>
                    <a:pt x="38126" y="17575"/>
                  </a:cubicBezTo>
                  <a:lnTo>
                    <a:pt x="103147" y="17575"/>
                  </a:lnTo>
                  <a:lnTo>
                    <a:pt x="103147" y="91805"/>
                  </a:lnTo>
                  <a:lnTo>
                    <a:pt x="3931" y="91805"/>
                  </a:lnTo>
                  <a:lnTo>
                    <a:pt x="3931" y="63169"/>
                  </a:lnTo>
                  <a:cubicBezTo>
                    <a:pt x="1910" y="68419"/>
                    <a:pt x="1320" y="71675"/>
                    <a:pt x="1320" y="71675"/>
                  </a:cubicBezTo>
                  <a:cubicBezTo>
                    <a:pt x="1320" y="71675"/>
                    <a:pt x="1" y="77290"/>
                    <a:pt x="1" y="85853"/>
                  </a:cubicBezTo>
                  <a:cubicBezTo>
                    <a:pt x="1" y="97785"/>
                    <a:pt x="2555" y="115444"/>
                    <a:pt x="14712" y="131727"/>
                  </a:cubicBezTo>
                  <a:cubicBezTo>
                    <a:pt x="35627" y="159690"/>
                    <a:pt x="72096" y="170555"/>
                    <a:pt x="101407" y="180128"/>
                  </a:cubicBezTo>
                  <a:cubicBezTo>
                    <a:pt x="108509" y="182458"/>
                    <a:pt x="115500" y="183553"/>
                    <a:pt x="122154" y="183553"/>
                  </a:cubicBezTo>
                  <a:cubicBezTo>
                    <a:pt x="143013" y="183553"/>
                    <a:pt x="160672" y="172688"/>
                    <a:pt x="168477" y="154019"/>
                  </a:cubicBezTo>
                  <a:cubicBezTo>
                    <a:pt x="169095" y="152503"/>
                    <a:pt x="169628" y="151015"/>
                    <a:pt x="170021" y="149583"/>
                  </a:cubicBezTo>
                  <a:lnTo>
                    <a:pt x="100452" y="149583"/>
                  </a:lnTo>
                  <a:lnTo>
                    <a:pt x="100452" y="98290"/>
                  </a:lnTo>
                  <a:lnTo>
                    <a:pt x="100452" y="97167"/>
                  </a:lnTo>
                  <a:lnTo>
                    <a:pt x="100452" y="94079"/>
                  </a:lnTo>
                  <a:lnTo>
                    <a:pt x="117465" y="94079"/>
                  </a:lnTo>
                  <a:lnTo>
                    <a:pt x="119402" y="97167"/>
                  </a:lnTo>
                  <a:lnTo>
                    <a:pt x="156349" y="97167"/>
                  </a:lnTo>
                  <a:cubicBezTo>
                    <a:pt x="155114" y="93124"/>
                    <a:pt x="154075" y="88745"/>
                    <a:pt x="153373" y="83944"/>
                  </a:cubicBezTo>
                  <a:cubicBezTo>
                    <a:pt x="148797" y="51770"/>
                    <a:pt x="152446" y="42506"/>
                    <a:pt x="131053" y="18024"/>
                  </a:cubicBezTo>
                  <a:cubicBezTo>
                    <a:pt x="120554" y="6008"/>
                    <a:pt x="104635" y="0"/>
                    <a:pt x="876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022;p64"/>
            <p:cNvSpPr/>
            <p:nvPr/>
          </p:nvSpPr>
          <p:spPr>
            <a:xfrm>
              <a:off x="4410775" y="2781675"/>
              <a:ext cx="1750500" cy="1387625"/>
            </a:xfrm>
            <a:custGeom>
              <a:avLst/>
              <a:gdLst/>
              <a:ahLst/>
              <a:cxnLst/>
              <a:rect l="l" t="t" r="r" b="b"/>
              <a:pathLst>
                <a:path w="70020" h="55505" extrusionOk="0">
                  <a:moveTo>
                    <a:pt x="1" y="1"/>
                  </a:moveTo>
                  <a:lnTo>
                    <a:pt x="1" y="55505"/>
                  </a:lnTo>
                  <a:lnTo>
                    <a:pt x="70019" y="55505"/>
                  </a:lnTo>
                  <a:lnTo>
                    <a:pt x="70019" y="3089"/>
                  </a:lnTo>
                  <a:lnTo>
                    <a:pt x="18951" y="3089"/>
                  </a:lnTo>
                  <a:lnTo>
                    <a:pt x="170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023;p64"/>
            <p:cNvSpPr/>
            <p:nvPr/>
          </p:nvSpPr>
          <p:spPr>
            <a:xfrm>
              <a:off x="4424125" y="2894675"/>
              <a:ext cx="1725925" cy="1246550"/>
            </a:xfrm>
            <a:custGeom>
              <a:avLst/>
              <a:gdLst/>
              <a:ahLst/>
              <a:cxnLst/>
              <a:rect l="l" t="t" r="r" b="b"/>
              <a:pathLst>
                <a:path w="69037" h="49862" extrusionOk="0">
                  <a:moveTo>
                    <a:pt x="0" y="1"/>
                  </a:moveTo>
                  <a:lnTo>
                    <a:pt x="0" y="49862"/>
                  </a:lnTo>
                  <a:lnTo>
                    <a:pt x="69036" y="49862"/>
                  </a:lnTo>
                  <a:lnTo>
                    <a:pt x="690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024;p64"/>
            <p:cNvSpPr/>
            <p:nvPr/>
          </p:nvSpPr>
          <p:spPr>
            <a:xfrm>
              <a:off x="6118425" y="2900300"/>
              <a:ext cx="26000" cy="749625"/>
            </a:xfrm>
            <a:custGeom>
              <a:avLst/>
              <a:gdLst/>
              <a:ahLst/>
              <a:cxnLst/>
              <a:rect l="l" t="t" r="r" b="b"/>
              <a:pathLst>
                <a:path w="1040" h="29985" extrusionOk="0">
                  <a:moveTo>
                    <a:pt x="1" y="1"/>
                  </a:moveTo>
                  <a:lnTo>
                    <a:pt x="1" y="29984"/>
                  </a:lnTo>
                  <a:lnTo>
                    <a:pt x="1040" y="29984"/>
                  </a:lnTo>
                  <a:lnTo>
                    <a:pt x="1040" y="1"/>
                  </a:ln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025;p64"/>
            <p:cNvSpPr/>
            <p:nvPr/>
          </p:nvSpPr>
          <p:spPr>
            <a:xfrm>
              <a:off x="6118425" y="3649900"/>
              <a:ext cx="26000" cy="485025"/>
            </a:xfrm>
            <a:custGeom>
              <a:avLst/>
              <a:gdLst/>
              <a:ahLst/>
              <a:cxnLst/>
              <a:rect l="l" t="t" r="r" b="b"/>
              <a:pathLst>
                <a:path w="1040" h="19401" extrusionOk="0">
                  <a:moveTo>
                    <a:pt x="1" y="0"/>
                  </a:moveTo>
                  <a:lnTo>
                    <a:pt x="1" y="19400"/>
                  </a:lnTo>
                  <a:lnTo>
                    <a:pt x="1040" y="19400"/>
                  </a:lnTo>
                  <a:lnTo>
                    <a:pt x="1040" y="0"/>
                  </a:lnTo>
                  <a:close/>
                </a:path>
              </a:pathLst>
            </a:custGeom>
            <a:solidFill>
              <a:srgbClr val="B0B0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026;p64"/>
            <p:cNvSpPr/>
            <p:nvPr/>
          </p:nvSpPr>
          <p:spPr>
            <a:xfrm>
              <a:off x="4417100" y="2877850"/>
              <a:ext cx="1735050" cy="67400"/>
            </a:xfrm>
            <a:custGeom>
              <a:avLst/>
              <a:gdLst/>
              <a:ahLst/>
              <a:cxnLst/>
              <a:rect l="l" t="t" r="r" b="b"/>
              <a:pathLst>
                <a:path w="69402" h="2696" extrusionOk="0">
                  <a:moveTo>
                    <a:pt x="1" y="0"/>
                  </a:moveTo>
                  <a:lnTo>
                    <a:pt x="1" y="2695"/>
                  </a:lnTo>
                  <a:lnTo>
                    <a:pt x="69401" y="2695"/>
                  </a:lnTo>
                  <a:lnTo>
                    <a:pt x="6940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027;p64"/>
            <p:cNvSpPr/>
            <p:nvPr/>
          </p:nvSpPr>
          <p:spPr>
            <a:xfrm>
              <a:off x="4411500" y="2871525"/>
              <a:ext cx="1746975" cy="80050"/>
            </a:xfrm>
            <a:custGeom>
              <a:avLst/>
              <a:gdLst/>
              <a:ahLst/>
              <a:cxnLst/>
              <a:rect l="l" t="t" r="r" b="b"/>
              <a:pathLst>
                <a:path w="69879" h="3202" extrusionOk="0">
                  <a:moveTo>
                    <a:pt x="69401" y="478"/>
                  </a:moveTo>
                  <a:lnTo>
                    <a:pt x="69401" y="2724"/>
                  </a:lnTo>
                  <a:lnTo>
                    <a:pt x="449" y="2724"/>
                  </a:lnTo>
                  <a:lnTo>
                    <a:pt x="449" y="478"/>
                  </a:lnTo>
                  <a:close/>
                  <a:moveTo>
                    <a:pt x="0" y="0"/>
                  </a:moveTo>
                  <a:lnTo>
                    <a:pt x="0" y="3201"/>
                  </a:lnTo>
                  <a:lnTo>
                    <a:pt x="69878" y="3201"/>
                  </a:lnTo>
                  <a:lnTo>
                    <a:pt x="69878" y="2948"/>
                  </a:lnTo>
                  <a:lnTo>
                    <a:pt x="69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028;p64"/>
            <p:cNvSpPr/>
            <p:nvPr/>
          </p:nvSpPr>
          <p:spPr>
            <a:xfrm>
              <a:off x="4417800" y="2888375"/>
              <a:ext cx="1737850" cy="1258475"/>
            </a:xfrm>
            <a:custGeom>
              <a:avLst/>
              <a:gdLst/>
              <a:ahLst/>
              <a:cxnLst/>
              <a:rect l="l" t="t" r="r" b="b"/>
              <a:pathLst>
                <a:path w="69514" h="50339" extrusionOk="0">
                  <a:moveTo>
                    <a:pt x="69065" y="478"/>
                  </a:moveTo>
                  <a:lnTo>
                    <a:pt x="69065" y="49861"/>
                  </a:lnTo>
                  <a:lnTo>
                    <a:pt x="478" y="49861"/>
                  </a:lnTo>
                  <a:lnTo>
                    <a:pt x="478" y="478"/>
                  </a:lnTo>
                  <a:close/>
                  <a:moveTo>
                    <a:pt x="253" y="0"/>
                  </a:moveTo>
                  <a:cubicBezTo>
                    <a:pt x="197" y="0"/>
                    <a:pt x="113" y="28"/>
                    <a:pt x="85" y="85"/>
                  </a:cubicBezTo>
                  <a:cubicBezTo>
                    <a:pt x="29" y="113"/>
                    <a:pt x="1" y="169"/>
                    <a:pt x="1" y="253"/>
                  </a:cubicBezTo>
                  <a:lnTo>
                    <a:pt x="1" y="50114"/>
                  </a:lnTo>
                  <a:cubicBezTo>
                    <a:pt x="1" y="50170"/>
                    <a:pt x="29" y="50226"/>
                    <a:pt x="85" y="50282"/>
                  </a:cubicBezTo>
                  <a:cubicBezTo>
                    <a:pt x="113" y="50310"/>
                    <a:pt x="197" y="50338"/>
                    <a:pt x="253" y="50338"/>
                  </a:cubicBezTo>
                  <a:lnTo>
                    <a:pt x="69289" y="50338"/>
                  </a:lnTo>
                  <a:cubicBezTo>
                    <a:pt x="69345" y="50338"/>
                    <a:pt x="69402" y="50310"/>
                    <a:pt x="69458" y="50282"/>
                  </a:cubicBezTo>
                  <a:cubicBezTo>
                    <a:pt x="69514" y="50226"/>
                    <a:pt x="69514" y="50170"/>
                    <a:pt x="69514" y="50114"/>
                  </a:cubicBezTo>
                  <a:lnTo>
                    <a:pt x="69514" y="253"/>
                  </a:lnTo>
                  <a:cubicBezTo>
                    <a:pt x="69514" y="169"/>
                    <a:pt x="69514" y="113"/>
                    <a:pt x="69458" y="85"/>
                  </a:cubicBezTo>
                  <a:cubicBezTo>
                    <a:pt x="69402" y="28"/>
                    <a:pt x="69345" y="0"/>
                    <a:pt x="692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029;p64"/>
            <p:cNvSpPr/>
            <p:nvPr/>
          </p:nvSpPr>
          <p:spPr>
            <a:xfrm>
              <a:off x="5191975" y="2989450"/>
              <a:ext cx="141800" cy="21075"/>
            </a:xfrm>
            <a:custGeom>
              <a:avLst/>
              <a:gdLst/>
              <a:ahLst/>
              <a:cxnLst/>
              <a:rect l="l" t="t" r="r" b="b"/>
              <a:pathLst>
                <a:path w="5672" h="843" extrusionOk="0">
                  <a:moveTo>
                    <a:pt x="421" y="0"/>
                  </a:moveTo>
                  <a:cubicBezTo>
                    <a:pt x="197" y="0"/>
                    <a:pt x="0" y="197"/>
                    <a:pt x="0" y="421"/>
                  </a:cubicBezTo>
                  <a:cubicBezTo>
                    <a:pt x="0" y="674"/>
                    <a:pt x="197" y="842"/>
                    <a:pt x="421" y="842"/>
                  </a:cubicBezTo>
                  <a:lnTo>
                    <a:pt x="5250" y="842"/>
                  </a:lnTo>
                  <a:cubicBezTo>
                    <a:pt x="5475" y="842"/>
                    <a:pt x="5671" y="674"/>
                    <a:pt x="5671" y="421"/>
                  </a:cubicBezTo>
                  <a:cubicBezTo>
                    <a:pt x="5671" y="197"/>
                    <a:pt x="5475" y="0"/>
                    <a:pt x="5250" y="0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030;p64"/>
            <p:cNvSpPr/>
            <p:nvPr/>
          </p:nvSpPr>
          <p:spPr>
            <a:xfrm>
              <a:off x="5433400" y="2989450"/>
              <a:ext cx="141800" cy="21075"/>
            </a:xfrm>
            <a:custGeom>
              <a:avLst/>
              <a:gdLst/>
              <a:ahLst/>
              <a:cxnLst/>
              <a:rect l="l" t="t" r="r" b="b"/>
              <a:pathLst>
                <a:path w="5672" h="843" extrusionOk="0">
                  <a:moveTo>
                    <a:pt x="422" y="0"/>
                  </a:moveTo>
                  <a:cubicBezTo>
                    <a:pt x="197" y="0"/>
                    <a:pt x="1" y="197"/>
                    <a:pt x="1" y="421"/>
                  </a:cubicBezTo>
                  <a:cubicBezTo>
                    <a:pt x="1" y="674"/>
                    <a:pt x="197" y="842"/>
                    <a:pt x="422" y="842"/>
                  </a:cubicBezTo>
                  <a:lnTo>
                    <a:pt x="5251" y="842"/>
                  </a:lnTo>
                  <a:cubicBezTo>
                    <a:pt x="5504" y="842"/>
                    <a:pt x="5672" y="674"/>
                    <a:pt x="5672" y="421"/>
                  </a:cubicBezTo>
                  <a:cubicBezTo>
                    <a:pt x="5672" y="197"/>
                    <a:pt x="5504" y="0"/>
                    <a:pt x="5251" y="0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031;p64"/>
            <p:cNvSpPr/>
            <p:nvPr/>
          </p:nvSpPr>
          <p:spPr>
            <a:xfrm>
              <a:off x="5674850" y="2989450"/>
              <a:ext cx="141800" cy="21075"/>
            </a:xfrm>
            <a:custGeom>
              <a:avLst/>
              <a:gdLst/>
              <a:ahLst/>
              <a:cxnLst/>
              <a:rect l="l" t="t" r="r" b="b"/>
              <a:pathLst>
                <a:path w="5672" h="843" extrusionOk="0">
                  <a:moveTo>
                    <a:pt x="422" y="0"/>
                  </a:moveTo>
                  <a:cubicBezTo>
                    <a:pt x="197" y="0"/>
                    <a:pt x="1" y="197"/>
                    <a:pt x="1" y="421"/>
                  </a:cubicBezTo>
                  <a:cubicBezTo>
                    <a:pt x="1" y="674"/>
                    <a:pt x="197" y="842"/>
                    <a:pt x="422" y="842"/>
                  </a:cubicBezTo>
                  <a:lnTo>
                    <a:pt x="5251" y="842"/>
                  </a:lnTo>
                  <a:cubicBezTo>
                    <a:pt x="5503" y="842"/>
                    <a:pt x="5672" y="674"/>
                    <a:pt x="5672" y="421"/>
                  </a:cubicBezTo>
                  <a:cubicBezTo>
                    <a:pt x="5672" y="197"/>
                    <a:pt x="5503" y="0"/>
                    <a:pt x="5251" y="0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032;p64"/>
            <p:cNvSpPr/>
            <p:nvPr/>
          </p:nvSpPr>
          <p:spPr>
            <a:xfrm>
              <a:off x="5916300" y="2989450"/>
              <a:ext cx="142500" cy="21075"/>
            </a:xfrm>
            <a:custGeom>
              <a:avLst/>
              <a:gdLst/>
              <a:ahLst/>
              <a:cxnLst/>
              <a:rect l="l" t="t" r="r" b="b"/>
              <a:pathLst>
                <a:path w="5700" h="843" extrusionOk="0">
                  <a:moveTo>
                    <a:pt x="421" y="0"/>
                  </a:moveTo>
                  <a:cubicBezTo>
                    <a:pt x="197" y="0"/>
                    <a:pt x="0" y="197"/>
                    <a:pt x="0" y="421"/>
                  </a:cubicBezTo>
                  <a:cubicBezTo>
                    <a:pt x="0" y="674"/>
                    <a:pt x="197" y="842"/>
                    <a:pt x="421" y="842"/>
                  </a:cubicBezTo>
                  <a:lnTo>
                    <a:pt x="5250" y="842"/>
                  </a:lnTo>
                  <a:cubicBezTo>
                    <a:pt x="5503" y="842"/>
                    <a:pt x="5699" y="674"/>
                    <a:pt x="5699" y="421"/>
                  </a:cubicBezTo>
                  <a:cubicBezTo>
                    <a:pt x="5699" y="197"/>
                    <a:pt x="5503" y="0"/>
                    <a:pt x="5250" y="0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033;p64"/>
            <p:cNvSpPr/>
            <p:nvPr/>
          </p:nvSpPr>
          <p:spPr>
            <a:xfrm>
              <a:off x="5778025" y="3646400"/>
              <a:ext cx="113725" cy="357975"/>
            </a:xfrm>
            <a:custGeom>
              <a:avLst/>
              <a:gdLst/>
              <a:ahLst/>
              <a:cxnLst/>
              <a:rect l="l" t="t" r="r" b="b"/>
              <a:pathLst>
                <a:path w="4549" h="14319" extrusionOk="0">
                  <a:moveTo>
                    <a:pt x="1" y="0"/>
                  </a:moveTo>
                  <a:lnTo>
                    <a:pt x="1" y="14318"/>
                  </a:lnTo>
                  <a:lnTo>
                    <a:pt x="4549" y="14318"/>
                  </a:lnTo>
                  <a:lnTo>
                    <a:pt x="45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034;p64"/>
            <p:cNvSpPr/>
            <p:nvPr/>
          </p:nvSpPr>
          <p:spPr>
            <a:xfrm>
              <a:off x="5772400" y="3640075"/>
              <a:ext cx="124975" cy="370600"/>
            </a:xfrm>
            <a:custGeom>
              <a:avLst/>
              <a:gdLst/>
              <a:ahLst/>
              <a:cxnLst/>
              <a:rect l="l" t="t" r="r" b="b"/>
              <a:pathLst>
                <a:path w="4999" h="14824" extrusionOk="0">
                  <a:moveTo>
                    <a:pt x="4521" y="478"/>
                  </a:moveTo>
                  <a:lnTo>
                    <a:pt x="4521" y="14347"/>
                  </a:lnTo>
                  <a:lnTo>
                    <a:pt x="450" y="14347"/>
                  </a:lnTo>
                  <a:lnTo>
                    <a:pt x="450" y="478"/>
                  </a:lnTo>
                  <a:close/>
                  <a:moveTo>
                    <a:pt x="1" y="0"/>
                  </a:moveTo>
                  <a:lnTo>
                    <a:pt x="1" y="253"/>
                  </a:lnTo>
                  <a:lnTo>
                    <a:pt x="1" y="14824"/>
                  </a:lnTo>
                  <a:lnTo>
                    <a:pt x="4998" y="14824"/>
                  </a:lnTo>
                  <a:lnTo>
                    <a:pt x="49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035;p64"/>
            <p:cNvSpPr/>
            <p:nvPr/>
          </p:nvSpPr>
          <p:spPr>
            <a:xfrm>
              <a:off x="5651700" y="3878000"/>
              <a:ext cx="113725" cy="126375"/>
            </a:xfrm>
            <a:custGeom>
              <a:avLst/>
              <a:gdLst/>
              <a:ahLst/>
              <a:cxnLst/>
              <a:rect l="l" t="t" r="r" b="b"/>
              <a:pathLst>
                <a:path w="4549" h="5055" extrusionOk="0">
                  <a:moveTo>
                    <a:pt x="0" y="1"/>
                  </a:moveTo>
                  <a:lnTo>
                    <a:pt x="0" y="5054"/>
                  </a:lnTo>
                  <a:lnTo>
                    <a:pt x="4548" y="5054"/>
                  </a:lnTo>
                  <a:lnTo>
                    <a:pt x="45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036;p64"/>
            <p:cNvSpPr/>
            <p:nvPr/>
          </p:nvSpPr>
          <p:spPr>
            <a:xfrm>
              <a:off x="5646075" y="3872400"/>
              <a:ext cx="124950" cy="138275"/>
            </a:xfrm>
            <a:custGeom>
              <a:avLst/>
              <a:gdLst/>
              <a:ahLst/>
              <a:cxnLst/>
              <a:rect l="l" t="t" r="r" b="b"/>
              <a:pathLst>
                <a:path w="4998" h="5531" extrusionOk="0">
                  <a:moveTo>
                    <a:pt x="4549" y="477"/>
                  </a:moveTo>
                  <a:lnTo>
                    <a:pt x="4549" y="5054"/>
                  </a:lnTo>
                  <a:lnTo>
                    <a:pt x="450" y="5054"/>
                  </a:lnTo>
                  <a:lnTo>
                    <a:pt x="450" y="477"/>
                  </a:lnTo>
                  <a:close/>
                  <a:moveTo>
                    <a:pt x="225" y="0"/>
                  </a:moveTo>
                  <a:cubicBezTo>
                    <a:pt x="169" y="0"/>
                    <a:pt x="113" y="28"/>
                    <a:pt x="57" y="56"/>
                  </a:cubicBezTo>
                  <a:cubicBezTo>
                    <a:pt x="29" y="112"/>
                    <a:pt x="1" y="169"/>
                    <a:pt x="1" y="225"/>
                  </a:cubicBezTo>
                  <a:lnTo>
                    <a:pt x="1" y="5278"/>
                  </a:lnTo>
                  <a:cubicBezTo>
                    <a:pt x="1" y="5362"/>
                    <a:pt x="29" y="5419"/>
                    <a:pt x="57" y="5447"/>
                  </a:cubicBezTo>
                  <a:cubicBezTo>
                    <a:pt x="113" y="5503"/>
                    <a:pt x="169" y="5531"/>
                    <a:pt x="225" y="5531"/>
                  </a:cubicBezTo>
                  <a:lnTo>
                    <a:pt x="4773" y="5531"/>
                  </a:lnTo>
                  <a:cubicBezTo>
                    <a:pt x="4829" y="5531"/>
                    <a:pt x="4886" y="5503"/>
                    <a:pt x="4942" y="5447"/>
                  </a:cubicBezTo>
                  <a:cubicBezTo>
                    <a:pt x="4970" y="5419"/>
                    <a:pt x="4998" y="5362"/>
                    <a:pt x="4998" y="5278"/>
                  </a:cubicBezTo>
                  <a:lnTo>
                    <a:pt x="4998" y="225"/>
                  </a:lnTo>
                  <a:cubicBezTo>
                    <a:pt x="4998" y="169"/>
                    <a:pt x="4970" y="112"/>
                    <a:pt x="4942" y="56"/>
                  </a:cubicBezTo>
                  <a:cubicBezTo>
                    <a:pt x="4886" y="28"/>
                    <a:pt x="4829" y="0"/>
                    <a:pt x="47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037;p64"/>
            <p:cNvSpPr/>
            <p:nvPr/>
          </p:nvSpPr>
          <p:spPr>
            <a:xfrm>
              <a:off x="5525350" y="3171925"/>
              <a:ext cx="113725" cy="832450"/>
            </a:xfrm>
            <a:custGeom>
              <a:avLst/>
              <a:gdLst/>
              <a:ahLst/>
              <a:cxnLst/>
              <a:rect l="l" t="t" r="r" b="b"/>
              <a:pathLst>
                <a:path w="4549" h="33298" extrusionOk="0">
                  <a:moveTo>
                    <a:pt x="1" y="0"/>
                  </a:moveTo>
                  <a:lnTo>
                    <a:pt x="1" y="33297"/>
                  </a:lnTo>
                  <a:lnTo>
                    <a:pt x="4549" y="33297"/>
                  </a:lnTo>
                  <a:lnTo>
                    <a:pt x="45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038;p64"/>
            <p:cNvSpPr/>
            <p:nvPr/>
          </p:nvSpPr>
          <p:spPr>
            <a:xfrm>
              <a:off x="5519750" y="3166300"/>
              <a:ext cx="124950" cy="844375"/>
            </a:xfrm>
            <a:custGeom>
              <a:avLst/>
              <a:gdLst/>
              <a:ahLst/>
              <a:cxnLst/>
              <a:rect l="l" t="t" r="r" b="b"/>
              <a:pathLst>
                <a:path w="4998" h="33775" extrusionOk="0">
                  <a:moveTo>
                    <a:pt x="4548" y="450"/>
                  </a:moveTo>
                  <a:lnTo>
                    <a:pt x="4548" y="33298"/>
                  </a:lnTo>
                  <a:lnTo>
                    <a:pt x="477" y="33298"/>
                  </a:lnTo>
                  <a:lnTo>
                    <a:pt x="477" y="450"/>
                  </a:lnTo>
                  <a:close/>
                  <a:moveTo>
                    <a:pt x="0" y="1"/>
                  </a:moveTo>
                  <a:lnTo>
                    <a:pt x="0" y="225"/>
                  </a:lnTo>
                  <a:lnTo>
                    <a:pt x="0" y="33775"/>
                  </a:lnTo>
                  <a:lnTo>
                    <a:pt x="4997" y="33775"/>
                  </a:lnTo>
                  <a:lnTo>
                    <a:pt x="49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039;p64"/>
            <p:cNvSpPr/>
            <p:nvPr/>
          </p:nvSpPr>
          <p:spPr>
            <a:xfrm>
              <a:off x="5399725" y="3214025"/>
              <a:ext cx="113025" cy="790350"/>
            </a:xfrm>
            <a:custGeom>
              <a:avLst/>
              <a:gdLst/>
              <a:ahLst/>
              <a:cxnLst/>
              <a:rect l="l" t="t" r="r" b="b"/>
              <a:pathLst>
                <a:path w="4521" h="31614" extrusionOk="0">
                  <a:moveTo>
                    <a:pt x="0" y="1"/>
                  </a:moveTo>
                  <a:lnTo>
                    <a:pt x="0" y="31613"/>
                  </a:lnTo>
                  <a:lnTo>
                    <a:pt x="4520" y="31613"/>
                  </a:lnTo>
                  <a:lnTo>
                    <a:pt x="45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040;p64"/>
            <p:cNvSpPr/>
            <p:nvPr/>
          </p:nvSpPr>
          <p:spPr>
            <a:xfrm>
              <a:off x="5393400" y="3208425"/>
              <a:ext cx="125650" cy="802250"/>
            </a:xfrm>
            <a:custGeom>
              <a:avLst/>
              <a:gdLst/>
              <a:ahLst/>
              <a:cxnLst/>
              <a:rect l="l" t="t" r="r" b="b"/>
              <a:pathLst>
                <a:path w="5026" h="32090" extrusionOk="0">
                  <a:moveTo>
                    <a:pt x="4549" y="478"/>
                  </a:moveTo>
                  <a:lnTo>
                    <a:pt x="4549" y="31613"/>
                  </a:lnTo>
                  <a:lnTo>
                    <a:pt x="478" y="31613"/>
                  </a:lnTo>
                  <a:lnTo>
                    <a:pt x="478" y="478"/>
                  </a:lnTo>
                  <a:close/>
                  <a:moveTo>
                    <a:pt x="253" y="0"/>
                  </a:moveTo>
                  <a:cubicBezTo>
                    <a:pt x="169" y="0"/>
                    <a:pt x="113" y="28"/>
                    <a:pt x="85" y="57"/>
                  </a:cubicBezTo>
                  <a:cubicBezTo>
                    <a:pt x="29" y="113"/>
                    <a:pt x="1" y="169"/>
                    <a:pt x="1" y="225"/>
                  </a:cubicBezTo>
                  <a:lnTo>
                    <a:pt x="1" y="31837"/>
                  </a:lnTo>
                  <a:cubicBezTo>
                    <a:pt x="1" y="31921"/>
                    <a:pt x="29" y="31978"/>
                    <a:pt x="85" y="32006"/>
                  </a:cubicBezTo>
                  <a:cubicBezTo>
                    <a:pt x="113" y="32062"/>
                    <a:pt x="169" y="32090"/>
                    <a:pt x="253" y="32090"/>
                  </a:cubicBezTo>
                  <a:lnTo>
                    <a:pt x="4773" y="32090"/>
                  </a:lnTo>
                  <a:cubicBezTo>
                    <a:pt x="4858" y="32090"/>
                    <a:pt x="4914" y="32062"/>
                    <a:pt x="4942" y="32006"/>
                  </a:cubicBezTo>
                  <a:cubicBezTo>
                    <a:pt x="4998" y="31978"/>
                    <a:pt x="5026" y="31921"/>
                    <a:pt x="5026" y="31837"/>
                  </a:cubicBezTo>
                  <a:lnTo>
                    <a:pt x="5026" y="225"/>
                  </a:lnTo>
                  <a:cubicBezTo>
                    <a:pt x="5026" y="169"/>
                    <a:pt x="4998" y="113"/>
                    <a:pt x="4942" y="57"/>
                  </a:cubicBezTo>
                  <a:cubicBezTo>
                    <a:pt x="4914" y="28"/>
                    <a:pt x="4858" y="0"/>
                    <a:pt x="47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041;p64"/>
            <p:cNvSpPr/>
            <p:nvPr/>
          </p:nvSpPr>
          <p:spPr>
            <a:xfrm>
              <a:off x="5273375" y="3646400"/>
              <a:ext cx="113725" cy="357975"/>
            </a:xfrm>
            <a:custGeom>
              <a:avLst/>
              <a:gdLst/>
              <a:ahLst/>
              <a:cxnLst/>
              <a:rect l="l" t="t" r="r" b="b"/>
              <a:pathLst>
                <a:path w="4549" h="14319" extrusionOk="0">
                  <a:moveTo>
                    <a:pt x="1" y="0"/>
                  </a:moveTo>
                  <a:lnTo>
                    <a:pt x="1" y="14318"/>
                  </a:lnTo>
                  <a:lnTo>
                    <a:pt x="4549" y="14318"/>
                  </a:lnTo>
                  <a:lnTo>
                    <a:pt x="45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042;p64"/>
            <p:cNvSpPr/>
            <p:nvPr/>
          </p:nvSpPr>
          <p:spPr>
            <a:xfrm>
              <a:off x="5267075" y="3640075"/>
              <a:ext cx="125650" cy="370600"/>
            </a:xfrm>
            <a:custGeom>
              <a:avLst/>
              <a:gdLst/>
              <a:ahLst/>
              <a:cxnLst/>
              <a:rect l="l" t="t" r="r" b="b"/>
              <a:pathLst>
                <a:path w="5026" h="14824" extrusionOk="0">
                  <a:moveTo>
                    <a:pt x="4548" y="478"/>
                  </a:moveTo>
                  <a:lnTo>
                    <a:pt x="4548" y="14347"/>
                  </a:lnTo>
                  <a:lnTo>
                    <a:pt x="477" y="14347"/>
                  </a:lnTo>
                  <a:lnTo>
                    <a:pt x="477" y="478"/>
                  </a:lnTo>
                  <a:close/>
                  <a:moveTo>
                    <a:pt x="0" y="0"/>
                  </a:moveTo>
                  <a:lnTo>
                    <a:pt x="0" y="253"/>
                  </a:lnTo>
                  <a:lnTo>
                    <a:pt x="0" y="14824"/>
                  </a:lnTo>
                  <a:lnTo>
                    <a:pt x="5026" y="14824"/>
                  </a:lnTo>
                  <a:lnTo>
                    <a:pt x="50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043;p64"/>
            <p:cNvSpPr/>
            <p:nvPr/>
          </p:nvSpPr>
          <p:spPr>
            <a:xfrm>
              <a:off x="5147050" y="3530575"/>
              <a:ext cx="113725" cy="473800"/>
            </a:xfrm>
            <a:custGeom>
              <a:avLst/>
              <a:gdLst/>
              <a:ahLst/>
              <a:cxnLst/>
              <a:rect l="l" t="t" r="r" b="b"/>
              <a:pathLst>
                <a:path w="4549" h="18952" extrusionOk="0">
                  <a:moveTo>
                    <a:pt x="0" y="1"/>
                  </a:moveTo>
                  <a:lnTo>
                    <a:pt x="0" y="18951"/>
                  </a:lnTo>
                  <a:lnTo>
                    <a:pt x="4549" y="18951"/>
                  </a:lnTo>
                  <a:lnTo>
                    <a:pt x="45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044;p64"/>
            <p:cNvSpPr/>
            <p:nvPr/>
          </p:nvSpPr>
          <p:spPr>
            <a:xfrm>
              <a:off x="5141425" y="3524275"/>
              <a:ext cx="124975" cy="486400"/>
            </a:xfrm>
            <a:custGeom>
              <a:avLst/>
              <a:gdLst/>
              <a:ahLst/>
              <a:cxnLst/>
              <a:rect l="l" t="t" r="r" b="b"/>
              <a:pathLst>
                <a:path w="4999" h="19456" extrusionOk="0">
                  <a:moveTo>
                    <a:pt x="4521" y="477"/>
                  </a:moveTo>
                  <a:lnTo>
                    <a:pt x="4521" y="18979"/>
                  </a:lnTo>
                  <a:lnTo>
                    <a:pt x="450" y="18979"/>
                  </a:lnTo>
                  <a:lnTo>
                    <a:pt x="450" y="477"/>
                  </a:lnTo>
                  <a:close/>
                  <a:moveTo>
                    <a:pt x="225" y="0"/>
                  </a:moveTo>
                  <a:cubicBezTo>
                    <a:pt x="169" y="0"/>
                    <a:pt x="113" y="28"/>
                    <a:pt x="57" y="84"/>
                  </a:cubicBezTo>
                  <a:cubicBezTo>
                    <a:pt x="29" y="112"/>
                    <a:pt x="1" y="168"/>
                    <a:pt x="1" y="253"/>
                  </a:cubicBezTo>
                  <a:lnTo>
                    <a:pt x="1" y="19203"/>
                  </a:lnTo>
                  <a:cubicBezTo>
                    <a:pt x="1" y="19287"/>
                    <a:pt x="29" y="19344"/>
                    <a:pt x="57" y="19372"/>
                  </a:cubicBezTo>
                  <a:cubicBezTo>
                    <a:pt x="113" y="19428"/>
                    <a:pt x="169" y="19456"/>
                    <a:pt x="225" y="19456"/>
                  </a:cubicBezTo>
                  <a:lnTo>
                    <a:pt x="4774" y="19456"/>
                  </a:lnTo>
                  <a:cubicBezTo>
                    <a:pt x="4830" y="19456"/>
                    <a:pt x="4886" y="19428"/>
                    <a:pt x="4942" y="19372"/>
                  </a:cubicBezTo>
                  <a:cubicBezTo>
                    <a:pt x="4970" y="19344"/>
                    <a:pt x="4998" y="19287"/>
                    <a:pt x="4998" y="19203"/>
                  </a:cubicBezTo>
                  <a:lnTo>
                    <a:pt x="4998" y="253"/>
                  </a:lnTo>
                  <a:cubicBezTo>
                    <a:pt x="4998" y="168"/>
                    <a:pt x="4970" y="112"/>
                    <a:pt x="4942" y="84"/>
                  </a:cubicBezTo>
                  <a:cubicBezTo>
                    <a:pt x="4886" y="28"/>
                    <a:pt x="4830" y="0"/>
                    <a:pt x="47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045;p64"/>
            <p:cNvSpPr/>
            <p:nvPr/>
          </p:nvSpPr>
          <p:spPr>
            <a:xfrm>
              <a:off x="5020700" y="3941175"/>
              <a:ext cx="113750" cy="63200"/>
            </a:xfrm>
            <a:custGeom>
              <a:avLst/>
              <a:gdLst/>
              <a:ahLst/>
              <a:cxnLst/>
              <a:rect l="l" t="t" r="r" b="b"/>
              <a:pathLst>
                <a:path w="4550" h="2528" extrusionOk="0">
                  <a:moveTo>
                    <a:pt x="1" y="0"/>
                  </a:moveTo>
                  <a:lnTo>
                    <a:pt x="1" y="2527"/>
                  </a:lnTo>
                  <a:lnTo>
                    <a:pt x="4549" y="2527"/>
                  </a:lnTo>
                  <a:lnTo>
                    <a:pt x="45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046;p64"/>
            <p:cNvSpPr/>
            <p:nvPr/>
          </p:nvSpPr>
          <p:spPr>
            <a:xfrm>
              <a:off x="5015100" y="3935550"/>
              <a:ext cx="124950" cy="75125"/>
            </a:xfrm>
            <a:custGeom>
              <a:avLst/>
              <a:gdLst/>
              <a:ahLst/>
              <a:cxnLst/>
              <a:rect l="l" t="t" r="r" b="b"/>
              <a:pathLst>
                <a:path w="4998" h="3005" extrusionOk="0">
                  <a:moveTo>
                    <a:pt x="4548" y="478"/>
                  </a:moveTo>
                  <a:lnTo>
                    <a:pt x="4548" y="2528"/>
                  </a:lnTo>
                  <a:lnTo>
                    <a:pt x="450" y="2528"/>
                  </a:lnTo>
                  <a:lnTo>
                    <a:pt x="475" y="478"/>
                  </a:lnTo>
                  <a:close/>
                  <a:moveTo>
                    <a:pt x="0" y="1"/>
                  </a:moveTo>
                  <a:lnTo>
                    <a:pt x="0" y="225"/>
                  </a:lnTo>
                  <a:lnTo>
                    <a:pt x="0" y="3005"/>
                  </a:lnTo>
                  <a:lnTo>
                    <a:pt x="4998" y="3005"/>
                  </a:lnTo>
                  <a:lnTo>
                    <a:pt x="499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047;p64"/>
            <p:cNvSpPr/>
            <p:nvPr/>
          </p:nvSpPr>
          <p:spPr>
            <a:xfrm>
              <a:off x="4894375" y="3878000"/>
              <a:ext cx="113725" cy="126375"/>
            </a:xfrm>
            <a:custGeom>
              <a:avLst/>
              <a:gdLst/>
              <a:ahLst/>
              <a:cxnLst/>
              <a:rect l="l" t="t" r="r" b="b"/>
              <a:pathLst>
                <a:path w="4549" h="5055" extrusionOk="0">
                  <a:moveTo>
                    <a:pt x="0" y="1"/>
                  </a:moveTo>
                  <a:lnTo>
                    <a:pt x="0" y="5054"/>
                  </a:lnTo>
                  <a:lnTo>
                    <a:pt x="4549" y="5054"/>
                  </a:lnTo>
                  <a:lnTo>
                    <a:pt x="454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048;p64"/>
            <p:cNvSpPr/>
            <p:nvPr/>
          </p:nvSpPr>
          <p:spPr>
            <a:xfrm>
              <a:off x="4888750" y="3872400"/>
              <a:ext cx="125675" cy="138275"/>
            </a:xfrm>
            <a:custGeom>
              <a:avLst/>
              <a:gdLst/>
              <a:ahLst/>
              <a:cxnLst/>
              <a:rect l="l" t="t" r="r" b="b"/>
              <a:pathLst>
                <a:path w="5027" h="5531" extrusionOk="0">
                  <a:moveTo>
                    <a:pt x="4549" y="477"/>
                  </a:moveTo>
                  <a:lnTo>
                    <a:pt x="4549" y="5054"/>
                  </a:lnTo>
                  <a:lnTo>
                    <a:pt x="478" y="5054"/>
                  </a:lnTo>
                  <a:lnTo>
                    <a:pt x="478" y="477"/>
                  </a:lnTo>
                  <a:close/>
                  <a:moveTo>
                    <a:pt x="225" y="0"/>
                  </a:moveTo>
                  <a:cubicBezTo>
                    <a:pt x="169" y="0"/>
                    <a:pt x="113" y="28"/>
                    <a:pt x="57" y="56"/>
                  </a:cubicBezTo>
                  <a:cubicBezTo>
                    <a:pt x="29" y="112"/>
                    <a:pt x="1" y="169"/>
                    <a:pt x="1" y="225"/>
                  </a:cubicBezTo>
                  <a:lnTo>
                    <a:pt x="1" y="5278"/>
                  </a:lnTo>
                  <a:cubicBezTo>
                    <a:pt x="1" y="5362"/>
                    <a:pt x="29" y="5419"/>
                    <a:pt x="57" y="5447"/>
                  </a:cubicBezTo>
                  <a:cubicBezTo>
                    <a:pt x="113" y="5503"/>
                    <a:pt x="169" y="5531"/>
                    <a:pt x="225" y="5531"/>
                  </a:cubicBezTo>
                  <a:lnTo>
                    <a:pt x="4774" y="5531"/>
                  </a:lnTo>
                  <a:cubicBezTo>
                    <a:pt x="4830" y="5531"/>
                    <a:pt x="4914" y="5503"/>
                    <a:pt x="4942" y="5447"/>
                  </a:cubicBezTo>
                  <a:cubicBezTo>
                    <a:pt x="4998" y="5419"/>
                    <a:pt x="5026" y="5362"/>
                    <a:pt x="5026" y="5278"/>
                  </a:cubicBezTo>
                  <a:lnTo>
                    <a:pt x="5026" y="225"/>
                  </a:lnTo>
                  <a:cubicBezTo>
                    <a:pt x="5026" y="169"/>
                    <a:pt x="4998" y="112"/>
                    <a:pt x="4942" y="56"/>
                  </a:cubicBezTo>
                  <a:cubicBezTo>
                    <a:pt x="4914" y="28"/>
                    <a:pt x="4830" y="0"/>
                    <a:pt x="47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049;p64"/>
            <p:cNvSpPr/>
            <p:nvPr/>
          </p:nvSpPr>
          <p:spPr>
            <a:xfrm>
              <a:off x="4768750" y="3646400"/>
              <a:ext cx="113025" cy="357975"/>
            </a:xfrm>
            <a:custGeom>
              <a:avLst/>
              <a:gdLst/>
              <a:ahLst/>
              <a:cxnLst/>
              <a:rect l="l" t="t" r="r" b="b"/>
              <a:pathLst>
                <a:path w="4521" h="14319" extrusionOk="0">
                  <a:moveTo>
                    <a:pt x="0" y="0"/>
                  </a:moveTo>
                  <a:lnTo>
                    <a:pt x="0" y="14318"/>
                  </a:lnTo>
                  <a:lnTo>
                    <a:pt x="4520" y="14318"/>
                  </a:lnTo>
                  <a:lnTo>
                    <a:pt x="45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050;p64"/>
            <p:cNvSpPr/>
            <p:nvPr/>
          </p:nvSpPr>
          <p:spPr>
            <a:xfrm>
              <a:off x="4762425" y="3640075"/>
              <a:ext cx="125650" cy="370600"/>
            </a:xfrm>
            <a:custGeom>
              <a:avLst/>
              <a:gdLst/>
              <a:ahLst/>
              <a:cxnLst/>
              <a:rect l="l" t="t" r="r" b="b"/>
              <a:pathLst>
                <a:path w="5026" h="14824" extrusionOk="0">
                  <a:moveTo>
                    <a:pt x="4549" y="478"/>
                  </a:moveTo>
                  <a:lnTo>
                    <a:pt x="4549" y="14347"/>
                  </a:lnTo>
                  <a:lnTo>
                    <a:pt x="478" y="14347"/>
                  </a:lnTo>
                  <a:lnTo>
                    <a:pt x="478" y="478"/>
                  </a:lnTo>
                  <a:close/>
                  <a:moveTo>
                    <a:pt x="0" y="0"/>
                  </a:moveTo>
                  <a:lnTo>
                    <a:pt x="0" y="253"/>
                  </a:lnTo>
                  <a:lnTo>
                    <a:pt x="0" y="14824"/>
                  </a:lnTo>
                  <a:lnTo>
                    <a:pt x="5026" y="14824"/>
                  </a:lnTo>
                  <a:lnTo>
                    <a:pt x="50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051;p64"/>
            <p:cNvSpPr/>
            <p:nvPr/>
          </p:nvSpPr>
          <p:spPr>
            <a:xfrm>
              <a:off x="4673275" y="3320025"/>
              <a:ext cx="283600" cy="242875"/>
            </a:xfrm>
            <a:custGeom>
              <a:avLst/>
              <a:gdLst/>
              <a:ahLst/>
              <a:cxnLst/>
              <a:rect l="l" t="t" r="r" b="b"/>
              <a:pathLst>
                <a:path w="11344" h="9715" extrusionOk="0">
                  <a:moveTo>
                    <a:pt x="9403" y="365"/>
                  </a:moveTo>
                  <a:lnTo>
                    <a:pt x="10976" y="9263"/>
                  </a:lnTo>
                  <a:lnTo>
                    <a:pt x="10976" y="9263"/>
                  </a:lnTo>
                  <a:cubicBezTo>
                    <a:pt x="10495" y="9332"/>
                    <a:pt x="9998" y="9377"/>
                    <a:pt x="9546" y="9377"/>
                  </a:cubicBezTo>
                  <a:cubicBezTo>
                    <a:pt x="5167" y="9377"/>
                    <a:pt x="1292" y="6233"/>
                    <a:pt x="506" y="1769"/>
                  </a:cubicBezTo>
                  <a:cubicBezTo>
                    <a:pt x="406" y="1319"/>
                    <a:pt x="373" y="825"/>
                    <a:pt x="367" y="365"/>
                  </a:cubicBezTo>
                  <a:close/>
                  <a:moveTo>
                    <a:pt x="197" y="0"/>
                  </a:moveTo>
                  <a:cubicBezTo>
                    <a:pt x="141" y="0"/>
                    <a:pt x="85" y="28"/>
                    <a:pt x="57" y="56"/>
                  </a:cubicBezTo>
                  <a:cubicBezTo>
                    <a:pt x="29" y="84"/>
                    <a:pt x="1" y="141"/>
                    <a:pt x="1" y="197"/>
                  </a:cubicBezTo>
                  <a:cubicBezTo>
                    <a:pt x="1" y="730"/>
                    <a:pt x="57" y="1292"/>
                    <a:pt x="141" y="1853"/>
                  </a:cubicBezTo>
                  <a:cubicBezTo>
                    <a:pt x="955" y="6457"/>
                    <a:pt x="4998" y="9714"/>
                    <a:pt x="9546" y="9714"/>
                  </a:cubicBezTo>
                  <a:cubicBezTo>
                    <a:pt x="10080" y="9714"/>
                    <a:pt x="10641" y="9686"/>
                    <a:pt x="11203" y="9574"/>
                  </a:cubicBezTo>
                  <a:cubicBezTo>
                    <a:pt x="11259" y="9574"/>
                    <a:pt x="11287" y="9546"/>
                    <a:pt x="11315" y="9518"/>
                  </a:cubicBezTo>
                  <a:cubicBezTo>
                    <a:pt x="11343" y="9461"/>
                    <a:pt x="11343" y="9433"/>
                    <a:pt x="11343" y="9377"/>
                  </a:cubicBezTo>
                  <a:lnTo>
                    <a:pt x="9715" y="141"/>
                  </a:lnTo>
                  <a:cubicBezTo>
                    <a:pt x="9715" y="56"/>
                    <a:pt x="9631" y="0"/>
                    <a:pt x="95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052;p64"/>
            <p:cNvSpPr/>
            <p:nvPr/>
          </p:nvSpPr>
          <p:spPr>
            <a:xfrm>
              <a:off x="4905600" y="3314400"/>
              <a:ext cx="197250" cy="245675"/>
            </a:xfrm>
            <a:custGeom>
              <a:avLst/>
              <a:gdLst/>
              <a:ahLst/>
              <a:cxnLst/>
              <a:rect l="l" t="t" r="r" b="b"/>
              <a:pathLst>
                <a:path w="7890" h="9827" extrusionOk="0">
                  <a:moveTo>
                    <a:pt x="501" y="816"/>
                  </a:moveTo>
                  <a:lnTo>
                    <a:pt x="7383" y="6206"/>
                  </a:lnTo>
                  <a:lnTo>
                    <a:pt x="7383" y="6206"/>
                  </a:lnTo>
                  <a:cubicBezTo>
                    <a:pt x="5953" y="7957"/>
                    <a:pt x="4238" y="9000"/>
                    <a:pt x="2020" y="9431"/>
                  </a:cubicBezTo>
                  <a:lnTo>
                    <a:pt x="2020" y="9431"/>
                  </a:lnTo>
                  <a:lnTo>
                    <a:pt x="501" y="816"/>
                  </a:lnTo>
                  <a:close/>
                  <a:moveTo>
                    <a:pt x="1" y="1"/>
                  </a:moveTo>
                  <a:lnTo>
                    <a:pt x="85" y="450"/>
                  </a:lnTo>
                  <a:lnTo>
                    <a:pt x="1741" y="9827"/>
                  </a:lnTo>
                  <a:lnTo>
                    <a:pt x="1910" y="9799"/>
                  </a:lnTo>
                  <a:cubicBezTo>
                    <a:pt x="4352" y="9378"/>
                    <a:pt x="6233" y="8227"/>
                    <a:pt x="7777" y="6289"/>
                  </a:cubicBezTo>
                  <a:lnTo>
                    <a:pt x="7890" y="614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053;p64"/>
            <p:cNvSpPr/>
            <p:nvPr/>
          </p:nvSpPr>
          <p:spPr>
            <a:xfrm>
              <a:off x="4789800" y="3086300"/>
              <a:ext cx="361475" cy="386750"/>
            </a:xfrm>
            <a:custGeom>
              <a:avLst/>
              <a:gdLst/>
              <a:ahLst/>
              <a:cxnLst/>
              <a:rect l="l" t="t" r="r" b="b"/>
              <a:pathLst>
                <a:path w="14459" h="15470" extrusionOk="0">
                  <a:moveTo>
                    <a:pt x="4885" y="337"/>
                  </a:moveTo>
                  <a:cubicBezTo>
                    <a:pt x="8058" y="337"/>
                    <a:pt x="11146" y="1994"/>
                    <a:pt x="12831" y="4942"/>
                  </a:cubicBezTo>
                  <a:cubicBezTo>
                    <a:pt x="13701" y="6401"/>
                    <a:pt x="14094" y="7974"/>
                    <a:pt x="14094" y="9546"/>
                  </a:cubicBezTo>
                  <a:cubicBezTo>
                    <a:pt x="14094" y="11484"/>
                    <a:pt x="13483" y="13395"/>
                    <a:pt x="12237" y="15048"/>
                  </a:cubicBezTo>
                  <a:lnTo>
                    <a:pt x="12237" y="15048"/>
                  </a:lnTo>
                  <a:lnTo>
                    <a:pt x="5019" y="9422"/>
                  </a:lnTo>
                  <a:lnTo>
                    <a:pt x="442" y="1482"/>
                  </a:lnTo>
                  <a:lnTo>
                    <a:pt x="442" y="1482"/>
                  </a:lnTo>
                  <a:cubicBezTo>
                    <a:pt x="1856" y="702"/>
                    <a:pt x="3371" y="337"/>
                    <a:pt x="4885" y="337"/>
                  </a:cubicBezTo>
                  <a:close/>
                  <a:moveTo>
                    <a:pt x="4885" y="0"/>
                  </a:moveTo>
                  <a:cubicBezTo>
                    <a:pt x="3257" y="0"/>
                    <a:pt x="1629" y="393"/>
                    <a:pt x="113" y="1264"/>
                  </a:cubicBezTo>
                  <a:cubicBezTo>
                    <a:pt x="28" y="1320"/>
                    <a:pt x="0" y="1432"/>
                    <a:pt x="57" y="1516"/>
                  </a:cubicBezTo>
                  <a:lnTo>
                    <a:pt x="4745" y="9630"/>
                  </a:lnTo>
                  <a:lnTo>
                    <a:pt x="4773" y="9658"/>
                  </a:lnTo>
                  <a:lnTo>
                    <a:pt x="12157" y="15441"/>
                  </a:lnTo>
                  <a:cubicBezTo>
                    <a:pt x="12185" y="15470"/>
                    <a:pt x="12241" y="15470"/>
                    <a:pt x="12297" y="15470"/>
                  </a:cubicBezTo>
                  <a:cubicBezTo>
                    <a:pt x="12325" y="15470"/>
                    <a:pt x="12381" y="15441"/>
                    <a:pt x="12409" y="15413"/>
                  </a:cubicBezTo>
                  <a:cubicBezTo>
                    <a:pt x="13757" y="13673"/>
                    <a:pt x="14459" y="11623"/>
                    <a:pt x="14459" y="9546"/>
                  </a:cubicBezTo>
                  <a:cubicBezTo>
                    <a:pt x="14459" y="7917"/>
                    <a:pt x="14010" y="6289"/>
                    <a:pt x="13139" y="4773"/>
                  </a:cubicBezTo>
                  <a:cubicBezTo>
                    <a:pt x="11371" y="1713"/>
                    <a:pt x="8170" y="0"/>
                    <a:pt x="48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054;p64"/>
            <p:cNvSpPr/>
            <p:nvPr/>
          </p:nvSpPr>
          <p:spPr>
            <a:xfrm>
              <a:off x="4797525" y="3210525"/>
              <a:ext cx="228825" cy="228125"/>
            </a:xfrm>
            <a:custGeom>
              <a:avLst/>
              <a:gdLst/>
              <a:ahLst/>
              <a:cxnLst/>
              <a:rect l="l" t="t" r="r" b="b"/>
              <a:pathLst>
                <a:path w="9153" h="9125" extrusionOk="0">
                  <a:moveTo>
                    <a:pt x="4576" y="1"/>
                  </a:moveTo>
                  <a:cubicBezTo>
                    <a:pt x="2050" y="1"/>
                    <a:pt x="0" y="2050"/>
                    <a:pt x="0" y="4577"/>
                  </a:cubicBezTo>
                  <a:cubicBezTo>
                    <a:pt x="0" y="7075"/>
                    <a:pt x="2050" y="9125"/>
                    <a:pt x="4576" y="9125"/>
                  </a:cubicBezTo>
                  <a:cubicBezTo>
                    <a:pt x="7103" y="9125"/>
                    <a:pt x="9153" y="7075"/>
                    <a:pt x="9153" y="4577"/>
                  </a:cubicBezTo>
                  <a:cubicBezTo>
                    <a:pt x="9153" y="2050"/>
                    <a:pt x="7103" y="1"/>
                    <a:pt x="45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055;p64"/>
            <p:cNvSpPr/>
            <p:nvPr/>
          </p:nvSpPr>
          <p:spPr>
            <a:xfrm>
              <a:off x="4793300" y="3206325"/>
              <a:ext cx="237250" cy="236550"/>
            </a:xfrm>
            <a:custGeom>
              <a:avLst/>
              <a:gdLst/>
              <a:ahLst/>
              <a:cxnLst/>
              <a:rect l="l" t="t" r="r" b="b"/>
              <a:pathLst>
                <a:path w="9490" h="9462" extrusionOk="0">
                  <a:moveTo>
                    <a:pt x="4745" y="337"/>
                  </a:moveTo>
                  <a:cubicBezTo>
                    <a:pt x="5953" y="337"/>
                    <a:pt x="7047" y="842"/>
                    <a:pt x="7862" y="1628"/>
                  </a:cubicBezTo>
                  <a:cubicBezTo>
                    <a:pt x="8648" y="2415"/>
                    <a:pt x="9125" y="3510"/>
                    <a:pt x="9125" y="4745"/>
                  </a:cubicBezTo>
                  <a:cubicBezTo>
                    <a:pt x="9125" y="5952"/>
                    <a:pt x="8648" y="7047"/>
                    <a:pt x="7862" y="7833"/>
                  </a:cubicBezTo>
                  <a:cubicBezTo>
                    <a:pt x="7047" y="8619"/>
                    <a:pt x="5953" y="9124"/>
                    <a:pt x="4745" y="9124"/>
                  </a:cubicBezTo>
                  <a:cubicBezTo>
                    <a:pt x="3538" y="9124"/>
                    <a:pt x="2443" y="8619"/>
                    <a:pt x="1629" y="7833"/>
                  </a:cubicBezTo>
                  <a:cubicBezTo>
                    <a:pt x="843" y="7047"/>
                    <a:pt x="366" y="5952"/>
                    <a:pt x="366" y="4745"/>
                  </a:cubicBezTo>
                  <a:cubicBezTo>
                    <a:pt x="366" y="3510"/>
                    <a:pt x="843" y="2415"/>
                    <a:pt x="1629" y="1628"/>
                  </a:cubicBezTo>
                  <a:cubicBezTo>
                    <a:pt x="2443" y="842"/>
                    <a:pt x="3538" y="337"/>
                    <a:pt x="4745" y="337"/>
                  </a:cubicBezTo>
                  <a:close/>
                  <a:moveTo>
                    <a:pt x="4745" y="0"/>
                  </a:moveTo>
                  <a:cubicBezTo>
                    <a:pt x="2134" y="0"/>
                    <a:pt x="1" y="2106"/>
                    <a:pt x="1" y="4745"/>
                  </a:cubicBezTo>
                  <a:cubicBezTo>
                    <a:pt x="1" y="7356"/>
                    <a:pt x="2134" y="9461"/>
                    <a:pt x="4745" y="9461"/>
                  </a:cubicBezTo>
                  <a:cubicBezTo>
                    <a:pt x="7356" y="9461"/>
                    <a:pt x="9490" y="7356"/>
                    <a:pt x="9490" y="4745"/>
                  </a:cubicBezTo>
                  <a:cubicBezTo>
                    <a:pt x="9490" y="2106"/>
                    <a:pt x="7356" y="0"/>
                    <a:pt x="47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056;p64"/>
            <p:cNvSpPr/>
            <p:nvPr/>
          </p:nvSpPr>
          <p:spPr>
            <a:xfrm>
              <a:off x="5243200" y="4242275"/>
              <a:ext cx="278675" cy="11950"/>
            </a:xfrm>
            <a:custGeom>
              <a:avLst/>
              <a:gdLst/>
              <a:ahLst/>
              <a:cxnLst/>
              <a:rect l="l" t="t" r="r" b="b"/>
              <a:pathLst>
                <a:path w="11147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46" y="478"/>
                  </a:lnTo>
                  <a:lnTo>
                    <a:pt x="111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057;p64"/>
            <p:cNvSpPr/>
            <p:nvPr/>
          </p:nvSpPr>
          <p:spPr>
            <a:xfrm>
              <a:off x="5243200" y="4290000"/>
              <a:ext cx="278675" cy="11250"/>
            </a:xfrm>
            <a:custGeom>
              <a:avLst/>
              <a:gdLst/>
              <a:ahLst/>
              <a:cxnLst/>
              <a:rect l="l" t="t" r="r" b="b"/>
              <a:pathLst>
                <a:path w="11147" h="450" extrusionOk="0">
                  <a:moveTo>
                    <a:pt x="1" y="1"/>
                  </a:moveTo>
                  <a:lnTo>
                    <a:pt x="1" y="450"/>
                  </a:lnTo>
                  <a:lnTo>
                    <a:pt x="11146" y="450"/>
                  </a:lnTo>
                  <a:lnTo>
                    <a:pt x="111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058;p64"/>
            <p:cNvSpPr/>
            <p:nvPr/>
          </p:nvSpPr>
          <p:spPr>
            <a:xfrm>
              <a:off x="5243200" y="4337025"/>
              <a:ext cx="278675" cy="11950"/>
            </a:xfrm>
            <a:custGeom>
              <a:avLst/>
              <a:gdLst/>
              <a:ahLst/>
              <a:cxnLst/>
              <a:rect l="l" t="t" r="r" b="b"/>
              <a:pathLst>
                <a:path w="11147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46" y="478"/>
                  </a:lnTo>
                  <a:lnTo>
                    <a:pt x="111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4059;p64"/>
            <p:cNvSpPr/>
            <p:nvPr/>
          </p:nvSpPr>
          <p:spPr>
            <a:xfrm>
              <a:off x="5243200" y="4384750"/>
              <a:ext cx="278675" cy="11250"/>
            </a:xfrm>
            <a:custGeom>
              <a:avLst/>
              <a:gdLst/>
              <a:ahLst/>
              <a:cxnLst/>
              <a:rect l="l" t="t" r="r" b="b"/>
              <a:pathLst>
                <a:path w="11147" h="450" extrusionOk="0">
                  <a:moveTo>
                    <a:pt x="1" y="1"/>
                  </a:moveTo>
                  <a:lnTo>
                    <a:pt x="1" y="450"/>
                  </a:lnTo>
                  <a:lnTo>
                    <a:pt x="11146" y="450"/>
                  </a:lnTo>
                  <a:lnTo>
                    <a:pt x="111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4060;p64"/>
            <p:cNvSpPr/>
            <p:nvPr/>
          </p:nvSpPr>
          <p:spPr>
            <a:xfrm>
              <a:off x="5568175" y="3960825"/>
              <a:ext cx="277950" cy="389575"/>
            </a:xfrm>
            <a:custGeom>
              <a:avLst/>
              <a:gdLst/>
              <a:ahLst/>
              <a:cxnLst/>
              <a:rect l="l" t="t" r="r" b="b"/>
              <a:pathLst>
                <a:path w="11118" h="15583" extrusionOk="0">
                  <a:moveTo>
                    <a:pt x="10669" y="1"/>
                  </a:moveTo>
                  <a:lnTo>
                    <a:pt x="10669" y="15105"/>
                  </a:lnTo>
                  <a:lnTo>
                    <a:pt x="0" y="15105"/>
                  </a:lnTo>
                  <a:lnTo>
                    <a:pt x="0" y="15582"/>
                  </a:lnTo>
                  <a:lnTo>
                    <a:pt x="11118" y="15582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4061;p64"/>
            <p:cNvSpPr/>
            <p:nvPr/>
          </p:nvSpPr>
          <p:spPr>
            <a:xfrm>
              <a:off x="1997775" y="759600"/>
              <a:ext cx="2480425" cy="1965250"/>
            </a:xfrm>
            <a:custGeom>
              <a:avLst/>
              <a:gdLst/>
              <a:ahLst/>
              <a:cxnLst/>
              <a:rect l="l" t="t" r="r" b="b"/>
              <a:pathLst>
                <a:path w="99217" h="78610" extrusionOk="0">
                  <a:moveTo>
                    <a:pt x="0" y="1"/>
                  </a:moveTo>
                  <a:lnTo>
                    <a:pt x="0" y="78610"/>
                  </a:lnTo>
                  <a:lnTo>
                    <a:pt x="99216" y="78610"/>
                  </a:lnTo>
                  <a:lnTo>
                    <a:pt x="99216" y="4380"/>
                  </a:lnTo>
                  <a:lnTo>
                    <a:pt x="26839" y="4380"/>
                  </a:lnTo>
                  <a:lnTo>
                    <a:pt x="240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4062;p64"/>
            <p:cNvSpPr/>
            <p:nvPr/>
          </p:nvSpPr>
          <p:spPr>
            <a:xfrm>
              <a:off x="2016000" y="918925"/>
              <a:ext cx="2445350" cy="1766625"/>
            </a:xfrm>
            <a:custGeom>
              <a:avLst/>
              <a:gdLst/>
              <a:ahLst/>
              <a:cxnLst/>
              <a:rect l="l" t="t" r="r" b="b"/>
              <a:pathLst>
                <a:path w="97814" h="70665" extrusionOk="0">
                  <a:moveTo>
                    <a:pt x="1" y="1"/>
                  </a:moveTo>
                  <a:lnTo>
                    <a:pt x="1" y="70665"/>
                  </a:lnTo>
                  <a:lnTo>
                    <a:pt x="97813" y="70665"/>
                  </a:lnTo>
                  <a:lnTo>
                    <a:pt x="9781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4063;p64"/>
            <p:cNvSpPr/>
            <p:nvPr/>
          </p:nvSpPr>
          <p:spPr>
            <a:xfrm>
              <a:off x="4417100" y="924550"/>
              <a:ext cx="38625" cy="1064750"/>
            </a:xfrm>
            <a:custGeom>
              <a:avLst/>
              <a:gdLst/>
              <a:ahLst/>
              <a:cxnLst/>
              <a:rect l="l" t="t" r="r" b="b"/>
              <a:pathLst>
                <a:path w="1545" h="42590" extrusionOk="0">
                  <a:moveTo>
                    <a:pt x="1" y="0"/>
                  </a:moveTo>
                  <a:lnTo>
                    <a:pt x="1" y="42590"/>
                  </a:lnTo>
                  <a:lnTo>
                    <a:pt x="1545" y="42590"/>
                  </a:lnTo>
                  <a:lnTo>
                    <a:pt x="1545" y="0"/>
                  </a:ln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4064;p64"/>
            <p:cNvSpPr/>
            <p:nvPr/>
          </p:nvSpPr>
          <p:spPr>
            <a:xfrm>
              <a:off x="4417100" y="1989275"/>
              <a:ext cx="38625" cy="689975"/>
            </a:xfrm>
            <a:custGeom>
              <a:avLst/>
              <a:gdLst/>
              <a:ahLst/>
              <a:cxnLst/>
              <a:rect l="l" t="t" r="r" b="b"/>
              <a:pathLst>
                <a:path w="1545" h="27599" extrusionOk="0">
                  <a:moveTo>
                    <a:pt x="1" y="1"/>
                  </a:moveTo>
                  <a:lnTo>
                    <a:pt x="1" y="27598"/>
                  </a:lnTo>
                  <a:lnTo>
                    <a:pt x="1545" y="27598"/>
                  </a:lnTo>
                  <a:lnTo>
                    <a:pt x="1545" y="1"/>
                  </a:lnTo>
                  <a:close/>
                </a:path>
              </a:pathLst>
            </a:custGeom>
            <a:solidFill>
              <a:srgbClr val="B0B0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4065;p64"/>
            <p:cNvSpPr/>
            <p:nvPr/>
          </p:nvSpPr>
          <p:spPr>
            <a:xfrm>
              <a:off x="2006175" y="895050"/>
              <a:ext cx="2458675" cy="96200"/>
            </a:xfrm>
            <a:custGeom>
              <a:avLst/>
              <a:gdLst/>
              <a:ahLst/>
              <a:cxnLst/>
              <a:rect l="l" t="t" r="r" b="b"/>
              <a:pathLst>
                <a:path w="98347" h="3848" extrusionOk="0">
                  <a:moveTo>
                    <a:pt x="1" y="1"/>
                  </a:moveTo>
                  <a:lnTo>
                    <a:pt x="1" y="3847"/>
                  </a:lnTo>
                  <a:lnTo>
                    <a:pt x="98347" y="3847"/>
                  </a:lnTo>
                  <a:lnTo>
                    <a:pt x="983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4066;p64"/>
            <p:cNvSpPr/>
            <p:nvPr/>
          </p:nvSpPr>
          <p:spPr>
            <a:xfrm>
              <a:off x="2000575" y="889450"/>
              <a:ext cx="2469900" cy="107400"/>
            </a:xfrm>
            <a:custGeom>
              <a:avLst/>
              <a:gdLst/>
              <a:ahLst/>
              <a:cxnLst/>
              <a:rect l="l" t="t" r="r" b="b"/>
              <a:pathLst>
                <a:path w="98796" h="4296" extrusionOk="0">
                  <a:moveTo>
                    <a:pt x="98346" y="450"/>
                  </a:moveTo>
                  <a:lnTo>
                    <a:pt x="98346" y="3847"/>
                  </a:lnTo>
                  <a:lnTo>
                    <a:pt x="478" y="3847"/>
                  </a:lnTo>
                  <a:lnTo>
                    <a:pt x="478" y="450"/>
                  </a:lnTo>
                  <a:close/>
                  <a:moveTo>
                    <a:pt x="0" y="0"/>
                  </a:moveTo>
                  <a:lnTo>
                    <a:pt x="0" y="4296"/>
                  </a:lnTo>
                  <a:lnTo>
                    <a:pt x="98795" y="4296"/>
                  </a:lnTo>
                  <a:lnTo>
                    <a:pt x="98795" y="4071"/>
                  </a:lnTo>
                  <a:lnTo>
                    <a:pt x="987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4067;p64"/>
            <p:cNvSpPr/>
            <p:nvPr/>
          </p:nvSpPr>
          <p:spPr>
            <a:xfrm>
              <a:off x="2010400" y="913300"/>
              <a:ext cx="2457275" cy="1777875"/>
            </a:xfrm>
            <a:custGeom>
              <a:avLst/>
              <a:gdLst/>
              <a:ahLst/>
              <a:cxnLst/>
              <a:rect l="l" t="t" r="r" b="b"/>
              <a:pathLst>
                <a:path w="98291" h="71115" extrusionOk="0">
                  <a:moveTo>
                    <a:pt x="97813" y="450"/>
                  </a:moveTo>
                  <a:lnTo>
                    <a:pt x="97813" y="70637"/>
                  </a:lnTo>
                  <a:lnTo>
                    <a:pt x="450" y="70637"/>
                  </a:lnTo>
                  <a:lnTo>
                    <a:pt x="450" y="450"/>
                  </a:lnTo>
                  <a:close/>
                  <a:moveTo>
                    <a:pt x="225" y="1"/>
                  </a:moveTo>
                  <a:cubicBezTo>
                    <a:pt x="169" y="1"/>
                    <a:pt x="113" y="29"/>
                    <a:pt x="57" y="57"/>
                  </a:cubicBezTo>
                  <a:cubicBezTo>
                    <a:pt x="28" y="113"/>
                    <a:pt x="0" y="169"/>
                    <a:pt x="0" y="226"/>
                  </a:cubicBezTo>
                  <a:lnTo>
                    <a:pt x="0" y="70890"/>
                  </a:lnTo>
                  <a:cubicBezTo>
                    <a:pt x="0" y="70946"/>
                    <a:pt x="28" y="71002"/>
                    <a:pt x="57" y="71030"/>
                  </a:cubicBezTo>
                  <a:cubicBezTo>
                    <a:pt x="113" y="71086"/>
                    <a:pt x="169" y="71114"/>
                    <a:pt x="225" y="71114"/>
                  </a:cubicBezTo>
                  <a:lnTo>
                    <a:pt x="98037" y="71114"/>
                  </a:lnTo>
                  <a:cubicBezTo>
                    <a:pt x="98122" y="71114"/>
                    <a:pt x="98178" y="71086"/>
                    <a:pt x="98206" y="71030"/>
                  </a:cubicBezTo>
                  <a:cubicBezTo>
                    <a:pt x="98262" y="71002"/>
                    <a:pt x="98290" y="70946"/>
                    <a:pt x="98290" y="70890"/>
                  </a:cubicBezTo>
                  <a:lnTo>
                    <a:pt x="98290" y="226"/>
                  </a:lnTo>
                  <a:cubicBezTo>
                    <a:pt x="98290" y="169"/>
                    <a:pt x="98262" y="113"/>
                    <a:pt x="98206" y="57"/>
                  </a:cubicBezTo>
                  <a:cubicBezTo>
                    <a:pt x="98178" y="29"/>
                    <a:pt x="98122" y="1"/>
                    <a:pt x="980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4068;p64"/>
            <p:cNvSpPr/>
            <p:nvPr/>
          </p:nvSpPr>
          <p:spPr>
            <a:xfrm>
              <a:off x="3103900" y="1053675"/>
              <a:ext cx="201475" cy="30225"/>
            </a:xfrm>
            <a:custGeom>
              <a:avLst/>
              <a:gdLst/>
              <a:ahLst/>
              <a:cxnLst/>
              <a:rect l="l" t="t" r="r" b="b"/>
              <a:pathLst>
                <a:path w="8059" h="1209" extrusionOk="0">
                  <a:moveTo>
                    <a:pt x="618" y="1"/>
                  </a:moveTo>
                  <a:cubicBezTo>
                    <a:pt x="282" y="1"/>
                    <a:pt x="1" y="254"/>
                    <a:pt x="1" y="590"/>
                  </a:cubicBezTo>
                  <a:cubicBezTo>
                    <a:pt x="1" y="927"/>
                    <a:pt x="282" y="1208"/>
                    <a:pt x="618" y="1208"/>
                  </a:cubicBezTo>
                  <a:lnTo>
                    <a:pt x="7441" y="1208"/>
                  </a:lnTo>
                  <a:cubicBezTo>
                    <a:pt x="7778" y="1208"/>
                    <a:pt x="8058" y="927"/>
                    <a:pt x="8058" y="590"/>
                  </a:cubicBezTo>
                  <a:cubicBezTo>
                    <a:pt x="8058" y="254"/>
                    <a:pt x="7778" y="1"/>
                    <a:pt x="7441" y="1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4069;p64"/>
            <p:cNvSpPr/>
            <p:nvPr/>
          </p:nvSpPr>
          <p:spPr>
            <a:xfrm>
              <a:off x="3446425" y="1053675"/>
              <a:ext cx="200750" cy="30225"/>
            </a:xfrm>
            <a:custGeom>
              <a:avLst/>
              <a:gdLst/>
              <a:ahLst/>
              <a:cxnLst/>
              <a:rect l="l" t="t" r="r" b="b"/>
              <a:pathLst>
                <a:path w="8030" h="1209" extrusionOk="0">
                  <a:moveTo>
                    <a:pt x="590" y="1"/>
                  </a:moveTo>
                  <a:cubicBezTo>
                    <a:pt x="253" y="1"/>
                    <a:pt x="0" y="254"/>
                    <a:pt x="0" y="590"/>
                  </a:cubicBezTo>
                  <a:cubicBezTo>
                    <a:pt x="0" y="927"/>
                    <a:pt x="253" y="1208"/>
                    <a:pt x="590" y="1208"/>
                  </a:cubicBezTo>
                  <a:lnTo>
                    <a:pt x="7440" y="1208"/>
                  </a:lnTo>
                  <a:cubicBezTo>
                    <a:pt x="7777" y="1208"/>
                    <a:pt x="8030" y="927"/>
                    <a:pt x="8030" y="590"/>
                  </a:cubicBezTo>
                  <a:cubicBezTo>
                    <a:pt x="8030" y="254"/>
                    <a:pt x="7777" y="1"/>
                    <a:pt x="7440" y="1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4070;p64"/>
            <p:cNvSpPr/>
            <p:nvPr/>
          </p:nvSpPr>
          <p:spPr>
            <a:xfrm>
              <a:off x="3788225" y="1053675"/>
              <a:ext cx="201475" cy="30225"/>
            </a:xfrm>
            <a:custGeom>
              <a:avLst/>
              <a:gdLst/>
              <a:ahLst/>
              <a:cxnLst/>
              <a:rect l="l" t="t" r="r" b="b"/>
              <a:pathLst>
                <a:path w="8059" h="1209" extrusionOk="0">
                  <a:moveTo>
                    <a:pt x="618" y="1"/>
                  </a:moveTo>
                  <a:cubicBezTo>
                    <a:pt x="281" y="1"/>
                    <a:pt x="1" y="254"/>
                    <a:pt x="1" y="590"/>
                  </a:cubicBezTo>
                  <a:cubicBezTo>
                    <a:pt x="1" y="927"/>
                    <a:pt x="281" y="1208"/>
                    <a:pt x="618" y="1208"/>
                  </a:cubicBezTo>
                  <a:lnTo>
                    <a:pt x="7440" y="1208"/>
                  </a:lnTo>
                  <a:cubicBezTo>
                    <a:pt x="7777" y="1208"/>
                    <a:pt x="8058" y="927"/>
                    <a:pt x="8058" y="590"/>
                  </a:cubicBezTo>
                  <a:cubicBezTo>
                    <a:pt x="8058" y="254"/>
                    <a:pt x="7777" y="1"/>
                    <a:pt x="7440" y="1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4071;p64"/>
            <p:cNvSpPr/>
            <p:nvPr/>
          </p:nvSpPr>
          <p:spPr>
            <a:xfrm>
              <a:off x="4130750" y="1053675"/>
              <a:ext cx="201450" cy="30225"/>
            </a:xfrm>
            <a:custGeom>
              <a:avLst/>
              <a:gdLst/>
              <a:ahLst/>
              <a:cxnLst/>
              <a:rect l="l" t="t" r="r" b="b"/>
              <a:pathLst>
                <a:path w="8058" h="1209" extrusionOk="0">
                  <a:moveTo>
                    <a:pt x="590" y="1"/>
                  </a:moveTo>
                  <a:cubicBezTo>
                    <a:pt x="253" y="1"/>
                    <a:pt x="0" y="254"/>
                    <a:pt x="0" y="590"/>
                  </a:cubicBezTo>
                  <a:cubicBezTo>
                    <a:pt x="0" y="927"/>
                    <a:pt x="253" y="1208"/>
                    <a:pt x="590" y="1208"/>
                  </a:cubicBezTo>
                  <a:lnTo>
                    <a:pt x="7440" y="1208"/>
                  </a:lnTo>
                  <a:cubicBezTo>
                    <a:pt x="7777" y="1208"/>
                    <a:pt x="8058" y="927"/>
                    <a:pt x="8058" y="590"/>
                  </a:cubicBezTo>
                  <a:cubicBezTo>
                    <a:pt x="8058" y="254"/>
                    <a:pt x="7777" y="1"/>
                    <a:pt x="7440" y="1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4072;p64"/>
            <p:cNvSpPr/>
            <p:nvPr/>
          </p:nvSpPr>
          <p:spPr>
            <a:xfrm>
              <a:off x="2149375" y="1931025"/>
              <a:ext cx="2203175" cy="5625"/>
            </a:xfrm>
            <a:custGeom>
              <a:avLst/>
              <a:gdLst/>
              <a:ahLst/>
              <a:cxnLst/>
              <a:rect l="l" t="t" r="r" b="b"/>
              <a:pathLst>
                <a:path w="88127" h="225" extrusionOk="0">
                  <a:moveTo>
                    <a:pt x="0" y="0"/>
                  </a:moveTo>
                  <a:lnTo>
                    <a:pt x="0" y="225"/>
                  </a:lnTo>
                  <a:lnTo>
                    <a:pt x="88127" y="225"/>
                  </a:lnTo>
                  <a:lnTo>
                    <a:pt x="881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4073;p64"/>
            <p:cNvSpPr/>
            <p:nvPr/>
          </p:nvSpPr>
          <p:spPr>
            <a:xfrm>
              <a:off x="2146550" y="1916975"/>
              <a:ext cx="5650" cy="16875"/>
            </a:xfrm>
            <a:custGeom>
              <a:avLst/>
              <a:gdLst/>
              <a:ahLst/>
              <a:cxnLst/>
              <a:rect l="l" t="t" r="r" b="b"/>
              <a:pathLst>
                <a:path w="226" h="675" extrusionOk="0">
                  <a:moveTo>
                    <a:pt x="1" y="1"/>
                  </a:moveTo>
                  <a:lnTo>
                    <a:pt x="1" y="675"/>
                  </a:lnTo>
                  <a:lnTo>
                    <a:pt x="225" y="67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4074;p64"/>
            <p:cNvSpPr/>
            <p:nvPr/>
          </p:nvSpPr>
          <p:spPr>
            <a:xfrm>
              <a:off x="2421700" y="1916975"/>
              <a:ext cx="6325" cy="16875"/>
            </a:xfrm>
            <a:custGeom>
              <a:avLst/>
              <a:gdLst/>
              <a:ahLst/>
              <a:cxnLst/>
              <a:rect l="l" t="t" r="r" b="b"/>
              <a:pathLst>
                <a:path w="253" h="675" extrusionOk="0">
                  <a:moveTo>
                    <a:pt x="0" y="1"/>
                  </a:moveTo>
                  <a:lnTo>
                    <a:pt x="0" y="675"/>
                  </a:lnTo>
                  <a:lnTo>
                    <a:pt x="253" y="675"/>
                  </a:lnTo>
                  <a:lnTo>
                    <a:pt x="2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4075;p64"/>
            <p:cNvSpPr/>
            <p:nvPr/>
          </p:nvSpPr>
          <p:spPr>
            <a:xfrm>
              <a:off x="2697525" y="1916975"/>
              <a:ext cx="5650" cy="16875"/>
            </a:xfrm>
            <a:custGeom>
              <a:avLst/>
              <a:gdLst/>
              <a:ahLst/>
              <a:cxnLst/>
              <a:rect l="l" t="t" r="r" b="b"/>
              <a:pathLst>
                <a:path w="226" h="675" extrusionOk="0">
                  <a:moveTo>
                    <a:pt x="1" y="1"/>
                  </a:moveTo>
                  <a:lnTo>
                    <a:pt x="1" y="675"/>
                  </a:lnTo>
                  <a:lnTo>
                    <a:pt x="225" y="67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4076;p64"/>
            <p:cNvSpPr/>
            <p:nvPr/>
          </p:nvSpPr>
          <p:spPr>
            <a:xfrm>
              <a:off x="2972650" y="1916975"/>
              <a:ext cx="5650" cy="16875"/>
            </a:xfrm>
            <a:custGeom>
              <a:avLst/>
              <a:gdLst/>
              <a:ahLst/>
              <a:cxnLst/>
              <a:rect l="l" t="t" r="r" b="b"/>
              <a:pathLst>
                <a:path w="226" h="675" extrusionOk="0">
                  <a:moveTo>
                    <a:pt x="1" y="1"/>
                  </a:moveTo>
                  <a:lnTo>
                    <a:pt x="1" y="675"/>
                  </a:lnTo>
                  <a:lnTo>
                    <a:pt x="225" y="67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4077;p64"/>
            <p:cNvSpPr/>
            <p:nvPr/>
          </p:nvSpPr>
          <p:spPr>
            <a:xfrm>
              <a:off x="3247800" y="1916975"/>
              <a:ext cx="6325" cy="16875"/>
            </a:xfrm>
            <a:custGeom>
              <a:avLst/>
              <a:gdLst/>
              <a:ahLst/>
              <a:cxnLst/>
              <a:rect l="l" t="t" r="r" b="b"/>
              <a:pathLst>
                <a:path w="253" h="675" extrusionOk="0">
                  <a:moveTo>
                    <a:pt x="0" y="1"/>
                  </a:moveTo>
                  <a:lnTo>
                    <a:pt x="0" y="675"/>
                  </a:lnTo>
                  <a:lnTo>
                    <a:pt x="253" y="675"/>
                  </a:lnTo>
                  <a:lnTo>
                    <a:pt x="2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4078;p64"/>
            <p:cNvSpPr/>
            <p:nvPr/>
          </p:nvSpPr>
          <p:spPr>
            <a:xfrm>
              <a:off x="3523625" y="1916975"/>
              <a:ext cx="5650" cy="16875"/>
            </a:xfrm>
            <a:custGeom>
              <a:avLst/>
              <a:gdLst/>
              <a:ahLst/>
              <a:cxnLst/>
              <a:rect l="l" t="t" r="r" b="b"/>
              <a:pathLst>
                <a:path w="226" h="675" extrusionOk="0">
                  <a:moveTo>
                    <a:pt x="1" y="1"/>
                  </a:moveTo>
                  <a:lnTo>
                    <a:pt x="1" y="675"/>
                  </a:lnTo>
                  <a:lnTo>
                    <a:pt x="225" y="67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4079;p64"/>
            <p:cNvSpPr/>
            <p:nvPr/>
          </p:nvSpPr>
          <p:spPr>
            <a:xfrm>
              <a:off x="3798750" y="1916975"/>
              <a:ext cx="5650" cy="16875"/>
            </a:xfrm>
            <a:custGeom>
              <a:avLst/>
              <a:gdLst/>
              <a:ahLst/>
              <a:cxnLst/>
              <a:rect l="l" t="t" r="r" b="b"/>
              <a:pathLst>
                <a:path w="226" h="675" extrusionOk="0">
                  <a:moveTo>
                    <a:pt x="1" y="1"/>
                  </a:moveTo>
                  <a:lnTo>
                    <a:pt x="1" y="675"/>
                  </a:lnTo>
                  <a:lnTo>
                    <a:pt x="225" y="67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4080;p64"/>
            <p:cNvSpPr/>
            <p:nvPr/>
          </p:nvSpPr>
          <p:spPr>
            <a:xfrm>
              <a:off x="4073900" y="1916975"/>
              <a:ext cx="6325" cy="16875"/>
            </a:xfrm>
            <a:custGeom>
              <a:avLst/>
              <a:gdLst/>
              <a:ahLst/>
              <a:cxnLst/>
              <a:rect l="l" t="t" r="r" b="b"/>
              <a:pathLst>
                <a:path w="253" h="675" extrusionOk="0">
                  <a:moveTo>
                    <a:pt x="0" y="1"/>
                  </a:moveTo>
                  <a:lnTo>
                    <a:pt x="0" y="675"/>
                  </a:lnTo>
                  <a:lnTo>
                    <a:pt x="253" y="675"/>
                  </a:lnTo>
                  <a:lnTo>
                    <a:pt x="2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4081;p64"/>
            <p:cNvSpPr/>
            <p:nvPr/>
          </p:nvSpPr>
          <p:spPr>
            <a:xfrm>
              <a:off x="4349725" y="1916975"/>
              <a:ext cx="5650" cy="16875"/>
            </a:xfrm>
            <a:custGeom>
              <a:avLst/>
              <a:gdLst/>
              <a:ahLst/>
              <a:cxnLst/>
              <a:rect l="l" t="t" r="r" b="b"/>
              <a:pathLst>
                <a:path w="226" h="675" extrusionOk="0">
                  <a:moveTo>
                    <a:pt x="0" y="1"/>
                  </a:moveTo>
                  <a:lnTo>
                    <a:pt x="0" y="675"/>
                  </a:lnTo>
                  <a:lnTo>
                    <a:pt x="225" y="67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4082;p64"/>
            <p:cNvSpPr/>
            <p:nvPr/>
          </p:nvSpPr>
          <p:spPr>
            <a:xfrm>
              <a:off x="2274300" y="1744725"/>
              <a:ext cx="301125" cy="108725"/>
            </a:xfrm>
            <a:custGeom>
              <a:avLst/>
              <a:gdLst/>
              <a:ahLst/>
              <a:cxnLst/>
              <a:rect l="l" t="t" r="r" b="b"/>
              <a:pathLst>
                <a:path w="12045" h="4349" extrusionOk="0">
                  <a:moveTo>
                    <a:pt x="11502" y="0"/>
                  </a:moveTo>
                  <a:cubicBezTo>
                    <a:pt x="11467" y="0"/>
                    <a:pt x="11432" y="4"/>
                    <a:pt x="11399" y="13"/>
                  </a:cubicBezTo>
                  <a:lnTo>
                    <a:pt x="365" y="3438"/>
                  </a:lnTo>
                  <a:cubicBezTo>
                    <a:pt x="141" y="3494"/>
                    <a:pt x="0" y="3775"/>
                    <a:pt x="57" y="4027"/>
                  </a:cubicBezTo>
                  <a:cubicBezTo>
                    <a:pt x="128" y="4218"/>
                    <a:pt x="322" y="4348"/>
                    <a:pt x="534" y="4348"/>
                  </a:cubicBezTo>
                  <a:cubicBezTo>
                    <a:pt x="571" y="4348"/>
                    <a:pt x="608" y="4344"/>
                    <a:pt x="646" y="4336"/>
                  </a:cubicBezTo>
                  <a:lnTo>
                    <a:pt x="11680" y="911"/>
                  </a:lnTo>
                  <a:cubicBezTo>
                    <a:pt x="11904" y="827"/>
                    <a:pt x="12045" y="574"/>
                    <a:pt x="11988" y="321"/>
                  </a:cubicBezTo>
                  <a:cubicBezTo>
                    <a:pt x="11917" y="130"/>
                    <a:pt x="11703" y="0"/>
                    <a:pt x="115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4083;p64"/>
            <p:cNvSpPr/>
            <p:nvPr/>
          </p:nvSpPr>
          <p:spPr>
            <a:xfrm>
              <a:off x="2549425" y="1557275"/>
              <a:ext cx="301825" cy="210775"/>
            </a:xfrm>
            <a:custGeom>
              <a:avLst/>
              <a:gdLst/>
              <a:ahLst/>
              <a:cxnLst/>
              <a:rect l="l" t="t" r="r" b="b"/>
              <a:pathLst>
                <a:path w="12073" h="8431" extrusionOk="0">
                  <a:moveTo>
                    <a:pt x="11555" y="1"/>
                  </a:moveTo>
                  <a:cubicBezTo>
                    <a:pt x="11459" y="1"/>
                    <a:pt x="11364" y="32"/>
                    <a:pt x="11287" y="99"/>
                  </a:cubicBezTo>
                  <a:lnTo>
                    <a:pt x="253" y="7595"/>
                  </a:lnTo>
                  <a:cubicBezTo>
                    <a:pt x="57" y="7735"/>
                    <a:pt x="1" y="8016"/>
                    <a:pt x="141" y="8240"/>
                  </a:cubicBezTo>
                  <a:cubicBezTo>
                    <a:pt x="229" y="8363"/>
                    <a:pt x="370" y="8431"/>
                    <a:pt x="519" y="8431"/>
                  </a:cubicBezTo>
                  <a:cubicBezTo>
                    <a:pt x="609" y="8431"/>
                    <a:pt x="702" y="8406"/>
                    <a:pt x="787" y="8353"/>
                  </a:cubicBezTo>
                  <a:lnTo>
                    <a:pt x="11792" y="857"/>
                  </a:lnTo>
                  <a:cubicBezTo>
                    <a:pt x="12017" y="716"/>
                    <a:pt x="12073" y="436"/>
                    <a:pt x="11933" y="211"/>
                  </a:cubicBezTo>
                  <a:cubicBezTo>
                    <a:pt x="11848" y="75"/>
                    <a:pt x="11701" y="1"/>
                    <a:pt x="115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4084;p64"/>
            <p:cNvSpPr/>
            <p:nvPr/>
          </p:nvSpPr>
          <p:spPr>
            <a:xfrm>
              <a:off x="2824575" y="1301875"/>
              <a:ext cx="301825" cy="278950"/>
            </a:xfrm>
            <a:custGeom>
              <a:avLst/>
              <a:gdLst/>
              <a:ahLst/>
              <a:cxnLst/>
              <a:rect l="l" t="t" r="r" b="b"/>
              <a:pathLst>
                <a:path w="12073" h="11158" extrusionOk="0">
                  <a:moveTo>
                    <a:pt x="11550" y="1"/>
                  </a:moveTo>
                  <a:cubicBezTo>
                    <a:pt x="11438" y="1"/>
                    <a:pt x="11324" y="43"/>
                    <a:pt x="11230" y="124"/>
                  </a:cubicBezTo>
                  <a:lnTo>
                    <a:pt x="225" y="10343"/>
                  </a:lnTo>
                  <a:cubicBezTo>
                    <a:pt x="28" y="10511"/>
                    <a:pt x="0" y="10820"/>
                    <a:pt x="197" y="11017"/>
                  </a:cubicBezTo>
                  <a:cubicBezTo>
                    <a:pt x="288" y="11108"/>
                    <a:pt x="412" y="11158"/>
                    <a:pt x="538" y="11158"/>
                  </a:cubicBezTo>
                  <a:cubicBezTo>
                    <a:pt x="644" y="11158"/>
                    <a:pt x="752" y="11122"/>
                    <a:pt x="842" y="11045"/>
                  </a:cubicBezTo>
                  <a:lnTo>
                    <a:pt x="11876" y="826"/>
                  </a:lnTo>
                  <a:cubicBezTo>
                    <a:pt x="12044" y="629"/>
                    <a:pt x="12072" y="348"/>
                    <a:pt x="11876" y="152"/>
                  </a:cubicBezTo>
                  <a:cubicBezTo>
                    <a:pt x="11788" y="50"/>
                    <a:pt x="11670" y="1"/>
                    <a:pt x="115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4085;p64"/>
            <p:cNvSpPr/>
            <p:nvPr/>
          </p:nvSpPr>
          <p:spPr>
            <a:xfrm>
              <a:off x="3101100" y="1276175"/>
              <a:ext cx="299725" cy="49225"/>
            </a:xfrm>
            <a:custGeom>
              <a:avLst/>
              <a:gdLst/>
              <a:ahLst/>
              <a:cxnLst/>
              <a:rect l="l" t="t" r="r" b="b"/>
              <a:pathLst>
                <a:path w="11989" h="1969" extrusionOk="0">
                  <a:moveTo>
                    <a:pt x="11455" y="1"/>
                  </a:moveTo>
                  <a:lnTo>
                    <a:pt x="450" y="1039"/>
                  </a:lnTo>
                  <a:cubicBezTo>
                    <a:pt x="197" y="1067"/>
                    <a:pt x="1" y="1292"/>
                    <a:pt x="29" y="1545"/>
                  </a:cubicBezTo>
                  <a:cubicBezTo>
                    <a:pt x="55" y="1781"/>
                    <a:pt x="253" y="1968"/>
                    <a:pt x="486" y="1968"/>
                  </a:cubicBezTo>
                  <a:cubicBezTo>
                    <a:pt x="502" y="1968"/>
                    <a:pt x="518" y="1968"/>
                    <a:pt x="534" y="1966"/>
                  </a:cubicBezTo>
                  <a:lnTo>
                    <a:pt x="11539" y="955"/>
                  </a:lnTo>
                  <a:cubicBezTo>
                    <a:pt x="11792" y="927"/>
                    <a:pt x="11988" y="702"/>
                    <a:pt x="11960" y="422"/>
                  </a:cubicBezTo>
                  <a:cubicBezTo>
                    <a:pt x="11932" y="169"/>
                    <a:pt x="11708" y="1"/>
                    <a:pt x="114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4086;p64"/>
            <p:cNvSpPr/>
            <p:nvPr/>
          </p:nvSpPr>
          <p:spPr>
            <a:xfrm>
              <a:off x="3375525" y="1276375"/>
              <a:ext cx="301825" cy="210900"/>
            </a:xfrm>
            <a:custGeom>
              <a:avLst/>
              <a:gdLst/>
              <a:ahLst/>
              <a:cxnLst/>
              <a:rect l="l" t="t" r="r" b="b"/>
              <a:pathLst>
                <a:path w="12073" h="8436" extrusionOk="0">
                  <a:moveTo>
                    <a:pt x="527" y="0"/>
                  </a:moveTo>
                  <a:cubicBezTo>
                    <a:pt x="375" y="0"/>
                    <a:pt x="230" y="75"/>
                    <a:pt x="141" y="217"/>
                  </a:cubicBezTo>
                  <a:cubicBezTo>
                    <a:pt x="1" y="414"/>
                    <a:pt x="57" y="723"/>
                    <a:pt x="253" y="863"/>
                  </a:cubicBezTo>
                  <a:lnTo>
                    <a:pt x="11287" y="8359"/>
                  </a:lnTo>
                  <a:cubicBezTo>
                    <a:pt x="11359" y="8410"/>
                    <a:pt x="11446" y="8435"/>
                    <a:pt x="11534" y="8435"/>
                  </a:cubicBezTo>
                  <a:cubicBezTo>
                    <a:pt x="11687" y="8435"/>
                    <a:pt x="11844" y="8361"/>
                    <a:pt x="11933" y="8218"/>
                  </a:cubicBezTo>
                  <a:cubicBezTo>
                    <a:pt x="12073" y="8022"/>
                    <a:pt x="12017" y="7713"/>
                    <a:pt x="11792" y="7573"/>
                  </a:cubicBezTo>
                  <a:lnTo>
                    <a:pt x="787" y="77"/>
                  </a:lnTo>
                  <a:cubicBezTo>
                    <a:pt x="704" y="25"/>
                    <a:pt x="615" y="0"/>
                    <a:pt x="5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4087;p64"/>
            <p:cNvSpPr/>
            <p:nvPr/>
          </p:nvSpPr>
          <p:spPr>
            <a:xfrm>
              <a:off x="3650675" y="1463775"/>
              <a:ext cx="301825" cy="202300"/>
            </a:xfrm>
            <a:custGeom>
              <a:avLst/>
              <a:gdLst/>
              <a:ahLst/>
              <a:cxnLst/>
              <a:rect l="l" t="t" r="r" b="b"/>
              <a:pathLst>
                <a:path w="12073" h="8092" extrusionOk="0">
                  <a:moveTo>
                    <a:pt x="526" y="0"/>
                  </a:moveTo>
                  <a:cubicBezTo>
                    <a:pt x="374" y="0"/>
                    <a:pt x="229" y="75"/>
                    <a:pt x="140" y="217"/>
                  </a:cubicBezTo>
                  <a:cubicBezTo>
                    <a:pt x="0" y="442"/>
                    <a:pt x="56" y="722"/>
                    <a:pt x="281" y="863"/>
                  </a:cubicBezTo>
                  <a:lnTo>
                    <a:pt x="11286" y="8022"/>
                  </a:lnTo>
                  <a:cubicBezTo>
                    <a:pt x="11363" y="8070"/>
                    <a:pt x="11446" y="8092"/>
                    <a:pt x="11528" y="8092"/>
                  </a:cubicBezTo>
                  <a:cubicBezTo>
                    <a:pt x="11686" y="8092"/>
                    <a:pt x="11839" y="8011"/>
                    <a:pt x="11932" y="7882"/>
                  </a:cubicBezTo>
                  <a:cubicBezTo>
                    <a:pt x="12072" y="7657"/>
                    <a:pt x="12016" y="7376"/>
                    <a:pt x="11791" y="7236"/>
                  </a:cubicBezTo>
                  <a:lnTo>
                    <a:pt x="786" y="77"/>
                  </a:lnTo>
                  <a:cubicBezTo>
                    <a:pt x="704" y="25"/>
                    <a:pt x="614" y="0"/>
                    <a:pt x="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4088;p64"/>
            <p:cNvSpPr/>
            <p:nvPr/>
          </p:nvSpPr>
          <p:spPr>
            <a:xfrm>
              <a:off x="3925800" y="1267900"/>
              <a:ext cx="301825" cy="398225"/>
            </a:xfrm>
            <a:custGeom>
              <a:avLst/>
              <a:gdLst/>
              <a:ahLst/>
              <a:cxnLst/>
              <a:rect l="l" t="t" r="r" b="b"/>
              <a:pathLst>
                <a:path w="12073" h="15929" extrusionOk="0">
                  <a:moveTo>
                    <a:pt x="11572" y="1"/>
                  </a:moveTo>
                  <a:cubicBezTo>
                    <a:pt x="11427" y="1"/>
                    <a:pt x="11279" y="69"/>
                    <a:pt x="11174" y="191"/>
                  </a:cubicBezTo>
                  <a:lnTo>
                    <a:pt x="169" y="15183"/>
                  </a:lnTo>
                  <a:cubicBezTo>
                    <a:pt x="0" y="15380"/>
                    <a:pt x="56" y="15688"/>
                    <a:pt x="253" y="15829"/>
                  </a:cubicBezTo>
                  <a:cubicBezTo>
                    <a:pt x="344" y="15897"/>
                    <a:pt x="445" y="15929"/>
                    <a:pt x="543" y="15929"/>
                  </a:cubicBezTo>
                  <a:cubicBezTo>
                    <a:pt x="687" y="15929"/>
                    <a:pt x="827" y="15861"/>
                    <a:pt x="927" y="15745"/>
                  </a:cubicBezTo>
                  <a:lnTo>
                    <a:pt x="11932" y="753"/>
                  </a:lnTo>
                  <a:cubicBezTo>
                    <a:pt x="12072" y="528"/>
                    <a:pt x="12044" y="247"/>
                    <a:pt x="11820" y="79"/>
                  </a:cubicBezTo>
                  <a:cubicBezTo>
                    <a:pt x="11746" y="26"/>
                    <a:pt x="11659" y="1"/>
                    <a:pt x="115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4089;p64"/>
            <p:cNvSpPr/>
            <p:nvPr/>
          </p:nvSpPr>
          <p:spPr>
            <a:xfrm>
              <a:off x="2251850" y="1806800"/>
              <a:ext cx="70200" cy="70200"/>
            </a:xfrm>
            <a:custGeom>
              <a:avLst/>
              <a:gdLst/>
              <a:ahLst/>
              <a:cxnLst/>
              <a:rect l="l" t="t" r="r" b="b"/>
              <a:pathLst>
                <a:path w="2808" h="2808" extrusionOk="0">
                  <a:moveTo>
                    <a:pt x="1404" y="0"/>
                  </a:moveTo>
                  <a:cubicBezTo>
                    <a:pt x="646" y="0"/>
                    <a:pt x="0" y="618"/>
                    <a:pt x="0" y="1404"/>
                  </a:cubicBezTo>
                  <a:cubicBezTo>
                    <a:pt x="0" y="2162"/>
                    <a:pt x="646" y="2808"/>
                    <a:pt x="1404" y="2808"/>
                  </a:cubicBezTo>
                  <a:cubicBezTo>
                    <a:pt x="2190" y="2808"/>
                    <a:pt x="2808" y="2162"/>
                    <a:pt x="2808" y="1404"/>
                  </a:cubicBezTo>
                  <a:cubicBezTo>
                    <a:pt x="2808" y="618"/>
                    <a:pt x="2190" y="0"/>
                    <a:pt x="14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4090;p64"/>
            <p:cNvSpPr/>
            <p:nvPr/>
          </p:nvSpPr>
          <p:spPr>
            <a:xfrm>
              <a:off x="2246225" y="1800475"/>
              <a:ext cx="82150" cy="82150"/>
            </a:xfrm>
            <a:custGeom>
              <a:avLst/>
              <a:gdLst/>
              <a:ahLst/>
              <a:cxnLst/>
              <a:rect l="l" t="t" r="r" b="b"/>
              <a:pathLst>
                <a:path w="3286" h="3286" extrusionOk="0">
                  <a:moveTo>
                    <a:pt x="1629" y="478"/>
                  </a:moveTo>
                  <a:cubicBezTo>
                    <a:pt x="2275" y="478"/>
                    <a:pt x="2808" y="1011"/>
                    <a:pt x="2808" y="1657"/>
                  </a:cubicBezTo>
                  <a:cubicBezTo>
                    <a:pt x="2808" y="2303"/>
                    <a:pt x="2275" y="2808"/>
                    <a:pt x="1629" y="2808"/>
                  </a:cubicBezTo>
                  <a:cubicBezTo>
                    <a:pt x="983" y="2808"/>
                    <a:pt x="478" y="2303"/>
                    <a:pt x="478" y="1657"/>
                  </a:cubicBezTo>
                  <a:cubicBezTo>
                    <a:pt x="478" y="1011"/>
                    <a:pt x="983" y="478"/>
                    <a:pt x="1629" y="478"/>
                  </a:cubicBezTo>
                  <a:close/>
                  <a:moveTo>
                    <a:pt x="1629" y="0"/>
                  </a:moveTo>
                  <a:cubicBezTo>
                    <a:pt x="730" y="0"/>
                    <a:pt x="0" y="730"/>
                    <a:pt x="0" y="1657"/>
                  </a:cubicBezTo>
                  <a:cubicBezTo>
                    <a:pt x="0" y="2555"/>
                    <a:pt x="730" y="3285"/>
                    <a:pt x="1629" y="3285"/>
                  </a:cubicBezTo>
                  <a:cubicBezTo>
                    <a:pt x="2527" y="3285"/>
                    <a:pt x="3285" y="2555"/>
                    <a:pt x="3285" y="1657"/>
                  </a:cubicBezTo>
                  <a:cubicBezTo>
                    <a:pt x="3285" y="730"/>
                    <a:pt x="2527" y="0"/>
                    <a:pt x="16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4091;p64"/>
            <p:cNvSpPr/>
            <p:nvPr/>
          </p:nvSpPr>
          <p:spPr>
            <a:xfrm>
              <a:off x="2527675" y="1721150"/>
              <a:ext cx="70200" cy="70225"/>
            </a:xfrm>
            <a:custGeom>
              <a:avLst/>
              <a:gdLst/>
              <a:ahLst/>
              <a:cxnLst/>
              <a:rect l="l" t="t" r="r" b="b"/>
              <a:pathLst>
                <a:path w="2808" h="2809" extrusionOk="0">
                  <a:moveTo>
                    <a:pt x="1404" y="1"/>
                  </a:moveTo>
                  <a:cubicBezTo>
                    <a:pt x="618" y="1"/>
                    <a:pt x="0" y="647"/>
                    <a:pt x="0" y="1405"/>
                  </a:cubicBezTo>
                  <a:cubicBezTo>
                    <a:pt x="0" y="2191"/>
                    <a:pt x="618" y="2808"/>
                    <a:pt x="1404" y="2808"/>
                  </a:cubicBezTo>
                  <a:cubicBezTo>
                    <a:pt x="2162" y="2808"/>
                    <a:pt x="2808" y="2191"/>
                    <a:pt x="2808" y="1405"/>
                  </a:cubicBezTo>
                  <a:cubicBezTo>
                    <a:pt x="2808" y="647"/>
                    <a:pt x="2162" y="1"/>
                    <a:pt x="14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4092;p64"/>
            <p:cNvSpPr/>
            <p:nvPr/>
          </p:nvSpPr>
          <p:spPr>
            <a:xfrm>
              <a:off x="2521350" y="1715550"/>
              <a:ext cx="82150" cy="82150"/>
            </a:xfrm>
            <a:custGeom>
              <a:avLst/>
              <a:gdLst/>
              <a:ahLst/>
              <a:cxnLst/>
              <a:rect l="l" t="t" r="r" b="b"/>
              <a:pathLst>
                <a:path w="3286" h="3286" extrusionOk="0">
                  <a:moveTo>
                    <a:pt x="1657" y="478"/>
                  </a:moveTo>
                  <a:cubicBezTo>
                    <a:pt x="2303" y="478"/>
                    <a:pt x="2808" y="983"/>
                    <a:pt x="2808" y="1629"/>
                  </a:cubicBezTo>
                  <a:cubicBezTo>
                    <a:pt x="2808" y="2274"/>
                    <a:pt x="2303" y="2808"/>
                    <a:pt x="1657" y="2808"/>
                  </a:cubicBezTo>
                  <a:cubicBezTo>
                    <a:pt x="1011" y="2808"/>
                    <a:pt x="478" y="2274"/>
                    <a:pt x="478" y="1629"/>
                  </a:cubicBezTo>
                  <a:cubicBezTo>
                    <a:pt x="478" y="983"/>
                    <a:pt x="1011" y="478"/>
                    <a:pt x="1657" y="478"/>
                  </a:cubicBezTo>
                  <a:close/>
                  <a:moveTo>
                    <a:pt x="1657" y="0"/>
                  </a:moveTo>
                  <a:cubicBezTo>
                    <a:pt x="731" y="0"/>
                    <a:pt x="1" y="730"/>
                    <a:pt x="1" y="1629"/>
                  </a:cubicBezTo>
                  <a:cubicBezTo>
                    <a:pt x="1" y="2555"/>
                    <a:pt x="731" y="3285"/>
                    <a:pt x="1657" y="3285"/>
                  </a:cubicBezTo>
                  <a:cubicBezTo>
                    <a:pt x="2556" y="3285"/>
                    <a:pt x="3286" y="2555"/>
                    <a:pt x="3286" y="1629"/>
                  </a:cubicBezTo>
                  <a:cubicBezTo>
                    <a:pt x="3286" y="730"/>
                    <a:pt x="2556" y="0"/>
                    <a:pt x="16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4093;p64"/>
            <p:cNvSpPr/>
            <p:nvPr/>
          </p:nvSpPr>
          <p:spPr>
            <a:xfrm>
              <a:off x="2802800" y="1533775"/>
              <a:ext cx="70225" cy="70200"/>
            </a:xfrm>
            <a:custGeom>
              <a:avLst/>
              <a:gdLst/>
              <a:ahLst/>
              <a:cxnLst/>
              <a:rect l="l" t="t" r="r" b="b"/>
              <a:pathLst>
                <a:path w="2809" h="2808" extrusionOk="0">
                  <a:moveTo>
                    <a:pt x="1404" y="0"/>
                  </a:moveTo>
                  <a:cubicBezTo>
                    <a:pt x="618" y="0"/>
                    <a:pt x="1" y="646"/>
                    <a:pt x="1" y="1404"/>
                  </a:cubicBezTo>
                  <a:cubicBezTo>
                    <a:pt x="1" y="2190"/>
                    <a:pt x="618" y="2807"/>
                    <a:pt x="1404" y="2807"/>
                  </a:cubicBezTo>
                  <a:cubicBezTo>
                    <a:pt x="2191" y="2807"/>
                    <a:pt x="2808" y="2190"/>
                    <a:pt x="2808" y="1404"/>
                  </a:cubicBezTo>
                  <a:cubicBezTo>
                    <a:pt x="2808" y="646"/>
                    <a:pt x="2191" y="0"/>
                    <a:pt x="14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4094;p64"/>
            <p:cNvSpPr/>
            <p:nvPr/>
          </p:nvSpPr>
          <p:spPr>
            <a:xfrm>
              <a:off x="2797200" y="1528150"/>
              <a:ext cx="81425" cy="82150"/>
            </a:xfrm>
            <a:custGeom>
              <a:avLst/>
              <a:gdLst/>
              <a:ahLst/>
              <a:cxnLst/>
              <a:rect l="l" t="t" r="r" b="b"/>
              <a:pathLst>
                <a:path w="3257" h="3286" extrusionOk="0">
                  <a:moveTo>
                    <a:pt x="1628" y="478"/>
                  </a:moveTo>
                  <a:cubicBezTo>
                    <a:pt x="2274" y="478"/>
                    <a:pt x="2808" y="983"/>
                    <a:pt x="2808" y="1629"/>
                  </a:cubicBezTo>
                  <a:cubicBezTo>
                    <a:pt x="2808" y="2274"/>
                    <a:pt x="2274" y="2808"/>
                    <a:pt x="1628" y="2808"/>
                  </a:cubicBezTo>
                  <a:cubicBezTo>
                    <a:pt x="983" y="2808"/>
                    <a:pt x="449" y="2274"/>
                    <a:pt x="449" y="1629"/>
                  </a:cubicBezTo>
                  <a:cubicBezTo>
                    <a:pt x="449" y="983"/>
                    <a:pt x="983" y="478"/>
                    <a:pt x="1628" y="478"/>
                  </a:cubicBezTo>
                  <a:close/>
                  <a:moveTo>
                    <a:pt x="1628" y="0"/>
                  </a:moveTo>
                  <a:cubicBezTo>
                    <a:pt x="730" y="0"/>
                    <a:pt x="0" y="730"/>
                    <a:pt x="0" y="1629"/>
                  </a:cubicBezTo>
                  <a:cubicBezTo>
                    <a:pt x="0" y="2555"/>
                    <a:pt x="730" y="3285"/>
                    <a:pt x="1628" y="3285"/>
                  </a:cubicBezTo>
                  <a:cubicBezTo>
                    <a:pt x="2527" y="3285"/>
                    <a:pt x="3257" y="2555"/>
                    <a:pt x="3257" y="1629"/>
                  </a:cubicBezTo>
                  <a:cubicBezTo>
                    <a:pt x="3257" y="730"/>
                    <a:pt x="2527" y="0"/>
                    <a:pt x="16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4095;p64"/>
            <p:cNvSpPr/>
            <p:nvPr/>
          </p:nvSpPr>
          <p:spPr>
            <a:xfrm>
              <a:off x="3077950" y="1278275"/>
              <a:ext cx="70200" cy="70225"/>
            </a:xfrm>
            <a:custGeom>
              <a:avLst/>
              <a:gdLst/>
              <a:ahLst/>
              <a:cxnLst/>
              <a:rect l="l" t="t" r="r" b="b"/>
              <a:pathLst>
                <a:path w="2808" h="2809" extrusionOk="0">
                  <a:moveTo>
                    <a:pt x="1404" y="1"/>
                  </a:moveTo>
                  <a:cubicBezTo>
                    <a:pt x="646" y="1"/>
                    <a:pt x="0" y="647"/>
                    <a:pt x="0" y="1405"/>
                  </a:cubicBezTo>
                  <a:cubicBezTo>
                    <a:pt x="0" y="2191"/>
                    <a:pt x="646" y="2808"/>
                    <a:pt x="1404" y="2808"/>
                  </a:cubicBezTo>
                  <a:cubicBezTo>
                    <a:pt x="2190" y="2808"/>
                    <a:pt x="2808" y="2191"/>
                    <a:pt x="2808" y="1405"/>
                  </a:cubicBezTo>
                  <a:cubicBezTo>
                    <a:pt x="2808" y="647"/>
                    <a:pt x="2190" y="1"/>
                    <a:pt x="14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4096;p64"/>
            <p:cNvSpPr/>
            <p:nvPr/>
          </p:nvSpPr>
          <p:spPr>
            <a:xfrm>
              <a:off x="3072325" y="1272675"/>
              <a:ext cx="82150" cy="82125"/>
            </a:xfrm>
            <a:custGeom>
              <a:avLst/>
              <a:gdLst/>
              <a:ahLst/>
              <a:cxnLst/>
              <a:rect l="l" t="t" r="r" b="b"/>
              <a:pathLst>
                <a:path w="3286" h="3285" extrusionOk="0">
                  <a:moveTo>
                    <a:pt x="1629" y="477"/>
                  </a:moveTo>
                  <a:cubicBezTo>
                    <a:pt x="2275" y="477"/>
                    <a:pt x="2808" y="983"/>
                    <a:pt x="2808" y="1629"/>
                  </a:cubicBezTo>
                  <a:cubicBezTo>
                    <a:pt x="2808" y="2274"/>
                    <a:pt x="2275" y="2808"/>
                    <a:pt x="1629" y="2808"/>
                  </a:cubicBezTo>
                  <a:cubicBezTo>
                    <a:pt x="983" y="2808"/>
                    <a:pt x="478" y="2274"/>
                    <a:pt x="478" y="1629"/>
                  </a:cubicBezTo>
                  <a:cubicBezTo>
                    <a:pt x="478" y="983"/>
                    <a:pt x="983" y="477"/>
                    <a:pt x="1629" y="477"/>
                  </a:cubicBezTo>
                  <a:close/>
                  <a:moveTo>
                    <a:pt x="1629" y="0"/>
                  </a:moveTo>
                  <a:cubicBezTo>
                    <a:pt x="730" y="0"/>
                    <a:pt x="0" y="730"/>
                    <a:pt x="0" y="1629"/>
                  </a:cubicBezTo>
                  <a:cubicBezTo>
                    <a:pt x="0" y="2555"/>
                    <a:pt x="730" y="3285"/>
                    <a:pt x="1629" y="3285"/>
                  </a:cubicBezTo>
                  <a:cubicBezTo>
                    <a:pt x="2527" y="3285"/>
                    <a:pt x="3285" y="2555"/>
                    <a:pt x="3285" y="1629"/>
                  </a:cubicBezTo>
                  <a:cubicBezTo>
                    <a:pt x="3285" y="730"/>
                    <a:pt x="2527" y="0"/>
                    <a:pt x="16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4097;p64"/>
            <p:cNvSpPr/>
            <p:nvPr/>
          </p:nvSpPr>
          <p:spPr>
            <a:xfrm>
              <a:off x="3353775" y="1253025"/>
              <a:ext cx="70200" cy="70200"/>
            </a:xfrm>
            <a:custGeom>
              <a:avLst/>
              <a:gdLst/>
              <a:ahLst/>
              <a:cxnLst/>
              <a:rect l="l" t="t" r="r" b="b"/>
              <a:pathLst>
                <a:path w="2808" h="2808" extrusionOk="0">
                  <a:moveTo>
                    <a:pt x="1404" y="0"/>
                  </a:moveTo>
                  <a:cubicBezTo>
                    <a:pt x="618" y="0"/>
                    <a:pt x="0" y="618"/>
                    <a:pt x="0" y="1404"/>
                  </a:cubicBezTo>
                  <a:cubicBezTo>
                    <a:pt x="0" y="2190"/>
                    <a:pt x="618" y="2808"/>
                    <a:pt x="1404" y="2808"/>
                  </a:cubicBezTo>
                  <a:cubicBezTo>
                    <a:pt x="2162" y="2808"/>
                    <a:pt x="2808" y="2190"/>
                    <a:pt x="2808" y="1404"/>
                  </a:cubicBezTo>
                  <a:cubicBezTo>
                    <a:pt x="2808" y="618"/>
                    <a:pt x="2162" y="0"/>
                    <a:pt x="14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4098;p64"/>
            <p:cNvSpPr/>
            <p:nvPr/>
          </p:nvSpPr>
          <p:spPr>
            <a:xfrm>
              <a:off x="3347450" y="1247400"/>
              <a:ext cx="82150" cy="81450"/>
            </a:xfrm>
            <a:custGeom>
              <a:avLst/>
              <a:gdLst/>
              <a:ahLst/>
              <a:cxnLst/>
              <a:rect l="l" t="t" r="r" b="b"/>
              <a:pathLst>
                <a:path w="3286" h="3258" extrusionOk="0">
                  <a:moveTo>
                    <a:pt x="1657" y="450"/>
                  </a:moveTo>
                  <a:cubicBezTo>
                    <a:pt x="2303" y="450"/>
                    <a:pt x="2808" y="983"/>
                    <a:pt x="2808" y="1629"/>
                  </a:cubicBezTo>
                  <a:cubicBezTo>
                    <a:pt x="2808" y="2275"/>
                    <a:pt x="2303" y="2808"/>
                    <a:pt x="1657" y="2808"/>
                  </a:cubicBezTo>
                  <a:cubicBezTo>
                    <a:pt x="1011" y="2808"/>
                    <a:pt x="478" y="2275"/>
                    <a:pt x="478" y="1629"/>
                  </a:cubicBezTo>
                  <a:cubicBezTo>
                    <a:pt x="478" y="983"/>
                    <a:pt x="1011" y="450"/>
                    <a:pt x="1657" y="450"/>
                  </a:cubicBezTo>
                  <a:close/>
                  <a:moveTo>
                    <a:pt x="1657" y="1"/>
                  </a:moveTo>
                  <a:cubicBezTo>
                    <a:pt x="731" y="1"/>
                    <a:pt x="1" y="730"/>
                    <a:pt x="1" y="1629"/>
                  </a:cubicBezTo>
                  <a:cubicBezTo>
                    <a:pt x="1" y="2527"/>
                    <a:pt x="731" y="3257"/>
                    <a:pt x="1657" y="3257"/>
                  </a:cubicBezTo>
                  <a:cubicBezTo>
                    <a:pt x="2556" y="3257"/>
                    <a:pt x="3285" y="2527"/>
                    <a:pt x="3285" y="1629"/>
                  </a:cubicBezTo>
                  <a:cubicBezTo>
                    <a:pt x="3285" y="730"/>
                    <a:pt x="2556" y="1"/>
                    <a:pt x="16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4099;p64"/>
            <p:cNvSpPr/>
            <p:nvPr/>
          </p:nvSpPr>
          <p:spPr>
            <a:xfrm>
              <a:off x="3628900" y="1440425"/>
              <a:ext cx="70225" cy="70200"/>
            </a:xfrm>
            <a:custGeom>
              <a:avLst/>
              <a:gdLst/>
              <a:ahLst/>
              <a:cxnLst/>
              <a:rect l="l" t="t" r="r" b="b"/>
              <a:pathLst>
                <a:path w="2809" h="2808" extrusionOk="0">
                  <a:moveTo>
                    <a:pt x="1404" y="0"/>
                  </a:moveTo>
                  <a:cubicBezTo>
                    <a:pt x="618" y="0"/>
                    <a:pt x="1" y="618"/>
                    <a:pt x="1" y="1404"/>
                  </a:cubicBezTo>
                  <a:cubicBezTo>
                    <a:pt x="1" y="2190"/>
                    <a:pt x="618" y="2808"/>
                    <a:pt x="1404" y="2808"/>
                  </a:cubicBezTo>
                  <a:cubicBezTo>
                    <a:pt x="2191" y="2808"/>
                    <a:pt x="2808" y="2190"/>
                    <a:pt x="2808" y="1404"/>
                  </a:cubicBezTo>
                  <a:cubicBezTo>
                    <a:pt x="2808" y="618"/>
                    <a:pt x="2191" y="0"/>
                    <a:pt x="14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4100;p64"/>
            <p:cNvSpPr/>
            <p:nvPr/>
          </p:nvSpPr>
          <p:spPr>
            <a:xfrm>
              <a:off x="3623300" y="1434800"/>
              <a:ext cx="81425" cy="81450"/>
            </a:xfrm>
            <a:custGeom>
              <a:avLst/>
              <a:gdLst/>
              <a:ahLst/>
              <a:cxnLst/>
              <a:rect l="l" t="t" r="r" b="b"/>
              <a:pathLst>
                <a:path w="3257" h="3258" extrusionOk="0">
                  <a:moveTo>
                    <a:pt x="1628" y="450"/>
                  </a:moveTo>
                  <a:cubicBezTo>
                    <a:pt x="2274" y="450"/>
                    <a:pt x="2808" y="983"/>
                    <a:pt x="2808" y="1629"/>
                  </a:cubicBezTo>
                  <a:cubicBezTo>
                    <a:pt x="2808" y="2275"/>
                    <a:pt x="2274" y="2808"/>
                    <a:pt x="1628" y="2808"/>
                  </a:cubicBezTo>
                  <a:cubicBezTo>
                    <a:pt x="983" y="2808"/>
                    <a:pt x="449" y="2275"/>
                    <a:pt x="449" y="1629"/>
                  </a:cubicBezTo>
                  <a:cubicBezTo>
                    <a:pt x="449" y="983"/>
                    <a:pt x="983" y="450"/>
                    <a:pt x="1628" y="450"/>
                  </a:cubicBezTo>
                  <a:close/>
                  <a:moveTo>
                    <a:pt x="1628" y="0"/>
                  </a:moveTo>
                  <a:cubicBezTo>
                    <a:pt x="730" y="0"/>
                    <a:pt x="0" y="730"/>
                    <a:pt x="0" y="1629"/>
                  </a:cubicBezTo>
                  <a:cubicBezTo>
                    <a:pt x="0" y="2527"/>
                    <a:pt x="730" y="3257"/>
                    <a:pt x="1628" y="3257"/>
                  </a:cubicBezTo>
                  <a:cubicBezTo>
                    <a:pt x="2527" y="3257"/>
                    <a:pt x="3257" y="2527"/>
                    <a:pt x="3257" y="1629"/>
                  </a:cubicBezTo>
                  <a:cubicBezTo>
                    <a:pt x="3257" y="730"/>
                    <a:pt x="2527" y="0"/>
                    <a:pt x="16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4101;p64"/>
            <p:cNvSpPr/>
            <p:nvPr/>
          </p:nvSpPr>
          <p:spPr>
            <a:xfrm>
              <a:off x="3904050" y="1619400"/>
              <a:ext cx="70200" cy="70200"/>
            </a:xfrm>
            <a:custGeom>
              <a:avLst/>
              <a:gdLst/>
              <a:ahLst/>
              <a:cxnLst/>
              <a:rect l="l" t="t" r="r" b="b"/>
              <a:pathLst>
                <a:path w="2808" h="2808" extrusionOk="0">
                  <a:moveTo>
                    <a:pt x="1404" y="0"/>
                  </a:moveTo>
                  <a:cubicBezTo>
                    <a:pt x="646" y="0"/>
                    <a:pt x="0" y="618"/>
                    <a:pt x="0" y="1404"/>
                  </a:cubicBezTo>
                  <a:cubicBezTo>
                    <a:pt x="0" y="2162"/>
                    <a:pt x="646" y="2808"/>
                    <a:pt x="1404" y="2808"/>
                  </a:cubicBezTo>
                  <a:cubicBezTo>
                    <a:pt x="2190" y="2808"/>
                    <a:pt x="2807" y="2162"/>
                    <a:pt x="2807" y="1404"/>
                  </a:cubicBezTo>
                  <a:cubicBezTo>
                    <a:pt x="2807" y="618"/>
                    <a:pt x="2190" y="0"/>
                    <a:pt x="14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4102;p64"/>
            <p:cNvSpPr/>
            <p:nvPr/>
          </p:nvSpPr>
          <p:spPr>
            <a:xfrm>
              <a:off x="3898425" y="1613075"/>
              <a:ext cx="82150" cy="82150"/>
            </a:xfrm>
            <a:custGeom>
              <a:avLst/>
              <a:gdLst/>
              <a:ahLst/>
              <a:cxnLst/>
              <a:rect l="l" t="t" r="r" b="b"/>
              <a:pathLst>
                <a:path w="3286" h="3286" extrusionOk="0">
                  <a:moveTo>
                    <a:pt x="1629" y="478"/>
                  </a:moveTo>
                  <a:cubicBezTo>
                    <a:pt x="2274" y="478"/>
                    <a:pt x="2808" y="1011"/>
                    <a:pt x="2808" y="1657"/>
                  </a:cubicBezTo>
                  <a:cubicBezTo>
                    <a:pt x="2808" y="2303"/>
                    <a:pt x="2274" y="2808"/>
                    <a:pt x="1629" y="2808"/>
                  </a:cubicBezTo>
                  <a:cubicBezTo>
                    <a:pt x="983" y="2808"/>
                    <a:pt x="478" y="2303"/>
                    <a:pt x="478" y="1657"/>
                  </a:cubicBezTo>
                  <a:cubicBezTo>
                    <a:pt x="478" y="1011"/>
                    <a:pt x="983" y="478"/>
                    <a:pt x="1629" y="478"/>
                  </a:cubicBezTo>
                  <a:close/>
                  <a:moveTo>
                    <a:pt x="1629" y="0"/>
                  </a:moveTo>
                  <a:cubicBezTo>
                    <a:pt x="730" y="0"/>
                    <a:pt x="0" y="730"/>
                    <a:pt x="0" y="1657"/>
                  </a:cubicBezTo>
                  <a:cubicBezTo>
                    <a:pt x="0" y="2555"/>
                    <a:pt x="730" y="3285"/>
                    <a:pt x="1629" y="3285"/>
                  </a:cubicBezTo>
                  <a:cubicBezTo>
                    <a:pt x="2527" y="3285"/>
                    <a:pt x="3285" y="2555"/>
                    <a:pt x="3285" y="1657"/>
                  </a:cubicBezTo>
                  <a:cubicBezTo>
                    <a:pt x="3285" y="730"/>
                    <a:pt x="2527" y="0"/>
                    <a:pt x="16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4103;p64"/>
            <p:cNvSpPr/>
            <p:nvPr/>
          </p:nvSpPr>
          <p:spPr>
            <a:xfrm>
              <a:off x="4179875" y="1244600"/>
              <a:ext cx="70200" cy="70200"/>
            </a:xfrm>
            <a:custGeom>
              <a:avLst/>
              <a:gdLst/>
              <a:ahLst/>
              <a:cxnLst/>
              <a:rect l="l" t="t" r="r" b="b"/>
              <a:pathLst>
                <a:path w="2808" h="2808" extrusionOk="0">
                  <a:moveTo>
                    <a:pt x="1404" y="0"/>
                  </a:moveTo>
                  <a:cubicBezTo>
                    <a:pt x="618" y="0"/>
                    <a:pt x="0" y="618"/>
                    <a:pt x="0" y="1404"/>
                  </a:cubicBezTo>
                  <a:cubicBezTo>
                    <a:pt x="0" y="2162"/>
                    <a:pt x="618" y="2808"/>
                    <a:pt x="1404" y="2808"/>
                  </a:cubicBezTo>
                  <a:cubicBezTo>
                    <a:pt x="2162" y="2808"/>
                    <a:pt x="2808" y="2162"/>
                    <a:pt x="2808" y="1404"/>
                  </a:cubicBezTo>
                  <a:cubicBezTo>
                    <a:pt x="2808" y="618"/>
                    <a:pt x="2162" y="0"/>
                    <a:pt x="14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4104;p64"/>
            <p:cNvSpPr/>
            <p:nvPr/>
          </p:nvSpPr>
          <p:spPr>
            <a:xfrm>
              <a:off x="4173550" y="1238975"/>
              <a:ext cx="82150" cy="81450"/>
            </a:xfrm>
            <a:custGeom>
              <a:avLst/>
              <a:gdLst/>
              <a:ahLst/>
              <a:cxnLst/>
              <a:rect l="l" t="t" r="r" b="b"/>
              <a:pathLst>
                <a:path w="3286" h="3258" extrusionOk="0">
                  <a:moveTo>
                    <a:pt x="1657" y="450"/>
                  </a:moveTo>
                  <a:cubicBezTo>
                    <a:pt x="2303" y="450"/>
                    <a:pt x="2808" y="983"/>
                    <a:pt x="2808" y="1629"/>
                  </a:cubicBezTo>
                  <a:cubicBezTo>
                    <a:pt x="2808" y="2275"/>
                    <a:pt x="2303" y="2780"/>
                    <a:pt x="1657" y="2808"/>
                  </a:cubicBezTo>
                  <a:cubicBezTo>
                    <a:pt x="1011" y="2780"/>
                    <a:pt x="478" y="2275"/>
                    <a:pt x="478" y="1629"/>
                  </a:cubicBezTo>
                  <a:cubicBezTo>
                    <a:pt x="478" y="983"/>
                    <a:pt x="1011" y="450"/>
                    <a:pt x="1657" y="450"/>
                  </a:cubicBezTo>
                  <a:close/>
                  <a:moveTo>
                    <a:pt x="1657" y="1"/>
                  </a:moveTo>
                  <a:cubicBezTo>
                    <a:pt x="731" y="1"/>
                    <a:pt x="1" y="731"/>
                    <a:pt x="1" y="1629"/>
                  </a:cubicBezTo>
                  <a:cubicBezTo>
                    <a:pt x="1" y="2527"/>
                    <a:pt x="731" y="3257"/>
                    <a:pt x="1657" y="3257"/>
                  </a:cubicBezTo>
                  <a:cubicBezTo>
                    <a:pt x="2556" y="3257"/>
                    <a:pt x="3285" y="2527"/>
                    <a:pt x="3285" y="1629"/>
                  </a:cubicBezTo>
                  <a:cubicBezTo>
                    <a:pt x="3285" y="731"/>
                    <a:pt x="2556" y="1"/>
                    <a:pt x="16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4105;p64"/>
            <p:cNvSpPr/>
            <p:nvPr/>
          </p:nvSpPr>
          <p:spPr>
            <a:xfrm>
              <a:off x="2899675" y="2124725"/>
              <a:ext cx="271625" cy="294825"/>
            </a:xfrm>
            <a:custGeom>
              <a:avLst/>
              <a:gdLst/>
              <a:ahLst/>
              <a:cxnLst/>
              <a:rect l="l" t="t" r="r" b="b"/>
              <a:pathLst>
                <a:path w="10865" h="11793" extrusionOk="0">
                  <a:moveTo>
                    <a:pt x="10865" y="1"/>
                  </a:moveTo>
                  <a:cubicBezTo>
                    <a:pt x="10275" y="1"/>
                    <a:pt x="9686" y="57"/>
                    <a:pt x="9124" y="141"/>
                  </a:cubicBezTo>
                  <a:cubicBezTo>
                    <a:pt x="3650" y="1096"/>
                    <a:pt x="0" y="6318"/>
                    <a:pt x="955" y="11792"/>
                  </a:cubicBezTo>
                  <a:lnTo>
                    <a:pt x="10865" y="10052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4106;p64"/>
            <p:cNvSpPr/>
            <p:nvPr/>
          </p:nvSpPr>
          <p:spPr>
            <a:xfrm>
              <a:off x="2913700" y="2118425"/>
              <a:ext cx="263225" cy="306875"/>
            </a:xfrm>
            <a:custGeom>
              <a:avLst/>
              <a:gdLst/>
              <a:ahLst/>
              <a:cxnLst/>
              <a:rect l="l" t="t" r="r" b="b"/>
              <a:pathLst>
                <a:path w="10529" h="12275" extrusionOk="0">
                  <a:moveTo>
                    <a:pt x="10051" y="481"/>
                  </a:moveTo>
                  <a:lnTo>
                    <a:pt x="10051" y="10114"/>
                  </a:lnTo>
                  <a:lnTo>
                    <a:pt x="10051" y="10114"/>
                  </a:lnTo>
                  <a:lnTo>
                    <a:pt x="586" y="11781"/>
                  </a:lnTo>
                  <a:lnTo>
                    <a:pt x="586" y="11781"/>
                  </a:lnTo>
                  <a:cubicBezTo>
                    <a:pt x="520" y="11276"/>
                    <a:pt x="478" y="10786"/>
                    <a:pt x="478" y="10276"/>
                  </a:cubicBezTo>
                  <a:cubicBezTo>
                    <a:pt x="478" y="5615"/>
                    <a:pt x="3819" y="1460"/>
                    <a:pt x="8591" y="618"/>
                  </a:cubicBezTo>
                  <a:cubicBezTo>
                    <a:pt x="9069" y="546"/>
                    <a:pt x="9567" y="495"/>
                    <a:pt x="10051" y="481"/>
                  </a:cubicBezTo>
                  <a:close/>
                  <a:moveTo>
                    <a:pt x="10304" y="0"/>
                  </a:moveTo>
                  <a:cubicBezTo>
                    <a:pt x="9714" y="0"/>
                    <a:pt x="9097" y="56"/>
                    <a:pt x="8507" y="169"/>
                  </a:cubicBezTo>
                  <a:cubicBezTo>
                    <a:pt x="3510" y="1039"/>
                    <a:pt x="1" y="5391"/>
                    <a:pt x="1" y="10276"/>
                  </a:cubicBezTo>
                  <a:cubicBezTo>
                    <a:pt x="1" y="10893"/>
                    <a:pt x="57" y="11483"/>
                    <a:pt x="169" y="12072"/>
                  </a:cubicBezTo>
                  <a:cubicBezTo>
                    <a:pt x="193" y="12195"/>
                    <a:pt x="282" y="12274"/>
                    <a:pt x="397" y="12274"/>
                  </a:cubicBezTo>
                  <a:cubicBezTo>
                    <a:pt x="414" y="12274"/>
                    <a:pt x="432" y="12273"/>
                    <a:pt x="450" y="12269"/>
                  </a:cubicBezTo>
                  <a:lnTo>
                    <a:pt x="10332" y="10528"/>
                  </a:lnTo>
                  <a:cubicBezTo>
                    <a:pt x="10444" y="10500"/>
                    <a:pt x="10529" y="10416"/>
                    <a:pt x="10529" y="10304"/>
                  </a:cubicBezTo>
                  <a:lnTo>
                    <a:pt x="10529" y="253"/>
                  </a:lnTo>
                  <a:cubicBezTo>
                    <a:pt x="10529" y="169"/>
                    <a:pt x="10501" y="113"/>
                    <a:pt x="10472" y="85"/>
                  </a:cubicBezTo>
                  <a:cubicBezTo>
                    <a:pt x="10416" y="28"/>
                    <a:pt x="10360" y="0"/>
                    <a:pt x="103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4107;p64"/>
            <p:cNvSpPr/>
            <p:nvPr/>
          </p:nvSpPr>
          <p:spPr>
            <a:xfrm>
              <a:off x="2923525" y="2376000"/>
              <a:ext cx="247775" cy="197950"/>
            </a:xfrm>
            <a:custGeom>
              <a:avLst/>
              <a:gdLst/>
              <a:ahLst/>
              <a:cxnLst/>
              <a:rect l="l" t="t" r="r" b="b"/>
              <a:pathLst>
                <a:path w="9911" h="7918" extrusionOk="0">
                  <a:moveTo>
                    <a:pt x="9911" y="1"/>
                  </a:moveTo>
                  <a:lnTo>
                    <a:pt x="1" y="1741"/>
                  </a:lnTo>
                  <a:cubicBezTo>
                    <a:pt x="450" y="4324"/>
                    <a:pt x="1657" y="6318"/>
                    <a:pt x="3706" y="7918"/>
                  </a:cubicBezTo>
                  <a:lnTo>
                    <a:pt x="991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4108;p64"/>
            <p:cNvSpPr/>
            <p:nvPr/>
          </p:nvSpPr>
          <p:spPr>
            <a:xfrm>
              <a:off x="2916500" y="2367575"/>
              <a:ext cx="268850" cy="214800"/>
            </a:xfrm>
            <a:custGeom>
              <a:avLst/>
              <a:gdLst/>
              <a:ahLst/>
              <a:cxnLst/>
              <a:rect l="l" t="t" r="r" b="b"/>
              <a:pathLst>
                <a:path w="10754" h="8592" extrusionOk="0">
                  <a:moveTo>
                    <a:pt x="9630" y="666"/>
                  </a:moveTo>
                  <a:lnTo>
                    <a:pt x="3964" y="7929"/>
                  </a:lnTo>
                  <a:lnTo>
                    <a:pt x="3964" y="7929"/>
                  </a:lnTo>
                  <a:cubicBezTo>
                    <a:pt x="2101" y="6427"/>
                    <a:pt x="1009" y="4618"/>
                    <a:pt x="547" y="2266"/>
                  </a:cubicBezTo>
                  <a:lnTo>
                    <a:pt x="547" y="2266"/>
                  </a:lnTo>
                  <a:lnTo>
                    <a:pt x="9630" y="666"/>
                  </a:lnTo>
                  <a:close/>
                  <a:moveTo>
                    <a:pt x="10753" y="1"/>
                  </a:moveTo>
                  <a:lnTo>
                    <a:pt x="10136" y="113"/>
                  </a:lnTo>
                  <a:lnTo>
                    <a:pt x="1" y="1882"/>
                  </a:lnTo>
                  <a:lnTo>
                    <a:pt x="57" y="2106"/>
                  </a:lnTo>
                  <a:cubicBezTo>
                    <a:pt x="506" y="4745"/>
                    <a:pt x="1741" y="6795"/>
                    <a:pt x="3847" y="8451"/>
                  </a:cubicBezTo>
                  <a:lnTo>
                    <a:pt x="4044" y="8592"/>
                  </a:lnTo>
                  <a:lnTo>
                    <a:pt x="107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4109;p64"/>
            <p:cNvSpPr/>
            <p:nvPr/>
          </p:nvSpPr>
          <p:spPr>
            <a:xfrm>
              <a:off x="3016175" y="2250375"/>
              <a:ext cx="442200" cy="377675"/>
            </a:xfrm>
            <a:custGeom>
              <a:avLst/>
              <a:gdLst/>
              <a:ahLst/>
              <a:cxnLst/>
              <a:rect l="l" t="t" r="r" b="b"/>
              <a:pathLst>
                <a:path w="17688" h="15107" extrusionOk="0">
                  <a:moveTo>
                    <a:pt x="14908" y="0"/>
                  </a:moveTo>
                  <a:lnTo>
                    <a:pt x="6205" y="5026"/>
                  </a:lnTo>
                  <a:lnTo>
                    <a:pt x="0" y="12943"/>
                  </a:lnTo>
                  <a:cubicBezTo>
                    <a:pt x="1846" y="14382"/>
                    <a:pt x="3997" y="15106"/>
                    <a:pt x="6167" y="15106"/>
                  </a:cubicBezTo>
                  <a:cubicBezTo>
                    <a:pt x="7891" y="15106"/>
                    <a:pt x="9627" y="14649"/>
                    <a:pt x="11230" y="13729"/>
                  </a:cubicBezTo>
                  <a:cubicBezTo>
                    <a:pt x="16031" y="10949"/>
                    <a:pt x="17688" y="4801"/>
                    <a:pt x="149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4110;p64"/>
            <p:cNvSpPr/>
            <p:nvPr/>
          </p:nvSpPr>
          <p:spPr>
            <a:xfrm>
              <a:off x="3009850" y="2244450"/>
              <a:ext cx="418350" cy="389175"/>
            </a:xfrm>
            <a:custGeom>
              <a:avLst/>
              <a:gdLst/>
              <a:ahLst/>
              <a:cxnLst/>
              <a:rect l="l" t="t" r="r" b="b"/>
              <a:pathLst>
                <a:path w="16734" h="15567" extrusionOk="0">
                  <a:moveTo>
                    <a:pt x="15077" y="547"/>
                  </a:moveTo>
                  <a:cubicBezTo>
                    <a:pt x="15898" y="2037"/>
                    <a:pt x="16284" y="3649"/>
                    <a:pt x="16284" y="5235"/>
                  </a:cubicBezTo>
                  <a:cubicBezTo>
                    <a:pt x="16284" y="8632"/>
                    <a:pt x="14515" y="11945"/>
                    <a:pt x="11371" y="13769"/>
                  </a:cubicBezTo>
                  <a:cubicBezTo>
                    <a:pt x="9799" y="14668"/>
                    <a:pt x="8114" y="15117"/>
                    <a:pt x="6430" y="15117"/>
                  </a:cubicBezTo>
                  <a:cubicBezTo>
                    <a:pt x="4374" y="15117"/>
                    <a:pt x="2371" y="14439"/>
                    <a:pt x="595" y="13134"/>
                  </a:cubicBezTo>
                  <a:lnTo>
                    <a:pt x="595" y="13134"/>
                  </a:lnTo>
                  <a:lnTo>
                    <a:pt x="6593" y="5446"/>
                  </a:lnTo>
                  <a:lnTo>
                    <a:pt x="6593" y="5446"/>
                  </a:lnTo>
                  <a:lnTo>
                    <a:pt x="15077" y="547"/>
                  </a:lnTo>
                  <a:close/>
                  <a:moveTo>
                    <a:pt x="15166" y="0"/>
                  </a:moveTo>
                  <a:cubicBezTo>
                    <a:pt x="15127" y="0"/>
                    <a:pt x="15086" y="13"/>
                    <a:pt x="15049" y="41"/>
                  </a:cubicBezTo>
                  <a:lnTo>
                    <a:pt x="6346" y="5066"/>
                  </a:lnTo>
                  <a:lnTo>
                    <a:pt x="6261" y="5122"/>
                  </a:lnTo>
                  <a:lnTo>
                    <a:pt x="85" y="13039"/>
                  </a:lnTo>
                  <a:cubicBezTo>
                    <a:pt x="1" y="13124"/>
                    <a:pt x="29" y="13292"/>
                    <a:pt x="113" y="13376"/>
                  </a:cubicBezTo>
                  <a:cubicBezTo>
                    <a:pt x="1994" y="14836"/>
                    <a:pt x="4212" y="15566"/>
                    <a:pt x="6430" y="15566"/>
                  </a:cubicBezTo>
                  <a:cubicBezTo>
                    <a:pt x="8199" y="15566"/>
                    <a:pt x="9967" y="15117"/>
                    <a:pt x="11596" y="14162"/>
                  </a:cubicBezTo>
                  <a:cubicBezTo>
                    <a:pt x="14908" y="12253"/>
                    <a:pt x="16733" y="8800"/>
                    <a:pt x="16733" y="5235"/>
                  </a:cubicBezTo>
                  <a:cubicBezTo>
                    <a:pt x="16733" y="3494"/>
                    <a:pt x="16284" y="1725"/>
                    <a:pt x="15358" y="125"/>
                  </a:cubicBezTo>
                  <a:cubicBezTo>
                    <a:pt x="15320" y="50"/>
                    <a:pt x="15245" y="0"/>
                    <a:pt x="151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4111;p64"/>
            <p:cNvSpPr/>
            <p:nvPr/>
          </p:nvSpPr>
          <p:spPr>
            <a:xfrm>
              <a:off x="3171275" y="2124725"/>
              <a:ext cx="217625" cy="251300"/>
            </a:xfrm>
            <a:custGeom>
              <a:avLst/>
              <a:gdLst/>
              <a:ahLst/>
              <a:cxnLst/>
              <a:rect l="l" t="t" r="r" b="b"/>
              <a:pathLst>
                <a:path w="8705" h="10052" extrusionOk="0">
                  <a:moveTo>
                    <a:pt x="1" y="1"/>
                  </a:moveTo>
                  <a:lnTo>
                    <a:pt x="1" y="10052"/>
                  </a:lnTo>
                  <a:lnTo>
                    <a:pt x="8704" y="5026"/>
                  </a:lnTo>
                  <a:cubicBezTo>
                    <a:pt x="6851" y="1798"/>
                    <a:pt x="3707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4112;p64"/>
            <p:cNvSpPr/>
            <p:nvPr/>
          </p:nvSpPr>
          <p:spPr>
            <a:xfrm>
              <a:off x="3164975" y="2118425"/>
              <a:ext cx="231625" cy="267425"/>
            </a:xfrm>
            <a:custGeom>
              <a:avLst/>
              <a:gdLst/>
              <a:ahLst/>
              <a:cxnLst/>
              <a:rect l="l" t="t" r="r" b="b"/>
              <a:pathLst>
                <a:path w="9265" h="10697" extrusionOk="0">
                  <a:moveTo>
                    <a:pt x="478" y="480"/>
                  </a:moveTo>
                  <a:cubicBezTo>
                    <a:pt x="3926" y="550"/>
                    <a:pt x="6847" y="2238"/>
                    <a:pt x="8645" y="5197"/>
                  </a:cubicBezTo>
                  <a:lnTo>
                    <a:pt x="8645" y="5197"/>
                  </a:lnTo>
                  <a:lnTo>
                    <a:pt x="478" y="9913"/>
                  </a:lnTo>
                  <a:lnTo>
                    <a:pt x="478" y="480"/>
                  </a:lnTo>
                  <a:close/>
                  <a:moveTo>
                    <a:pt x="0" y="0"/>
                  </a:moveTo>
                  <a:lnTo>
                    <a:pt x="0" y="10697"/>
                  </a:lnTo>
                  <a:lnTo>
                    <a:pt x="365" y="10500"/>
                  </a:lnTo>
                  <a:lnTo>
                    <a:pt x="9265" y="5363"/>
                  </a:lnTo>
                  <a:lnTo>
                    <a:pt x="9153" y="5166"/>
                  </a:lnTo>
                  <a:cubicBezTo>
                    <a:pt x="7272" y="1881"/>
                    <a:pt x="4043" y="0"/>
                    <a:pt x="2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4113;p64"/>
            <p:cNvSpPr/>
            <p:nvPr/>
          </p:nvSpPr>
          <p:spPr>
            <a:xfrm>
              <a:off x="3048450" y="2253175"/>
              <a:ext cx="244975" cy="244975"/>
            </a:xfrm>
            <a:custGeom>
              <a:avLst/>
              <a:gdLst/>
              <a:ahLst/>
              <a:cxnLst/>
              <a:rect l="l" t="t" r="r" b="b"/>
              <a:pathLst>
                <a:path w="9799" h="9799" extrusionOk="0">
                  <a:moveTo>
                    <a:pt x="4914" y="1"/>
                  </a:moveTo>
                  <a:cubicBezTo>
                    <a:pt x="2191" y="1"/>
                    <a:pt x="1" y="2190"/>
                    <a:pt x="1" y="4914"/>
                  </a:cubicBezTo>
                  <a:cubicBezTo>
                    <a:pt x="1" y="7609"/>
                    <a:pt x="2191" y="9799"/>
                    <a:pt x="4914" y="9799"/>
                  </a:cubicBezTo>
                  <a:cubicBezTo>
                    <a:pt x="7609" y="9799"/>
                    <a:pt x="9799" y="7609"/>
                    <a:pt x="9799" y="4914"/>
                  </a:cubicBezTo>
                  <a:cubicBezTo>
                    <a:pt x="9799" y="2190"/>
                    <a:pt x="7609" y="1"/>
                    <a:pt x="49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4114;p64"/>
            <p:cNvSpPr/>
            <p:nvPr/>
          </p:nvSpPr>
          <p:spPr>
            <a:xfrm>
              <a:off x="3042850" y="2247575"/>
              <a:ext cx="256900" cy="256900"/>
            </a:xfrm>
            <a:custGeom>
              <a:avLst/>
              <a:gdLst/>
              <a:ahLst/>
              <a:cxnLst/>
              <a:rect l="l" t="t" r="r" b="b"/>
              <a:pathLst>
                <a:path w="10276" h="10276" extrusionOk="0">
                  <a:moveTo>
                    <a:pt x="5138" y="477"/>
                  </a:moveTo>
                  <a:cubicBezTo>
                    <a:pt x="6429" y="477"/>
                    <a:pt x="7580" y="983"/>
                    <a:pt x="8423" y="1825"/>
                  </a:cubicBezTo>
                  <a:cubicBezTo>
                    <a:pt x="9265" y="2667"/>
                    <a:pt x="9798" y="3846"/>
                    <a:pt x="9798" y="5138"/>
                  </a:cubicBezTo>
                  <a:cubicBezTo>
                    <a:pt x="9798" y="6429"/>
                    <a:pt x="9265" y="7580"/>
                    <a:pt x="8423" y="8422"/>
                  </a:cubicBezTo>
                  <a:cubicBezTo>
                    <a:pt x="7580" y="9265"/>
                    <a:pt x="6429" y="9798"/>
                    <a:pt x="5138" y="9798"/>
                  </a:cubicBezTo>
                  <a:cubicBezTo>
                    <a:pt x="3847" y="9798"/>
                    <a:pt x="2667" y="9265"/>
                    <a:pt x="1825" y="8422"/>
                  </a:cubicBezTo>
                  <a:cubicBezTo>
                    <a:pt x="983" y="7580"/>
                    <a:pt x="478" y="6429"/>
                    <a:pt x="478" y="5138"/>
                  </a:cubicBezTo>
                  <a:cubicBezTo>
                    <a:pt x="478" y="3846"/>
                    <a:pt x="983" y="2667"/>
                    <a:pt x="1825" y="1825"/>
                  </a:cubicBezTo>
                  <a:cubicBezTo>
                    <a:pt x="2667" y="983"/>
                    <a:pt x="3847" y="477"/>
                    <a:pt x="5138" y="477"/>
                  </a:cubicBezTo>
                  <a:close/>
                  <a:moveTo>
                    <a:pt x="5138" y="0"/>
                  </a:moveTo>
                  <a:cubicBezTo>
                    <a:pt x="2302" y="0"/>
                    <a:pt x="0" y="2302"/>
                    <a:pt x="0" y="5138"/>
                  </a:cubicBezTo>
                  <a:cubicBezTo>
                    <a:pt x="0" y="7973"/>
                    <a:pt x="2302" y="10275"/>
                    <a:pt x="5138" y="10275"/>
                  </a:cubicBezTo>
                  <a:cubicBezTo>
                    <a:pt x="7974" y="10275"/>
                    <a:pt x="10276" y="7973"/>
                    <a:pt x="10276" y="5138"/>
                  </a:cubicBezTo>
                  <a:cubicBezTo>
                    <a:pt x="10276" y="2302"/>
                    <a:pt x="7974" y="0"/>
                    <a:pt x="51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4115;p64"/>
            <p:cNvSpPr/>
            <p:nvPr/>
          </p:nvSpPr>
          <p:spPr>
            <a:xfrm>
              <a:off x="2176025" y="2376000"/>
              <a:ext cx="295525" cy="251575"/>
            </a:xfrm>
            <a:custGeom>
              <a:avLst/>
              <a:gdLst/>
              <a:ahLst/>
              <a:cxnLst/>
              <a:rect l="l" t="t" r="r" b="b"/>
              <a:pathLst>
                <a:path w="11821" h="10063" extrusionOk="0">
                  <a:moveTo>
                    <a:pt x="1" y="1"/>
                  </a:moveTo>
                  <a:cubicBezTo>
                    <a:pt x="1" y="590"/>
                    <a:pt x="57" y="1208"/>
                    <a:pt x="169" y="1769"/>
                  </a:cubicBezTo>
                  <a:cubicBezTo>
                    <a:pt x="1022" y="6632"/>
                    <a:pt x="5276" y="10063"/>
                    <a:pt x="10074" y="10063"/>
                  </a:cubicBezTo>
                  <a:cubicBezTo>
                    <a:pt x="10650" y="10063"/>
                    <a:pt x="11234" y="10013"/>
                    <a:pt x="11820" y="9911"/>
                  </a:cubicBezTo>
                  <a:lnTo>
                    <a:pt x="100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4116;p64"/>
            <p:cNvSpPr/>
            <p:nvPr/>
          </p:nvSpPr>
          <p:spPr>
            <a:xfrm>
              <a:off x="2170425" y="2370400"/>
              <a:ext cx="306750" cy="263225"/>
            </a:xfrm>
            <a:custGeom>
              <a:avLst/>
              <a:gdLst/>
              <a:ahLst/>
              <a:cxnLst/>
              <a:rect l="l" t="t" r="r" b="b"/>
              <a:pathLst>
                <a:path w="12270" h="10529" extrusionOk="0">
                  <a:moveTo>
                    <a:pt x="10086" y="477"/>
                  </a:moveTo>
                  <a:lnTo>
                    <a:pt x="11775" y="9941"/>
                  </a:lnTo>
                  <a:lnTo>
                    <a:pt x="11775" y="9941"/>
                  </a:lnTo>
                  <a:cubicBezTo>
                    <a:pt x="11279" y="10008"/>
                    <a:pt x="10767" y="10051"/>
                    <a:pt x="10276" y="10051"/>
                  </a:cubicBezTo>
                  <a:cubicBezTo>
                    <a:pt x="5615" y="10051"/>
                    <a:pt x="1460" y="6710"/>
                    <a:pt x="618" y="1937"/>
                  </a:cubicBezTo>
                  <a:cubicBezTo>
                    <a:pt x="546" y="1483"/>
                    <a:pt x="495" y="967"/>
                    <a:pt x="481" y="477"/>
                  </a:cubicBezTo>
                  <a:close/>
                  <a:moveTo>
                    <a:pt x="225" y="0"/>
                  </a:moveTo>
                  <a:cubicBezTo>
                    <a:pt x="169" y="0"/>
                    <a:pt x="113" y="28"/>
                    <a:pt x="85" y="56"/>
                  </a:cubicBezTo>
                  <a:cubicBezTo>
                    <a:pt x="28" y="112"/>
                    <a:pt x="0" y="169"/>
                    <a:pt x="0" y="225"/>
                  </a:cubicBezTo>
                  <a:cubicBezTo>
                    <a:pt x="0" y="814"/>
                    <a:pt x="57" y="1432"/>
                    <a:pt x="169" y="2022"/>
                  </a:cubicBezTo>
                  <a:cubicBezTo>
                    <a:pt x="1039" y="7019"/>
                    <a:pt x="5391" y="10528"/>
                    <a:pt x="10276" y="10528"/>
                  </a:cubicBezTo>
                  <a:cubicBezTo>
                    <a:pt x="10865" y="10528"/>
                    <a:pt x="11483" y="10472"/>
                    <a:pt x="12073" y="10360"/>
                  </a:cubicBezTo>
                  <a:cubicBezTo>
                    <a:pt x="12129" y="10360"/>
                    <a:pt x="12185" y="10332"/>
                    <a:pt x="12241" y="10275"/>
                  </a:cubicBezTo>
                  <a:cubicBezTo>
                    <a:pt x="12269" y="10219"/>
                    <a:pt x="12269" y="10163"/>
                    <a:pt x="12269" y="10107"/>
                  </a:cubicBezTo>
                  <a:lnTo>
                    <a:pt x="10528" y="197"/>
                  </a:lnTo>
                  <a:cubicBezTo>
                    <a:pt x="10500" y="84"/>
                    <a:pt x="10416" y="0"/>
                    <a:pt x="103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4117;p64"/>
            <p:cNvSpPr/>
            <p:nvPr/>
          </p:nvSpPr>
          <p:spPr>
            <a:xfrm>
              <a:off x="2428000" y="2376000"/>
              <a:ext cx="197950" cy="247800"/>
            </a:xfrm>
            <a:custGeom>
              <a:avLst/>
              <a:gdLst/>
              <a:ahLst/>
              <a:cxnLst/>
              <a:rect l="l" t="t" r="r" b="b"/>
              <a:pathLst>
                <a:path w="7918" h="9912" extrusionOk="0">
                  <a:moveTo>
                    <a:pt x="1" y="1"/>
                  </a:moveTo>
                  <a:lnTo>
                    <a:pt x="1741" y="9911"/>
                  </a:lnTo>
                  <a:cubicBezTo>
                    <a:pt x="4324" y="9462"/>
                    <a:pt x="6290" y="8255"/>
                    <a:pt x="7918" y="6205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4118;p64"/>
            <p:cNvSpPr/>
            <p:nvPr/>
          </p:nvSpPr>
          <p:spPr>
            <a:xfrm>
              <a:off x="2419575" y="2361975"/>
              <a:ext cx="214100" cy="268825"/>
            </a:xfrm>
            <a:custGeom>
              <a:avLst/>
              <a:gdLst/>
              <a:ahLst/>
              <a:cxnLst/>
              <a:rect l="l" t="t" r="r" b="b"/>
              <a:pathLst>
                <a:path w="8564" h="10753" extrusionOk="0">
                  <a:moveTo>
                    <a:pt x="670" y="1148"/>
                  </a:moveTo>
                  <a:lnTo>
                    <a:pt x="7928" y="6790"/>
                  </a:lnTo>
                  <a:lnTo>
                    <a:pt x="7928" y="6790"/>
                  </a:lnTo>
                  <a:cubicBezTo>
                    <a:pt x="6430" y="8647"/>
                    <a:pt x="4603" y="9738"/>
                    <a:pt x="2261" y="10203"/>
                  </a:cubicBezTo>
                  <a:lnTo>
                    <a:pt x="2261" y="10203"/>
                  </a:lnTo>
                  <a:lnTo>
                    <a:pt x="670" y="1148"/>
                  </a:lnTo>
                  <a:close/>
                  <a:moveTo>
                    <a:pt x="1" y="0"/>
                  </a:moveTo>
                  <a:lnTo>
                    <a:pt x="85" y="618"/>
                  </a:lnTo>
                  <a:lnTo>
                    <a:pt x="1882" y="10753"/>
                  </a:lnTo>
                  <a:lnTo>
                    <a:pt x="2107" y="10697"/>
                  </a:lnTo>
                  <a:cubicBezTo>
                    <a:pt x="4746" y="10248"/>
                    <a:pt x="6795" y="9012"/>
                    <a:pt x="8423" y="6907"/>
                  </a:cubicBezTo>
                  <a:lnTo>
                    <a:pt x="8564" y="671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4119;p64"/>
            <p:cNvSpPr/>
            <p:nvPr/>
          </p:nvSpPr>
          <p:spPr>
            <a:xfrm>
              <a:off x="2302375" y="2124700"/>
              <a:ext cx="395175" cy="406450"/>
            </a:xfrm>
            <a:custGeom>
              <a:avLst/>
              <a:gdLst/>
              <a:ahLst/>
              <a:cxnLst/>
              <a:rect l="l" t="t" r="r" b="b"/>
              <a:pathLst>
                <a:path w="15807" h="16258" extrusionOk="0">
                  <a:moveTo>
                    <a:pt x="5009" y="1"/>
                  </a:moveTo>
                  <a:cubicBezTo>
                    <a:pt x="3306" y="1"/>
                    <a:pt x="1580" y="435"/>
                    <a:pt x="0" y="1350"/>
                  </a:cubicBezTo>
                  <a:lnTo>
                    <a:pt x="5026" y="10053"/>
                  </a:lnTo>
                  <a:lnTo>
                    <a:pt x="12943" y="16257"/>
                  </a:lnTo>
                  <a:cubicBezTo>
                    <a:pt x="15498" y="12972"/>
                    <a:pt x="15807" y="8649"/>
                    <a:pt x="13729" y="5027"/>
                  </a:cubicBezTo>
                  <a:cubicBezTo>
                    <a:pt x="11864" y="1806"/>
                    <a:pt x="8483" y="1"/>
                    <a:pt x="50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4120;p64"/>
            <p:cNvSpPr/>
            <p:nvPr/>
          </p:nvSpPr>
          <p:spPr>
            <a:xfrm>
              <a:off x="2295350" y="2119125"/>
              <a:ext cx="390275" cy="417625"/>
            </a:xfrm>
            <a:custGeom>
              <a:avLst/>
              <a:gdLst/>
              <a:ahLst/>
              <a:cxnLst/>
              <a:rect l="l" t="t" r="r" b="b"/>
              <a:pathLst>
                <a:path w="15611" h="16705" extrusionOk="0">
                  <a:moveTo>
                    <a:pt x="5279" y="478"/>
                  </a:moveTo>
                  <a:cubicBezTo>
                    <a:pt x="8676" y="478"/>
                    <a:pt x="11989" y="2218"/>
                    <a:pt x="13785" y="5391"/>
                  </a:cubicBezTo>
                  <a:cubicBezTo>
                    <a:pt x="14712" y="6935"/>
                    <a:pt x="15161" y="8647"/>
                    <a:pt x="15161" y="10304"/>
                  </a:cubicBezTo>
                  <a:cubicBezTo>
                    <a:pt x="15134" y="12359"/>
                    <a:pt x="14482" y="14388"/>
                    <a:pt x="13180" y="16140"/>
                  </a:cubicBezTo>
                  <a:lnTo>
                    <a:pt x="13180" y="16140"/>
                  </a:lnTo>
                  <a:lnTo>
                    <a:pt x="5490" y="10141"/>
                  </a:lnTo>
                  <a:lnTo>
                    <a:pt x="5490" y="10141"/>
                  </a:lnTo>
                  <a:lnTo>
                    <a:pt x="593" y="1660"/>
                  </a:lnTo>
                  <a:lnTo>
                    <a:pt x="593" y="1660"/>
                  </a:lnTo>
                  <a:cubicBezTo>
                    <a:pt x="2082" y="863"/>
                    <a:pt x="3693" y="478"/>
                    <a:pt x="5279" y="478"/>
                  </a:cubicBezTo>
                  <a:close/>
                  <a:moveTo>
                    <a:pt x="5279" y="0"/>
                  </a:moveTo>
                  <a:cubicBezTo>
                    <a:pt x="3538" y="0"/>
                    <a:pt x="1769" y="450"/>
                    <a:pt x="141" y="1376"/>
                  </a:cubicBezTo>
                  <a:cubicBezTo>
                    <a:pt x="29" y="1432"/>
                    <a:pt x="1" y="1573"/>
                    <a:pt x="57" y="1685"/>
                  </a:cubicBezTo>
                  <a:lnTo>
                    <a:pt x="5082" y="10416"/>
                  </a:lnTo>
                  <a:lnTo>
                    <a:pt x="5138" y="10472"/>
                  </a:lnTo>
                  <a:lnTo>
                    <a:pt x="13084" y="16649"/>
                  </a:lnTo>
                  <a:cubicBezTo>
                    <a:pt x="13112" y="16705"/>
                    <a:pt x="13196" y="16705"/>
                    <a:pt x="13252" y="16705"/>
                  </a:cubicBezTo>
                  <a:cubicBezTo>
                    <a:pt x="13308" y="16705"/>
                    <a:pt x="13364" y="16677"/>
                    <a:pt x="13392" y="16621"/>
                  </a:cubicBezTo>
                  <a:cubicBezTo>
                    <a:pt x="14880" y="14740"/>
                    <a:pt x="15610" y="12550"/>
                    <a:pt x="15610" y="10304"/>
                  </a:cubicBezTo>
                  <a:cubicBezTo>
                    <a:pt x="15610" y="8563"/>
                    <a:pt x="15161" y="6766"/>
                    <a:pt x="14207" y="5138"/>
                  </a:cubicBezTo>
                  <a:cubicBezTo>
                    <a:pt x="12297" y="1853"/>
                    <a:pt x="8844" y="0"/>
                    <a:pt x="52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4121;p64"/>
            <p:cNvSpPr/>
            <p:nvPr/>
          </p:nvSpPr>
          <p:spPr>
            <a:xfrm>
              <a:off x="2176025" y="2158425"/>
              <a:ext cx="252000" cy="217600"/>
            </a:xfrm>
            <a:custGeom>
              <a:avLst/>
              <a:gdLst/>
              <a:ahLst/>
              <a:cxnLst/>
              <a:rect l="l" t="t" r="r" b="b"/>
              <a:pathLst>
                <a:path w="10080" h="8704" extrusionOk="0">
                  <a:moveTo>
                    <a:pt x="5054" y="1"/>
                  </a:moveTo>
                  <a:cubicBezTo>
                    <a:pt x="1826" y="1853"/>
                    <a:pt x="1" y="4998"/>
                    <a:pt x="1" y="8704"/>
                  </a:cubicBezTo>
                  <a:lnTo>
                    <a:pt x="10080" y="8704"/>
                  </a:lnTo>
                  <a:lnTo>
                    <a:pt x="505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4122;p64"/>
            <p:cNvSpPr/>
            <p:nvPr/>
          </p:nvSpPr>
          <p:spPr>
            <a:xfrm>
              <a:off x="2170425" y="2150700"/>
              <a:ext cx="267425" cy="231650"/>
            </a:xfrm>
            <a:custGeom>
              <a:avLst/>
              <a:gdLst/>
              <a:ahLst/>
              <a:cxnLst/>
              <a:rect l="l" t="t" r="r" b="b"/>
              <a:pathLst>
                <a:path w="10697" h="9266" extrusionOk="0">
                  <a:moveTo>
                    <a:pt x="5176" y="634"/>
                  </a:moveTo>
                  <a:lnTo>
                    <a:pt x="9869" y="8788"/>
                  </a:lnTo>
                  <a:lnTo>
                    <a:pt x="480" y="8788"/>
                  </a:lnTo>
                  <a:cubicBezTo>
                    <a:pt x="550" y="5347"/>
                    <a:pt x="2230" y="2433"/>
                    <a:pt x="5176" y="634"/>
                  </a:cubicBezTo>
                  <a:close/>
                  <a:moveTo>
                    <a:pt x="5363" y="1"/>
                  </a:moveTo>
                  <a:lnTo>
                    <a:pt x="5138" y="113"/>
                  </a:lnTo>
                  <a:cubicBezTo>
                    <a:pt x="1853" y="1994"/>
                    <a:pt x="0" y="5223"/>
                    <a:pt x="0" y="9013"/>
                  </a:cubicBezTo>
                  <a:lnTo>
                    <a:pt x="0" y="9265"/>
                  </a:lnTo>
                  <a:lnTo>
                    <a:pt x="10697" y="9265"/>
                  </a:lnTo>
                  <a:lnTo>
                    <a:pt x="10500" y="8900"/>
                  </a:lnTo>
                  <a:lnTo>
                    <a:pt x="53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4123;p64"/>
            <p:cNvSpPr/>
            <p:nvPr/>
          </p:nvSpPr>
          <p:spPr>
            <a:xfrm>
              <a:off x="2305175" y="2253875"/>
              <a:ext cx="244975" cy="244975"/>
            </a:xfrm>
            <a:custGeom>
              <a:avLst/>
              <a:gdLst/>
              <a:ahLst/>
              <a:cxnLst/>
              <a:rect l="l" t="t" r="r" b="b"/>
              <a:pathLst>
                <a:path w="9799" h="9799" extrusionOk="0">
                  <a:moveTo>
                    <a:pt x="4914" y="1"/>
                  </a:moveTo>
                  <a:cubicBezTo>
                    <a:pt x="2191" y="1"/>
                    <a:pt x="1" y="2191"/>
                    <a:pt x="1" y="4886"/>
                  </a:cubicBezTo>
                  <a:cubicBezTo>
                    <a:pt x="1" y="7609"/>
                    <a:pt x="2191" y="9799"/>
                    <a:pt x="4914" y="9799"/>
                  </a:cubicBezTo>
                  <a:cubicBezTo>
                    <a:pt x="7609" y="9799"/>
                    <a:pt x="9799" y="7609"/>
                    <a:pt x="9799" y="4886"/>
                  </a:cubicBezTo>
                  <a:cubicBezTo>
                    <a:pt x="9799" y="2191"/>
                    <a:pt x="7609" y="1"/>
                    <a:pt x="49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4124;p64"/>
            <p:cNvSpPr/>
            <p:nvPr/>
          </p:nvSpPr>
          <p:spPr>
            <a:xfrm>
              <a:off x="2299575" y="2247575"/>
              <a:ext cx="256200" cy="256900"/>
            </a:xfrm>
            <a:custGeom>
              <a:avLst/>
              <a:gdLst/>
              <a:ahLst/>
              <a:cxnLst/>
              <a:rect l="l" t="t" r="r" b="b"/>
              <a:pathLst>
                <a:path w="10248" h="10276" extrusionOk="0">
                  <a:moveTo>
                    <a:pt x="5138" y="477"/>
                  </a:moveTo>
                  <a:cubicBezTo>
                    <a:pt x="6401" y="477"/>
                    <a:pt x="7580" y="1011"/>
                    <a:pt x="8423" y="1853"/>
                  </a:cubicBezTo>
                  <a:cubicBezTo>
                    <a:pt x="9265" y="2695"/>
                    <a:pt x="9798" y="3846"/>
                    <a:pt x="9798" y="5138"/>
                  </a:cubicBezTo>
                  <a:cubicBezTo>
                    <a:pt x="9798" y="6429"/>
                    <a:pt x="9265" y="7608"/>
                    <a:pt x="8423" y="8451"/>
                  </a:cubicBezTo>
                  <a:cubicBezTo>
                    <a:pt x="7580" y="9293"/>
                    <a:pt x="6401" y="9826"/>
                    <a:pt x="5138" y="9826"/>
                  </a:cubicBezTo>
                  <a:cubicBezTo>
                    <a:pt x="3846" y="9826"/>
                    <a:pt x="2667" y="9293"/>
                    <a:pt x="1825" y="8451"/>
                  </a:cubicBezTo>
                  <a:cubicBezTo>
                    <a:pt x="983" y="7608"/>
                    <a:pt x="449" y="6429"/>
                    <a:pt x="449" y="5138"/>
                  </a:cubicBezTo>
                  <a:cubicBezTo>
                    <a:pt x="449" y="3846"/>
                    <a:pt x="983" y="2695"/>
                    <a:pt x="1825" y="1853"/>
                  </a:cubicBezTo>
                  <a:cubicBezTo>
                    <a:pt x="2667" y="1011"/>
                    <a:pt x="3846" y="477"/>
                    <a:pt x="5138" y="477"/>
                  </a:cubicBezTo>
                  <a:close/>
                  <a:moveTo>
                    <a:pt x="5138" y="0"/>
                  </a:moveTo>
                  <a:cubicBezTo>
                    <a:pt x="2302" y="0"/>
                    <a:pt x="0" y="2302"/>
                    <a:pt x="0" y="5138"/>
                  </a:cubicBezTo>
                  <a:cubicBezTo>
                    <a:pt x="0" y="7973"/>
                    <a:pt x="2302" y="10275"/>
                    <a:pt x="5138" y="10275"/>
                  </a:cubicBezTo>
                  <a:cubicBezTo>
                    <a:pt x="7973" y="10275"/>
                    <a:pt x="10247" y="7973"/>
                    <a:pt x="10247" y="5138"/>
                  </a:cubicBezTo>
                  <a:cubicBezTo>
                    <a:pt x="10247" y="2302"/>
                    <a:pt x="7973" y="0"/>
                    <a:pt x="51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4125;p64"/>
            <p:cNvSpPr/>
            <p:nvPr/>
          </p:nvSpPr>
          <p:spPr>
            <a:xfrm>
              <a:off x="3662600" y="2376000"/>
              <a:ext cx="294800" cy="251575"/>
            </a:xfrm>
            <a:custGeom>
              <a:avLst/>
              <a:gdLst/>
              <a:ahLst/>
              <a:cxnLst/>
              <a:rect l="l" t="t" r="r" b="b"/>
              <a:pathLst>
                <a:path w="11792" h="10063" extrusionOk="0">
                  <a:moveTo>
                    <a:pt x="0" y="1"/>
                  </a:moveTo>
                  <a:cubicBezTo>
                    <a:pt x="0" y="590"/>
                    <a:pt x="56" y="1208"/>
                    <a:pt x="141" y="1769"/>
                  </a:cubicBezTo>
                  <a:cubicBezTo>
                    <a:pt x="1018" y="6632"/>
                    <a:pt x="5252" y="10063"/>
                    <a:pt x="10046" y="10063"/>
                  </a:cubicBezTo>
                  <a:cubicBezTo>
                    <a:pt x="10622" y="10063"/>
                    <a:pt x="11205" y="10013"/>
                    <a:pt x="11792" y="9911"/>
                  </a:cubicBezTo>
                  <a:lnTo>
                    <a:pt x="1005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4126;p64"/>
            <p:cNvSpPr/>
            <p:nvPr/>
          </p:nvSpPr>
          <p:spPr>
            <a:xfrm>
              <a:off x="3656275" y="2370400"/>
              <a:ext cx="307450" cy="263225"/>
            </a:xfrm>
            <a:custGeom>
              <a:avLst/>
              <a:gdLst/>
              <a:ahLst/>
              <a:cxnLst/>
              <a:rect l="l" t="t" r="r" b="b"/>
              <a:pathLst>
                <a:path w="12298" h="10529" extrusionOk="0">
                  <a:moveTo>
                    <a:pt x="10114" y="477"/>
                  </a:moveTo>
                  <a:lnTo>
                    <a:pt x="11777" y="9943"/>
                  </a:lnTo>
                  <a:lnTo>
                    <a:pt x="11777" y="9943"/>
                  </a:lnTo>
                  <a:cubicBezTo>
                    <a:pt x="11273" y="10009"/>
                    <a:pt x="10785" y="10051"/>
                    <a:pt x="10276" y="10051"/>
                  </a:cubicBezTo>
                  <a:cubicBezTo>
                    <a:pt x="5616" y="10051"/>
                    <a:pt x="1461" y="6710"/>
                    <a:pt x="618" y="1937"/>
                  </a:cubicBezTo>
                  <a:cubicBezTo>
                    <a:pt x="547" y="1483"/>
                    <a:pt x="495" y="967"/>
                    <a:pt x="482" y="477"/>
                  </a:cubicBezTo>
                  <a:close/>
                  <a:moveTo>
                    <a:pt x="253" y="0"/>
                  </a:moveTo>
                  <a:cubicBezTo>
                    <a:pt x="197" y="0"/>
                    <a:pt x="113" y="28"/>
                    <a:pt x="85" y="56"/>
                  </a:cubicBezTo>
                  <a:cubicBezTo>
                    <a:pt x="29" y="112"/>
                    <a:pt x="1" y="169"/>
                    <a:pt x="1" y="225"/>
                  </a:cubicBezTo>
                  <a:cubicBezTo>
                    <a:pt x="1" y="814"/>
                    <a:pt x="57" y="1432"/>
                    <a:pt x="169" y="2022"/>
                  </a:cubicBezTo>
                  <a:cubicBezTo>
                    <a:pt x="1039" y="7019"/>
                    <a:pt x="5391" y="10528"/>
                    <a:pt x="10276" y="10528"/>
                  </a:cubicBezTo>
                  <a:cubicBezTo>
                    <a:pt x="10894" y="10528"/>
                    <a:pt x="11483" y="10472"/>
                    <a:pt x="12101" y="10360"/>
                  </a:cubicBezTo>
                  <a:cubicBezTo>
                    <a:pt x="12157" y="10360"/>
                    <a:pt x="12213" y="10332"/>
                    <a:pt x="12241" y="10275"/>
                  </a:cubicBezTo>
                  <a:cubicBezTo>
                    <a:pt x="12269" y="10219"/>
                    <a:pt x="12297" y="10163"/>
                    <a:pt x="12269" y="10107"/>
                  </a:cubicBezTo>
                  <a:lnTo>
                    <a:pt x="10529" y="197"/>
                  </a:lnTo>
                  <a:cubicBezTo>
                    <a:pt x="10501" y="84"/>
                    <a:pt x="10416" y="0"/>
                    <a:pt x="103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4127;p64"/>
            <p:cNvSpPr/>
            <p:nvPr/>
          </p:nvSpPr>
          <p:spPr>
            <a:xfrm>
              <a:off x="3913875" y="2376000"/>
              <a:ext cx="197950" cy="247800"/>
            </a:xfrm>
            <a:custGeom>
              <a:avLst/>
              <a:gdLst/>
              <a:ahLst/>
              <a:cxnLst/>
              <a:rect l="l" t="t" r="r" b="b"/>
              <a:pathLst>
                <a:path w="7918" h="9912" extrusionOk="0">
                  <a:moveTo>
                    <a:pt x="0" y="1"/>
                  </a:moveTo>
                  <a:lnTo>
                    <a:pt x="1741" y="9911"/>
                  </a:lnTo>
                  <a:cubicBezTo>
                    <a:pt x="4324" y="9462"/>
                    <a:pt x="6317" y="8255"/>
                    <a:pt x="7917" y="6205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4128;p64"/>
            <p:cNvSpPr/>
            <p:nvPr/>
          </p:nvSpPr>
          <p:spPr>
            <a:xfrm>
              <a:off x="3905450" y="2361975"/>
              <a:ext cx="214800" cy="268825"/>
            </a:xfrm>
            <a:custGeom>
              <a:avLst/>
              <a:gdLst/>
              <a:ahLst/>
              <a:cxnLst/>
              <a:rect l="l" t="t" r="r" b="b"/>
              <a:pathLst>
                <a:path w="8592" h="10753" extrusionOk="0">
                  <a:moveTo>
                    <a:pt x="665" y="1124"/>
                  </a:moveTo>
                  <a:lnTo>
                    <a:pt x="7944" y="6802"/>
                  </a:lnTo>
                  <a:lnTo>
                    <a:pt x="7944" y="6802"/>
                  </a:lnTo>
                  <a:cubicBezTo>
                    <a:pt x="6418" y="8659"/>
                    <a:pt x="4610" y="9747"/>
                    <a:pt x="2261" y="10208"/>
                  </a:cubicBezTo>
                  <a:lnTo>
                    <a:pt x="2261" y="10208"/>
                  </a:lnTo>
                  <a:lnTo>
                    <a:pt x="665" y="1124"/>
                  </a:lnTo>
                  <a:close/>
                  <a:moveTo>
                    <a:pt x="0" y="0"/>
                  </a:moveTo>
                  <a:lnTo>
                    <a:pt x="112" y="618"/>
                  </a:lnTo>
                  <a:lnTo>
                    <a:pt x="1881" y="10753"/>
                  </a:lnTo>
                  <a:lnTo>
                    <a:pt x="2134" y="10697"/>
                  </a:lnTo>
                  <a:cubicBezTo>
                    <a:pt x="4745" y="10248"/>
                    <a:pt x="6794" y="9012"/>
                    <a:pt x="8451" y="6907"/>
                  </a:cubicBezTo>
                  <a:lnTo>
                    <a:pt x="8591" y="67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4129;p64"/>
            <p:cNvSpPr/>
            <p:nvPr/>
          </p:nvSpPr>
          <p:spPr>
            <a:xfrm>
              <a:off x="3788225" y="2124700"/>
              <a:ext cx="395175" cy="406450"/>
            </a:xfrm>
            <a:custGeom>
              <a:avLst/>
              <a:gdLst/>
              <a:ahLst/>
              <a:cxnLst/>
              <a:rect l="l" t="t" r="r" b="b"/>
              <a:pathLst>
                <a:path w="15807" h="16258" extrusionOk="0">
                  <a:moveTo>
                    <a:pt x="5010" y="1"/>
                  </a:moveTo>
                  <a:cubicBezTo>
                    <a:pt x="3306" y="1"/>
                    <a:pt x="1580" y="435"/>
                    <a:pt x="1" y="1350"/>
                  </a:cubicBezTo>
                  <a:lnTo>
                    <a:pt x="5026" y="10053"/>
                  </a:lnTo>
                  <a:lnTo>
                    <a:pt x="12943" y="16257"/>
                  </a:lnTo>
                  <a:cubicBezTo>
                    <a:pt x="15526" y="12972"/>
                    <a:pt x="15807" y="8649"/>
                    <a:pt x="13729" y="5027"/>
                  </a:cubicBezTo>
                  <a:cubicBezTo>
                    <a:pt x="11864" y="1806"/>
                    <a:pt x="8483" y="1"/>
                    <a:pt x="50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4130;p64"/>
            <p:cNvSpPr/>
            <p:nvPr/>
          </p:nvSpPr>
          <p:spPr>
            <a:xfrm>
              <a:off x="3781200" y="2119125"/>
              <a:ext cx="390975" cy="417625"/>
            </a:xfrm>
            <a:custGeom>
              <a:avLst/>
              <a:gdLst/>
              <a:ahLst/>
              <a:cxnLst/>
              <a:rect l="l" t="t" r="r" b="b"/>
              <a:pathLst>
                <a:path w="15639" h="16705" extrusionOk="0">
                  <a:moveTo>
                    <a:pt x="5307" y="478"/>
                  </a:moveTo>
                  <a:cubicBezTo>
                    <a:pt x="8676" y="478"/>
                    <a:pt x="11989" y="2218"/>
                    <a:pt x="13814" y="5391"/>
                  </a:cubicBezTo>
                  <a:cubicBezTo>
                    <a:pt x="14712" y="6935"/>
                    <a:pt x="15161" y="8647"/>
                    <a:pt x="15161" y="10304"/>
                  </a:cubicBezTo>
                  <a:cubicBezTo>
                    <a:pt x="15161" y="12364"/>
                    <a:pt x="14507" y="14398"/>
                    <a:pt x="13198" y="16154"/>
                  </a:cubicBezTo>
                  <a:lnTo>
                    <a:pt x="13198" y="16154"/>
                  </a:lnTo>
                  <a:lnTo>
                    <a:pt x="5491" y="10141"/>
                  </a:lnTo>
                  <a:lnTo>
                    <a:pt x="5491" y="10141"/>
                  </a:lnTo>
                  <a:lnTo>
                    <a:pt x="593" y="1660"/>
                  </a:lnTo>
                  <a:lnTo>
                    <a:pt x="593" y="1660"/>
                  </a:lnTo>
                  <a:cubicBezTo>
                    <a:pt x="2083" y="863"/>
                    <a:pt x="3695" y="478"/>
                    <a:pt x="5307" y="478"/>
                  </a:cubicBezTo>
                  <a:close/>
                  <a:moveTo>
                    <a:pt x="5307" y="0"/>
                  </a:moveTo>
                  <a:cubicBezTo>
                    <a:pt x="3538" y="0"/>
                    <a:pt x="1770" y="450"/>
                    <a:pt x="169" y="1376"/>
                  </a:cubicBezTo>
                  <a:cubicBezTo>
                    <a:pt x="57" y="1432"/>
                    <a:pt x="1" y="1573"/>
                    <a:pt x="85" y="1685"/>
                  </a:cubicBezTo>
                  <a:lnTo>
                    <a:pt x="5111" y="10416"/>
                  </a:lnTo>
                  <a:lnTo>
                    <a:pt x="5167" y="10472"/>
                  </a:lnTo>
                  <a:lnTo>
                    <a:pt x="13084" y="16649"/>
                  </a:lnTo>
                  <a:cubicBezTo>
                    <a:pt x="13140" y="16705"/>
                    <a:pt x="13196" y="16705"/>
                    <a:pt x="13252" y="16705"/>
                  </a:cubicBezTo>
                  <a:cubicBezTo>
                    <a:pt x="13308" y="16705"/>
                    <a:pt x="13365" y="16677"/>
                    <a:pt x="13421" y="16621"/>
                  </a:cubicBezTo>
                  <a:cubicBezTo>
                    <a:pt x="14881" y="14740"/>
                    <a:pt x="15639" y="12550"/>
                    <a:pt x="15639" y="10304"/>
                  </a:cubicBezTo>
                  <a:cubicBezTo>
                    <a:pt x="15639" y="8563"/>
                    <a:pt x="15161" y="6766"/>
                    <a:pt x="14207" y="5138"/>
                  </a:cubicBezTo>
                  <a:cubicBezTo>
                    <a:pt x="12298" y="1853"/>
                    <a:pt x="8844" y="0"/>
                    <a:pt x="53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4131;p64"/>
            <p:cNvSpPr/>
            <p:nvPr/>
          </p:nvSpPr>
          <p:spPr>
            <a:xfrm>
              <a:off x="3662600" y="2158425"/>
              <a:ext cx="251300" cy="217600"/>
            </a:xfrm>
            <a:custGeom>
              <a:avLst/>
              <a:gdLst/>
              <a:ahLst/>
              <a:cxnLst/>
              <a:rect l="l" t="t" r="r" b="b"/>
              <a:pathLst>
                <a:path w="10052" h="8704" extrusionOk="0">
                  <a:moveTo>
                    <a:pt x="5026" y="1"/>
                  </a:moveTo>
                  <a:cubicBezTo>
                    <a:pt x="1797" y="1853"/>
                    <a:pt x="0" y="4998"/>
                    <a:pt x="0" y="8704"/>
                  </a:cubicBezTo>
                  <a:lnTo>
                    <a:pt x="10051" y="8704"/>
                  </a:lnTo>
                  <a:lnTo>
                    <a:pt x="502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4132;p64"/>
            <p:cNvSpPr/>
            <p:nvPr/>
          </p:nvSpPr>
          <p:spPr>
            <a:xfrm>
              <a:off x="3656275" y="2150700"/>
              <a:ext cx="267450" cy="231650"/>
            </a:xfrm>
            <a:custGeom>
              <a:avLst/>
              <a:gdLst/>
              <a:ahLst/>
              <a:cxnLst/>
              <a:rect l="l" t="t" r="r" b="b"/>
              <a:pathLst>
                <a:path w="10698" h="9266" extrusionOk="0">
                  <a:moveTo>
                    <a:pt x="5197" y="621"/>
                  </a:moveTo>
                  <a:lnTo>
                    <a:pt x="9897" y="8788"/>
                  </a:lnTo>
                  <a:lnTo>
                    <a:pt x="480" y="8788"/>
                  </a:lnTo>
                  <a:cubicBezTo>
                    <a:pt x="550" y="5339"/>
                    <a:pt x="2238" y="2419"/>
                    <a:pt x="5197" y="621"/>
                  </a:cubicBezTo>
                  <a:close/>
                  <a:moveTo>
                    <a:pt x="5363" y="1"/>
                  </a:moveTo>
                  <a:lnTo>
                    <a:pt x="5166" y="113"/>
                  </a:lnTo>
                  <a:cubicBezTo>
                    <a:pt x="1882" y="1994"/>
                    <a:pt x="1" y="5223"/>
                    <a:pt x="1" y="9013"/>
                  </a:cubicBezTo>
                  <a:lnTo>
                    <a:pt x="1" y="9265"/>
                  </a:lnTo>
                  <a:lnTo>
                    <a:pt x="10697" y="9265"/>
                  </a:lnTo>
                  <a:lnTo>
                    <a:pt x="10501" y="8900"/>
                  </a:lnTo>
                  <a:lnTo>
                    <a:pt x="53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4133;p64"/>
            <p:cNvSpPr/>
            <p:nvPr/>
          </p:nvSpPr>
          <p:spPr>
            <a:xfrm>
              <a:off x="3791025" y="2253875"/>
              <a:ext cx="245000" cy="244975"/>
            </a:xfrm>
            <a:custGeom>
              <a:avLst/>
              <a:gdLst/>
              <a:ahLst/>
              <a:cxnLst/>
              <a:rect l="l" t="t" r="r" b="b"/>
              <a:pathLst>
                <a:path w="9800" h="9799" extrusionOk="0">
                  <a:moveTo>
                    <a:pt x="4914" y="1"/>
                  </a:moveTo>
                  <a:cubicBezTo>
                    <a:pt x="2191" y="1"/>
                    <a:pt x="1" y="2191"/>
                    <a:pt x="1" y="4886"/>
                  </a:cubicBezTo>
                  <a:cubicBezTo>
                    <a:pt x="1" y="7609"/>
                    <a:pt x="2191" y="9799"/>
                    <a:pt x="4914" y="9799"/>
                  </a:cubicBezTo>
                  <a:cubicBezTo>
                    <a:pt x="7609" y="9799"/>
                    <a:pt x="9799" y="7609"/>
                    <a:pt x="9799" y="4886"/>
                  </a:cubicBezTo>
                  <a:cubicBezTo>
                    <a:pt x="9799" y="2191"/>
                    <a:pt x="7609" y="1"/>
                    <a:pt x="49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4134;p64"/>
            <p:cNvSpPr/>
            <p:nvPr/>
          </p:nvSpPr>
          <p:spPr>
            <a:xfrm>
              <a:off x="3785425" y="2247575"/>
              <a:ext cx="256900" cy="256900"/>
            </a:xfrm>
            <a:custGeom>
              <a:avLst/>
              <a:gdLst/>
              <a:ahLst/>
              <a:cxnLst/>
              <a:rect l="l" t="t" r="r" b="b"/>
              <a:pathLst>
                <a:path w="10276" h="10276" extrusionOk="0">
                  <a:moveTo>
                    <a:pt x="5138" y="477"/>
                  </a:moveTo>
                  <a:cubicBezTo>
                    <a:pt x="6430" y="477"/>
                    <a:pt x="7581" y="1011"/>
                    <a:pt x="8423" y="1853"/>
                  </a:cubicBezTo>
                  <a:cubicBezTo>
                    <a:pt x="9293" y="2695"/>
                    <a:pt x="9798" y="3846"/>
                    <a:pt x="9798" y="5138"/>
                  </a:cubicBezTo>
                  <a:cubicBezTo>
                    <a:pt x="9798" y="6429"/>
                    <a:pt x="9293" y="7608"/>
                    <a:pt x="8423" y="8451"/>
                  </a:cubicBezTo>
                  <a:cubicBezTo>
                    <a:pt x="7581" y="9293"/>
                    <a:pt x="6430" y="9826"/>
                    <a:pt x="5138" y="9826"/>
                  </a:cubicBezTo>
                  <a:cubicBezTo>
                    <a:pt x="3847" y="9826"/>
                    <a:pt x="2667" y="9293"/>
                    <a:pt x="1825" y="8451"/>
                  </a:cubicBezTo>
                  <a:cubicBezTo>
                    <a:pt x="983" y="7608"/>
                    <a:pt x="478" y="6429"/>
                    <a:pt x="478" y="5138"/>
                  </a:cubicBezTo>
                  <a:cubicBezTo>
                    <a:pt x="478" y="3846"/>
                    <a:pt x="983" y="2695"/>
                    <a:pt x="1825" y="1853"/>
                  </a:cubicBezTo>
                  <a:cubicBezTo>
                    <a:pt x="2667" y="1011"/>
                    <a:pt x="3847" y="477"/>
                    <a:pt x="5138" y="477"/>
                  </a:cubicBezTo>
                  <a:close/>
                  <a:moveTo>
                    <a:pt x="5138" y="0"/>
                  </a:moveTo>
                  <a:cubicBezTo>
                    <a:pt x="2303" y="0"/>
                    <a:pt x="0" y="2302"/>
                    <a:pt x="0" y="5138"/>
                  </a:cubicBezTo>
                  <a:cubicBezTo>
                    <a:pt x="0" y="7973"/>
                    <a:pt x="2303" y="10275"/>
                    <a:pt x="5138" y="10275"/>
                  </a:cubicBezTo>
                  <a:cubicBezTo>
                    <a:pt x="7974" y="10275"/>
                    <a:pt x="10276" y="7973"/>
                    <a:pt x="10276" y="5138"/>
                  </a:cubicBezTo>
                  <a:cubicBezTo>
                    <a:pt x="10276" y="2302"/>
                    <a:pt x="7974" y="0"/>
                    <a:pt x="51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4135;p64"/>
            <p:cNvSpPr/>
            <p:nvPr/>
          </p:nvSpPr>
          <p:spPr>
            <a:xfrm>
              <a:off x="2155675" y="1182825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4136;p64"/>
            <p:cNvSpPr/>
            <p:nvPr/>
          </p:nvSpPr>
          <p:spPr>
            <a:xfrm>
              <a:off x="2155675" y="1229850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4137;p64"/>
            <p:cNvSpPr/>
            <p:nvPr/>
          </p:nvSpPr>
          <p:spPr>
            <a:xfrm>
              <a:off x="2155675" y="1277575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4138;p64"/>
            <p:cNvSpPr/>
            <p:nvPr/>
          </p:nvSpPr>
          <p:spPr>
            <a:xfrm>
              <a:off x="2155675" y="1324600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4139;p64"/>
            <p:cNvSpPr/>
            <p:nvPr/>
          </p:nvSpPr>
          <p:spPr>
            <a:xfrm>
              <a:off x="4314625" y="1290925"/>
              <a:ext cx="604350" cy="291850"/>
            </a:xfrm>
            <a:custGeom>
              <a:avLst/>
              <a:gdLst/>
              <a:ahLst/>
              <a:cxnLst/>
              <a:rect l="l" t="t" r="r" b="b"/>
              <a:pathLst>
                <a:path w="24174" h="11674" extrusionOk="0">
                  <a:moveTo>
                    <a:pt x="225" y="0"/>
                  </a:moveTo>
                  <a:cubicBezTo>
                    <a:pt x="113" y="0"/>
                    <a:pt x="1" y="112"/>
                    <a:pt x="1" y="225"/>
                  </a:cubicBezTo>
                  <a:cubicBezTo>
                    <a:pt x="1" y="365"/>
                    <a:pt x="113" y="477"/>
                    <a:pt x="225" y="477"/>
                  </a:cubicBezTo>
                  <a:lnTo>
                    <a:pt x="11034" y="477"/>
                  </a:lnTo>
                  <a:lnTo>
                    <a:pt x="23752" y="11623"/>
                  </a:lnTo>
                  <a:cubicBezTo>
                    <a:pt x="23799" y="11658"/>
                    <a:pt x="23851" y="11674"/>
                    <a:pt x="23902" y="11674"/>
                  </a:cubicBezTo>
                  <a:cubicBezTo>
                    <a:pt x="23972" y="11674"/>
                    <a:pt x="24040" y="11644"/>
                    <a:pt x="24089" y="11595"/>
                  </a:cubicBezTo>
                  <a:cubicBezTo>
                    <a:pt x="24173" y="11483"/>
                    <a:pt x="24173" y="11342"/>
                    <a:pt x="24061" y="11258"/>
                  </a:cubicBezTo>
                  <a:lnTo>
                    <a:pt x="11259" y="56"/>
                  </a:lnTo>
                  <a:cubicBezTo>
                    <a:pt x="11231" y="28"/>
                    <a:pt x="11174" y="0"/>
                    <a:pt x="111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4140;p64"/>
            <p:cNvSpPr/>
            <p:nvPr/>
          </p:nvSpPr>
          <p:spPr>
            <a:xfrm>
              <a:off x="4963850" y="1490950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0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4141;p64"/>
            <p:cNvSpPr/>
            <p:nvPr/>
          </p:nvSpPr>
          <p:spPr>
            <a:xfrm>
              <a:off x="4963850" y="1537975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0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4142;p64"/>
            <p:cNvSpPr/>
            <p:nvPr/>
          </p:nvSpPr>
          <p:spPr>
            <a:xfrm>
              <a:off x="4963850" y="1585700"/>
              <a:ext cx="277975" cy="11250"/>
            </a:xfrm>
            <a:custGeom>
              <a:avLst/>
              <a:gdLst/>
              <a:ahLst/>
              <a:cxnLst/>
              <a:rect l="l" t="t" r="r" b="b"/>
              <a:pathLst>
                <a:path w="11119" h="450" extrusionOk="0">
                  <a:moveTo>
                    <a:pt x="1" y="1"/>
                  </a:moveTo>
                  <a:lnTo>
                    <a:pt x="1" y="450"/>
                  </a:lnTo>
                  <a:lnTo>
                    <a:pt x="11118" y="450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4143;p64"/>
            <p:cNvSpPr/>
            <p:nvPr/>
          </p:nvSpPr>
          <p:spPr>
            <a:xfrm>
              <a:off x="4963850" y="1632725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4144;p64"/>
            <p:cNvSpPr/>
            <p:nvPr/>
          </p:nvSpPr>
          <p:spPr>
            <a:xfrm>
              <a:off x="4963850" y="2298800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0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4145;p64"/>
            <p:cNvSpPr/>
            <p:nvPr/>
          </p:nvSpPr>
          <p:spPr>
            <a:xfrm>
              <a:off x="4963850" y="2345825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4146;p64"/>
            <p:cNvSpPr/>
            <p:nvPr/>
          </p:nvSpPr>
          <p:spPr>
            <a:xfrm>
              <a:off x="4963850" y="2393550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4147;p64"/>
            <p:cNvSpPr/>
            <p:nvPr/>
          </p:nvSpPr>
          <p:spPr>
            <a:xfrm>
              <a:off x="4963850" y="2440575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4148;p64"/>
            <p:cNvSpPr/>
            <p:nvPr/>
          </p:nvSpPr>
          <p:spPr>
            <a:xfrm>
              <a:off x="2291850" y="3234400"/>
              <a:ext cx="278650" cy="11950"/>
            </a:xfrm>
            <a:custGeom>
              <a:avLst/>
              <a:gdLst/>
              <a:ahLst/>
              <a:cxnLst/>
              <a:rect l="l" t="t" r="r" b="b"/>
              <a:pathLst>
                <a:path w="11146" h="478" extrusionOk="0">
                  <a:moveTo>
                    <a:pt x="0" y="0"/>
                  </a:moveTo>
                  <a:lnTo>
                    <a:pt x="0" y="477"/>
                  </a:lnTo>
                  <a:lnTo>
                    <a:pt x="11146" y="477"/>
                  </a:lnTo>
                  <a:lnTo>
                    <a:pt x="111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4149;p64"/>
            <p:cNvSpPr/>
            <p:nvPr/>
          </p:nvSpPr>
          <p:spPr>
            <a:xfrm>
              <a:off x="2291850" y="3282125"/>
              <a:ext cx="278650" cy="11950"/>
            </a:xfrm>
            <a:custGeom>
              <a:avLst/>
              <a:gdLst/>
              <a:ahLst/>
              <a:cxnLst/>
              <a:rect l="l" t="t" r="r" b="b"/>
              <a:pathLst>
                <a:path w="11146" h="478" extrusionOk="0">
                  <a:moveTo>
                    <a:pt x="0" y="0"/>
                  </a:moveTo>
                  <a:lnTo>
                    <a:pt x="0" y="478"/>
                  </a:lnTo>
                  <a:lnTo>
                    <a:pt x="11146" y="478"/>
                  </a:lnTo>
                  <a:lnTo>
                    <a:pt x="111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4150;p64"/>
            <p:cNvSpPr/>
            <p:nvPr/>
          </p:nvSpPr>
          <p:spPr>
            <a:xfrm>
              <a:off x="2291850" y="3329150"/>
              <a:ext cx="278650" cy="11950"/>
            </a:xfrm>
            <a:custGeom>
              <a:avLst/>
              <a:gdLst/>
              <a:ahLst/>
              <a:cxnLst/>
              <a:rect l="l" t="t" r="r" b="b"/>
              <a:pathLst>
                <a:path w="11146" h="478" extrusionOk="0">
                  <a:moveTo>
                    <a:pt x="0" y="0"/>
                  </a:moveTo>
                  <a:lnTo>
                    <a:pt x="0" y="478"/>
                  </a:lnTo>
                  <a:lnTo>
                    <a:pt x="11146" y="478"/>
                  </a:lnTo>
                  <a:lnTo>
                    <a:pt x="111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4151;p64"/>
            <p:cNvSpPr/>
            <p:nvPr/>
          </p:nvSpPr>
          <p:spPr>
            <a:xfrm>
              <a:off x="2291850" y="3376875"/>
              <a:ext cx="278650" cy="11250"/>
            </a:xfrm>
            <a:custGeom>
              <a:avLst/>
              <a:gdLst/>
              <a:ahLst/>
              <a:cxnLst/>
              <a:rect l="l" t="t" r="r" b="b"/>
              <a:pathLst>
                <a:path w="11146" h="450" extrusionOk="0">
                  <a:moveTo>
                    <a:pt x="0" y="0"/>
                  </a:moveTo>
                  <a:lnTo>
                    <a:pt x="0" y="450"/>
                  </a:lnTo>
                  <a:lnTo>
                    <a:pt x="11146" y="450"/>
                  </a:lnTo>
                  <a:lnTo>
                    <a:pt x="111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4152;p64"/>
            <p:cNvSpPr/>
            <p:nvPr/>
          </p:nvSpPr>
          <p:spPr>
            <a:xfrm>
              <a:off x="4036000" y="2098775"/>
              <a:ext cx="888575" cy="274450"/>
            </a:xfrm>
            <a:custGeom>
              <a:avLst/>
              <a:gdLst/>
              <a:ahLst/>
              <a:cxnLst/>
              <a:rect l="l" t="t" r="r" b="b"/>
              <a:pathLst>
                <a:path w="35543" h="10978" extrusionOk="0">
                  <a:moveTo>
                    <a:pt x="4548" y="0"/>
                  </a:moveTo>
                  <a:lnTo>
                    <a:pt x="0" y="5194"/>
                  </a:lnTo>
                  <a:lnTo>
                    <a:pt x="365" y="5503"/>
                  </a:lnTo>
                  <a:lnTo>
                    <a:pt x="4773" y="477"/>
                  </a:lnTo>
                  <a:lnTo>
                    <a:pt x="22488" y="477"/>
                  </a:lnTo>
                  <a:lnTo>
                    <a:pt x="35234" y="10977"/>
                  </a:lnTo>
                  <a:lnTo>
                    <a:pt x="35543" y="10612"/>
                  </a:lnTo>
                  <a:lnTo>
                    <a:pt x="2265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4153;p64"/>
            <p:cNvSpPr/>
            <p:nvPr/>
          </p:nvSpPr>
          <p:spPr>
            <a:xfrm>
              <a:off x="2418875" y="2616750"/>
              <a:ext cx="11975" cy="600125"/>
            </a:xfrm>
            <a:custGeom>
              <a:avLst/>
              <a:gdLst/>
              <a:ahLst/>
              <a:cxnLst/>
              <a:rect l="l" t="t" r="r" b="b"/>
              <a:pathLst>
                <a:path w="479" h="24005" extrusionOk="0">
                  <a:moveTo>
                    <a:pt x="1" y="0"/>
                  </a:moveTo>
                  <a:lnTo>
                    <a:pt x="1" y="24004"/>
                  </a:lnTo>
                  <a:lnTo>
                    <a:pt x="478" y="24004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4154;p64"/>
            <p:cNvSpPr/>
            <p:nvPr/>
          </p:nvSpPr>
          <p:spPr>
            <a:xfrm>
              <a:off x="1831425" y="3538000"/>
              <a:ext cx="129875" cy="102100"/>
            </a:xfrm>
            <a:custGeom>
              <a:avLst/>
              <a:gdLst/>
              <a:ahLst/>
              <a:cxnLst/>
              <a:rect l="l" t="t" r="r" b="b"/>
              <a:pathLst>
                <a:path w="5195" h="4084" extrusionOk="0">
                  <a:moveTo>
                    <a:pt x="1580" y="1"/>
                  </a:moveTo>
                  <a:cubicBezTo>
                    <a:pt x="1521" y="1"/>
                    <a:pt x="1462" y="5"/>
                    <a:pt x="1404" y="13"/>
                  </a:cubicBezTo>
                  <a:cubicBezTo>
                    <a:pt x="506" y="125"/>
                    <a:pt x="0" y="1023"/>
                    <a:pt x="197" y="1894"/>
                  </a:cubicBezTo>
                  <a:cubicBezTo>
                    <a:pt x="393" y="2736"/>
                    <a:pt x="1292" y="3381"/>
                    <a:pt x="2050" y="3718"/>
                  </a:cubicBezTo>
                  <a:cubicBezTo>
                    <a:pt x="2860" y="4062"/>
                    <a:pt x="4638" y="4084"/>
                    <a:pt x="5070" y="4084"/>
                  </a:cubicBezTo>
                  <a:cubicBezTo>
                    <a:pt x="5132" y="4084"/>
                    <a:pt x="5166" y="4083"/>
                    <a:pt x="5166" y="4083"/>
                  </a:cubicBezTo>
                  <a:cubicBezTo>
                    <a:pt x="5194" y="4083"/>
                    <a:pt x="4689" y="2623"/>
                    <a:pt x="4661" y="2539"/>
                  </a:cubicBezTo>
                  <a:cubicBezTo>
                    <a:pt x="4206" y="1576"/>
                    <a:pt x="2782" y="1"/>
                    <a:pt x="15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4155;p64"/>
            <p:cNvSpPr/>
            <p:nvPr/>
          </p:nvSpPr>
          <p:spPr>
            <a:xfrm>
              <a:off x="1834225" y="3377750"/>
              <a:ext cx="807875" cy="1698375"/>
            </a:xfrm>
            <a:custGeom>
              <a:avLst/>
              <a:gdLst/>
              <a:ahLst/>
              <a:cxnLst/>
              <a:rect l="l" t="t" r="r" b="b"/>
              <a:pathLst>
                <a:path w="32315" h="67935" extrusionOk="0">
                  <a:moveTo>
                    <a:pt x="15189" y="33037"/>
                  </a:moveTo>
                  <a:cubicBezTo>
                    <a:pt x="15835" y="33739"/>
                    <a:pt x="17491" y="34553"/>
                    <a:pt x="17716" y="34666"/>
                  </a:cubicBezTo>
                  <a:cubicBezTo>
                    <a:pt x="17491" y="35199"/>
                    <a:pt x="17267" y="35733"/>
                    <a:pt x="17042" y="36238"/>
                  </a:cubicBezTo>
                  <a:cubicBezTo>
                    <a:pt x="16284" y="37979"/>
                    <a:pt x="15582" y="39410"/>
                    <a:pt x="15077" y="40393"/>
                  </a:cubicBezTo>
                  <a:cubicBezTo>
                    <a:pt x="14993" y="40590"/>
                    <a:pt x="14880" y="40758"/>
                    <a:pt x="14796" y="40926"/>
                  </a:cubicBezTo>
                  <a:lnTo>
                    <a:pt x="14712" y="40926"/>
                  </a:lnTo>
                  <a:cubicBezTo>
                    <a:pt x="14712" y="40730"/>
                    <a:pt x="14684" y="40533"/>
                    <a:pt x="14628" y="40281"/>
                  </a:cubicBezTo>
                  <a:cubicBezTo>
                    <a:pt x="14487" y="39186"/>
                    <a:pt x="14234" y="37614"/>
                    <a:pt x="13870" y="35733"/>
                  </a:cubicBezTo>
                  <a:cubicBezTo>
                    <a:pt x="13757" y="35115"/>
                    <a:pt x="13617" y="34497"/>
                    <a:pt x="13476" y="33852"/>
                  </a:cubicBezTo>
                  <a:cubicBezTo>
                    <a:pt x="13617" y="33795"/>
                    <a:pt x="14459" y="33459"/>
                    <a:pt x="15189" y="33037"/>
                  </a:cubicBezTo>
                  <a:close/>
                  <a:moveTo>
                    <a:pt x="6799" y="1"/>
                  </a:moveTo>
                  <a:cubicBezTo>
                    <a:pt x="6583" y="1"/>
                    <a:pt x="6362" y="52"/>
                    <a:pt x="6149" y="162"/>
                  </a:cubicBezTo>
                  <a:cubicBezTo>
                    <a:pt x="5026" y="751"/>
                    <a:pt x="4745" y="2997"/>
                    <a:pt x="4914" y="4092"/>
                  </a:cubicBezTo>
                  <a:cubicBezTo>
                    <a:pt x="4942" y="4205"/>
                    <a:pt x="5363" y="5665"/>
                    <a:pt x="5363" y="5665"/>
                  </a:cubicBezTo>
                  <a:lnTo>
                    <a:pt x="5391" y="5636"/>
                  </a:lnTo>
                  <a:lnTo>
                    <a:pt x="5391" y="5636"/>
                  </a:lnTo>
                  <a:cubicBezTo>
                    <a:pt x="5335" y="6001"/>
                    <a:pt x="5307" y="6366"/>
                    <a:pt x="5251" y="6787"/>
                  </a:cubicBezTo>
                  <a:cubicBezTo>
                    <a:pt x="5166" y="7574"/>
                    <a:pt x="5110" y="8444"/>
                    <a:pt x="5082" y="9398"/>
                  </a:cubicBezTo>
                  <a:cubicBezTo>
                    <a:pt x="5054" y="10353"/>
                    <a:pt x="5054" y="11392"/>
                    <a:pt x="5138" y="12487"/>
                  </a:cubicBezTo>
                  <a:cubicBezTo>
                    <a:pt x="5251" y="13582"/>
                    <a:pt x="5419" y="14733"/>
                    <a:pt x="5728" y="15884"/>
                  </a:cubicBezTo>
                  <a:lnTo>
                    <a:pt x="5728" y="15940"/>
                  </a:lnTo>
                  <a:cubicBezTo>
                    <a:pt x="5531" y="15603"/>
                    <a:pt x="4942" y="14761"/>
                    <a:pt x="4914" y="14705"/>
                  </a:cubicBezTo>
                  <a:cubicBezTo>
                    <a:pt x="4274" y="13994"/>
                    <a:pt x="2816" y="13024"/>
                    <a:pt x="1685" y="13024"/>
                  </a:cubicBezTo>
                  <a:cubicBezTo>
                    <a:pt x="1475" y="13024"/>
                    <a:pt x="1276" y="13058"/>
                    <a:pt x="1096" y="13132"/>
                  </a:cubicBezTo>
                  <a:cubicBezTo>
                    <a:pt x="253" y="13497"/>
                    <a:pt x="1" y="14480"/>
                    <a:pt x="422" y="15238"/>
                  </a:cubicBezTo>
                  <a:cubicBezTo>
                    <a:pt x="843" y="16024"/>
                    <a:pt x="1882" y="16417"/>
                    <a:pt x="2724" y="16529"/>
                  </a:cubicBezTo>
                  <a:cubicBezTo>
                    <a:pt x="2826" y="16545"/>
                    <a:pt x="2941" y="16552"/>
                    <a:pt x="3065" y="16552"/>
                  </a:cubicBezTo>
                  <a:cubicBezTo>
                    <a:pt x="4063" y="16552"/>
                    <a:pt x="5634" y="16102"/>
                    <a:pt x="5784" y="16052"/>
                  </a:cubicBezTo>
                  <a:cubicBezTo>
                    <a:pt x="6093" y="17147"/>
                    <a:pt x="6486" y="18270"/>
                    <a:pt x="6963" y="19365"/>
                  </a:cubicBezTo>
                  <a:cubicBezTo>
                    <a:pt x="7244" y="19983"/>
                    <a:pt x="7525" y="20628"/>
                    <a:pt x="7833" y="21246"/>
                  </a:cubicBezTo>
                  <a:cubicBezTo>
                    <a:pt x="7665" y="20965"/>
                    <a:pt x="7497" y="20741"/>
                    <a:pt x="7468" y="20713"/>
                  </a:cubicBezTo>
                  <a:cubicBezTo>
                    <a:pt x="6853" y="20002"/>
                    <a:pt x="5378" y="19032"/>
                    <a:pt x="4241" y="19032"/>
                  </a:cubicBezTo>
                  <a:cubicBezTo>
                    <a:pt x="4030" y="19032"/>
                    <a:pt x="3831" y="19066"/>
                    <a:pt x="3650" y="19140"/>
                  </a:cubicBezTo>
                  <a:cubicBezTo>
                    <a:pt x="2808" y="19505"/>
                    <a:pt x="2583" y="20488"/>
                    <a:pt x="3005" y="21246"/>
                  </a:cubicBezTo>
                  <a:cubicBezTo>
                    <a:pt x="3426" y="22032"/>
                    <a:pt x="4436" y="22425"/>
                    <a:pt x="5279" y="22537"/>
                  </a:cubicBezTo>
                  <a:cubicBezTo>
                    <a:pt x="5385" y="22555"/>
                    <a:pt x="5505" y="22563"/>
                    <a:pt x="5634" y="22563"/>
                  </a:cubicBezTo>
                  <a:cubicBezTo>
                    <a:pt x="6527" y="22563"/>
                    <a:pt x="7862" y="22186"/>
                    <a:pt x="8255" y="22088"/>
                  </a:cubicBezTo>
                  <a:cubicBezTo>
                    <a:pt x="8367" y="22313"/>
                    <a:pt x="8479" y="22566"/>
                    <a:pt x="8620" y="22790"/>
                  </a:cubicBezTo>
                  <a:cubicBezTo>
                    <a:pt x="9181" y="23941"/>
                    <a:pt x="9743" y="25064"/>
                    <a:pt x="10276" y="26187"/>
                  </a:cubicBezTo>
                  <a:cubicBezTo>
                    <a:pt x="10472" y="26608"/>
                    <a:pt x="10641" y="27001"/>
                    <a:pt x="10809" y="27394"/>
                  </a:cubicBezTo>
                  <a:cubicBezTo>
                    <a:pt x="10641" y="27170"/>
                    <a:pt x="10529" y="26973"/>
                    <a:pt x="10501" y="26945"/>
                  </a:cubicBezTo>
                  <a:cubicBezTo>
                    <a:pt x="9867" y="26217"/>
                    <a:pt x="8427" y="25253"/>
                    <a:pt x="7300" y="25253"/>
                  </a:cubicBezTo>
                  <a:cubicBezTo>
                    <a:pt x="7079" y="25253"/>
                    <a:pt x="6871" y="25290"/>
                    <a:pt x="6682" y="25373"/>
                  </a:cubicBezTo>
                  <a:cubicBezTo>
                    <a:pt x="5840" y="25710"/>
                    <a:pt x="5587" y="26721"/>
                    <a:pt x="6009" y="27479"/>
                  </a:cubicBezTo>
                  <a:cubicBezTo>
                    <a:pt x="6458" y="28265"/>
                    <a:pt x="7468" y="28658"/>
                    <a:pt x="8311" y="28770"/>
                  </a:cubicBezTo>
                  <a:cubicBezTo>
                    <a:pt x="8406" y="28784"/>
                    <a:pt x="8514" y="28790"/>
                    <a:pt x="8630" y="28790"/>
                  </a:cubicBezTo>
                  <a:cubicBezTo>
                    <a:pt x="9464" y="28790"/>
                    <a:pt x="10734" y="28469"/>
                    <a:pt x="11202" y="28321"/>
                  </a:cubicBezTo>
                  <a:cubicBezTo>
                    <a:pt x="11371" y="28742"/>
                    <a:pt x="11539" y="29163"/>
                    <a:pt x="11680" y="29556"/>
                  </a:cubicBezTo>
                  <a:cubicBezTo>
                    <a:pt x="11764" y="29837"/>
                    <a:pt x="11848" y="30118"/>
                    <a:pt x="11932" y="30398"/>
                  </a:cubicBezTo>
                  <a:cubicBezTo>
                    <a:pt x="12017" y="30679"/>
                    <a:pt x="12101" y="30960"/>
                    <a:pt x="12157" y="31241"/>
                  </a:cubicBezTo>
                  <a:cubicBezTo>
                    <a:pt x="12297" y="31774"/>
                    <a:pt x="12438" y="32336"/>
                    <a:pt x="12550" y="32841"/>
                  </a:cubicBezTo>
                  <a:cubicBezTo>
                    <a:pt x="12634" y="33206"/>
                    <a:pt x="12690" y="33571"/>
                    <a:pt x="12775" y="33936"/>
                  </a:cubicBezTo>
                  <a:cubicBezTo>
                    <a:pt x="12578" y="33515"/>
                    <a:pt x="12213" y="32757"/>
                    <a:pt x="12185" y="32700"/>
                  </a:cubicBezTo>
                  <a:cubicBezTo>
                    <a:pt x="11624" y="31833"/>
                    <a:pt x="10159" y="30525"/>
                    <a:pt x="8990" y="30525"/>
                  </a:cubicBezTo>
                  <a:cubicBezTo>
                    <a:pt x="8872" y="30525"/>
                    <a:pt x="8758" y="30539"/>
                    <a:pt x="8648" y="30567"/>
                  </a:cubicBezTo>
                  <a:cubicBezTo>
                    <a:pt x="7777" y="30791"/>
                    <a:pt x="7384" y="31746"/>
                    <a:pt x="7665" y="32560"/>
                  </a:cubicBezTo>
                  <a:cubicBezTo>
                    <a:pt x="7974" y="33402"/>
                    <a:pt x="8928" y="33936"/>
                    <a:pt x="9743" y="34160"/>
                  </a:cubicBezTo>
                  <a:cubicBezTo>
                    <a:pt x="10047" y="34259"/>
                    <a:pt x="10487" y="34292"/>
                    <a:pt x="10940" y="34292"/>
                  </a:cubicBezTo>
                  <a:cubicBezTo>
                    <a:pt x="11780" y="34292"/>
                    <a:pt x="12667" y="34179"/>
                    <a:pt x="12831" y="34160"/>
                  </a:cubicBezTo>
                  <a:cubicBezTo>
                    <a:pt x="12943" y="34750"/>
                    <a:pt x="13055" y="35311"/>
                    <a:pt x="13140" y="35873"/>
                  </a:cubicBezTo>
                  <a:cubicBezTo>
                    <a:pt x="13476" y="37726"/>
                    <a:pt x="13673" y="39298"/>
                    <a:pt x="13785" y="40393"/>
                  </a:cubicBezTo>
                  <a:cubicBezTo>
                    <a:pt x="13813" y="40590"/>
                    <a:pt x="13841" y="40758"/>
                    <a:pt x="13870" y="40926"/>
                  </a:cubicBezTo>
                  <a:lnTo>
                    <a:pt x="10079" y="40926"/>
                  </a:lnTo>
                  <a:lnTo>
                    <a:pt x="11455" y="67934"/>
                  </a:lnTo>
                  <a:lnTo>
                    <a:pt x="17912" y="67934"/>
                  </a:lnTo>
                  <a:lnTo>
                    <a:pt x="19288" y="40926"/>
                  </a:lnTo>
                  <a:lnTo>
                    <a:pt x="15751" y="40926"/>
                  </a:lnTo>
                  <a:cubicBezTo>
                    <a:pt x="15779" y="40870"/>
                    <a:pt x="15807" y="40814"/>
                    <a:pt x="15835" y="40758"/>
                  </a:cubicBezTo>
                  <a:cubicBezTo>
                    <a:pt x="16312" y="39747"/>
                    <a:pt x="16986" y="38315"/>
                    <a:pt x="17716" y="36547"/>
                  </a:cubicBezTo>
                  <a:cubicBezTo>
                    <a:pt x="17940" y="35985"/>
                    <a:pt x="18193" y="35368"/>
                    <a:pt x="18418" y="34750"/>
                  </a:cubicBezTo>
                  <a:cubicBezTo>
                    <a:pt x="18620" y="34795"/>
                    <a:pt x="19909" y="35057"/>
                    <a:pt x="20874" y="35057"/>
                  </a:cubicBezTo>
                  <a:cubicBezTo>
                    <a:pt x="21111" y="35057"/>
                    <a:pt x="21329" y="35041"/>
                    <a:pt x="21506" y="35003"/>
                  </a:cubicBezTo>
                  <a:cubicBezTo>
                    <a:pt x="22320" y="34806"/>
                    <a:pt x="23303" y="34329"/>
                    <a:pt x="23668" y="33543"/>
                  </a:cubicBezTo>
                  <a:cubicBezTo>
                    <a:pt x="24033" y="32729"/>
                    <a:pt x="23724" y="31774"/>
                    <a:pt x="22853" y="31465"/>
                  </a:cubicBezTo>
                  <a:cubicBezTo>
                    <a:pt x="22709" y="31417"/>
                    <a:pt x="22555" y="31395"/>
                    <a:pt x="22395" y="31395"/>
                  </a:cubicBezTo>
                  <a:cubicBezTo>
                    <a:pt x="21245" y="31395"/>
                    <a:pt x="19767" y="32530"/>
                    <a:pt x="19176" y="33318"/>
                  </a:cubicBezTo>
                  <a:cubicBezTo>
                    <a:pt x="19148" y="33374"/>
                    <a:pt x="18783" y="34020"/>
                    <a:pt x="18558" y="34413"/>
                  </a:cubicBezTo>
                  <a:cubicBezTo>
                    <a:pt x="18642" y="34160"/>
                    <a:pt x="18726" y="33908"/>
                    <a:pt x="18839" y="33655"/>
                  </a:cubicBezTo>
                  <a:cubicBezTo>
                    <a:pt x="19035" y="33122"/>
                    <a:pt x="19204" y="32616"/>
                    <a:pt x="19400" y="32055"/>
                  </a:cubicBezTo>
                  <a:cubicBezTo>
                    <a:pt x="19484" y="31774"/>
                    <a:pt x="19569" y="31493"/>
                    <a:pt x="19653" y="31213"/>
                  </a:cubicBezTo>
                  <a:cubicBezTo>
                    <a:pt x="19737" y="30932"/>
                    <a:pt x="19793" y="30623"/>
                    <a:pt x="19878" y="30342"/>
                  </a:cubicBezTo>
                  <a:cubicBezTo>
                    <a:pt x="20018" y="29668"/>
                    <a:pt x="20158" y="28967"/>
                    <a:pt x="20271" y="28237"/>
                  </a:cubicBezTo>
                  <a:cubicBezTo>
                    <a:pt x="20699" y="28397"/>
                    <a:pt x="22197" y="28914"/>
                    <a:pt x="23066" y="28914"/>
                  </a:cubicBezTo>
                  <a:cubicBezTo>
                    <a:pt x="23109" y="28914"/>
                    <a:pt x="23151" y="28913"/>
                    <a:pt x="23190" y="28910"/>
                  </a:cubicBezTo>
                  <a:cubicBezTo>
                    <a:pt x="24033" y="28854"/>
                    <a:pt x="25071" y="28545"/>
                    <a:pt x="25577" y="27815"/>
                  </a:cubicBezTo>
                  <a:cubicBezTo>
                    <a:pt x="26054" y="27086"/>
                    <a:pt x="25886" y="26075"/>
                    <a:pt x="25071" y="25654"/>
                  </a:cubicBezTo>
                  <a:cubicBezTo>
                    <a:pt x="24845" y="25535"/>
                    <a:pt x="24583" y="25483"/>
                    <a:pt x="24302" y="25483"/>
                  </a:cubicBezTo>
                  <a:cubicBezTo>
                    <a:pt x="23192" y="25483"/>
                    <a:pt x="21791" y="26290"/>
                    <a:pt x="21141" y="26917"/>
                  </a:cubicBezTo>
                  <a:cubicBezTo>
                    <a:pt x="21085" y="26973"/>
                    <a:pt x="20579" y="27619"/>
                    <a:pt x="20327" y="27956"/>
                  </a:cubicBezTo>
                  <a:cubicBezTo>
                    <a:pt x="20383" y="27535"/>
                    <a:pt x="20439" y="27114"/>
                    <a:pt x="20495" y="26692"/>
                  </a:cubicBezTo>
                  <a:cubicBezTo>
                    <a:pt x="20664" y="25429"/>
                    <a:pt x="20776" y="24166"/>
                    <a:pt x="20888" y="22902"/>
                  </a:cubicBezTo>
                  <a:cubicBezTo>
                    <a:pt x="20944" y="22509"/>
                    <a:pt x="20972" y="22116"/>
                    <a:pt x="21029" y="21751"/>
                  </a:cubicBezTo>
                  <a:cubicBezTo>
                    <a:pt x="21164" y="21805"/>
                    <a:pt x="22960" y="22456"/>
                    <a:pt x="23922" y="22456"/>
                  </a:cubicBezTo>
                  <a:cubicBezTo>
                    <a:pt x="23960" y="22456"/>
                    <a:pt x="23997" y="22455"/>
                    <a:pt x="24033" y="22453"/>
                  </a:cubicBezTo>
                  <a:cubicBezTo>
                    <a:pt x="24875" y="22397"/>
                    <a:pt x="25942" y="22088"/>
                    <a:pt x="26419" y="21330"/>
                  </a:cubicBezTo>
                  <a:cubicBezTo>
                    <a:pt x="26896" y="20600"/>
                    <a:pt x="26728" y="19590"/>
                    <a:pt x="25914" y="19168"/>
                  </a:cubicBezTo>
                  <a:cubicBezTo>
                    <a:pt x="25695" y="19059"/>
                    <a:pt x="25444" y="19012"/>
                    <a:pt x="25174" y="19012"/>
                  </a:cubicBezTo>
                  <a:cubicBezTo>
                    <a:pt x="24059" y="19012"/>
                    <a:pt x="22639" y="19827"/>
                    <a:pt x="21983" y="20460"/>
                  </a:cubicBezTo>
                  <a:cubicBezTo>
                    <a:pt x="21927" y="20516"/>
                    <a:pt x="21197" y="21443"/>
                    <a:pt x="21029" y="21667"/>
                  </a:cubicBezTo>
                  <a:cubicBezTo>
                    <a:pt x="21113" y="20825"/>
                    <a:pt x="21225" y="19983"/>
                    <a:pt x="21337" y="19140"/>
                  </a:cubicBezTo>
                  <a:cubicBezTo>
                    <a:pt x="21534" y="17989"/>
                    <a:pt x="21759" y="16894"/>
                    <a:pt x="22067" y="15828"/>
                  </a:cubicBezTo>
                  <a:cubicBezTo>
                    <a:pt x="22147" y="15854"/>
                    <a:pt x="23941" y="16536"/>
                    <a:pt x="24941" y="16536"/>
                  </a:cubicBezTo>
                  <a:cubicBezTo>
                    <a:pt x="24996" y="16536"/>
                    <a:pt x="25049" y="16534"/>
                    <a:pt x="25099" y="16529"/>
                  </a:cubicBezTo>
                  <a:cubicBezTo>
                    <a:pt x="25942" y="16473"/>
                    <a:pt x="27009" y="16164"/>
                    <a:pt x="27486" y="15435"/>
                  </a:cubicBezTo>
                  <a:cubicBezTo>
                    <a:pt x="27963" y="14705"/>
                    <a:pt x="27795" y="13666"/>
                    <a:pt x="26980" y="13273"/>
                  </a:cubicBezTo>
                  <a:cubicBezTo>
                    <a:pt x="26754" y="13154"/>
                    <a:pt x="26492" y="13102"/>
                    <a:pt x="26211" y="13102"/>
                  </a:cubicBezTo>
                  <a:cubicBezTo>
                    <a:pt x="25101" y="13102"/>
                    <a:pt x="23700" y="13909"/>
                    <a:pt x="23050" y="14536"/>
                  </a:cubicBezTo>
                  <a:cubicBezTo>
                    <a:pt x="22994" y="14592"/>
                    <a:pt x="22208" y="15575"/>
                    <a:pt x="22095" y="15771"/>
                  </a:cubicBezTo>
                  <a:cubicBezTo>
                    <a:pt x="22095" y="15715"/>
                    <a:pt x="22123" y="15631"/>
                    <a:pt x="22123" y="15575"/>
                  </a:cubicBezTo>
                  <a:cubicBezTo>
                    <a:pt x="22488" y="14452"/>
                    <a:pt x="22966" y="13385"/>
                    <a:pt x="23443" y="12431"/>
                  </a:cubicBezTo>
                  <a:cubicBezTo>
                    <a:pt x="23724" y="11869"/>
                    <a:pt x="24033" y="11364"/>
                    <a:pt x="24341" y="10858"/>
                  </a:cubicBezTo>
                  <a:cubicBezTo>
                    <a:pt x="24706" y="11027"/>
                    <a:pt x="26363" y="11841"/>
                    <a:pt x="27233" y="11869"/>
                  </a:cubicBezTo>
                  <a:cubicBezTo>
                    <a:pt x="27284" y="11871"/>
                    <a:pt x="27336" y="11872"/>
                    <a:pt x="27388" y="11872"/>
                  </a:cubicBezTo>
                  <a:cubicBezTo>
                    <a:pt x="28202" y="11872"/>
                    <a:pt x="29176" y="11660"/>
                    <a:pt x="29704" y="11027"/>
                  </a:cubicBezTo>
                  <a:cubicBezTo>
                    <a:pt x="30265" y="10353"/>
                    <a:pt x="30209" y="9314"/>
                    <a:pt x="29451" y="8809"/>
                  </a:cubicBezTo>
                  <a:cubicBezTo>
                    <a:pt x="29170" y="8631"/>
                    <a:pt x="28816" y="8557"/>
                    <a:pt x="28431" y="8557"/>
                  </a:cubicBezTo>
                  <a:cubicBezTo>
                    <a:pt x="27359" y="8557"/>
                    <a:pt x="26049" y="9134"/>
                    <a:pt x="25408" y="9651"/>
                  </a:cubicBezTo>
                  <a:cubicBezTo>
                    <a:pt x="25352" y="9707"/>
                    <a:pt x="24903" y="10156"/>
                    <a:pt x="24594" y="10465"/>
                  </a:cubicBezTo>
                  <a:cubicBezTo>
                    <a:pt x="24734" y="10241"/>
                    <a:pt x="24875" y="10016"/>
                    <a:pt x="25015" y="9791"/>
                  </a:cubicBezTo>
                  <a:cubicBezTo>
                    <a:pt x="25549" y="9005"/>
                    <a:pt x="26082" y="8304"/>
                    <a:pt x="26559" y="7714"/>
                  </a:cubicBezTo>
                  <a:cubicBezTo>
                    <a:pt x="26840" y="7349"/>
                    <a:pt x="27093" y="7040"/>
                    <a:pt x="27317" y="6759"/>
                  </a:cubicBezTo>
                  <a:cubicBezTo>
                    <a:pt x="27767" y="6759"/>
                    <a:pt x="29535" y="6703"/>
                    <a:pt x="30321" y="6338"/>
                  </a:cubicBezTo>
                  <a:cubicBezTo>
                    <a:pt x="31079" y="5973"/>
                    <a:pt x="31950" y="5328"/>
                    <a:pt x="32146" y="4457"/>
                  </a:cubicBezTo>
                  <a:cubicBezTo>
                    <a:pt x="32315" y="3587"/>
                    <a:pt x="31809" y="2717"/>
                    <a:pt x="30883" y="2604"/>
                  </a:cubicBezTo>
                  <a:cubicBezTo>
                    <a:pt x="30844" y="2601"/>
                    <a:pt x="30805" y="2599"/>
                    <a:pt x="30766" y="2599"/>
                  </a:cubicBezTo>
                  <a:cubicBezTo>
                    <a:pt x="29555" y="2599"/>
                    <a:pt x="28145" y="4236"/>
                    <a:pt x="27710" y="5215"/>
                  </a:cubicBezTo>
                  <a:cubicBezTo>
                    <a:pt x="27654" y="5300"/>
                    <a:pt x="27205" y="6759"/>
                    <a:pt x="27233" y="6759"/>
                  </a:cubicBezTo>
                  <a:lnTo>
                    <a:pt x="27261" y="6759"/>
                  </a:lnTo>
                  <a:cubicBezTo>
                    <a:pt x="27009" y="7040"/>
                    <a:pt x="26756" y="7321"/>
                    <a:pt x="26503" y="7658"/>
                  </a:cubicBezTo>
                  <a:cubicBezTo>
                    <a:pt x="25998" y="8247"/>
                    <a:pt x="25464" y="8949"/>
                    <a:pt x="24903" y="9735"/>
                  </a:cubicBezTo>
                  <a:cubicBezTo>
                    <a:pt x="24369" y="10493"/>
                    <a:pt x="23780" y="11364"/>
                    <a:pt x="23275" y="12346"/>
                  </a:cubicBezTo>
                  <a:cubicBezTo>
                    <a:pt x="22741" y="13301"/>
                    <a:pt x="22236" y="14340"/>
                    <a:pt x="21871" y="15491"/>
                  </a:cubicBezTo>
                  <a:lnTo>
                    <a:pt x="21843" y="15547"/>
                  </a:lnTo>
                  <a:cubicBezTo>
                    <a:pt x="21871" y="15154"/>
                    <a:pt x="21843" y="14143"/>
                    <a:pt x="21843" y="14059"/>
                  </a:cubicBezTo>
                  <a:cubicBezTo>
                    <a:pt x="21702" y="12936"/>
                    <a:pt x="20748" y="10858"/>
                    <a:pt x="19513" y="10634"/>
                  </a:cubicBezTo>
                  <a:cubicBezTo>
                    <a:pt x="19422" y="10617"/>
                    <a:pt x="19333" y="10609"/>
                    <a:pt x="19246" y="10609"/>
                  </a:cubicBezTo>
                  <a:cubicBezTo>
                    <a:pt x="18473" y="10609"/>
                    <a:pt x="17876" y="11255"/>
                    <a:pt x="17800" y="12037"/>
                  </a:cubicBezTo>
                  <a:cubicBezTo>
                    <a:pt x="17716" y="12936"/>
                    <a:pt x="18361" y="13806"/>
                    <a:pt x="19007" y="14368"/>
                  </a:cubicBezTo>
                  <a:cubicBezTo>
                    <a:pt x="19709" y="15013"/>
                    <a:pt x="21674" y="15631"/>
                    <a:pt x="21815" y="15659"/>
                  </a:cubicBezTo>
                  <a:cubicBezTo>
                    <a:pt x="21478" y="16754"/>
                    <a:pt x="21197" y="17905"/>
                    <a:pt x="21001" y="19084"/>
                  </a:cubicBezTo>
                  <a:cubicBezTo>
                    <a:pt x="20860" y="19758"/>
                    <a:pt x="20776" y="20432"/>
                    <a:pt x="20692" y="21134"/>
                  </a:cubicBezTo>
                  <a:cubicBezTo>
                    <a:pt x="20664" y="20797"/>
                    <a:pt x="20664" y="20516"/>
                    <a:pt x="20664" y="20488"/>
                  </a:cubicBezTo>
                  <a:cubicBezTo>
                    <a:pt x="20523" y="19365"/>
                    <a:pt x="19597" y="17287"/>
                    <a:pt x="18333" y="17063"/>
                  </a:cubicBezTo>
                  <a:cubicBezTo>
                    <a:pt x="18246" y="17046"/>
                    <a:pt x="18159" y="17038"/>
                    <a:pt x="18074" y="17038"/>
                  </a:cubicBezTo>
                  <a:cubicBezTo>
                    <a:pt x="17317" y="17038"/>
                    <a:pt x="16697" y="17684"/>
                    <a:pt x="16621" y="18467"/>
                  </a:cubicBezTo>
                  <a:cubicBezTo>
                    <a:pt x="16565" y="19365"/>
                    <a:pt x="17210" y="20235"/>
                    <a:pt x="17828" y="20797"/>
                  </a:cubicBezTo>
                  <a:cubicBezTo>
                    <a:pt x="18446" y="21358"/>
                    <a:pt x="20130" y="21920"/>
                    <a:pt x="20551" y="22060"/>
                  </a:cubicBezTo>
                  <a:cubicBezTo>
                    <a:pt x="20523" y="22341"/>
                    <a:pt x="20495" y="22594"/>
                    <a:pt x="20467" y="22846"/>
                  </a:cubicBezTo>
                  <a:cubicBezTo>
                    <a:pt x="20299" y="24110"/>
                    <a:pt x="20158" y="25373"/>
                    <a:pt x="19990" y="26608"/>
                  </a:cubicBezTo>
                  <a:cubicBezTo>
                    <a:pt x="19934" y="27057"/>
                    <a:pt x="19849" y="27479"/>
                    <a:pt x="19765" y="27900"/>
                  </a:cubicBezTo>
                  <a:cubicBezTo>
                    <a:pt x="19765" y="27619"/>
                    <a:pt x="19765" y="27366"/>
                    <a:pt x="19765" y="27338"/>
                  </a:cubicBezTo>
                  <a:cubicBezTo>
                    <a:pt x="19597" y="26215"/>
                    <a:pt x="18670" y="24166"/>
                    <a:pt x="17435" y="23941"/>
                  </a:cubicBezTo>
                  <a:cubicBezTo>
                    <a:pt x="17344" y="23924"/>
                    <a:pt x="17255" y="23916"/>
                    <a:pt x="17168" y="23916"/>
                  </a:cubicBezTo>
                  <a:cubicBezTo>
                    <a:pt x="16391" y="23916"/>
                    <a:pt x="15773" y="24560"/>
                    <a:pt x="15722" y="25317"/>
                  </a:cubicBezTo>
                  <a:cubicBezTo>
                    <a:pt x="15638" y="26215"/>
                    <a:pt x="16284" y="27114"/>
                    <a:pt x="16902" y="27647"/>
                  </a:cubicBezTo>
                  <a:cubicBezTo>
                    <a:pt x="17519" y="28209"/>
                    <a:pt x="19035" y="28714"/>
                    <a:pt x="19569" y="28910"/>
                  </a:cubicBezTo>
                  <a:cubicBezTo>
                    <a:pt x="19484" y="29332"/>
                    <a:pt x="19400" y="29753"/>
                    <a:pt x="19288" y="30174"/>
                  </a:cubicBezTo>
                  <a:cubicBezTo>
                    <a:pt x="19204" y="30455"/>
                    <a:pt x="19148" y="30735"/>
                    <a:pt x="19035" y="31016"/>
                  </a:cubicBezTo>
                  <a:cubicBezTo>
                    <a:pt x="18951" y="31297"/>
                    <a:pt x="18867" y="31578"/>
                    <a:pt x="18783" y="31858"/>
                  </a:cubicBezTo>
                  <a:cubicBezTo>
                    <a:pt x="18586" y="32364"/>
                    <a:pt x="18390" y="32897"/>
                    <a:pt x="18193" y="33402"/>
                  </a:cubicBezTo>
                  <a:cubicBezTo>
                    <a:pt x="18053" y="33767"/>
                    <a:pt x="17940" y="34104"/>
                    <a:pt x="17800" y="34413"/>
                  </a:cubicBezTo>
                  <a:cubicBezTo>
                    <a:pt x="17856" y="33992"/>
                    <a:pt x="17968" y="33150"/>
                    <a:pt x="17968" y="33065"/>
                  </a:cubicBezTo>
                  <a:cubicBezTo>
                    <a:pt x="17997" y="32336"/>
                    <a:pt x="17744" y="31100"/>
                    <a:pt x="17210" y="30258"/>
                  </a:cubicBezTo>
                  <a:cubicBezTo>
                    <a:pt x="17210" y="30146"/>
                    <a:pt x="17210" y="30033"/>
                    <a:pt x="17182" y="29921"/>
                  </a:cubicBezTo>
                  <a:cubicBezTo>
                    <a:pt x="17061" y="29194"/>
                    <a:pt x="16437" y="28613"/>
                    <a:pt x="15708" y="28613"/>
                  </a:cubicBezTo>
                  <a:cubicBezTo>
                    <a:pt x="15594" y="28613"/>
                    <a:pt x="15476" y="28627"/>
                    <a:pt x="15357" y="28658"/>
                  </a:cubicBezTo>
                  <a:cubicBezTo>
                    <a:pt x="14150" y="28995"/>
                    <a:pt x="13364" y="31128"/>
                    <a:pt x="13308" y="32251"/>
                  </a:cubicBezTo>
                  <a:cubicBezTo>
                    <a:pt x="13308" y="32307"/>
                    <a:pt x="13364" y="33037"/>
                    <a:pt x="13392" y="33487"/>
                  </a:cubicBezTo>
                  <a:cubicBezTo>
                    <a:pt x="13336" y="33234"/>
                    <a:pt x="13280" y="32981"/>
                    <a:pt x="13196" y="32700"/>
                  </a:cubicBezTo>
                  <a:cubicBezTo>
                    <a:pt x="13083" y="32167"/>
                    <a:pt x="12943" y="31634"/>
                    <a:pt x="12775" y="31044"/>
                  </a:cubicBezTo>
                  <a:cubicBezTo>
                    <a:pt x="12690" y="30791"/>
                    <a:pt x="12606" y="30511"/>
                    <a:pt x="12522" y="30230"/>
                  </a:cubicBezTo>
                  <a:cubicBezTo>
                    <a:pt x="12466" y="29949"/>
                    <a:pt x="12325" y="29668"/>
                    <a:pt x="12241" y="29360"/>
                  </a:cubicBezTo>
                  <a:cubicBezTo>
                    <a:pt x="11989" y="28714"/>
                    <a:pt x="11708" y="28068"/>
                    <a:pt x="11427" y="27394"/>
                  </a:cubicBezTo>
                  <a:cubicBezTo>
                    <a:pt x="11904" y="27282"/>
                    <a:pt x="13561" y="26861"/>
                    <a:pt x="14234" y="26356"/>
                  </a:cubicBezTo>
                  <a:cubicBezTo>
                    <a:pt x="14908" y="25850"/>
                    <a:pt x="15610" y="25008"/>
                    <a:pt x="15610" y="24110"/>
                  </a:cubicBezTo>
                  <a:cubicBezTo>
                    <a:pt x="15584" y="23297"/>
                    <a:pt x="14995" y="22583"/>
                    <a:pt x="14163" y="22583"/>
                  </a:cubicBezTo>
                  <a:cubicBezTo>
                    <a:pt x="14104" y="22583"/>
                    <a:pt x="14043" y="22586"/>
                    <a:pt x="13982" y="22594"/>
                  </a:cubicBezTo>
                  <a:cubicBezTo>
                    <a:pt x="12747" y="22734"/>
                    <a:pt x="11652" y="24727"/>
                    <a:pt x="11427" y="25822"/>
                  </a:cubicBezTo>
                  <a:cubicBezTo>
                    <a:pt x="11427" y="25878"/>
                    <a:pt x="11343" y="26692"/>
                    <a:pt x="11315" y="27142"/>
                  </a:cubicBezTo>
                  <a:cubicBezTo>
                    <a:pt x="11118" y="26749"/>
                    <a:pt x="10950" y="26356"/>
                    <a:pt x="10753" y="25963"/>
                  </a:cubicBezTo>
                  <a:cubicBezTo>
                    <a:pt x="10192" y="24840"/>
                    <a:pt x="9602" y="23717"/>
                    <a:pt x="9013" y="22594"/>
                  </a:cubicBezTo>
                  <a:cubicBezTo>
                    <a:pt x="8816" y="22257"/>
                    <a:pt x="8648" y="21920"/>
                    <a:pt x="8451" y="21555"/>
                  </a:cubicBezTo>
                  <a:cubicBezTo>
                    <a:pt x="8620" y="21527"/>
                    <a:pt x="10613" y="21078"/>
                    <a:pt x="11371" y="20488"/>
                  </a:cubicBezTo>
                  <a:cubicBezTo>
                    <a:pt x="12045" y="19983"/>
                    <a:pt x="12747" y="19140"/>
                    <a:pt x="12747" y="18242"/>
                  </a:cubicBezTo>
                  <a:cubicBezTo>
                    <a:pt x="12747" y="17418"/>
                    <a:pt x="12117" y="16719"/>
                    <a:pt x="11263" y="16719"/>
                  </a:cubicBezTo>
                  <a:cubicBezTo>
                    <a:pt x="11216" y="16719"/>
                    <a:pt x="11167" y="16722"/>
                    <a:pt x="11118" y="16726"/>
                  </a:cubicBezTo>
                  <a:cubicBezTo>
                    <a:pt x="9883" y="16866"/>
                    <a:pt x="8788" y="18860"/>
                    <a:pt x="8563" y="19955"/>
                  </a:cubicBezTo>
                  <a:cubicBezTo>
                    <a:pt x="8535" y="20039"/>
                    <a:pt x="8451" y="21218"/>
                    <a:pt x="8423" y="21499"/>
                  </a:cubicBezTo>
                  <a:cubicBezTo>
                    <a:pt x="8030" y="20741"/>
                    <a:pt x="7637" y="19983"/>
                    <a:pt x="7300" y="19225"/>
                  </a:cubicBezTo>
                  <a:cubicBezTo>
                    <a:pt x="6823" y="18158"/>
                    <a:pt x="6402" y="17091"/>
                    <a:pt x="6065" y="16052"/>
                  </a:cubicBezTo>
                  <a:cubicBezTo>
                    <a:pt x="6149" y="16024"/>
                    <a:pt x="8226" y="15547"/>
                    <a:pt x="9013" y="14957"/>
                  </a:cubicBezTo>
                  <a:cubicBezTo>
                    <a:pt x="9658" y="14452"/>
                    <a:pt x="10360" y="13610"/>
                    <a:pt x="10360" y="12739"/>
                  </a:cubicBezTo>
                  <a:cubicBezTo>
                    <a:pt x="10360" y="11914"/>
                    <a:pt x="9728" y="11189"/>
                    <a:pt x="8896" y="11189"/>
                  </a:cubicBezTo>
                  <a:cubicBezTo>
                    <a:pt x="8851" y="11189"/>
                    <a:pt x="8806" y="11191"/>
                    <a:pt x="8760" y="11195"/>
                  </a:cubicBezTo>
                  <a:cubicBezTo>
                    <a:pt x="7497" y="11336"/>
                    <a:pt x="6430" y="13329"/>
                    <a:pt x="6177" y="14424"/>
                  </a:cubicBezTo>
                  <a:cubicBezTo>
                    <a:pt x="6177" y="14508"/>
                    <a:pt x="6065" y="15771"/>
                    <a:pt x="6065" y="15996"/>
                  </a:cubicBezTo>
                  <a:cubicBezTo>
                    <a:pt x="6037" y="15940"/>
                    <a:pt x="6009" y="15884"/>
                    <a:pt x="5981" y="15799"/>
                  </a:cubicBezTo>
                  <a:cubicBezTo>
                    <a:pt x="5644" y="14677"/>
                    <a:pt x="5475" y="13525"/>
                    <a:pt x="5363" y="12459"/>
                  </a:cubicBezTo>
                  <a:cubicBezTo>
                    <a:pt x="5279" y="11841"/>
                    <a:pt x="5251" y="11223"/>
                    <a:pt x="5223" y="10662"/>
                  </a:cubicBezTo>
                  <a:cubicBezTo>
                    <a:pt x="5644" y="10606"/>
                    <a:pt x="7440" y="10353"/>
                    <a:pt x="8198" y="9904"/>
                  </a:cubicBezTo>
                  <a:cubicBezTo>
                    <a:pt x="8900" y="9483"/>
                    <a:pt x="9714" y="8725"/>
                    <a:pt x="9799" y="7826"/>
                  </a:cubicBezTo>
                  <a:cubicBezTo>
                    <a:pt x="9883" y="6956"/>
                    <a:pt x="9265" y="6142"/>
                    <a:pt x="8367" y="6142"/>
                  </a:cubicBezTo>
                  <a:cubicBezTo>
                    <a:pt x="7104" y="6142"/>
                    <a:pt x="5812" y="7995"/>
                    <a:pt x="5447" y="9062"/>
                  </a:cubicBezTo>
                  <a:cubicBezTo>
                    <a:pt x="5447" y="9118"/>
                    <a:pt x="5307" y="9735"/>
                    <a:pt x="5223" y="10185"/>
                  </a:cubicBezTo>
                  <a:cubicBezTo>
                    <a:pt x="5223" y="9932"/>
                    <a:pt x="5223" y="9651"/>
                    <a:pt x="5223" y="9398"/>
                  </a:cubicBezTo>
                  <a:cubicBezTo>
                    <a:pt x="5223" y="8444"/>
                    <a:pt x="5279" y="7574"/>
                    <a:pt x="5335" y="6787"/>
                  </a:cubicBezTo>
                  <a:cubicBezTo>
                    <a:pt x="5363" y="6366"/>
                    <a:pt x="5419" y="5973"/>
                    <a:pt x="5447" y="5608"/>
                  </a:cubicBezTo>
                  <a:cubicBezTo>
                    <a:pt x="5812" y="5356"/>
                    <a:pt x="7272" y="4317"/>
                    <a:pt x="7721" y="3587"/>
                  </a:cubicBezTo>
                  <a:cubicBezTo>
                    <a:pt x="8170" y="2857"/>
                    <a:pt x="8535" y="1818"/>
                    <a:pt x="8198" y="1004"/>
                  </a:cubicBezTo>
                  <a:cubicBezTo>
                    <a:pt x="7970" y="403"/>
                    <a:pt x="7406" y="1"/>
                    <a:pt x="6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4156;p64"/>
            <p:cNvSpPr/>
            <p:nvPr/>
          </p:nvSpPr>
          <p:spPr>
            <a:xfrm>
              <a:off x="2360625" y="3503225"/>
              <a:ext cx="95475" cy="140375"/>
            </a:xfrm>
            <a:custGeom>
              <a:avLst/>
              <a:gdLst/>
              <a:ahLst/>
              <a:cxnLst/>
              <a:rect l="l" t="t" r="r" b="b"/>
              <a:pathLst>
                <a:path w="3819" h="5615" extrusionOk="0">
                  <a:moveTo>
                    <a:pt x="1726" y="0"/>
                  </a:moveTo>
                  <a:cubicBezTo>
                    <a:pt x="1103" y="0"/>
                    <a:pt x="522" y="423"/>
                    <a:pt x="309" y="1039"/>
                  </a:cubicBezTo>
                  <a:cubicBezTo>
                    <a:pt x="1" y="1881"/>
                    <a:pt x="366" y="2891"/>
                    <a:pt x="843" y="3593"/>
                  </a:cubicBezTo>
                  <a:cubicBezTo>
                    <a:pt x="1376" y="4436"/>
                    <a:pt x="3229" y="5615"/>
                    <a:pt x="3229" y="5615"/>
                  </a:cubicBezTo>
                  <a:cubicBezTo>
                    <a:pt x="3257" y="5615"/>
                    <a:pt x="3650" y="4127"/>
                    <a:pt x="3650" y="4043"/>
                  </a:cubicBezTo>
                  <a:cubicBezTo>
                    <a:pt x="3819" y="2920"/>
                    <a:pt x="3454" y="674"/>
                    <a:pt x="2331" y="140"/>
                  </a:cubicBezTo>
                  <a:cubicBezTo>
                    <a:pt x="2132" y="44"/>
                    <a:pt x="1927" y="0"/>
                    <a:pt x="17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4157;p64"/>
            <p:cNvSpPr/>
            <p:nvPr/>
          </p:nvSpPr>
          <p:spPr>
            <a:xfrm>
              <a:off x="3864725" y="5031175"/>
              <a:ext cx="1179875" cy="346750"/>
            </a:xfrm>
            <a:custGeom>
              <a:avLst/>
              <a:gdLst/>
              <a:ahLst/>
              <a:cxnLst/>
              <a:rect l="l" t="t" r="r" b="b"/>
              <a:pathLst>
                <a:path w="47195" h="13870" extrusionOk="0">
                  <a:moveTo>
                    <a:pt x="23584" y="1"/>
                  </a:moveTo>
                  <a:cubicBezTo>
                    <a:pt x="10557" y="1"/>
                    <a:pt x="1" y="3117"/>
                    <a:pt x="1" y="6935"/>
                  </a:cubicBezTo>
                  <a:cubicBezTo>
                    <a:pt x="1" y="10753"/>
                    <a:pt x="10557" y="13869"/>
                    <a:pt x="23584" y="13869"/>
                  </a:cubicBezTo>
                  <a:cubicBezTo>
                    <a:pt x="36610" y="13869"/>
                    <a:pt x="47194" y="10753"/>
                    <a:pt x="47194" y="6935"/>
                  </a:cubicBezTo>
                  <a:cubicBezTo>
                    <a:pt x="47194" y="3117"/>
                    <a:pt x="36610" y="1"/>
                    <a:pt x="235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4158;p64"/>
            <p:cNvSpPr/>
            <p:nvPr/>
          </p:nvSpPr>
          <p:spPr>
            <a:xfrm>
              <a:off x="3864725" y="5031175"/>
              <a:ext cx="1179875" cy="346750"/>
            </a:xfrm>
            <a:custGeom>
              <a:avLst/>
              <a:gdLst/>
              <a:ahLst/>
              <a:cxnLst/>
              <a:rect l="l" t="t" r="r" b="b"/>
              <a:pathLst>
                <a:path w="47195" h="13870" extrusionOk="0">
                  <a:moveTo>
                    <a:pt x="23584" y="1"/>
                  </a:moveTo>
                  <a:cubicBezTo>
                    <a:pt x="10557" y="1"/>
                    <a:pt x="1" y="3117"/>
                    <a:pt x="1" y="6935"/>
                  </a:cubicBezTo>
                  <a:cubicBezTo>
                    <a:pt x="1" y="10753"/>
                    <a:pt x="10557" y="13869"/>
                    <a:pt x="23584" y="13869"/>
                  </a:cubicBezTo>
                  <a:cubicBezTo>
                    <a:pt x="36610" y="13869"/>
                    <a:pt x="47194" y="10753"/>
                    <a:pt x="47194" y="6935"/>
                  </a:cubicBezTo>
                  <a:cubicBezTo>
                    <a:pt x="47194" y="3117"/>
                    <a:pt x="36610" y="1"/>
                    <a:pt x="235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4159;p64"/>
            <p:cNvSpPr/>
            <p:nvPr/>
          </p:nvSpPr>
          <p:spPr>
            <a:xfrm>
              <a:off x="4084425" y="2377175"/>
              <a:ext cx="392350" cy="435425"/>
            </a:xfrm>
            <a:custGeom>
              <a:avLst/>
              <a:gdLst/>
              <a:ahLst/>
              <a:cxnLst/>
              <a:rect l="l" t="t" r="r" b="b"/>
              <a:pathLst>
                <a:path w="15694" h="17417" extrusionOk="0">
                  <a:moveTo>
                    <a:pt x="7946" y="0"/>
                  </a:moveTo>
                  <a:cubicBezTo>
                    <a:pt x="5367" y="0"/>
                    <a:pt x="3225" y="1790"/>
                    <a:pt x="2162" y="2958"/>
                  </a:cubicBezTo>
                  <a:cubicBezTo>
                    <a:pt x="1011" y="4249"/>
                    <a:pt x="1769" y="6748"/>
                    <a:pt x="1657" y="7253"/>
                  </a:cubicBezTo>
                  <a:cubicBezTo>
                    <a:pt x="1516" y="7759"/>
                    <a:pt x="0" y="9415"/>
                    <a:pt x="56" y="9920"/>
                  </a:cubicBezTo>
                  <a:cubicBezTo>
                    <a:pt x="113" y="10426"/>
                    <a:pt x="871" y="10510"/>
                    <a:pt x="871" y="10510"/>
                  </a:cubicBezTo>
                  <a:cubicBezTo>
                    <a:pt x="871" y="10510"/>
                    <a:pt x="1516" y="13486"/>
                    <a:pt x="1909" y="14216"/>
                  </a:cubicBezTo>
                  <a:cubicBezTo>
                    <a:pt x="2274" y="14918"/>
                    <a:pt x="3313" y="15030"/>
                    <a:pt x="3678" y="15030"/>
                  </a:cubicBezTo>
                  <a:cubicBezTo>
                    <a:pt x="4071" y="15030"/>
                    <a:pt x="4464" y="15339"/>
                    <a:pt x="4464" y="15339"/>
                  </a:cubicBezTo>
                  <a:lnTo>
                    <a:pt x="5054" y="17416"/>
                  </a:lnTo>
                  <a:lnTo>
                    <a:pt x="13785" y="15423"/>
                  </a:lnTo>
                  <a:lnTo>
                    <a:pt x="13504" y="12531"/>
                  </a:lnTo>
                  <a:cubicBezTo>
                    <a:pt x="13504" y="12531"/>
                    <a:pt x="15694" y="9668"/>
                    <a:pt x="15497" y="6860"/>
                  </a:cubicBezTo>
                  <a:cubicBezTo>
                    <a:pt x="15301" y="4053"/>
                    <a:pt x="13083" y="2649"/>
                    <a:pt x="13083" y="2649"/>
                  </a:cubicBezTo>
                  <a:cubicBezTo>
                    <a:pt x="13083" y="2649"/>
                    <a:pt x="11483" y="347"/>
                    <a:pt x="8591" y="38"/>
                  </a:cubicBezTo>
                  <a:cubicBezTo>
                    <a:pt x="8373" y="12"/>
                    <a:pt x="8158" y="0"/>
                    <a:pt x="79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4160;p64"/>
            <p:cNvSpPr/>
            <p:nvPr/>
          </p:nvSpPr>
          <p:spPr>
            <a:xfrm>
              <a:off x="4079500" y="2371100"/>
              <a:ext cx="398700" cy="447250"/>
            </a:xfrm>
            <a:custGeom>
              <a:avLst/>
              <a:gdLst/>
              <a:ahLst/>
              <a:cxnLst/>
              <a:rect l="l" t="t" r="r" b="b"/>
              <a:pathLst>
                <a:path w="15948" h="17890" extrusionOk="0">
                  <a:moveTo>
                    <a:pt x="8170" y="477"/>
                  </a:moveTo>
                  <a:cubicBezTo>
                    <a:pt x="8367" y="477"/>
                    <a:pt x="8564" y="477"/>
                    <a:pt x="8788" y="506"/>
                  </a:cubicBezTo>
                  <a:cubicBezTo>
                    <a:pt x="10164" y="674"/>
                    <a:pt x="11231" y="1292"/>
                    <a:pt x="11961" y="1881"/>
                  </a:cubicBezTo>
                  <a:cubicBezTo>
                    <a:pt x="12326" y="2190"/>
                    <a:pt x="12606" y="2471"/>
                    <a:pt x="12803" y="2695"/>
                  </a:cubicBezTo>
                  <a:cubicBezTo>
                    <a:pt x="12887" y="2780"/>
                    <a:pt x="12971" y="2864"/>
                    <a:pt x="12999" y="2948"/>
                  </a:cubicBezTo>
                  <a:lnTo>
                    <a:pt x="13055" y="3004"/>
                  </a:lnTo>
                  <a:lnTo>
                    <a:pt x="13084" y="3032"/>
                  </a:lnTo>
                  <a:lnTo>
                    <a:pt x="13140" y="3088"/>
                  </a:lnTo>
                  <a:lnTo>
                    <a:pt x="13168" y="3116"/>
                  </a:lnTo>
                  <a:cubicBezTo>
                    <a:pt x="13280" y="3173"/>
                    <a:pt x="13813" y="3566"/>
                    <a:pt x="14347" y="4211"/>
                  </a:cubicBezTo>
                  <a:cubicBezTo>
                    <a:pt x="14852" y="4885"/>
                    <a:pt x="15386" y="5868"/>
                    <a:pt x="15470" y="7131"/>
                  </a:cubicBezTo>
                  <a:cubicBezTo>
                    <a:pt x="15470" y="7243"/>
                    <a:pt x="15470" y="7356"/>
                    <a:pt x="15470" y="7468"/>
                  </a:cubicBezTo>
                  <a:cubicBezTo>
                    <a:pt x="15470" y="8760"/>
                    <a:pt x="14993" y="10051"/>
                    <a:pt x="14487" y="11034"/>
                  </a:cubicBezTo>
                  <a:cubicBezTo>
                    <a:pt x="14263" y="11511"/>
                    <a:pt x="14010" y="11932"/>
                    <a:pt x="13842" y="12213"/>
                  </a:cubicBezTo>
                  <a:cubicBezTo>
                    <a:pt x="13729" y="12353"/>
                    <a:pt x="13673" y="12465"/>
                    <a:pt x="13617" y="12522"/>
                  </a:cubicBezTo>
                  <a:lnTo>
                    <a:pt x="13561" y="12606"/>
                  </a:lnTo>
                  <a:lnTo>
                    <a:pt x="13533" y="12634"/>
                  </a:lnTo>
                  <a:cubicBezTo>
                    <a:pt x="13505" y="12690"/>
                    <a:pt x="13477" y="12746"/>
                    <a:pt x="13477" y="12802"/>
                  </a:cubicBezTo>
                  <a:lnTo>
                    <a:pt x="13729" y="15469"/>
                  </a:lnTo>
                  <a:lnTo>
                    <a:pt x="5391" y="17378"/>
                  </a:lnTo>
                  <a:lnTo>
                    <a:pt x="4886" y="15526"/>
                  </a:lnTo>
                  <a:cubicBezTo>
                    <a:pt x="4858" y="15469"/>
                    <a:pt x="4830" y="15413"/>
                    <a:pt x="4801" y="15385"/>
                  </a:cubicBezTo>
                  <a:cubicBezTo>
                    <a:pt x="4773" y="15385"/>
                    <a:pt x="4689" y="15301"/>
                    <a:pt x="4521" y="15217"/>
                  </a:cubicBezTo>
                  <a:cubicBezTo>
                    <a:pt x="4352" y="15132"/>
                    <a:pt x="4128" y="15048"/>
                    <a:pt x="3875" y="15048"/>
                  </a:cubicBezTo>
                  <a:cubicBezTo>
                    <a:pt x="3707" y="15048"/>
                    <a:pt x="3398" y="15020"/>
                    <a:pt x="3061" y="14908"/>
                  </a:cubicBezTo>
                  <a:cubicBezTo>
                    <a:pt x="2752" y="14796"/>
                    <a:pt x="2443" y="14599"/>
                    <a:pt x="2303" y="14346"/>
                  </a:cubicBezTo>
                  <a:cubicBezTo>
                    <a:pt x="2219" y="14178"/>
                    <a:pt x="2106" y="13869"/>
                    <a:pt x="1994" y="13504"/>
                  </a:cubicBezTo>
                  <a:cubicBezTo>
                    <a:pt x="1826" y="12943"/>
                    <a:pt x="1657" y="12241"/>
                    <a:pt x="1517" y="11679"/>
                  </a:cubicBezTo>
                  <a:cubicBezTo>
                    <a:pt x="1404" y="11118"/>
                    <a:pt x="1320" y="10697"/>
                    <a:pt x="1292" y="10697"/>
                  </a:cubicBezTo>
                  <a:cubicBezTo>
                    <a:pt x="1292" y="10584"/>
                    <a:pt x="1208" y="10528"/>
                    <a:pt x="1096" y="10500"/>
                  </a:cubicBezTo>
                  <a:cubicBezTo>
                    <a:pt x="1068" y="10500"/>
                    <a:pt x="899" y="10472"/>
                    <a:pt x="731" y="10416"/>
                  </a:cubicBezTo>
                  <a:cubicBezTo>
                    <a:pt x="675" y="10388"/>
                    <a:pt x="590" y="10332"/>
                    <a:pt x="562" y="10304"/>
                  </a:cubicBezTo>
                  <a:cubicBezTo>
                    <a:pt x="506" y="10247"/>
                    <a:pt x="478" y="10191"/>
                    <a:pt x="478" y="10135"/>
                  </a:cubicBezTo>
                  <a:cubicBezTo>
                    <a:pt x="478" y="10107"/>
                    <a:pt x="478" y="10051"/>
                    <a:pt x="534" y="9967"/>
                  </a:cubicBezTo>
                  <a:cubicBezTo>
                    <a:pt x="646" y="9686"/>
                    <a:pt x="983" y="9181"/>
                    <a:pt x="1320" y="8731"/>
                  </a:cubicBezTo>
                  <a:cubicBezTo>
                    <a:pt x="1489" y="8507"/>
                    <a:pt x="1657" y="8282"/>
                    <a:pt x="1797" y="8086"/>
                  </a:cubicBezTo>
                  <a:cubicBezTo>
                    <a:pt x="1910" y="7889"/>
                    <a:pt x="2022" y="7721"/>
                    <a:pt x="2078" y="7552"/>
                  </a:cubicBezTo>
                  <a:cubicBezTo>
                    <a:pt x="2078" y="7468"/>
                    <a:pt x="2078" y="7412"/>
                    <a:pt x="2078" y="7328"/>
                  </a:cubicBezTo>
                  <a:cubicBezTo>
                    <a:pt x="2078" y="7103"/>
                    <a:pt x="2050" y="6822"/>
                    <a:pt x="2022" y="6485"/>
                  </a:cubicBezTo>
                  <a:cubicBezTo>
                    <a:pt x="1966" y="6149"/>
                    <a:pt x="1938" y="5756"/>
                    <a:pt x="1938" y="5362"/>
                  </a:cubicBezTo>
                  <a:cubicBezTo>
                    <a:pt x="1938" y="4604"/>
                    <a:pt x="2078" y="3875"/>
                    <a:pt x="2527" y="3369"/>
                  </a:cubicBezTo>
                  <a:cubicBezTo>
                    <a:pt x="3033" y="2780"/>
                    <a:pt x="3847" y="2050"/>
                    <a:pt x="4801" y="1488"/>
                  </a:cubicBezTo>
                  <a:cubicBezTo>
                    <a:pt x="5784" y="899"/>
                    <a:pt x="6935" y="477"/>
                    <a:pt x="8170" y="477"/>
                  </a:cubicBezTo>
                  <a:close/>
                  <a:moveTo>
                    <a:pt x="8170" y="0"/>
                  </a:moveTo>
                  <a:cubicBezTo>
                    <a:pt x="6823" y="0"/>
                    <a:pt x="5588" y="477"/>
                    <a:pt x="4577" y="1067"/>
                  </a:cubicBezTo>
                  <a:cubicBezTo>
                    <a:pt x="3538" y="1685"/>
                    <a:pt x="2724" y="2443"/>
                    <a:pt x="2191" y="3060"/>
                  </a:cubicBezTo>
                  <a:cubicBezTo>
                    <a:pt x="1601" y="3706"/>
                    <a:pt x="1489" y="4576"/>
                    <a:pt x="1489" y="5362"/>
                  </a:cubicBezTo>
                  <a:cubicBezTo>
                    <a:pt x="1489" y="5784"/>
                    <a:pt x="1517" y="6177"/>
                    <a:pt x="1545" y="6514"/>
                  </a:cubicBezTo>
                  <a:cubicBezTo>
                    <a:pt x="1601" y="6879"/>
                    <a:pt x="1629" y="7159"/>
                    <a:pt x="1629" y="7328"/>
                  </a:cubicBezTo>
                  <a:cubicBezTo>
                    <a:pt x="1629" y="7384"/>
                    <a:pt x="1629" y="7412"/>
                    <a:pt x="1601" y="7440"/>
                  </a:cubicBezTo>
                  <a:lnTo>
                    <a:pt x="1626" y="7446"/>
                  </a:lnTo>
                  <a:lnTo>
                    <a:pt x="1626" y="7446"/>
                  </a:lnTo>
                  <a:cubicBezTo>
                    <a:pt x="1594" y="7508"/>
                    <a:pt x="1484" y="7700"/>
                    <a:pt x="1348" y="7917"/>
                  </a:cubicBezTo>
                  <a:cubicBezTo>
                    <a:pt x="1124" y="8226"/>
                    <a:pt x="787" y="8675"/>
                    <a:pt x="534" y="9068"/>
                  </a:cubicBezTo>
                  <a:cubicBezTo>
                    <a:pt x="394" y="9265"/>
                    <a:pt x="253" y="9433"/>
                    <a:pt x="169" y="9630"/>
                  </a:cubicBezTo>
                  <a:cubicBezTo>
                    <a:pt x="85" y="9798"/>
                    <a:pt x="29" y="9967"/>
                    <a:pt x="1" y="10135"/>
                  </a:cubicBezTo>
                  <a:lnTo>
                    <a:pt x="29" y="10219"/>
                  </a:lnTo>
                  <a:lnTo>
                    <a:pt x="30" y="10219"/>
                  </a:lnTo>
                  <a:lnTo>
                    <a:pt x="30" y="10219"/>
                  </a:lnTo>
                  <a:cubicBezTo>
                    <a:pt x="40" y="10401"/>
                    <a:pt x="146" y="10534"/>
                    <a:pt x="253" y="10641"/>
                  </a:cubicBezTo>
                  <a:cubicBezTo>
                    <a:pt x="422" y="10809"/>
                    <a:pt x="618" y="10865"/>
                    <a:pt x="759" y="10921"/>
                  </a:cubicBezTo>
                  <a:cubicBezTo>
                    <a:pt x="804" y="10936"/>
                    <a:pt x="845" y="10947"/>
                    <a:pt x="882" y="10956"/>
                  </a:cubicBezTo>
                  <a:lnTo>
                    <a:pt x="882" y="10956"/>
                  </a:lnTo>
                  <a:cubicBezTo>
                    <a:pt x="943" y="11227"/>
                    <a:pt x="1068" y="11783"/>
                    <a:pt x="1208" y="12381"/>
                  </a:cubicBezTo>
                  <a:cubicBezTo>
                    <a:pt x="1320" y="12802"/>
                    <a:pt x="1433" y="13251"/>
                    <a:pt x="1545" y="13645"/>
                  </a:cubicBezTo>
                  <a:cubicBezTo>
                    <a:pt x="1657" y="14038"/>
                    <a:pt x="1769" y="14346"/>
                    <a:pt x="1882" y="14543"/>
                  </a:cubicBezTo>
                  <a:cubicBezTo>
                    <a:pt x="2134" y="14992"/>
                    <a:pt x="2527" y="15217"/>
                    <a:pt x="2920" y="15357"/>
                  </a:cubicBezTo>
                  <a:cubicBezTo>
                    <a:pt x="3314" y="15469"/>
                    <a:pt x="3679" y="15497"/>
                    <a:pt x="3875" y="15497"/>
                  </a:cubicBezTo>
                  <a:cubicBezTo>
                    <a:pt x="4015" y="15497"/>
                    <a:pt x="4184" y="15554"/>
                    <a:pt x="4296" y="15638"/>
                  </a:cubicBezTo>
                  <a:cubicBezTo>
                    <a:pt x="4350" y="15665"/>
                    <a:pt x="4403" y="15691"/>
                    <a:pt x="4432" y="15718"/>
                  </a:cubicBezTo>
                  <a:lnTo>
                    <a:pt x="4432" y="15718"/>
                  </a:lnTo>
                  <a:lnTo>
                    <a:pt x="5026" y="17715"/>
                  </a:lnTo>
                  <a:cubicBezTo>
                    <a:pt x="5050" y="17813"/>
                    <a:pt x="5138" y="17889"/>
                    <a:pt x="5235" y="17889"/>
                  </a:cubicBezTo>
                  <a:cubicBezTo>
                    <a:pt x="5249" y="17889"/>
                    <a:pt x="5264" y="17888"/>
                    <a:pt x="5279" y="17884"/>
                  </a:cubicBezTo>
                  <a:lnTo>
                    <a:pt x="14010" y="15891"/>
                  </a:lnTo>
                  <a:cubicBezTo>
                    <a:pt x="14150" y="15862"/>
                    <a:pt x="14207" y="15750"/>
                    <a:pt x="14207" y="15638"/>
                  </a:cubicBezTo>
                  <a:lnTo>
                    <a:pt x="13959" y="12830"/>
                  </a:lnTo>
                  <a:lnTo>
                    <a:pt x="13959" y="12830"/>
                  </a:lnTo>
                  <a:cubicBezTo>
                    <a:pt x="14108" y="12620"/>
                    <a:pt x="14508" y="12030"/>
                    <a:pt x="14908" y="11230"/>
                  </a:cubicBezTo>
                  <a:cubicBezTo>
                    <a:pt x="15414" y="10219"/>
                    <a:pt x="15947" y="8872"/>
                    <a:pt x="15947" y="7468"/>
                  </a:cubicBezTo>
                  <a:cubicBezTo>
                    <a:pt x="15947" y="7328"/>
                    <a:pt x="15947" y="7215"/>
                    <a:pt x="15919" y="7075"/>
                  </a:cubicBezTo>
                  <a:cubicBezTo>
                    <a:pt x="15835" y="5615"/>
                    <a:pt x="15189" y="4520"/>
                    <a:pt x="14600" y="3790"/>
                  </a:cubicBezTo>
                  <a:cubicBezTo>
                    <a:pt x="14040" y="3129"/>
                    <a:pt x="13526" y="2767"/>
                    <a:pt x="13414" y="2705"/>
                  </a:cubicBezTo>
                  <a:lnTo>
                    <a:pt x="13414" y="2705"/>
                  </a:lnTo>
                  <a:cubicBezTo>
                    <a:pt x="13299" y="2554"/>
                    <a:pt x="12901" y="2054"/>
                    <a:pt x="12269" y="1516"/>
                  </a:cubicBezTo>
                  <a:cubicBezTo>
                    <a:pt x="11483" y="899"/>
                    <a:pt x="10332" y="197"/>
                    <a:pt x="8816" y="56"/>
                  </a:cubicBezTo>
                  <a:cubicBezTo>
                    <a:pt x="8620" y="28"/>
                    <a:pt x="8395" y="0"/>
                    <a:pt x="81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4161;p64"/>
            <p:cNvSpPr/>
            <p:nvPr/>
          </p:nvSpPr>
          <p:spPr>
            <a:xfrm>
              <a:off x="4160925" y="2436200"/>
              <a:ext cx="315850" cy="264150"/>
            </a:xfrm>
            <a:custGeom>
              <a:avLst/>
              <a:gdLst/>
              <a:ahLst/>
              <a:cxnLst/>
              <a:rect l="l" t="t" r="r" b="b"/>
              <a:pathLst>
                <a:path w="12634" h="10566" extrusionOk="0">
                  <a:moveTo>
                    <a:pt x="3102" y="0"/>
                  </a:moveTo>
                  <a:cubicBezTo>
                    <a:pt x="2764" y="0"/>
                    <a:pt x="2447" y="83"/>
                    <a:pt x="2162" y="288"/>
                  </a:cubicBezTo>
                  <a:cubicBezTo>
                    <a:pt x="2162" y="288"/>
                    <a:pt x="0" y="2085"/>
                    <a:pt x="113" y="2899"/>
                  </a:cubicBezTo>
                  <a:cubicBezTo>
                    <a:pt x="253" y="3741"/>
                    <a:pt x="1264" y="4387"/>
                    <a:pt x="1208" y="5145"/>
                  </a:cubicBezTo>
                  <a:cubicBezTo>
                    <a:pt x="1161" y="5772"/>
                    <a:pt x="1364" y="6975"/>
                    <a:pt x="1659" y="6975"/>
                  </a:cubicBezTo>
                  <a:cubicBezTo>
                    <a:pt x="1720" y="6975"/>
                    <a:pt x="1785" y="6923"/>
                    <a:pt x="1853" y="6801"/>
                  </a:cubicBezTo>
                  <a:cubicBezTo>
                    <a:pt x="2218" y="6099"/>
                    <a:pt x="2022" y="5341"/>
                    <a:pt x="2611" y="5145"/>
                  </a:cubicBezTo>
                  <a:cubicBezTo>
                    <a:pt x="2659" y="5128"/>
                    <a:pt x="2709" y="5120"/>
                    <a:pt x="2760" y="5120"/>
                  </a:cubicBezTo>
                  <a:cubicBezTo>
                    <a:pt x="3311" y="5120"/>
                    <a:pt x="4025" y="6040"/>
                    <a:pt x="4127" y="6914"/>
                  </a:cubicBezTo>
                  <a:cubicBezTo>
                    <a:pt x="4268" y="7896"/>
                    <a:pt x="4071" y="8317"/>
                    <a:pt x="4577" y="9019"/>
                  </a:cubicBezTo>
                  <a:cubicBezTo>
                    <a:pt x="5094" y="9700"/>
                    <a:pt x="6245" y="10566"/>
                    <a:pt x="7518" y="10566"/>
                  </a:cubicBezTo>
                  <a:cubicBezTo>
                    <a:pt x="7558" y="10566"/>
                    <a:pt x="7597" y="10565"/>
                    <a:pt x="7637" y="10563"/>
                  </a:cubicBezTo>
                  <a:cubicBezTo>
                    <a:pt x="8984" y="10507"/>
                    <a:pt x="10444" y="10170"/>
                    <a:pt x="10444" y="10170"/>
                  </a:cubicBezTo>
                  <a:cubicBezTo>
                    <a:pt x="10444" y="10170"/>
                    <a:pt x="12634" y="7307"/>
                    <a:pt x="12437" y="4499"/>
                  </a:cubicBezTo>
                  <a:cubicBezTo>
                    <a:pt x="12241" y="1692"/>
                    <a:pt x="10023" y="288"/>
                    <a:pt x="10023" y="288"/>
                  </a:cubicBezTo>
                  <a:lnTo>
                    <a:pt x="10023" y="288"/>
                  </a:lnTo>
                  <a:cubicBezTo>
                    <a:pt x="10023" y="288"/>
                    <a:pt x="10079" y="1186"/>
                    <a:pt x="8226" y="1495"/>
                  </a:cubicBezTo>
                  <a:cubicBezTo>
                    <a:pt x="8116" y="1515"/>
                    <a:pt x="8003" y="1524"/>
                    <a:pt x="7887" y="1524"/>
                  </a:cubicBezTo>
                  <a:cubicBezTo>
                    <a:pt x="6410" y="1524"/>
                    <a:pt x="4554" y="0"/>
                    <a:pt x="31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4162;p64"/>
            <p:cNvSpPr/>
            <p:nvPr/>
          </p:nvSpPr>
          <p:spPr>
            <a:xfrm>
              <a:off x="4158125" y="2430050"/>
              <a:ext cx="320075" cy="275850"/>
            </a:xfrm>
            <a:custGeom>
              <a:avLst/>
              <a:gdLst/>
              <a:ahLst/>
              <a:cxnLst/>
              <a:rect l="l" t="t" r="r" b="b"/>
              <a:pathLst>
                <a:path w="12803" h="11034" extrusionOk="0">
                  <a:moveTo>
                    <a:pt x="3201" y="478"/>
                  </a:moveTo>
                  <a:cubicBezTo>
                    <a:pt x="3846" y="478"/>
                    <a:pt x="4689" y="843"/>
                    <a:pt x="5503" y="1236"/>
                  </a:cubicBezTo>
                  <a:cubicBezTo>
                    <a:pt x="6345" y="1601"/>
                    <a:pt x="7187" y="1994"/>
                    <a:pt x="8001" y="1994"/>
                  </a:cubicBezTo>
                  <a:cubicBezTo>
                    <a:pt x="8142" y="1994"/>
                    <a:pt x="8254" y="1994"/>
                    <a:pt x="8366" y="1966"/>
                  </a:cubicBezTo>
                  <a:cubicBezTo>
                    <a:pt x="9265" y="1825"/>
                    <a:pt x="9770" y="1517"/>
                    <a:pt x="10051" y="1236"/>
                  </a:cubicBezTo>
                  <a:cubicBezTo>
                    <a:pt x="10150" y="1127"/>
                    <a:pt x="10217" y="1022"/>
                    <a:pt x="10263" y="926"/>
                  </a:cubicBezTo>
                  <a:lnTo>
                    <a:pt x="10263" y="926"/>
                  </a:lnTo>
                  <a:cubicBezTo>
                    <a:pt x="10494" y="1108"/>
                    <a:pt x="10848" y="1425"/>
                    <a:pt x="11202" y="1853"/>
                  </a:cubicBezTo>
                  <a:cubicBezTo>
                    <a:pt x="11707" y="2527"/>
                    <a:pt x="12241" y="3510"/>
                    <a:pt x="12325" y="4773"/>
                  </a:cubicBezTo>
                  <a:cubicBezTo>
                    <a:pt x="12325" y="4885"/>
                    <a:pt x="12325" y="4998"/>
                    <a:pt x="12325" y="5110"/>
                  </a:cubicBezTo>
                  <a:cubicBezTo>
                    <a:pt x="12325" y="6402"/>
                    <a:pt x="11848" y="7693"/>
                    <a:pt x="11342" y="8676"/>
                  </a:cubicBezTo>
                  <a:cubicBezTo>
                    <a:pt x="11118" y="9153"/>
                    <a:pt x="10865" y="9574"/>
                    <a:pt x="10697" y="9855"/>
                  </a:cubicBezTo>
                  <a:cubicBezTo>
                    <a:pt x="10584" y="9995"/>
                    <a:pt x="10528" y="10107"/>
                    <a:pt x="10472" y="10164"/>
                  </a:cubicBezTo>
                  <a:lnTo>
                    <a:pt x="10437" y="10216"/>
                  </a:lnTo>
                  <a:lnTo>
                    <a:pt x="10437" y="10216"/>
                  </a:lnTo>
                  <a:cubicBezTo>
                    <a:pt x="10397" y="10225"/>
                    <a:pt x="10343" y="10237"/>
                    <a:pt x="10275" y="10248"/>
                  </a:cubicBezTo>
                  <a:cubicBezTo>
                    <a:pt x="9798" y="10332"/>
                    <a:pt x="8731" y="10529"/>
                    <a:pt x="7749" y="10585"/>
                  </a:cubicBezTo>
                  <a:lnTo>
                    <a:pt x="7636" y="10585"/>
                  </a:lnTo>
                  <a:cubicBezTo>
                    <a:pt x="7047" y="10585"/>
                    <a:pt x="6457" y="10388"/>
                    <a:pt x="5980" y="10107"/>
                  </a:cubicBezTo>
                  <a:cubicBezTo>
                    <a:pt x="5503" y="9827"/>
                    <a:pt x="5110" y="9462"/>
                    <a:pt x="4885" y="9153"/>
                  </a:cubicBezTo>
                  <a:cubicBezTo>
                    <a:pt x="4660" y="8816"/>
                    <a:pt x="4604" y="8591"/>
                    <a:pt x="4576" y="8311"/>
                  </a:cubicBezTo>
                  <a:cubicBezTo>
                    <a:pt x="4520" y="8002"/>
                    <a:pt x="4548" y="7637"/>
                    <a:pt x="4492" y="7131"/>
                  </a:cubicBezTo>
                  <a:cubicBezTo>
                    <a:pt x="4408" y="6654"/>
                    <a:pt x="4183" y="6177"/>
                    <a:pt x="3902" y="5784"/>
                  </a:cubicBezTo>
                  <a:cubicBezTo>
                    <a:pt x="3762" y="5615"/>
                    <a:pt x="3594" y="5447"/>
                    <a:pt x="3425" y="5335"/>
                  </a:cubicBezTo>
                  <a:cubicBezTo>
                    <a:pt x="3257" y="5222"/>
                    <a:pt x="3060" y="5138"/>
                    <a:pt x="2864" y="5138"/>
                  </a:cubicBezTo>
                  <a:cubicBezTo>
                    <a:pt x="2779" y="5138"/>
                    <a:pt x="2723" y="5138"/>
                    <a:pt x="2639" y="5166"/>
                  </a:cubicBezTo>
                  <a:cubicBezTo>
                    <a:pt x="2443" y="5222"/>
                    <a:pt x="2302" y="5363"/>
                    <a:pt x="2218" y="5503"/>
                  </a:cubicBezTo>
                  <a:cubicBezTo>
                    <a:pt x="2078" y="5728"/>
                    <a:pt x="2050" y="5980"/>
                    <a:pt x="1993" y="6205"/>
                  </a:cubicBezTo>
                  <a:cubicBezTo>
                    <a:pt x="1940" y="6445"/>
                    <a:pt x="1887" y="6685"/>
                    <a:pt x="1762" y="6900"/>
                  </a:cubicBezTo>
                  <a:lnTo>
                    <a:pt x="1762" y="6900"/>
                  </a:lnTo>
                  <a:cubicBezTo>
                    <a:pt x="1754" y="6885"/>
                    <a:pt x="1747" y="6869"/>
                    <a:pt x="1741" y="6851"/>
                  </a:cubicBezTo>
                  <a:cubicBezTo>
                    <a:pt x="1628" y="6570"/>
                    <a:pt x="1544" y="6008"/>
                    <a:pt x="1544" y="5587"/>
                  </a:cubicBezTo>
                  <a:cubicBezTo>
                    <a:pt x="1544" y="5531"/>
                    <a:pt x="1544" y="5475"/>
                    <a:pt x="1544" y="5391"/>
                  </a:cubicBezTo>
                  <a:lnTo>
                    <a:pt x="1544" y="5307"/>
                  </a:lnTo>
                  <a:cubicBezTo>
                    <a:pt x="1544" y="5082"/>
                    <a:pt x="1488" y="4857"/>
                    <a:pt x="1376" y="4661"/>
                  </a:cubicBezTo>
                  <a:cubicBezTo>
                    <a:pt x="1207" y="4380"/>
                    <a:pt x="1011" y="4127"/>
                    <a:pt x="814" y="3875"/>
                  </a:cubicBezTo>
                  <a:cubicBezTo>
                    <a:pt x="646" y="3594"/>
                    <a:pt x="505" y="3341"/>
                    <a:pt x="449" y="3117"/>
                  </a:cubicBezTo>
                  <a:lnTo>
                    <a:pt x="449" y="3089"/>
                  </a:lnTo>
                  <a:cubicBezTo>
                    <a:pt x="449" y="2948"/>
                    <a:pt x="562" y="2724"/>
                    <a:pt x="730" y="2443"/>
                  </a:cubicBezTo>
                  <a:cubicBezTo>
                    <a:pt x="1011" y="2050"/>
                    <a:pt x="1432" y="1629"/>
                    <a:pt x="1797" y="1292"/>
                  </a:cubicBezTo>
                  <a:cubicBezTo>
                    <a:pt x="1965" y="1123"/>
                    <a:pt x="2134" y="983"/>
                    <a:pt x="2246" y="871"/>
                  </a:cubicBezTo>
                  <a:cubicBezTo>
                    <a:pt x="2329" y="788"/>
                    <a:pt x="2381" y="736"/>
                    <a:pt x="2403" y="714"/>
                  </a:cubicBezTo>
                  <a:lnTo>
                    <a:pt x="2403" y="714"/>
                  </a:lnTo>
                  <a:lnTo>
                    <a:pt x="2415" y="730"/>
                  </a:lnTo>
                  <a:cubicBezTo>
                    <a:pt x="2639" y="562"/>
                    <a:pt x="2920" y="478"/>
                    <a:pt x="3201" y="478"/>
                  </a:cubicBezTo>
                  <a:close/>
                  <a:moveTo>
                    <a:pt x="3201" y="0"/>
                  </a:moveTo>
                  <a:cubicBezTo>
                    <a:pt x="2836" y="0"/>
                    <a:pt x="2471" y="113"/>
                    <a:pt x="2134" y="337"/>
                  </a:cubicBezTo>
                  <a:lnTo>
                    <a:pt x="2134" y="365"/>
                  </a:lnTo>
                  <a:cubicBezTo>
                    <a:pt x="2106" y="365"/>
                    <a:pt x="1600" y="787"/>
                    <a:pt x="1067" y="1320"/>
                  </a:cubicBezTo>
                  <a:cubicBezTo>
                    <a:pt x="814" y="1601"/>
                    <a:pt x="562" y="1881"/>
                    <a:pt x="365" y="2190"/>
                  </a:cubicBezTo>
                  <a:cubicBezTo>
                    <a:pt x="140" y="2471"/>
                    <a:pt x="0" y="2780"/>
                    <a:pt x="0" y="3089"/>
                  </a:cubicBezTo>
                  <a:lnTo>
                    <a:pt x="0" y="3201"/>
                  </a:lnTo>
                  <a:lnTo>
                    <a:pt x="5" y="3200"/>
                  </a:lnTo>
                  <a:lnTo>
                    <a:pt x="5" y="3200"/>
                  </a:lnTo>
                  <a:cubicBezTo>
                    <a:pt x="95" y="3691"/>
                    <a:pt x="397" y="4050"/>
                    <a:pt x="618" y="4408"/>
                  </a:cubicBezTo>
                  <a:cubicBezTo>
                    <a:pt x="758" y="4577"/>
                    <a:pt x="870" y="4745"/>
                    <a:pt x="955" y="4885"/>
                  </a:cubicBezTo>
                  <a:cubicBezTo>
                    <a:pt x="1039" y="5054"/>
                    <a:pt x="1095" y="5194"/>
                    <a:pt x="1095" y="5307"/>
                  </a:cubicBezTo>
                  <a:lnTo>
                    <a:pt x="1095" y="5363"/>
                  </a:lnTo>
                  <a:cubicBezTo>
                    <a:pt x="1067" y="5447"/>
                    <a:pt x="1067" y="5531"/>
                    <a:pt x="1067" y="5587"/>
                  </a:cubicBezTo>
                  <a:cubicBezTo>
                    <a:pt x="1067" y="5952"/>
                    <a:pt x="1123" y="6373"/>
                    <a:pt x="1207" y="6710"/>
                  </a:cubicBezTo>
                  <a:cubicBezTo>
                    <a:pt x="1263" y="6879"/>
                    <a:pt x="1292" y="7047"/>
                    <a:pt x="1376" y="7160"/>
                  </a:cubicBezTo>
                  <a:cubicBezTo>
                    <a:pt x="1404" y="7244"/>
                    <a:pt x="1460" y="7300"/>
                    <a:pt x="1516" y="7356"/>
                  </a:cubicBezTo>
                  <a:cubicBezTo>
                    <a:pt x="1572" y="7412"/>
                    <a:pt x="1656" y="7440"/>
                    <a:pt x="1769" y="7440"/>
                  </a:cubicBezTo>
                  <a:cubicBezTo>
                    <a:pt x="1853" y="7440"/>
                    <a:pt x="1937" y="7412"/>
                    <a:pt x="2021" y="7356"/>
                  </a:cubicBezTo>
                  <a:cubicBezTo>
                    <a:pt x="2078" y="7300"/>
                    <a:pt x="2106" y="7244"/>
                    <a:pt x="2162" y="7160"/>
                  </a:cubicBezTo>
                  <a:cubicBezTo>
                    <a:pt x="2386" y="6766"/>
                    <a:pt x="2415" y="6373"/>
                    <a:pt x="2499" y="6065"/>
                  </a:cubicBezTo>
                  <a:cubicBezTo>
                    <a:pt x="2527" y="5924"/>
                    <a:pt x="2555" y="5812"/>
                    <a:pt x="2611" y="5756"/>
                  </a:cubicBezTo>
                  <a:cubicBezTo>
                    <a:pt x="2667" y="5672"/>
                    <a:pt x="2695" y="5644"/>
                    <a:pt x="2779" y="5615"/>
                  </a:cubicBezTo>
                  <a:lnTo>
                    <a:pt x="2864" y="5587"/>
                  </a:lnTo>
                  <a:cubicBezTo>
                    <a:pt x="2948" y="5587"/>
                    <a:pt x="3060" y="5615"/>
                    <a:pt x="3173" y="5700"/>
                  </a:cubicBezTo>
                  <a:cubicBezTo>
                    <a:pt x="3341" y="5840"/>
                    <a:pt x="3537" y="6065"/>
                    <a:pt x="3706" y="6317"/>
                  </a:cubicBezTo>
                  <a:cubicBezTo>
                    <a:pt x="3874" y="6598"/>
                    <a:pt x="3987" y="6907"/>
                    <a:pt x="4015" y="7216"/>
                  </a:cubicBezTo>
                  <a:cubicBezTo>
                    <a:pt x="4071" y="7665"/>
                    <a:pt x="4071" y="8002"/>
                    <a:pt x="4099" y="8339"/>
                  </a:cubicBezTo>
                  <a:cubicBezTo>
                    <a:pt x="4127" y="8676"/>
                    <a:pt x="4239" y="9041"/>
                    <a:pt x="4520" y="9406"/>
                  </a:cubicBezTo>
                  <a:cubicBezTo>
                    <a:pt x="4773" y="9799"/>
                    <a:pt x="5222" y="10192"/>
                    <a:pt x="5755" y="10500"/>
                  </a:cubicBezTo>
                  <a:cubicBezTo>
                    <a:pt x="6289" y="10809"/>
                    <a:pt x="6935" y="11034"/>
                    <a:pt x="7636" y="11034"/>
                  </a:cubicBezTo>
                  <a:lnTo>
                    <a:pt x="7777" y="11034"/>
                  </a:lnTo>
                  <a:cubicBezTo>
                    <a:pt x="9152" y="10978"/>
                    <a:pt x="10612" y="10669"/>
                    <a:pt x="10612" y="10669"/>
                  </a:cubicBezTo>
                  <a:cubicBezTo>
                    <a:pt x="10668" y="10641"/>
                    <a:pt x="10725" y="10613"/>
                    <a:pt x="10753" y="10557"/>
                  </a:cubicBezTo>
                  <a:cubicBezTo>
                    <a:pt x="10753" y="10557"/>
                    <a:pt x="11258" y="9883"/>
                    <a:pt x="11763" y="8872"/>
                  </a:cubicBezTo>
                  <a:cubicBezTo>
                    <a:pt x="12269" y="7861"/>
                    <a:pt x="12802" y="6514"/>
                    <a:pt x="12802" y="5110"/>
                  </a:cubicBezTo>
                  <a:cubicBezTo>
                    <a:pt x="12802" y="4970"/>
                    <a:pt x="12802" y="4857"/>
                    <a:pt x="12774" y="4717"/>
                  </a:cubicBezTo>
                  <a:cubicBezTo>
                    <a:pt x="12690" y="3257"/>
                    <a:pt x="12044" y="2162"/>
                    <a:pt x="11455" y="1432"/>
                  </a:cubicBezTo>
                  <a:cubicBezTo>
                    <a:pt x="10837" y="702"/>
                    <a:pt x="10275" y="337"/>
                    <a:pt x="10247" y="337"/>
                  </a:cubicBezTo>
                  <a:cubicBezTo>
                    <a:pt x="10205" y="309"/>
                    <a:pt x="10163" y="295"/>
                    <a:pt x="10125" y="295"/>
                  </a:cubicBezTo>
                  <a:cubicBezTo>
                    <a:pt x="10086" y="295"/>
                    <a:pt x="10051" y="309"/>
                    <a:pt x="10023" y="337"/>
                  </a:cubicBezTo>
                  <a:cubicBezTo>
                    <a:pt x="9939" y="365"/>
                    <a:pt x="9882" y="450"/>
                    <a:pt x="9882" y="534"/>
                  </a:cubicBezTo>
                  <a:cubicBezTo>
                    <a:pt x="9882" y="562"/>
                    <a:pt x="9882" y="702"/>
                    <a:pt x="9714" y="927"/>
                  </a:cubicBezTo>
                  <a:cubicBezTo>
                    <a:pt x="9517" y="1123"/>
                    <a:pt x="9124" y="1376"/>
                    <a:pt x="8282" y="1517"/>
                  </a:cubicBezTo>
                  <a:lnTo>
                    <a:pt x="8284" y="1523"/>
                  </a:lnTo>
                  <a:lnTo>
                    <a:pt x="8284" y="1523"/>
                  </a:lnTo>
                  <a:cubicBezTo>
                    <a:pt x="8184" y="1545"/>
                    <a:pt x="8105" y="1545"/>
                    <a:pt x="8001" y="1545"/>
                  </a:cubicBezTo>
                  <a:cubicBezTo>
                    <a:pt x="7356" y="1545"/>
                    <a:pt x="6541" y="1180"/>
                    <a:pt x="5699" y="787"/>
                  </a:cubicBezTo>
                  <a:cubicBezTo>
                    <a:pt x="4857" y="422"/>
                    <a:pt x="4015" y="29"/>
                    <a:pt x="32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4163;p64"/>
            <p:cNvSpPr/>
            <p:nvPr/>
          </p:nvSpPr>
          <p:spPr>
            <a:xfrm>
              <a:off x="4207250" y="2635575"/>
              <a:ext cx="66700" cy="50675"/>
            </a:xfrm>
            <a:custGeom>
              <a:avLst/>
              <a:gdLst/>
              <a:ahLst/>
              <a:cxnLst/>
              <a:rect l="l" t="t" r="r" b="b"/>
              <a:pathLst>
                <a:path w="2668" h="2027" extrusionOk="0">
                  <a:moveTo>
                    <a:pt x="2398" y="0"/>
                  </a:moveTo>
                  <a:cubicBezTo>
                    <a:pt x="2297" y="0"/>
                    <a:pt x="2190" y="80"/>
                    <a:pt x="2190" y="202"/>
                  </a:cubicBezTo>
                  <a:cubicBezTo>
                    <a:pt x="2162" y="258"/>
                    <a:pt x="2106" y="567"/>
                    <a:pt x="1966" y="848"/>
                  </a:cubicBezTo>
                  <a:cubicBezTo>
                    <a:pt x="1881" y="1016"/>
                    <a:pt x="1797" y="1156"/>
                    <a:pt x="1685" y="1269"/>
                  </a:cubicBezTo>
                  <a:cubicBezTo>
                    <a:pt x="1572" y="1409"/>
                    <a:pt x="1432" y="1493"/>
                    <a:pt x="1264" y="1521"/>
                  </a:cubicBezTo>
                  <a:cubicBezTo>
                    <a:pt x="1208" y="1549"/>
                    <a:pt x="1179" y="1549"/>
                    <a:pt x="1123" y="1549"/>
                  </a:cubicBezTo>
                  <a:cubicBezTo>
                    <a:pt x="1011" y="1549"/>
                    <a:pt x="927" y="1521"/>
                    <a:pt x="843" y="1437"/>
                  </a:cubicBezTo>
                  <a:cubicBezTo>
                    <a:pt x="730" y="1297"/>
                    <a:pt x="618" y="1072"/>
                    <a:pt x="562" y="876"/>
                  </a:cubicBezTo>
                  <a:cubicBezTo>
                    <a:pt x="534" y="763"/>
                    <a:pt x="506" y="679"/>
                    <a:pt x="506" y="623"/>
                  </a:cubicBezTo>
                  <a:lnTo>
                    <a:pt x="478" y="539"/>
                  </a:lnTo>
                  <a:lnTo>
                    <a:pt x="478" y="511"/>
                  </a:lnTo>
                  <a:cubicBezTo>
                    <a:pt x="452" y="410"/>
                    <a:pt x="360" y="310"/>
                    <a:pt x="260" y="310"/>
                  </a:cubicBezTo>
                  <a:cubicBezTo>
                    <a:pt x="249" y="310"/>
                    <a:pt x="237" y="311"/>
                    <a:pt x="225" y="314"/>
                  </a:cubicBezTo>
                  <a:cubicBezTo>
                    <a:pt x="85" y="342"/>
                    <a:pt x="0" y="455"/>
                    <a:pt x="0" y="567"/>
                  </a:cubicBezTo>
                  <a:cubicBezTo>
                    <a:pt x="0" y="595"/>
                    <a:pt x="56" y="904"/>
                    <a:pt x="197" y="1269"/>
                  </a:cubicBezTo>
                  <a:cubicBezTo>
                    <a:pt x="281" y="1437"/>
                    <a:pt x="365" y="1606"/>
                    <a:pt x="506" y="1774"/>
                  </a:cubicBezTo>
                  <a:cubicBezTo>
                    <a:pt x="674" y="1914"/>
                    <a:pt x="871" y="2027"/>
                    <a:pt x="1123" y="2027"/>
                  </a:cubicBezTo>
                  <a:cubicBezTo>
                    <a:pt x="1208" y="2027"/>
                    <a:pt x="1292" y="1999"/>
                    <a:pt x="1404" y="1971"/>
                  </a:cubicBezTo>
                  <a:cubicBezTo>
                    <a:pt x="1657" y="1914"/>
                    <a:pt x="1881" y="1746"/>
                    <a:pt x="2050" y="1578"/>
                  </a:cubicBezTo>
                  <a:cubicBezTo>
                    <a:pt x="2527" y="1016"/>
                    <a:pt x="2639" y="286"/>
                    <a:pt x="2639" y="258"/>
                  </a:cubicBezTo>
                  <a:cubicBezTo>
                    <a:pt x="2667" y="146"/>
                    <a:pt x="2583" y="5"/>
                    <a:pt x="2443" y="5"/>
                  </a:cubicBezTo>
                  <a:cubicBezTo>
                    <a:pt x="2428" y="2"/>
                    <a:pt x="2413" y="0"/>
                    <a:pt x="23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4164;p64"/>
            <p:cNvSpPr/>
            <p:nvPr/>
          </p:nvSpPr>
          <p:spPr>
            <a:xfrm>
              <a:off x="4134950" y="2749975"/>
              <a:ext cx="383950" cy="124375"/>
            </a:xfrm>
            <a:custGeom>
              <a:avLst/>
              <a:gdLst/>
              <a:ahLst/>
              <a:cxnLst/>
              <a:rect l="l" t="t" r="r" b="b"/>
              <a:pathLst>
                <a:path w="15358" h="4975" extrusionOk="0">
                  <a:moveTo>
                    <a:pt x="9549" y="0"/>
                  </a:moveTo>
                  <a:cubicBezTo>
                    <a:pt x="9483" y="0"/>
                    <a:pt x="9416" y="2"/>
                    <a:pt x="9350" y="6"/>
                  </a:cubicBezTo>
                  <a:cubicBezTo>
                    <a:pt x="7188" y="146"/>
                    <a:pt x="2499" y="1887"/>
                    <a:pt x="1657" y="2785"/>
                  </a:cubicBezTo>
                  <a:cubicBezTo>
                    <a:pt x="843" y="3683"/>
                    <a:pt x="394" y="4469"/>
                    <a:pt x="394" y="4469"/>
                  </a:cubicBezTo>
                  <a:lnTo>
                    <a:pt x="1" y="4975"/>
                  </a:lnTo>
                  <a:cubicBezTo>
                    <a:pt x="1" y="4975"/>
                    <a:pt x="2948" y="4217"/>
                    <a:pt x="7272" y="3627"/>
                  </a:cubicBezTo>
                  <a:cubicBezTo>
                    <a:pt x="8093" y="3521"/>
                    <a:pt x="8880" y="3478"/>
                    <a:pt x="9617" y="3478"/>
                  </a:cubicBezTo>
                  <a:cubicBezTo>
                    <a:pt x="12785" y="3478"/>
                    <a:pt x="15021" y="4273"/>
                    <a:pt x="15021" y="4273"/>
                  </a:cubicBezTo>
                  <a:cubicBezTo>
                    <a:pt x="15021" y="4273"/>
                    <a:pt x="15357" y="3318"/>
                    <a:pt x="14319" y="2504"/>
                  </a:cubicBezTo>
                  <a:cubicBezTo>
                    <a:pt x="13339" y="1688"/>
                    <a:pt x="11647" y="0"/>
                    <a:pt x="95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4165;p64"/>
            <p:cNvSpPr/>
            <p:nvPr/>
          </p:nvSpPr>
          <p:spPr>
            <a:xfrm>
              <a:off x="4128625" y="2744475"/>
              <a:ext cx="388875" cy="135675"/>
            </a:xfrm>
            <a:custGeom>
              <a:avLst/>
              <a:gdLst/>
              <a:ahLst/>
              <a:cxnLst/>
              <a:rect l="l" t="t" r="r" b="b"/>
              <a:pathLst>
                <a:path w="15555" h="5427" extrusionOk="0">
                  <a:moveTo>
                    <a:pt x="459" y="4555"/>
                  </a:moveTo>
                  <a:cubicBezTo>
                    <a:pt x="459" y="4555"/>
                    <a:pt x="459" y="4555"/>
                    <a:pt x="459" y="4555"/>
                  </a:cubicBezTo>
                  <a:lnTo>
                    <a:pt x="459" y="4555"/>
                  </a:lnTo>
                  <a:lnTo>
                    <a:pt x="459" y="4555"/>
                  </a:lnTo>
                  <a:close/>
                  <a:moveTo>
                    <a:pt x="9827" y="450"/>
                  </a:moveTo>
                  <a:cubicBezTo>
                    <a:pt x="10810" y="450"/>
                    <a:pt x="11708" y="843"/>
                    <a:pt x="12494" y="1377"/>
                  </a:cubicBezTo>
                  <a:cubicBezTo>
                    <a:pt x="13280" y="1882"/>
                    <a:pt x="13926" y="2500"/>
                    <a:pt x="14431" y="2893"/>
                  </a:cubicBezTo>
                  <a:cubicBezTo>
                    <a:pt x="14993" y="3342"/>
                    <a:pt x="15077" y="3791"/>
                    <a:pt x="15077" y="4100"/>
                  </a:cubicBezTo>
                  <a:cubicBezTo>
                    <a:pt x="15077" y="4133"/>
                    <a:pt x="15077" y="4161"/>
                    <a:pt x="15076" y="4185"/>
                  </a:cubicBezTo>
                  <a:lnTo>
                    <a:pt x="15076" y="4185"/>
                  </a:lnTo>
                  <a:cubicBezTo>
                    <a:pt x="14405" y="3978"/>
                    <a:pt x="12456" y="3454"/>
                    <a:pt x="9911" y="3454"/>
                  </a:cubicBezTo>
                  <a:cubicBezTo>
                    <a:pt x="9153" y="3454"/>
                    <a:pt x="8339" y="3510"/>
                    <a:pt x="7497" y="3623"/>
                  </a:cubicBezTo>
                  <a:cubicBezTo>
                    <a:pt x="4351" y="4029"/>
                    <a:pt x="1938" y="4552"/>
                    <a:pt x="843" y="4811"/>
                  </a:cubicBezTo>
                  <a:lnTo>
                    <a:pt x="843" y="4811"/>
                  </a:lnTo>
                  <a:lnTo>
                    <a:pt x="843" y="4802"/>
                  </a:lnTo>
                  <a:lnTo>
                    <a:pt x="871" y="4774"/>
                  </a:lnTo>
                  <a:cubicBezTo>
                    <a:pt x="955" y="4605"/>
                    <a:pt x="1377" y="3931"/>
                    <a:pt x="2078" y="3173"/>
                  </a:cubicBezTo>
                  <a:cubicBezTo>
                    <a:pt x="2247" y="3005"/>
                    <a:pt x="2696" y="2724"/>
                    <a:pt x="3258" y="2415"/>
                  </a:cubicBezTo>
                  <a:cubicBezTo>
                    <a:pt x="4128" y="1994"/>
                    <a:pt x="5335" y="1517"/>
                    <a:pt x="6514" y="1152"/>
                  </a:cubicBezTo>
                  <a:cubicBezTo>
                    <a:pt x="7693" y="787"/>
                    <a:pt x="8844" y="506"/>
                    <a:pt x="9631" y="450"/>
                  </a:cubicBezTo>
                  <a:close/>
                  <a:moveTo>
                    <a:pt x="9603" y="1"/>
                  </a:moveTo>
                  <a:cubicBezTo>
                    <a:pt x="8451" y="57"/>
                    <a:pt x="6739" y="534"/>
                    <a:pt x="5167" y="1124"/>
                  </a:cubicBezTo>
                  <a:cubicBezTo>
                    <a:pt x="4409" y="1405"/>
                    <a:pt x="3651" y="1714"/>
                    <a:pt x="3061" y="1994"/>
                  </a:cubicBezTo>
                  <a:cubicBezTo>
                    <a:pt x="2443" y="2303"/>
                    <a:pt x="1994" y="2584"/>
                    <a:pt x="1742" y="2865"/>
                  </a:cubicBezTo>
                  <a:cubicBezTo>
                    <a:pt x="968" y="3690"/>
                    <a:pt x="526" y="4420"/>
                    <a:pt x="459" y="4555"/>
                  </a:cubicBezTo>
                  <a:lnTo>
                    <a:pt x="459" y="4555"/>
                  </a:lnTo>
                  <a:lnTo>
                    <a:pt x="450" y="4549"/>
                  </a:lnTo>
                  <a:lnTo>
                    <a:pt x="85" y="5054"/>
                  </a:lnTo>
                  <a:cubicBezTo>
                    <a:pt x="1" y="5139"/>
                    <a:pt x="1" y="5251"/>
                    <a:pt x="57" y="5307"/>
                  </a:cubicBezTo>
                  <a:cubicBezTo>
                    <a:pt x="103" y="5376"/>
                    <a:pt x="188" y="5427"/>
                    <a:pt x="263" y="5427"/>
                  </a:cubicBezTo>
                  <a:cubicBezTo>
                    <a:pt x="279" y="5427"/>
                    <a:pt x="295" y="5424"/>
                    <a:pt x="310" y="5419"/>
                  </a:cubicBezTo>
                  <a:cubicBezTo>
                    <a:pt x="310" y="5419"/>
                    <a:pt x="506" y="5363"/>
                    <a:pt x="843" y="5279"/>
                  </a:cubicBezTo>
                  <a:cubicBezTo>
                    <a:pt x="1854" y="5054"/>
                    <a:pt x="4324" y="4521"/>
                    <a:pt x="7581" y="4072"/>
                  </a:cubicBezTo>
                  <a:cubicBezTo>
                    <a:pt x="8395" y="3960"/>
                    <a:pt x="9181" y="3931"/>
                    <a:pt x="9911" y="3931"/>
                  </a:cubicBezTo>
                  <a:cubicBezTo>
                    <a:pt x="11455" y="3931"/>
                    <a:pt x="12775" y="4128"/>
                    <a:pt x="13701" y="4324"/>
                  </a:cubicBezTo>
                  <a:cubicBezTo>
                    <a:pt x="14179" y="4409"/>
                    <a:pt x="14544" y="4521"/>
                    <a:pt x="14796" y="4577"/>
                  </a:cubicBezTo>
                  <a:cubicBezTo>
                    <a:pt x="14937" y="4633"/>
                    <a:pt x="15021" y="4661"/>
                    <a:pt x="15077" y="4689"/>
                  </a:cubicBezTo>
                  <a:cubicBezTo>
                    <a:pt x="15161" y="4689"/>
                    <a:pt x="15189" y="4718"/>
                    <a:pt x="15189" y="4718"/>
                  </a:cubicBezTo>
                  <a:cubicBezTo>
                    <a:pt x="15209" y="4722"/>
                    <a:pt x="15229" y="4725"/>
                    <a:pt x="15249" y="4725"/>
                  </a:cubicBezTo>
                  <a:cubicBezTo>
                    <a:pt x="15347" y="4725"/>
                    <a:pt x="15447" y="4670"/>
                    <a:pt x="15470" y="4577"/>
                  </a:cubicBezTo>
                  <a:cubicBezTo>
                    <a:pt x="15498" y="4549"/>
                    <a:pt x="15554" y="4381"/>
                    <a:pt x="15554" y="4100"/>
                  </a:cubicBezTo>
                  <a:cubicBezTo>
                    <a:pt x="15554" y="3707"/>
                    <a:pt x="15386" y="3061"/>
                    <a:pt x="14740" y="2528"/>
                  </a:cubicBezTo>
                  <a:cubicBezTo>
                    <a:pt x="14235" y="2135"/>
                    <a:pt x="13561" y="1517"/>
                    <a:pt x="12747" y="984"/>
                  </a:cubicBezTo>
                  <a:cubicBezTo>
                    <a:pt x="11905" y="422"/>
                    <a:pt x="10922" y="1"/>
                    <a:pt x="98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4166;p64"/>
            <p:cNvSpPr/>
            <p:nvPr/>
          </p:nvSpPr>
          <p:spPr>
            <a:xfrm>
              <a:off x="3856300" y="3795025"/>
              <a:ext cx="103200" cy="213500"/>
            </a:xfrm>
            <a:custGeom>
              <a:avLst/>
              <a:gdLst/>
              <a:ahLst/>
              <a:cxnLst/>
              <a:rect l="l" t="t" r="r" b="b"/>
              <a:pathLst>
                <a:path w="4128" h="8540" extrusionOk="0">
                  <a:moveTo>
                    <a:pt x="2125" y="1"/>
                  </a:moveTo>
                  <a:cubicBezTo>
                    <a:pt x="1332" y="1"/>
                    <a:pt x="1" y="203"/>
                    <a:pt x="1" y="203"/>
                  </a:cubicBezTo>
                  <a:cubicBezTo>
                    <a:pt x="1" y="203"/>
                    <a:pt x="562" y="4134"/>
                    <a:pt x="759" y="5088"/>
                  </a:cubicBezTo>
                  <a:cubicBezTo>
                    <a:pt x="935" y="5969"/>
                    <a:pt x="2058" y="8540"/>
                    <a:pt x="2835" y="8540"/>
                  </a:cubicBezTo>
                  <a:cubicBezTo>
                    <a:pt x="2925" y="8540"/>
                    <a:pt x="3010" y="8505"/>
                    <a:pt x="3089" y="8429"/>
                  </a:cubicBezTo>
                  <a:cubicBezTo>
                    <a:pt x="3847" y="7699"/>
                    <a:pt x="4128" y="5201"/>
                    <a:pt x="3735" y="3937"/>
                  </a:cubicBezTo>
                  <a:cubicBezTo>
                    <a:pt x="3342" y="2702"/>
                    <a:pt x="2780" y="400"/>
                    <a:pt x="2696" y="119"/>
                  </a:cubicBezTo>
                  <a:cubicBezTo>
                    <a:pt x="2664" y="32"/>
                    <a:pt x="2436" y="1"/>
                    <a:pt x="21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4167;p64"/>
            <p:cNvSpPr/>
            <p:nvPr/>
          </p:nvSpPr>
          <p:spPr>
            <a:xfrm>
              <a:off x="3850000" y="3788875"/>
              <a:ext cx="110200" cy="225325"/>
            </a:xfrm>
            <a:custGeom>
              <a:avLst/>
              <a:gdLst/>
              <a:ahLst/>
              <a:cxnLst/>
              <a:rect l="l" t="t" r="r" b="b"/>
              <a:pathLst>
                <a:path w="4408" h="9013" extrusionOk="0">
                  <a:moveTo>
                    <a:pt x="2415" y="477"/>
                  </a:moveTo>
                  <a:cubicBezTo>
                    <a:pt x="2555" y="477"/>
                    <a:pt x="2667" y="477"/>
                    <a:pt x="2724" y="506"/>
                  </a:cubicBezTo>
                  <a:lnTo>
                    <a:pt x="2737" y="506"/>
                  </a:lnTo>
                  <a:cubicBezTo>
                    <a:pt x="2759" y="600"/>
                    <a:pt x="2804" y="756"/>
                    <a:pt x="2864" y="955"/>
                  </a:cubicBezTo>
                  <a:cubicBezTo>
                    <a:pt x="3088" y="1797"/>
                    <a:pt x="3482" y="3313"/>
                    <a:pt x="3762" y="4268"/>
                  </a:cubicBezTo>
                  <a:cubicBezTo>
                    <a:pt x="3875" y="4604"/>
                    <a:pt x="3931" y="5082"/>
                    <a:pt x="3931" y="5559"/>
                  </a:cubicBezTo>
                  <a:cubicBezTo>
                    <a:pt x="3931" y="6149"/>
                    <a:pt x="3847" y="6794"/>
                    <a:pt x="3706" y="7328"/>
                  </a:cubicBezTo>
                  <a:cubicBezTo>
                    <a:pt x="3594" y="7861"/>
                    <a:pt x="3369" y="8310"/>
                    <a:pt x="3173" y="8507"/>
                  </a:cubicBezTo>
                  <a:cubicBezTo>
                    <a:pt x="3117" y="8535"/>
                    <a:pt x="3117" y="8535"/>
                    <a:pt x="3088" y="8563"/>
                  </a:cubicBezTo>
                  <a:cubicBezTo>
                    <a:pt x="3032" y="8563"/>
                    <a:pt x="2976" y="8535"/>
                    <a:pt x="2892" y="8479"/>
                  </a:cubicBezTo>
                  <a:cubicBezTo>
                    <a:pt x="2752" y="8395"/>
                    <a:pt x="2583" y="8170"/>
                    <a:pt x="2415" y="7917"/>
                  </a:cubicBezTo>
                  <a:cubicBezTo>
                    <a:pt x="2134" y="7524"/>
                    <a:pt x="1853" y="6991"/>
                    <a:pt x="1657" y="6514"/>
                  </a:cubicBezTo>
                  <a:cubicBezTo>
                    <a:pt x="1460" y="6008"/>
                    <a:pt x="1292" y="5559"/>
                    <a:pt x="1236" y="5306"/>
                  </a:cubicBezTo>
                  <a:cubicBezTo>
                    <a:pt x="1151" y="4829"/>
                    <a:pt x="955" y="3594"/>
                    <a:pt x="786" y="2499"/>
                  </a:cubicBezTo>
                  <a:cubicBezTo>
                    <a:pt x="666" y="1717"/>
                    <a:pt x="560" y="992"/>
                    <a:pt x="509" y="642"/>
                  </a:cubicBezTo>
                  <a:lnTo>
                    <a:pt x="509" y="642"/>
                  </a:lnTo>
                  <a:cubicBezTo>
                    <a:pt x="649" y="625"/>
                    <a:pt x="844" y="604"/>
                    <a:pt x="1067" y="590"/>
                  </a:cubicBezTo>
                  <a:cubicBezTo>
                    <a:pt x="1488" y="534"/>
                    <a:pt x="2022" y="477"/>
                    <a:pt x="2415" y="477"/>
                  </a:cubicBezTo>
                  <a:close/>
                  <a:moveTo>
                    <a:pt x="2415" y="0"/>
                  </a:moveTo>
                  <a:cubicBezTo>
                    <a:pt x="1572" y="0"/>
                    <a:pt x="225" y="225"/>
                    <a:pt x="225" y="225"/>
                  </a:cubicBezTo>
                  <a:cubicBezTo>
                    <a:pt x="84" y="225"/>
                    <a:pt x="0" y="365"/>
                    <a:pt x="28" y="477"/>
                  </a:cubicBezTo>
                  <a:cubicBezTo>
                    <a:pt x="28" y="477"/>
                    <a:pt x="590" y="4408"/>
                    <a:pt x="786" y="5391"/>
                  </a:cubicBezTo>
                  <a:cubicBezTo>
                    <a:pt x="871" y="5868"/>
                    <a:pt x="1207" y="6710"/>
                    <a:pt x="1601" y="7496"/>
                  </a:cubicBezTo>
                  <a:cubicBezTo>
                    <a:pt x="1825" y="7889"/>
                    <a:pt x="2050" y="8254"/>
                    <a:pt x="2274" y="8507"/>
                  </a:cubicBezTo>
                  <a:cubicBezTo>
                    <a:pt x="2387" y="8647"/>
                    <a:pt x="2499" y="8788"/>
                    <a:pt x="2639" y="8872"/>
                  </a:cubicBezTo>
                  <a:cubicBezTo>
                    <a:pt x="2780" y="8956"/>
                    <a:pt x="2920" y="9012"/>
                    <a:pt x="3088" y="9012"/>
                  </a:cubicBezTo>
                  <a:cubicBezTo>
                    <a:pt x="3229" y="9012"/>
                    <a:pt x="3369" y="8956"/>
                    <a:pt x="3482" y="8844"/>
                  </a:cubicBezTo>
                  <a:cubicBezTo>
                    <a:pt x="3818" y="8535"/>
                    <a:pt x="4015" y="8030"/>
                    <a:pt x="4183" y="7440"/>
                  </a:cubicBezTo>
                  <a:cubicBezTo>
                    <a:pt x="4324" y="6850"/>
                    <a:pt x="4408" y="6205"/>
                    <a:pt x="4408" y="5559"/>
                  </a:cubicBezTo>
                  <a:cubicBezTo>
                    <a:pt x="4408" y="5026"/>
                    <a:pt x="4352" y="4520"/>
                    <a:pt x="4211" y="4127"/>
                  </a:cubicBezTo>
                  <a:cubicBezTo>
                    <a:pt x="4015" y="3510"/>
                    <a:pt x="3790" y="2611"/>
                    <a:pt x="3594" y="1853"/>
                  </a:cubicBezTo>
                  <a:cubicBezTo>
                    <a:pt x="3482" y="1460"/>
                    <a:pt x="3397" y="1123"/>
                    <a:pt x="3313" y="842"/>
                  </a:cubicBezTo>
                  <a:cubicBezTo>
                    <a:pt x="3229" y="562"/>
                    <a:pt x="3173" y="365"/>
                    <a:pt x="3145" y="281"/>
                  </a:cubicBezTo>
                  <a:cubicBezTo>
                    <a:pt x="3117" y="169"/>
                    <a:pt x="3032" y="113"/>
                    <a:pt x="2976" y="84"/>
                  </a:cubicBezTo>
                  <a:cubicBezTo>
                    <a:pt x="2892" y="56"/>
                    <a:pt x="2808" y="28"/>
                    <a:pt x="2724" y="28"/>
                  </a:cubicBezTo>
                  <a:cubicBezTo>
                    <a:pt x="2611" y="28"/>
                    <a:pt x="2527" y="0"/>
                    <a:pt x="24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4168;p64"/>
            <p:cNvSpPr/>
            <p:nvPr/>
          </p:nvSpPr>
          <p:spPr>
            <a:xfrm>
              <a:off x="3807875" y="3450575"/>
              <a:ext cx="162875" cy="381150"/>
            </a:xfrm>
            <a:custGeom>
              <a:avLst/>
              <a:gdLst/>
              <a:ahLst/>
              <a:cxnLst/>
              <a:rect l="l" t="t" r="r" b="b"/>
              <a:pathLst>
                <a:path w="6515" h="15246" extrusionOk="0">
                  <a:moveTo>
                    <a:pt x="843" y="0"/>
                  </a:moveTo>
                  <a:cubicBezTo>
                    <a:pt x="843" y="0"/>
                    <a:pt x="1" y="2723"/>
                    <a:pt x="1" y="4717"/>
                  </a:cubicBezTo>
                  <a:cubicBezTo>
                    <a:pt x="1" y="6682"/>
                    <a:pt x="338" y="8928"/>
                    <a:pt x="759" y="11848"/>
                  </a:cubicBezTo>
                  <a:cubicBezTo>
                    <a:pt x="1037" y="13546"/>
                    <a:pt x="2144" y="15245"/>
                    <a:pt x="3039" y="15245"/>
                  </a:cubicBezTo>
                  <a:cubicBezTo>
                    <a:pt x="3046" y="15245"/>
                    <a:pt x="3054" y="15245"/>
                    <a:pt x="3061" y="15245"/>
                  </a:cubicBezTo>
                  <a:cubicBezTo>
                    <a:pt x="5812" y="15104"/>
                    <a:pt x="4802" y="10023"/>
                    <a:pt x="5307" y="7075"/>
                  </a:cubicBezTo>
                  <a:cubicBezTo>
                    <a:pt x="5812" y="4127"/>
                    <a:pt x="6261" y="3959"/>
                    <a:pt x="6514" y="702"/>
                  </a:cubicBezTo>
                  <a:lnTo>
                    <a:pt x="8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4169;p64"/>
            <p:cNvSpPr/>
            <p:nvPr/>
          </p:nvSpPr>
          <p:spPr>
            <a:xfrm>
              <a:off x="3802275" y="3444500"/>
              <a:ext cx="174775" cy="392825"/>
            </a:xfrm>
            <a:custGeom>
              <a:avLst/>
              <a:gdLst/>
              <a:ahLst/>
              <a:cxnLst/>
              <a:rect l="l" t="t" r="r" b="b"/>
              <a:pathLst>
                <a:path w="6991" h="15713" extrusionOk="0">
                  <a:moveTo>
                    <a:pt x="1047" y="1"/>
                  </a:moveTo>
                  <a:cubicBezTo>
                    <a:pt x="955" y="1"/>
                    <a:pt x="864" y="71"/>
                    <a:pt x="842" y="159"/>
                  </a:cubicBezTo>
                  <a:cubicBezTo>
                    <a:pt x="842" y="187"/>
                    <a:pt x="0" y="2910"/>
                    <a:pt x="0" y="4960"/>
                  </a:cubicBezTo>
                  <a:cubicBezTo>
                    <a:pt x="0" y="6953"/>
                    <a:pt x="309" y="9199"/>
                    <a:pt x="758" y="12147"/>
                  </a:cubicBezTo>
                  <a:cubicBezTo>
                    <a:pt x="899" y="13017"/>
                    <a:pt x="1264" y="13888"/>
                    <a:pt x="1685" y="14561"/>
                  </a:cubicBezTo>
                  <a:cubicBezTo>
                    <a:pt x="1909" y="14898"/>
                    <a:pt x="2162" y="15179"/>
                    <a:pt x="2415" y="15375"/>
                  </a:cubicBezTo>
                  <a:cubicBezTo>
                    <a:pt x="2695" y="15572"/>
                    <a:pt x="2976" y="15712"/>
                    <a:pt x="3257" y="15712"/>
                  </a:cubicBezTo>
                  <a:lnTo>
                    <a:pt x="3313" y="15712"/>
                  </a:lnTo>
                  <a:cubicBezTo>
                    <a:pt x="3678" y="15712"/>
                    <a:pt x="4015" y="15600"/>
                    <a:pt x="4296" y="15404"/>
                  </a:cubicBezTo>
                  <a:cubicBezTo>
                    <a:pt x="4773" y="15095"/>
                    <a:pt x="5054" y="14561"/>
                    <a:pt x="5222" y="13944"/>
                  </a:cubicBezTo>
                  <a:cubicBezTo>
                    <a:pt x="5503" y="13017"/>
                    <a:pt x="5531" y="11838"/>
                    <a:pt x="5559" y="10659"/>
                  </a:cubicBezTo>
                  <a:cubicBezTo>
                    <a:pt x="5587" y="9480"/>
                    <a:pt x="5587" y="8301"/>
                    <a:pt x="5756" y="7346"/>
                  </a:cubicBezTo>
                  <a:cubicBezTo>
                    <a:pt x="6008" y="5886"/>
                    <a:pt x="6261" y="5128"/>
                    <a:pt x="6457" y="4314"/>
                  </a:cubicBezTo>
                  <a:cubicBezTo>
                    <a:pt x="6654" y="3472"/>
                    <a:pt x="6850" y="2601"/>
                    <a:pt x="6963" y="945"/>
                  </a:cubicBezTo>
                  <a:cubicBezTo>
                    <a:pt x="6991" y="833"/>
                    <a:pt x="6878" y="720"/>
                    <a:pt x="6766" y="692"/>
                  </a:cubicBezTo>
                  <a:cubicBezTo>
                    <a:pt x="6626" y="692"/>
                    <a:pt x="6514" y="777"/>
                    <a:pt x="6514" y="917"/>
                  </a:cubicBezTo>
                  <a:cubicBezTo>
                    <a:pt x="6373" y="2545"/>
                    <a:pt x="6205" y="3388"/>
                    <a:pt x="6008" y="4174"/>
                  </a:cubicBezTo>
                  <a:cubicBezTo>
                    <a:pt x="5812" y="4988"/>
                    <a:pt x="5559" y="5802"/>
                    <a:pt x="5306" y="7290"/>
                  </a:cubicBezTo>
                  <a:cubicBezTo>
                    <a:pt x="5026" y="8778"/>
                    <a:pt x="5166" y="10799"/>
                    <a:pt x="5026" y="12428"/>
                  </a:cubicBezTo>
                  <a:cubicBezTo>
                    <a:pt x="4941" y="13242"/>
                    <a:pt x="4801" y="13972"/>
                    <a:pt x="4520" y="14449"/>
                  </a:cubicBezTo>
                  <a:cubicBezTo>
                    <a:pt x="4380" y="14702"/>
                    <a:pt x="4239" y="14898"/>
                    <a:pt x="4015" y="15039"/>
                  </a:cubicBezTo>
                  <a:cubicBezTo>
                    <a:pt x="3818" y="15151"/>
                    <a:pt x="3594" y="15235"/>
                    <a:pt x="3285" y="15263"/>
                  </a:cubicBezTo>
                  <a:lnTo>
                    <a:pt x="3257" y="15263"/>
                  </a:lnTo>
                  <a:cubicBezTo>
                    <a:pt x="3116" y="15263"/>
                    <a:pt x="2920" y="15179"/>
                    <a:pt x="2723" y="15011"/>
                  </a:cubicBezTo>
                  <a:cubicBezTo>
                    <a:pt x="2078" y="14505"/>
                    <a:pt x="1404" y="13270"/>
                    <a:pt x="1235" y="12063"/>
                  </a:cubicBezTo>
                  <a:cubicBezTo>
                    <a:pt x="786" y="9143"/>
                    <a:pt x="477" y="6897"/>
                    <a:pt x="477" y="4960"/>
                  </a:cubicBezTo>
                  <a:cubicBezTo>
                    <a:pt x="477" y="4005"/>
                    <a:pt x="674" y="2826"/>
                    <a:pt x="871" y="1900"/>
                  </a:cubicBezTo>
                  <a:cubicBezTo>
                    <a:pt x="983" y="1450"/>
                    <a:pt x="1067" y="1029"/>
                    <a:pt x="1151" y="749"/>
                  </a:cubicBezTo>
                  <a:cubicBezTo>
                    <a:pt x="1235" y="468"/>
                    <a:pt x="1292" y="299"/>
                    <a:pt x="1292" y="299"/>
                  </a:cubicBezTo>
                  <a:cubicBezTo>
                    <a:pt x="1320" y="187"/>
                    <a:pt x="1264" y="47"/>
                    <a:pt x="1123" y="19"/>
                  </a:cubicBezTo>
                  <a:cubicBezTo>
                    <a:pt x="1099" y="6"/>
                    <a:pt x="1073" y="1"/>
                    <a:pt x="10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4170;p64"/>
            <p:cNvSpPr/>
            <p:nvPr/>
          </p:nvSpPr>
          <p:spPr>
            <a:xfrm>
              <a:off x="4094250" y="5104850"/>
              <a:ext cx="209875" cy="142550"/>
            </a:xfrm>
            <a:custGeom>
              <a:avLst/>
              <a:gdLst/>
              <a:ahLst/>
              <a:cxnLst/>
              <a:rect l="l" t="t" r="r" b="b"/>
              <a:pathLst>
                <a:path w="8395" h="5702" extrusionOk="0">
                  <a:moveTo>
                    <a:pt x="2570" y="1"/>
                  </a:moveTo>
                  <a:cubicBezTo>
                    <a:pt x="2394" y="1"/>
                    <a:pt x="1689" y="22"/>
                    <a:pt x="983" y="338"/>
                  </a:cubicBezTo>
                  <a:cubicBezTo>
                    <a:pt x="197" y="703"/>
                    <a:pt x="0" y="1209"/>
                    <a:pt x="253" y="1714"/>
                  </a:cubicBezTo>
                  <a:cubicBezTo>
                    <a:pt x="534" y="2219"/>
                    <a:pt x="1123" y="3427"/>
                    <a:pt x="2106" y="4016"/>
                  </a:cubicBezTo>
                  <a:cubicBezTo>
                    <a:pt x="3060" y="4634"/>
                    <a:pt x="4408" y="4914"/>
                    <a:pt x="5166" y="5420"/>
                  </a:cubicBezTo>
                  <a:cubicBezTo>
                    <a:pt x="5456" y="5606"/>
                    <a:pt x="5835" y="5701"/>
                    <a:pt x="6222" y="5701"/>
                  </a:cubicBezTo>
                  <a:cubicBezTo>
                    <a:pt x="6883" y="5701"/>
                    <a:pt x="7571" y="5425"/>
                    <a:pt x="7889" y="4858"/>
                  </a:cubicBezTo>
                  <a:cubicBezTo>
                    <a:pt x="8395" y="3960"/>
                    <a:pt x="7777" y="1939"/>
                    <a:pt x="7777" y="1939"/>
                  </a:cubicBezTo>
                  <a:cubicBezTo>
                    <a:pt x="7777" y="1939"/>
                    <a:pt x="5643" y="1405"/>
                    <a:pt x="4464" y="872"/>
                  </a:cubicBezTo>
                  <a:cubicBezTo>
                    <a:pt x="3313" y="338"/>
                    <a:pt x="2611" y="1"/>
                    <a:pt x="2611" y="1"/>
                  </a:cubicBezTo>
                  <a:cubicBezTo>
                    <a:pt x="2611" y="1"/>
                    <a:pt x="2597" y="1"/>
                    <a:pt x="25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4171;p64"/>
            <p:cNvSpPr/>
            <p:nvPr/>
          </p:nvSpPr>
          <p:spPr>
            <a:xfrm>
              <a:off x="4092150" y="5099250"/>
              <a:ext cx="209875" cy="153750"/>
            </a:xfrm>
            <a:custGeom>
              <a:avLst/>
              <a:gdLst/>
              <a:ahLst/>
              <a:cxnLst/>
              <a:rect l="l" t="t" r="r" b="b"/>
              <a:pathLst>
                <a:path w="8395" h="6150" extrusionOk="0">
                  <a:moveTo>
                    <a:pt x="2584" y="451"/>
                  </a:moveTo>
                  <a:cubicBezTo>
                    <a:pt x="2619" y="467"/>
                    <a:pt x="3315" y="800"/>
                    <a:pt x="4464" y="1320"/>
                  </a:cubicBezTo>
                  <a:cubicBezTo>
                    <a:pt x="5502" y="1779"/>
                    <a:pt x="7224" y="2237"/>
                    <a:pt x="7687" y="2357"/>
                  </a:cubicBezTo>
                  <a:lnTo>
                    <a:pt x="7687" y="2357"/>
                  </a:lnTo>
                  <a:cubicBezTo>
                    <a:pt x="7765" y="2647"/>
                    <a:pt x="7945" y="3393"/>
                    <a:pt x="7945" y="4072"/>
                  </a:cubicBezTo>
                  <a:cubicBezTo>
                    <a:pt x="7945" y="4437"/>
                    <a:pt x="7889" y="4773"/>
                    <a:pt x="7777" y="4970"/>
                  </a:cubicBezTo>
                  <a:cubicBezTo>
                    <a:pt x="7636" y="5195"/>
                    <a:pt x="7412" y="5391"/>
                    <a:pt x="7159" y="5503"/>
                  </a:cubicBezTo>
                  <a:cubicBezTo>
                    <a:pt x="6906" y="5644"/>
                    <a:pt x="6598" y="5700"/>
                    <a:pt x="6289" y="5700"/>
                  </a:cubicBezTo>
                  <a:cubicBezTo>
                    <a:pt x="5952" y="5700"/>
                    <a:pt x="5615" y="5616"/>
                    <a:pt x="5390" y="5447"/>
                  </a:cubicBezTo>
                  <a:cubicBezTo>
                    <a:pt x="4969" y="5195"/>
                    <a:pt x="4436" y="4970"/>
                    <a:pt x="3874" y="4773"/>
                  </a:cubicBezTo>
                  <a:cubicBezTo>
                    <a:pt x="3341" y="4549"/>
                    <a:pt x="2751" y="4324"/>
                    <a:pt x="2302" y="4044"/>
                  </a:cubicBezTo>
                  <a:cubicBezTo>
                    <a:pt x="1404" y="3482"/>
                    <a:pt x="814" y="2331"/>
                    <a:pt x="562" y="1826"/>
                  </a:cubicBezTo>
                  <a:cubicBezTo>
                    <a:pt x="477" y="1713"/>
                    <a:pt x="477" y="1601"/>
                    <a:pt x="477" y="1517"/>
                  </a:cubicBezTo>
                  <a:cubicBezTo>
                    <a:pt x="477" y="1405"/>
                    <a:pt x="505" y="1292"/>
                    <a:pt x="618" y="1152"/>
                  </a:cubicBezTo>
                  <a:cubicBezTo>
                    <a:pt x="730" y="1040"/>
                    <a:pt x="898" y="899"/>
                    <a:pt x="1179" y="787"/>
                  </a:cubicBezTo>
                  <a:cubicBezTo>
                    <a:pt x="1748" y="502"/>
                    <a:pt x="2341" y="456"/>
                    <a:pt x="2584" y="451"/>
                  </a:cubicBezTo>
                  <a:close/>
                  <a:moveTo>
                    <a:pt x="2639" y="1"/>
                  </a:moveTo>
                  <a:cubicBezTo>
                    <a:pt x="2414" y="1"/>
                    <a:pt x="1713" y="29"/>
                    <a:pt x="983" y="338"/>
                  </a:cubicBezTo>
                  <a:cubicBezTo>
                    <a:pt x="674" y="506"/>
                    <a:pt x="421" y="675"/>
                    <a:pt x="253" y="871"/>
                  </a:cubicBezTo>
                  <a:cubicBezTo>
                    <a:pt x="84" y="1040"/>
                    <a:pt x="0" y="1292"/>
                    <a:pt x="0" y="1517"/>
                  </a:cubicBezTo>
                  <a:cubicBezTo>
                    <a:pt x="0" y="1713"/>
                    <a:pt x="56" y="1882"/>
                    <a:pt x="140" y="2050"/>
                  </a:cubicBezTo>
                  <a:cubicBezTo>
                    <a:pt x="393" y="2556"/>
                    <a:pt x="1011" y="3791"/>
                    <a:pt x="2050" y="4437"/>
                  </a:cubicBezTo>
                  <a:cubicBezTo>
                    <a:pt x="2583" y="4745"/>
                    <a:pt x="3173" y="4998"/>
                    <a:pt x="3706" y="5195"/>
                  </a:cubicBezTo>
                  <a:cubicBezTo>
                    <a:pt x="4267" y="5419"/>
                    <a:pt x="4773" y="5616"/>
                    <a:pt x="5138" y="5840"/>
                  </a:cubicBezTo>
                  <a:cubicBezTo>
                    <a:pt x="5475" y="6065"/>
                    <a:pt x="5868" y="6149"/>
                    <a:pt x="6289" y="6149"/>
                  </a:cubicBezTo>
                  <a:cubicBezTo>
                    <a:pt x="6654" y="6149"/>
                    <a:pt x="7047" y="6093"/>
                    <a:pt x="7356" y="5925"/>
                  </a:cubicBezTo>
                  <a:cubicBezTo>
                    <a:pt x="7693" y="5784"/>
                    <a:pt x="7973" y="5532"/>
                    <a:pt x="8170" y="5195"/>
                  </a:cubicBezTo>
                  <a:cubicBezTo>
                    <a:pt x="8338" y="4858"/>
                    <a:pt x="8394" y="4465"/>
                    <a:pt x="8394" y="4072"/>
                  </a:cubicBezTo>
                  <a:cubicBezTo>
                    <a:pt x="8394" y="3117"/>
                    <a:pt x="8086" y="2106"/>
                    <a:pt x="8086" y="2106"/>
                  </a:cubicBezTo>
                  <a:cubicBezTo>
                    <a:pt x="8058" y="2022"/>
                    <a:pt x="8001" y="1966"/>
                    <a:pt x="7917" y="1938"/>
                  </a:cubicBezTo>
                  <a:cubicBezTo>
                    <a:pt x="7917" y="1938"/>
                    <a:pt x="7805" y="1910"/>
                    <a:pt x="7580" y="1854"/>
                  </a:cubicBezTo>
                  <a:cubicBezTo>
                    <a:pt x="6935" y="1685"/>
                    <a:pt x="5503" y="1264"/>
                    <a:pt x="4660" y="899"/>
                  </a:cubicBezTo>
                  <a:cubicBezTo>
                    <a:pt x="4071" y="618"/>
                    <a:pt x="3594" y="394"/>
                    <a:pt x="3285" y="253"/>
                  </a:cubicBezTo>
                  <a:cubicBezTo>
                    <a:pt x="2948" y="113"/>
                    <a:pt x="2779" y="29"/>
                    <a:pt x="2779" y="29"/>
                  </a:cubicBezTo>
                  <a:lnTo>
                    <a:pt x="269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4172;p64"/>
            <p:cNvSpPr/>
            <p:nvPr/>
          </p:nvSpPr>
          <p:spPr>
            <a:xfrm>
              <a:off x="4095650" y="5121025"/>
              <a:ext cx="197950" cy="126375"/>
            </a:xfrm>
            <a:custGeom>
              <a:avLst/>
              <a:gdLst/>
              <a:ahLst/>
              <a:cxnLst/>
              <a:rect l="l" t="t" r="r" b="b"/>
              <a:pathLst>
                <a:path w="7918" h="5055" extrusionOk="0">
                  <a:moveTo>
                    <a:pt x="450" y="0"/>
                  </a:moveTo>
                  <a:cubicBezTo>
                    <a:pt x="57" y="309"/>
                    <a:pt x="0" y="702"/>
                    <a:pt x="197" y="1067"/>
                  </a:cubicBezTo>
                  <a:cubicBezTo>
                    <a:pt x="478" y="1572"/>
                    <a:pt x="1067" y="2780"/>
                    <a:pt x="2050" y="3369"/>
                  </a:cubicBezTo>
                  <a:cubicBezTo>
                    <a:pt x="3004" y="3987"/>
                    <a:pt x="4352" y="4267"/>
                    <a:pt x="5110" y="4773"/>
                  </a:cubicBezTo>
                  <a:cubicBezTo>
                    <a:pt x="5400" y="4959"/>
                    <a:pt x="5779" y="5054"/>
                    <a:pt x="6166" y="5054"/>
                  </a:cubicBezTo>
                  <a:cubicBezTo>
                    <a:pt x="6827" y="5054"/>
                    <a:pt x="7515" y="4778"/>
                    <a:pt x="7833" y="4211"/>
                  </a:cubicBezTo>
                  <a:cubicBezTo>
                    <a:pt x="7861" y="4127"/>
                    <a:pt x="7889" y="4043"/>
                    <a:pt x="7918" y="3959"/>
                  </a:cubicBezTo>
                  <a:lnTo>
                    <a:pt x="7918" y="3959"/>
                  </a:lnTo>
                  <a:cubicBezTo>
                    <a:pt x="7377" y="4500"/>
                    <a:pt x="6619" y="4674"/>
                    <a:pt x="6043" y="4674"/>
                  </a:cubicBezTo>
                  <a:cubicBezTo>
                    <a:pt x="5871" y="4674"/>
                    <a:pt x="5716" y="4658"/>
                    <a:pt x="5587" y="4632"/>
                  </a:cubicBezTo>
                  <a:cubicBezTo>
                    <a:pt x="4914" y="4520"/>
                    <a:pt x="3706" y="3678"/>
                    <a:pt x="2948" y="3369"/>
                  </a:cubicBezTo>
                  <a:cubicBezTo>
                    <a:pt x="2162" y="3060"/>
                    <a:pt x="1264" y="2162"/>
                    <a:pt x="843" y="1404"/>
                  </a:cubicBezTo>
                  <a:cubicBezTo>
                    <a:pt x="534" y="842"/>
                    <a:pt x="450" y="281"/>
                    <a:pt x="4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4173;p64"/>
            <p:cNvSpPr/>
            <p:nvPr/>
          </p:nvSpPr>
          <p:spPr>
            <a:xfrm>
              <a:off x="4092150" y="5115125"/>
              <a:ext cx="208475" cy="137875"/>
            </a:xfrm>
            <a:custGeom>
              <a:avLst/>
              <a:gdLst/>
              <a:ahLst/>
              <a:cxnLst/>
              <a:rect l="l" t="t" r="r" b="b"/>
              <a:pathLst>
                <a:path w="8339" h="5515" extrusionOk="0">
                  <a:moveTo>
                    <a:pt x="606" y="0"/>
                  </a:moveTo>
                  <a:cubicBezTo>
                    <a:pt x="544" y="0"/>
                    <a:pt x="483" y="27"/>
                    <a:pt x="421" y="68"/>
                  </a:cubicBezTo>
                  <a:cubicBezTo>
                    <a:pt x="140" y="292"/>
                    <a:pt x="0" y="573"/>
                    <a:pt x="0" y="882"/>
                  </a:cubicBezTo>
                  <a:cubicBezTo>
                    <a:pt x="0" y="1078"/>
                    <a:pt x="56" y="1247"/>
                    <a:pt x="140" y="1415"/>
                  </a:cubicBezTo>
                  <a:cubicBezTo>
                    <a:pt x="393" y="1921"/>
                    <a:pt x="1011" y="3156"/>
                    <a:pt x="2050" y="3802"/>
                  </a:cubicBezTo>
                  <a:cubicBezTo>
                    <a:pt x="2583" y="4110"/>
                    <a:pt x="3173" y="4363"/>
                    <a:pt x="3706" y="4560"/>
                  </a:cubicBezTo>
                  <a:cubicBezTo>
                    <a:pt x="4267" y="4784"/>
                    <a:pt x="4773" y="4981"/>
                    <a:pt x="5138" y="5205"/>
                  </a:cubicBezTo>
                  <a:cubicBezTo>
                    <a:pt x="5475" y="5430"/>
                    <a:pt x="5868" y="5514"/>
                    <a:pt x="6289" y="5514"/>
                  </a:cubicBezTo>
                  <a:cubicBezTo>
                    <a:pt x="6654" y="5514"/>
                    <a:pt x="7047" y="5458"/>
                    <a:pt x="7356" y="5290"/>
                  </a:cubicBezTo>
                  <a:cubicBezTo>
                    <a:pt x="7693" y="5149"/>
                    <a:pt x="7973" y="4897"/>
                    <a:pt x="8170" y="4560"/>
                  </a:cubicBezTo>
                  <a:cubicBezTo>
                    <a:pt x="8226" y="4475"/>
                    <a:pt x="8254" y="4363"/>
                    <a:pt x="8282" y="4279"/>
                  </a:cubicBezTo>
                  <a:cubicBezTo>
                    <a:pt x="8338" y="4167"/>
                    <a:pt x="8282" y="4054"/>
                    <a:pt x="8198" y="3998"/>
                  </a:cubicBezTo>
                  <a:cubicBezTo>
                    <a:pt x="8155" y="3977"/>
                    <a:pt x="8112" y="3968"/>
                    <a:pt x="8072" y="3968"/>
                  </a:cubicBezTo>
                  <a:cubicBezTo>
                    <a:pt x="8008" y="3968"/>
                    <a:pt x="7952" y="3991"/>
                    <a:pt x="7917" y="4026"/>
                  </a:cubicBezTo>
                  <a:cubicBezTo>
                    <a:pt x="7443" y="4474"/>
                    <a:pt x="6796" y="4675"/>
                    <a:pt x="6278" y="4675"/>
                  </a:cubicBezTo>
                  <a:cubicBezTo>
                    <a:pt x="6243" y="4675"/>
                    <a:pt x="6210" y="4674"/>
                    <a:pt x="6176" y="4672"/>
                  </a:cubicBezTo>
                  <a:cubicBezTo>
                    <a:pt x="6008" y="4672"/>
                    <a:pt x="5868" y="4672"/>
                    <a:pt x="5783" y="4644"/>
                  </a:cubicBezTo>
                  <a:cubicBezTo>
                    <a:pt x="5503" y="4588"/>
                    <a:pt x="5025" y="4363"/>
                    <a:pt x="4548" y="4110"/>
                  </a:cubicBezTo>
                  <a:cubicBezTo>
                    <a:pt x="4071" y="3830"/>
                    <a:pt x="3594" y="3549"/>
                    <a:pt x="3173" y="3380"/>
                  </a:cubicBezTo>
                  <a:cubicBezTo>
                    <a:pt x="2836" y="3268"/>
                    <a:pt x="2414" y="2959"/>
                    <a:pt x="2078" y="2622"/>
                  </a:cubicBezTo>
                  <a:cubicBezTo>
                    <a:pt x="1713" y="2286"/>
                    <a:pt x="1376" y="1893"/>
                    <a:pt x="1179" y="1528"/>
                  </a:cubicBezTo>
                  <a:cubicBezTo>
                    <a:pt x="898" y="1022"/>
                    <a:pt x="814" y="489"/>
                    <a:pt x="814" y="236"/>
                  </a:cubicBezTo>
                  <a:cubicBezTo>
                    <a:pt x="814" y="124"/>
                    <a:pt x="758" y="68"/>
                    <a:pt x="674" y="12"/>
                  </a:cubicBezTo>
                  <a:cubicBezTo>
                    <a:pt x="651" y="4"/>
                    <a:pt x="629" y="0"/>
                    <a:pt x="6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4174;p64"/>
            <p:cNvSpPr/>
            <p:nvPr/>
          </p:nvSpPr>
          <p:spPr>
            <a:xfrm>
              <a:off x="4480275" y="5126625"/>
              <a:ext cx="139000" cy="99000"/>
            </a:xfrm>
            <a:custGeom>
              <a:avLst/>
              <a:gdLst/>
              <a:ahLst/>
              <a:cxnLst/>
              <a:rect l="l" t="t" r="r" b="b"/>
              <a:pathLst>
                <a:path w="5560" h="3960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253" y="1573"/>
                    <a:pt x="253" y="2191"/>
                  </a:cubicBezTo>
                  <a:cubicBezTo>
                    <a:pt x="253" y="2836"/>
                    <a:pt x="1320" y="3959"/>
                    <a:pt x="2415" y="3959"/>
                  </a:cubicBezTo>
                  <a:cubicBezTo>
                    <a:pt x="3538" y="3959"/>
                    <a:pt x="4633" y="3538"/>
                    <a:pt x="5110" y="2977"/>
                  </a:cubicBezTo>
                  <a:cubicBezTo>
                    <a:pt x="5559" y="2387"/>
                    <a:pt x="5391" y="422"/>
                    <a:pt x="5391" y="422"/>
                  </a:cubicBezTo>
                  <a:lnTo>
                    <a:pt x="5391" y="422"/>
                  </a:lnTo>
                  <a:cubicBezTo>
                    <a:pt x="5391" y="422"/>
                    <a:pt x="4066" y="627"/>
                    <a:pt x="2704" y="627"/>
                  </a:cubicBezTo>
                  <a:cubicBezTo>
                    <a:pt x="1597" y="627"/>
                    <a:pt x="466" y="492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4175;p64"/>
            <p:cNvSpPr/>
            <p:nvPr/>
          </p:nvSpPr>
          <p:spPr>
            <a:xfrm>
              <a:off x="4474650" y="5120600"/>
              <a:ext cx="147425" cy="111325"/>
            </a:xfrm>
            <a:custGeom>
              <a:avLst/>
              <a:gdLst/>
              <a:ahLst/>
              <a:cxnLst/>
              <a:rect l="l" t="t" r="r" b="b"/>
              <a:pathLst>
                <a:path w="5897" h="4453" extrusionOk="0">
                  <a:moveTo>
                    <a:pt x="549" y="720"/>
                  </a:moveTo>
                  <a:lnTo>
                    <a:pt x="549" y="720"/>
                  </a:lnTo>
                  <a:cubicBezTo>
                    <a:pt x="780" y="831"/>
                    <a:pt x="1042" y="910"/>
                    <a:pt x="1320" y="972"/>
                  </a:cubicBezTo>
                  <a:cubicBezTo>
                    <a:pt x="1826" y="1056"/>
                    <a:pt x="2387" y="1112"/>
                    <a:pt x="2977" y="1112"/>
                  </a:cubicBezTo>
                  <a:cubicBezTo>
                    <a:pt x="3987" y="1112"/>
                    <a:pt x="4953" y="991"/>
                    <a:pt x="5394" y="926"/>
                  </a:cubicBezTo>
                  <a:lnTo>
                    <a:pt x="5394" y="926"/>
                  </a:lnTo>
                  <a:cubicBezTo>
                    <a:pt x="5419" y="1040"/>
                    <a:pt x="5419" y="1231"/>
                    <a:pt x="5419" y="1449"/>
                  </a:cubicBezTo>
                  <a:cubicBezTo>
                    <a:pt x="5419" y="1758"/>
                    <a:pt x="5391" y="2095"/>
                    <a:pt x="5363" y="2403"/>
                  </a:cubicBezTo>
                  <a:cubicBezTo>
                    <a:pt x="5307" y="2712"/>
                    <a:pt x="5223" y="2965"/>
                    <a:pt x="5138" y="3049"/>
                  </a:cubicBezTo>
                  <a:cubicBezTo>
                    <a:pt x="4942" y="3302"/>
                    <a:pt x="4577" y="3526"/>
                    <a:pt x="4128" y="3695"/>
                  </a:cubicBezTo>
                  <a:cubicBezTo>
                    <a:pt x="3707" y="3863"/>
                    <a:pt x="3173" y="3976"/>
                    <a:pt x="2640" y="3976"/>
                  </a:cubicBezTo>
                  <a:cubicBezTo>
                    <a:pt x="2163" y="3976"/>
                    <a:pt x="1685" y="3723"/>
                    <a:pt x="1292" y="3386"/>
                  </a:cubicBezTo>
                  <a:cubicBezTo>
                    <a:pt x="1124" y="3218"/>
                    <a:pt x="955" y="3049"/>
                    <a:pt x="843" y="2853"/>
                  </a:cubicBezTo>
                  <a:cubicBezTo>
                    <a:pt x="759" y="2684"/>
                    <a:pt x="703" y="2544"/>
                    <a:pt x="703" y="2432"/>
                  </a:cubicBezTo>
                  <a:cubicBezTo>
                    <a:pt x="703" y="2095"/>
                    <a:pt x="647" y="1533"/>
                    <a:pt x="590" y="1056"/>
                  </a:cubicBezTo>
                  <a:cubicBezTo>
                    <a:pt x="576" y="937"/>
                    <a:pt x="562" y="824"/>
                    <a:pt x="549" y="720"/>
                  </a:cubicBezTo>
                  <a:close/>
                  <a:moveTo>
                    <a:pt x="241" y="0"/>
                  </a:moveTo>
                  <a:cubicBezTo>
                    <a:pt x="207" y="0"/>
                    <a:pt x="172" y="7"/>
                    <a:pt x="141" y="17"/>
                  </a:cubicBezTo>
                  <a:cubicBezTo>
                    <a:pt x="29" y="73"/>
                    <a:pt x="1" y="157"/>
                    <a:pt x="1" y="270"/>
                  </a:cubicBezTo>
                  <a:cubicBezTo>
                    <a:pt x="1" y="270"/>
                    <a:pt x="57" y="663"/>
                    <a:pt x="113" y="1112"/>
                  </a:cubicBezTo>
                  <a:cubicBezTo>
                    <a:pt x="169" y="1589"/>
                    <a:pt x="225" y="2151"/>
                    <a:pt x="225" y="2432"/>
                  </a:cubicBezTo>
                  <a:cubicBezTo>
                    <a:pt x="225" y="2656"/>
                    <a:pt x="338" y="2881"/>
                    <a:pt x="450" y="3105"/>
                  </a:cubicBezTo>
                  <a:cubicBezTo>
                    <a:pt x="647" y="3442"/>
                    <a:pt x="955" y="3751"/>
                    <a:pt x="1348" y="4004"/>
                  </a:cubicBezTo>
                  <a:cubicBezTo>
                    <a:pt x="1713" y="4256"/>
                    <a:pt x="2163" y="4453"/>
                    <a:pt x="2640" y="4453"/>
                  </a:cubicBezTo>
                  <a:cubicBezTo>
                    <a:pt x="3229" y="4453"/>
                    <a:pt x="3791" y="4341"/>
                    <a:pt x="4296" y="4144"/>
                  </a:cubicBezTo>
                  <a:cubicBezTo>
                    <a:pt x="4802" y="3948"/>
                    <a:pt x="5223" y="3695"/>
                    <a:pt x="5503" y="3358"/>
                  </a:cubicBezTo>
                  <a:cubicBezTo>
                    <a:pt x="5700" y="3133"/>
                    <a:pt x="5756" y="2797"/>
                    <a:pt x="5812" y="2460"/>
                  </a:cubicBezTo>
                  <a:cubicBezTo>
                    <a:pt x="5868" y="2123"/>
                    <a:pt x="5896" y="1758"/>
                    <a:pt x="5896" y="1449"/>
                  </a:cubicBezTo>
                  <a:cubicBezTo>
                    <a:pt x="5896" y="1000"/>
                    <a:pt x="5868" y="663"/>
                    <a:pt x="5868" y="635"/>
                  </a:cubicBezTo>
                  <a:cubicBezTo>
                    <a:pt x="5840" y="579"/>
                    <a:pt x="5812" y="522"/>
                    <a:pt x="5756" y="494"/>
                  </a:cubicBezTo>
                  <a:cubicBezTo>
                    <a:pt x="5728" y="438"/>
                    <a:pt x="5644" y="438"/>
                    <a:pt x="5588" y="438"/>
                  </a:cubicBezTo>
                  <a:cubicBezTo>
                    <a:pt x="5588" y="438"/>
                    <a:pt x="5503" y="438"/>
                    <a:pt x="5363" y="466"/>
                  </a:cubicBezTo>
                  <a:cubicBezTo>
                    <a:pt x="4942" y="522"/>
                    <a:pt x="3959" y="635"/>
                    <a:pt x="2977" y="635"/>
                  </a:cubicBezTo>
                  <a:cubicBezTo>
                    <a:pt x="2415" y="635"/>
                    <a:pt x="1854" y="607"/>
                    <a:pt x="1405" y="494"/>
                  </a:cubicBezTo>
                  <a:cubicBezTo>
                    <a:pt x="955" y="410"/>
                    <a:pt x="590" y="270"/>
                    <a:pt x="394" y="73"/>
                  </a:cubicBezTo>
                  <a:cubicBezTo>
                    <a:pt x="358" y="20"/>
                    <a:pt x="300" y="0"/>
                    <a:pt x="2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4176;p64"/>
            <p:cNvSpPr/>
            <p:nvPr/>
          </p:nvSpPr>
          <p:spPr>
            <a:xfrm>
              <a:off x="4485875" y="5175750"/>
              <a:ext cx="127775" cy="49875"/>
            </a:xfrm>
            <a:custGeom>
              <a:avLst/>
              <a:gdLst/>
              <a:ahLst/>
              <a:cxnLst/>
              <a:rect l="l" t="t" r="r" b="b"/>
              <a:pathLst>
                <a:path w="5111" h="1995" extrusionOk="0">
                  <a:moveTo>
                    <a:pt x="1" y="1"/>
                  </a:moveTo>
                  <a:cubicBezTo>
                    <a:pt x="29" y="85"/>
                    <a:pt x="29" y="169"/>
                    <a:pt x="29" y="226"/>
                  </a:cubicBezTo>
                  <a:cubicBezTo>
                    <a:pt x="29" y="871"/>
                    <a:pt x="1096" y="1994"/>
                    <a:pt x="2191" y="1994"/>
                  </a:cubicBezTo>
                  <a:cubicBezTo>
                    <a:pt x="3314" y="1994"/>
                    <a:pt x="4409" y="1573"/>
                    <a:pt x="4886" y="1012"/>
                  </a:cubicBezTo>
                  <a:cubicBezTo>
                    <a:pt x="4998" y="843"/>
                    <a:pt x="5083" y="619"/>
                    <a:pt x="5111" y="338"/>
                  </a:cubicBezTo>
                  <a:lnTo>
                    <a:pt x="5111" y="338"/>
                  </a:lnTo>
                  <a:cubicBezTo>
                    <a:pt x="4636" y="862"/>
                    <a:pt x="3739" y="1609"/>
                    <a:pt x="2697" y="1609"/>
                  </a:cubicBezTo>
                  <a:cubicBezTo>
                    <a:pt x="2567" y="1609"/>
                    <a:pt x="2436" y="1598"/>
                    <a:pt x="2303" y="1573"/>
                  </a:cubicBezTo>
                  <a:cubicBezTo>
                    <a:pt x="1180" y="1349"/>
                    <a:pt x="366" y="478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4177;p64"/>
            <p:cNvSpPr/>
            <p:nvPr/>
          </p:nvSpPr>
          <p:spPr>
            <a:xfrm>
              <a:off x="4480275" y="5169875"/>
              <a:ext cx="139700" cy="62050"/>
            </a:xfrm>
            <a:custGeom>
              <a:avLst/>
              <a:gdLst/>
              <a:ahLst/>
              <a:cxnLst/>
              <a:rect l="l" t="t" r="r" b="b"/>
              <a:pathLst>
                <a:path w="5588" h="2482" extrusionOk="0">
                  <a:moveTo>
                    <a:pt x="1012" y="1359"/>
                  </a:moveTo>
                  <a:cubicBezTo>
                    <a:pt x="1374" y="1636"/>
                    <a:pt x="1814" y="1880"/>
                    <a:pt x="2324" y="2002"/>
                  </a:cubicBezTo>
                  <a:lnTo>
                    <a:pt x="2324" y="2002"/>
                  </a:lnTo>
                  <a:cubicBezTo>
                    <a:pt x="1878" y="1972"/>
                    <a:pt x="1435" y="1731"/>
                    <a:pt x="1067" y="1415"/>
                  </a:cubicBezTo>
                  <a:cubicBezTo>
                    <a:pt x="1049" y="1397"/>
                    <a:pt x="1030" y="1378"/>
                    <a:pt x="1012" y="1359"/>
                  </a:cubicBezTo>
                  <a:close/>
                  <a:moveTo>
                    <a:pt x="236" y="1"/>
                  </a:moveTo>
                  <a:cubicBezTo>
                    <a:pt x="213" y="1"/>
                    <a:pt x="190" y="4"/>
                    <a:pt x="169" y="11"/>
                  </a:cubicBezTo>
                  <a:cubicBezTo>
                    <a:pt x="57" y="39"/>
                    <a:pt x="0" y="152"/>
                    <a:pt x="0" y="236"/>
                  </a:cubicBezTo>
                  <a:cubicBezTo>
                    <a:pt x="0" y="320"/>
                    <a:pt x="0" y="404"/>
                    <a:pt x="0" y="461"/>
                  </a:cubicBezTo>
                  <a:cubicBezTo>
                    <a:pt x="0" y="685"/>
                    <a:pt x="113" y="910"/>
                    <a:pt x="225" y="1134"/>
                  </a:cubicBezTo>
                  <a:cubicBezTo>
                    <a:pt x="422" y="1471"/>
                    <a:pt x="730" y="1780"/>
                    <a:pt x="1123" y="2033"/>
                  </a:cubicBezTo>
                  <a:cubicBezTo>
                    <a:pt x="1488" y="2285"/>
                    <a:pt x="1938" y="2482"/>
                    <a:pt x="2415" y="2482"/>
                  </a:cubicBezTo>
                  <a:cubicBezTo>
                    <a:pt x="3004" y="2482"/>
                    <a:pt x="3566" y="2370"/>
                    <a:pt x="4071" y="2173"/>
                  </a:cubicBezTo>
                  <a:cubicBezTo>
                    <a:pt x="4577" y="1977"/>
                    <a:pt x="4998" y="1724"/>
                    <a:pt x="5278" y="1387"/>
                  </a:cubicBezTo>
                  <a:cubicBezTo>
                    <a:pt x="5447" y="1190"/>
                    <a:pt x="5531" y="910"/>
                    <a:pt x="5587" y="629"/>
                  </a:cubicBezTo>
                  <a:cubicBezTo>
                    <a:pt x="5587" y="517"/>
                    <a:pt x="5531" y="404"/>
                    <a:pt x="5447" y="376"/>
                  </a:cubicBezTo>
                  <a:cubicBezTo>
                    <a:pt x="5417" y="356"/>
                    <a:pt x="5384" y="347"/>
                    <a:pt x="5349" y="347"/>
                  </a:cubicBezTo>
                  <a:cubicBezTo>
                    <a:pt x="5287" y="347"/>
                    <a:pt x="5221" y="378"/>
                    <a:pt x="5166" y="432"/>
                  </a:cubicBezTo>
                  <a:cubicBezTo>
                    <a:pt x="4942" y="685"/>
                    <a:pt x="4605" y="966"/>
                    <a:pt x="4240" y="1219"/>
                  </a:cubicBezTo>
                  <a:cubicBezTo>
                    <a:pt x="3847" y="1443"/>
                    <a:pt x="3397" y="1612"/>
                    <a:pt x="2920" y="1612"/>
                  </a:cubicBezTo>
                  <a:cubicBezTo>
                    <a:pt x="2808" y="1612"/>
                    <a:pt x="2696" y="1612"/>
                    <a:pt x="2555" y="1584"/>
                  </a:cubicBezTo>
                  <a:cubicBezTo>
                    <a:pt x="1544" y="1387"/>
                    <a:pt x="786" y="545"/>
                    <a:pt x="422" y="96"/>
                  </a:cubicBezTo>
                  <a:cubicBezTo>
                    <a:pt x="379" y="32"/>
                    <a:pt x="306" y="1"/>
                    <a:pt x="2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4178;p64"/>
            <p:cNvSpPr/>
            <p:nvPr/>
          </p:nvSpPr>
          <p:spPr>
            <a:xfrm>
              <a:off x="4017975" y="3637125"/>
              <a:ext cx="654625" cy="1546225"/>
            </a:xfrm>
            <a:custGeom>
              <a:avLst/>
              <a:gdLst/>
              <a:ahLst/>
              <a:cxnLst/>
              <a:rect l="l" t="t" r="r" b="b"/>
              <a:pathLst>
                <a:path w="26185" h="61849" extrusionOk="0">
                  <a:moveTo>
                    <a:pt x="360" y="0"/>
                  </a:moveTo>
                  <a:cubicBezTo>
                    <a:pt x="136" y="0"/>
                    <a:pt x="0" y="108"/>
                    <a:pt x="103" y="427"/>
                  </a:cubicBezTo>
                  <a:cubicBezTo>
                    <a:pt x="103" y="427"/>
                    <a:pt x="356" y="5677"/>
                    <a:pt x="216" y="7895"/>
                  </a:cubicBezTo>
                  <a:cubicBezTo>
                    <a:pt x="103" y="10141"/>
                    <a:pt x="412" y="21567"/>
                    <a:pt x="665" y="25329"/>
                  </a:cubicBezTo>
                  <a:cubicBezTo>
                    <a:pt x="918" y="29092"/>
                    <a:pt x="1760" y="37598"/>
                    <a:pt x="2321" y="41023"/>
                  </a:cubicBezTo>
                  <a:cubicBezTo>
                    <a:pt x="2911" y="44476"/>
                    <a:pt x="5915" y="58009"/>
                    <a:pt x="5915" y="58009"/>
                  </a:cubicBezTo>
                  <a:cubicBezTo>
                    <a:pt x="5915" y="58009"/>
                    <a:pt x="5297" y="59244"/>
                    <a:pt x="5466" y="59749"/>
                  </a:cubicBezTo>
                  <a:cubicBezTo>
                    <a:pt x="5606" y="60254"/>
                    <a:pt x="6841" y="61602"/>
                    <a:pt x="8666" y="61799"/>
                  </a:cubicBezTo>
                  <a:cubicBezTo>
                    <a:pt x="8981" y="61832"/>
                    <a:pt x="9254" y="61848"/>
                    <a:pt x="9490" y="61848"/>
                  </a:cubicBezTo>
                  <a:cubicBezTo>
                    <a:pt x="10643" y="61848"/>
                    <a:pt x="10941" y="61459"/>
                    <a:pt x="11221" y="60760"/>
                  </a:cubicBezTo>
                  <a:cubicBezTo>
                    <a:pt x="11586" y="59946"/>
                    <a:pt x="11726" y="57812"/>
                    <a:pt x="11839" y="56492"/>
                  </a:cubicBezTo>
                  <a:cubicBezTo>
                    <a:pt x="11951" y="55145"/>
                    <a:pt x="13046" y="52450"/>
                    <a:pt x="12653" y="48884"/>
                  </a:cubicBezTo>
                  <a:cubicBezTo>
                    <a:pt x="12288" y="45319"/>
                    <a:pt x="12990" y="32854"/>
                    <a:pt x="12990" y="32854"/>
                  </a:cubicBezTo>
                  <a:lnTo>
                    <a:pt x="13551" y="24319"/>
                  </a:lnTo>
                  <a:cubicBezTo>
                    <a:pt x="13551" y="24319"/>
                    <a:pt x="13944" y="34791"/>
                    <a:pt x="14337" y="36363"/>
                  </a:cubicBezTo>
                  <a:cubicBezTo>
                    <a:pt x="14702" y="37963"/>
                    <a:pt x="17622" y="55201"/>
                    <a:pt x="17931" y="56156"/>
                  </a:cubicBezTo>
                  <a:cubicBezTo>
                    <a:pt x="18240" y="57138"/>
                    <a:pt x="17987" y="58879"/>
                    <a:pt x="18184" y="59272"/>
                  </a:cubicBezTo>
                  <a:cubicBezTo>
                    <a:pt x="18380" y="59693"/>
                    <a:pt x="18549" y="60619"/>
                    <a:pt x="19054" y="61013"/>
                  </a:cubicBezTo>
                  <a:cubicBezTo>
                    <a:pt x="19375" y="61280"/>
                    <a:pt x="20375" y="61457"/>
                    <a:pt x="21271" y="61457"/>
                  </a:cubicBezTo>
                  <a:cubicBezTo>
                    <a:pt x="21786" y="61457"/>
                    <a:pt x="22266" y="61398"/>
                    <a:pt x="22563" y="61265"/>
                  </a:cubicBezTo>
                  <a:cubicBezTo>
                    <a:pt x="23377" y="60928"/>
                    <a:pt x="24051" y="60451"/>
                    <a:pt x="24051" y="60086"/>
                  </a:cubicBezTo>
                  <a:cubicBezTo>
                    <a:pt x="24051" y="59749"/>
                    <a:pt x="24360" y="58065"/>
                    <a:pt x="24248" y="57138"/>
                  </a:cubicBezTo>
                  <a:cubicBezTo>
                    <a:pt x="24163" y="56212"/>
                    <a:pt x="23911" y="55454"/>
                    <a:pt x="23911" y="55201"/>
                  </a:cubicBezTo>
                  <a:cubicBezTo>
                    <a:pt x="23911" y="54948"/>
                    <a:pt x="24669" y="41360"/>
                    <a:pt x="24669" y="37598"/>
                  </a:cubicBezTo>
                  <a:cubicBezTo>
                    <a:pt x="24669" y="33836"/>
                    <a:pt x="24220" y="29597"/>
                    <a:pt x="24220" y="29597"/>
                  </a:cubicBezTo>
                  <a:cubicBezTo>
                    <a:pt x="24220" y="29597"/>
                    <a:pt x="25680" y="18507"/>
                    <a:pt x="25932" y="14043"/>
                  </a:cubicBezTo>
                  <a:cubicBezTo>
                    <a:pt x="26185" y="9580"/>
                    <a:pt x="25876" y="5930"/>
                    <a:pt x="25623" y="4582"/>
                  </a:cubicBezTo>
                  <a:cubicBezTo>
                    <a:pt x="25371" y="3263"/>
                    <a:pt x="24922" y="371"/>
                    <a:pt x="24922" y="371"/>
                  </a:cubicBezTo>
                  <a:cubicBezTo>
                    <a:pt x="24922" y="371"/>
                    <a:pt x="19559" y="2027"/>
                    <a:pt x="15348" y="2168"/>
                  </a:cubicBezTo>
                  <a:cubicBezTo>
                    <a:pt x="12975" y="2231"/>
                    <a:pt x="11476" y="2366"/>
                    <a:pt x="10192" y="2366"/>
                  </a:cubicBezTo>
                  <a:cubicBezTo>
                    <a:pt x="9198" y="2366"/>
                    <a:pt x="8332" y="2285"/>
                    <a:pt x="7291" y="2027"/>
                  </a:cubicBezTo>
                  <a:cubicBezTo>
                    <a:pt x="4932" y="1466"/>
                    <a:pt x="1816" y="624"/>
                    <a:pt x="1563" y="427"/>
                  </a:cubicBezTo>
                  <a:cubicBezTo>
                    <a:pt x="1403" y="321"/>
                    <a:pt x="748" y="0"/>
                    <a:pt x="3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4179;p64"/>
            <p:cNvSpPr/>
            <p:nvPr/>
          </p:nvSpPr>
          <p:spPr>
            <a:xfrm>
              <a:off x="4013525" y="3630950"/>
              <a:ext cx="661200" cy="1558175"/>
            </a:xfrm>
            <a:custGeom>
              <a:avLst/>
              <a:gdLst/>
              <a:ahLst/>
              <a:cxnLst/>
              <a:rect l="l" t="t" r="r" b="b"/>
              <a:pathLst>
                <a:path w="26448" h="62327" extrusionOk="0">
                  <a:moveTo>
                    <a:pt x="534" y="478"/>
                  </a:moveTo>
                  <a:cubicBezTo>
                    <a:pt x="674" y="478"/>
                    <a:pt x="927" y="534"/>
                    <a:pt x="1124" y="646"/>
                  </a:cubicBezTo>
                  <a:cubicBezTo>
                    <a:pt x="1236" y="674"/>
                    <a:pt x="1348" y="730"/>
                    <a:pt x="1432" y="786"/>
                  </a:cubicBezTo>
                  <a:cubicBezTo>
                    <a:pt x="1517" y="815"/>
                    <a:pt x="1573" y="871"/>
                    <a:pt x="1601" y="871"/>
                  </a:cubicBezTo>
                  <a:cubicBezTo>
                    <a:pt x="1629" y="899"/>
                    <a:pt x="1685" y="927"/>
                    <a:pt x="1713" y="955"/>
                  </a:cubicBezTo>
                  <a:cubicBezTo>
                    <a:pt x="1882" y="1011"/>
                    <a:pt x="2162" y="1123"/>
                    <a:pt x="2555" y="1236"/>
                  </a:cubicBezTo>
                  <a:cubicBezTo>
                    <a:pt x="3735" y="1573"/>
                    <a:pt x="5756" y="2106"/>
                    <a:pt x="7440" y="2499"/>
                  </a:cubicBezTo>
                  <a:cubicBezTo>
                    <a:pt x="8479" y="2780"/>
                    <a:pt x="9378" y="2836"/>
                    <a:pt x="10388" y="2836"/>
                  </a:cubicBezTo>
                  <a:cubicBezTo>
                    <a:pt x="11680" y="2836"/>
                    <a:pt x="13168" y="2724"/>
                    <a:pt x="15526" y="2639"/>
                  </a:cubicBezTo>
                  <a:cubicBezTo>
                    <a:pt x="19256" y="2541"/>
                    <a:pt x="23822" y="1242"/>
                    <a:pt x="24913" y="916"/>
                  </a:cubicBezTo>
                  <a:lnTo>
                    <a:pt x="24913" y="916"/>
                  </a:lnTo>
                  <a:cubicBezTo>
                    <a:pt x="25027" y="1635"/>
                    <a:pt x="25369" y="3775"/>
                    <a:pt x="25577" y="4885"/>
                  </a:cubicBezTo>
                  <a:cubicBezTo>
                    <a:pt x="25745" y="5840"/>
                    <a:pt x="25970" y="8086"/>
                    <a:pt x="25970" y="11006"/>
                  </a:cubicBezTo>
                  <a:cubicBezTo>
                    <a:pt x="25970" y="12016"/>
                    <a:pt x="25942" y="13111"/>
                    <a:pt x="25886" y="14262"/>
                  </a:cubicBezTo>
                  <a:cubicBezTo>
                    <a:pt x="25773" y="16480"/>
                    <a:pt x="25324" y="20383"/>
                    <a:pt x="24931" y="23724"/>
                  </a:cubicBezTo>
                  <a:cubicBezTo>
                    <a:pt x="24735" y="25380"/>
                    <a:pt x="24538" y="26924"/>
                    <a:pt x="24398" y="28019"/>
                  </a:cubicBezTo>
                  <a:cubicBezTo>
                    <a:pt x="24257" y="29142"/>
                    <a:pt x="24173" y="29816"/>
                    <a:pt x="24173" y="29816"/>
                  </a:cubicBezTo>
                  <a:lnTo>
                    <a:pt x="24173" y="29872"/>
                  </a:lnTo>
                  <a:cubicBezTo>
                    <a:pt x="24173" y="29872"/>
                    <a:pt x="24201" y="30153"/>
                    <a:pt x="24229" y="30602"/>
                  </a:cubicBezTo>
                  <a:cubicBezTo>
                    <a:pt x="24370" y="31949"/>
                    <a:pt x="24622" y="35038"/>
                    <a:pt x="24622" y="37845"/>
                  </a:cubicBezTo>
                  <a:cubicBezTo>
                    <a:pt x="24622" y="39698"/>
                    <a:pt x="24426" y="44050"/>
                    <a:pt x="24229" y="47952"/>
                  </a:cubicBezTo>
                  <a:cubicBezTo>
                    <a:pt x="24145" y="49889"/>
                    <a:pt x="24033" y="51742"/>
                    <a:pt x="23977" y="53090"/>
                  </a:cubicBezTo>
                  <a:cubicBezTo>
                    <a:pt x="23920" y="53792"/>
                    <a:pt x="23892" y="54353"/>
                    <a:pt x="23892" y="54746"/>
                  </a:cubicBezTo>
                  <a:cubicBezTo>
                    <a:pt x="23864" y="54971"/>
                    <a:pt x="23864" y="55111"/>
                    <a:pt x="23864" y="55223"/>
                  </a:cubicBezTo>
                  <a:cubicBezTo>
                    <a:pt x="23836" y="55364"/>
                    <a:pt x="23836" y="55420"/>
                    <a:pt x="23836" y="55448"/>
                  </a:cubicBezTo>
                  <a:cubicBezTo>
                    <a:pt x="23836" y="55532"/>
                    <a:pt x="23864" y="55645"/>
                    <a:pt x="23892" y="55785"/>
                  </a:cubicBezTo>
                  <a:cubicBezTo>
                    <a:pt x="23977" y="56150"/>
                    <a:pt x="24117" y="56739"/>
                    <a:pt x="24201" y="57413"/>
                  </a:cubicBezTo>
                  <a:cubicBezTo>
                    <a:pt x="24229" y="57526"/>
                    <a:pt x="24229" y="57666"/>
                    <a:pt x="24229" y="57806"/>
                  </a:cubicBezTo>
                  <a:cubicBezTo>
                    <a:pt x="24229" y="58256"/>
                    <a:pt x="24173" y="58817"/>
                    <a:pt x="24117" y="59294"/>
                  </a:cubicBezTo>
                  <a:cubicBezTo>
                    <a:pt x="24089" y="59519"/>
                    <a:pt x="24061" y="59743"/>
                    <a:pt x="24033" y="59912"/>
                  </a:cubicBezTo>
                  <a:cubicBezTo>
                    <a:pt x="24005" y="60108"/>
                    <a:pt x="24005" y="60249"/>
                    <a:pt x="24005" y="60333"/>
                  </a:cubicBezTo>
                  <a:cubicBezTo>
                    <a:pt x="24005" y="60361"/>
                    <a:pt x="23977" y="60417"/>
                    <a:pt x="23920" y="60501"/>
                  </a:cubicBezTo>
                  <a:cubicBezTo>
                    <a:pt x="23752" y="60726"/>
                    <a:pt x="23247" y="61063"/>
                    <a:pt x="22657" y="61316"/>
                  </a:cubicBezTo>
                  <a:cubicBezTo>
                    <a:pt x="22462" y="61389"/>
                    <a:pt x="22078" y="61462"/>
                    <a:pt x="21669" y="61462"/>
                  </a:cubicBezTo>
                  <a:cubicBezTo>
                    <a:pt x="21606" y="61462"/>
                    <a:pt x="21542" y="61460"/>
                    <a:pt x="21478" y="61456"/>
                  </a:cubicBezTo>
                  <a:cubicBezTo>
                    <a:pt x="21057" y="61456"/>
                    <a:pt x="20579" y="61428"/>
                    <a:pt x="20186" y="61344"/>
                  </a:cubicBezTo>
                  <a:cubicBezTo>
                    <a:pt x="19990" y="61316"/>
                    <a:pt x="19821" y="61260"/>
                    <a:pt x="19681" y="61231"/>
                  </a:cubicBezTo>
                  <a:cubicBezTo>
                    <a:pt x="19513" y="61175"/>
                    <a:pt x="19428" y="61119"/>
                    <a:pt x="19372" y="61091"/>
                  </a:cubicBezTo>
                  <a:cubicBezTo>
                    <a:pt x="19176" y="60923"/>
                    <a:pt x="19007" y="60642"/>
                    <a:pt x="18895" y="60305"/>
                  </a:cubicBezTo>
                  <a:cubicBezTo>
                    <a:pt x="18783" y="59996"/>
                    <a:pt x="18698" y="59659"/>
                    <a:pt x="18558" y="59435"/>
                  </a:cubicBezTo>
                  <a:cubicBezTo>
                    <a:pt x="18558" y="59407"/>
                    <a:pt x="18530" y="59294"/>
                    <a:pt x="18530" y="59126"/>
                  </a:cubicBezTo>
                  <a:cubicBezTo>
                    <a:pt x="18502" y="58957"/>
                    <a:pt x="18502" y="58761"/>
                    <a:pt x="18502" y="58536"/>
                  </a:cubicBezTo>
                  <a:cubicBezTo>
                    <a:pt x="18502" y="58424"/>
                    <a:pt x="18502" y="58312"/>
                    <a:pt x="18502" y="58171"/>
                  </a:cubicBezTo>
                  <a:cubicBezTo>
                    <a:pt x="18502" y="57582"/>
                    <a:pt x="18502" y="56880"/>
                    <a:pt x="18333" y="56346"/>
                  </a:cubicBezTo>
                  <a:cubicBezTo>
                    <a:pt x="18305" y="56290"/>
                    <a:pt x="18277" y="56178"/>
                    <a:pt x="18249" y="56010"/>
                  </a:cubicBezTo>
                  <a:cubicBezTo>
                    <a:pt x="17969" y="54662"/>
                    <a:pt x="17182" y="50170"/>
                    <a:pt x="16424" y="45846"/>
                  </a:cubicBezTo>
                  <a:cubicBezTo>
                    <a:pt x="16031" y="43685"/>
                    <a:pt x="15666" y="41551"/>
                    <a:pt x="15358" y="39867"/>
                  </a:cubicBezTo>
                  <a:cubicBezTo>
                    <a:pt x="15049" y="38182"/>
                    <a:pt x="14824" y="36947"/>
                    <a:pt x="14740" y="36582"/>
                  </a:cubicBezTo>
                  <a:cubicBezTo>
                    <a:pt x="14684" y="36385"/>
                    <a:pt x="14628" y="36048"/>
                    <a:pt x="14600" y="35627"/>
                  </a:cubicBezTo>
                  <a:cubicBezTo>
                    <a:pt x="14431" y="34083"/>
                    <a:pt x="14263" y="31332"/>
                    <a:pt x="14150" y="28945"/>
                  </a:cubicBezTo>
                  <a:cubicBezTo>
                    <a:pt x="14094" y="27738"/>
                    <a:pt x="14066" y="26643"/>
                    <a:pt x="14010" y="25857"/>
                  </a:cubicBezTo>
                  <a:cubicBezTo>
                    <a:pt x="13982" y="25043"/>
                    <a:pt x="13982" y="24566"/>
                    <a:pt x="13982" y="24538"/>
                  </a:cubicBezTo>
                  <a:cubicBezTo>
                    <a:pt x="13954" y="24425"/>
                    <a:pt x="13870" y="24341"/>
                    <a:pt x="13729" y="24313"/>
                  </a:cubicBezTo>
                  <a:cubicBezTo>
                    <a:pt x="13617" y="24313"/>
                    <a:pt x="13505" y="24425"/>
                    <a:pt x="13505" y="24538"/>
                  </a:cubicBezTo>
                  <a:lnTo>
                    <a:pt x="12943" y="33101"/>
                  </a:lnTo>
                  <a:lnTo>
                    <a:pt x="12915" y="33101"/>
                  </a:lnTo>
                  <a:cubicBezTo>
                    <a:pt x="12915" y="33101"/>
                    <a:pt x="12494" y="40793"/>
                    <a:pt x="12494" y="45818"/>
                  </a:cubicBezTo>
                  <a:cubicBezTo>
                    <a:pt x="12494" y="47194"/>
                    <a:pt x="12522" y="48373"/>
                    <a:pt x="12606" y="49159"/>
                  </a:cubicBezTo>
                  <a:cubicBezTo>
                    <a:pt x="12662" y="49665"/>
                    <a:pt x="12690" y="50170"/>
                    <a:pt x="12690" y="50647"/>
                  </a:cubicBezTo>
                  <a:cubicBezTo>
                    <a:pt x="12690" y="52023"/>
                    <a:pt x="12494" y="53258"/>
                    <a:pt x="12269" y="54269"/>
                  </a:cubicBezTo>
                  <a:cubicBezTo>
                    <a:pt x="12073" y="55308"/>
                    <a:pt x="11820" y="56094"/>
                    <a:pt x="11792" y="56711"/>
                  </a:cubicBezTo>
                  <a:cubicBezTo>
                    <a:pt x="11736" y="57385"/>
                    <a:pt x="11680" y="58256"/>
                    <a:pt x="11567" y="59042"/>
                  </a:cubicBezTo>
                  <a:cubicBezTo>
                    <a:pt x="11483" y="59828"/>
                    <a:pt x="11343" y="60558"/>
                    <a:pt x="11203" y="60923"/>
                  </a:cubicBezTo>
                  <a:cubicBezTo>
                    <a:pt x="11034" y="61260"/>
                    <a:pt x="10922" y="61484"/>
                    <a:pt x="10725" y="61624"/>
                  </a:cubicBezTo>
                  <a:cubicBezTo>
                    <a:pt x="10529" y="61765"/>
                    <a:pt x="10220" y="61849"/>
                    <a:pt x="9686" y="61849"/>
                  </a:cubicBezTo>
                  <a:cubicBezTo>
                    <a:pt x="9462" y="61849"/>
                    <a:pt x="9181" y="61849"/>
                    <a:pt x="8872" y="61821"/>
                  </a:cubicBezTo>
                  <a:cubicBezTo>
                    <a:pt x="8002" y="61709"/>
                    <a:pt x="7272" y="61344"/>
                    <a:pt x="6767" y="60951"/>
                  </a:cubicBezTo>
                  <a:cubicBezTo>
                    <a:pt x="6486" y="60754"/>
                    <a:pt x="6289" y="60530"/>
                    <a:pt x="6121" y="60361"/>
                  </a:cubicBezTo>
                  <a:cubicBezTo>
                    <a:pt x="5981" y="60165"/>
                    <a:pt x="5868" y="59996"/>
                    <a:pt x="5868" y="59940"/>
                  </a:cubicBezTo>
                  <a:cubicBezTo>
                    <a:pt x="5840" y="59912"/>
                    <a:pt x="5840" y="59856"/>
                    <a:pt x="5840" y="59800"/>
                  </a:cubicBezTo>
                  <a:cubicBezTo>
                    <a:pt x="5840" y="59575"/>
                    <a:pt x="5953" y="59210"/>
                    <a:pt x="6065" y="58901"/>
                  </a:cubicBezTo>
                  <a:cubicBezTo>
                    <a:pt x="6121" y="58761"/>
                    <a:pt x="6177" y="58620"/>
                    <a:pt x="6233" y="58508"/>
                  </a:cubicBezTo>
                  <a:cubicBezTo>
                    <a:pt x="6261" y="58480"/>
                    <a:pt x="6261" y="58424"/>
                    <a:pt x="6289" y="58396"/>
                  </a:cubicBezTo>
                  <a:lnTo>
                    <a:pt x="6318" y="58368"/>
                  </a:lnTo>
                  <a:cubicBezTo>
                    <a:pt x="6318" y="58312"/>
                    <a:pt x="6346" y="58256"/>
                    <a:pt x="6318" y="58199"/>
                  </a:cubicBezTo>
                  <a:cubicBezTo>
                    <a:pt x="6318" y="58199"/>
                    <a:pt x="6121" y="57357"/>
                    <a:pt x="5840" y="56038"/>
                  </a:cubicBezTo>
                  <a:cubicBezTo>
                    <a:pt x="4970" y="52079"/>
                    <a:pt x="3173" y="43825"/>
                    <a:pt x="2724" y="41242"/>
                  </a:cubicBezTo>
                  <a:cubicBezTo>
                    <a:pt x="2162" y="37817"/>
                    <a:pt x="1320" y="29310"/>
                    <a:pt x="1068" y="25576"/>
                  </a:cubicBezTo>
                  <a:cubicBezTo>
                    <a:pt x="871" y="22404"/>
                    <a:pt x="590" y="13785"/>
                    <a:pt x="590" y="9827"/>
                  </a:cubicBezTo>
                  <a:cubicBezTo>
                    <a:pt x="590" y="9097"/>
                    <a:pt x="618" y="8507"/>
                    <a:pt x="618" y="8170"/>
                  </a:cubicBezTo>
                  <a:cubicBezTo>
                    <a:pt x="646" y="7721"/>
                    <a:pt x="674" y="7131"/>
                    <a:pt x="674" y="6514"/>
                  </a:cubicBezTo>
                  <a:cubicBezTo>
                    <a:pt x="674" y="4015"/>
                    <a:pt x="506" y="674"/>
                    <a:pt x="506" y="674"/>
                  </a:cubicBezTo>
                  <a:lnTo>
                    <a:pt x="506" y="618"/>
                  </a:lnTo>
                  <a:cubicBezTo>
                    <a:pt x="478" y="562"/>
                    <a:pt x="478" y="534"/>
                    <a:pt x="478" y="506"/>
                  </a:cubicBezTo>
                  <a:lnTo>
                    <a:pt x="478" y="478"/>
                  </a:lnTo>
                  <a:close/>
                  <a:moveTo>
                    <a:pt x="534" y="0"/>
                  </a:moveTo>
                  <a:cubicBezTo>
                    <a:pt x="422" y="0"/>
                    <a:pt x="310" y="28"/>
                    <a:pt x="197" y="113"/>
                  </a:cubicBezTo>
                  <a:cubicBezTo>
                    <a:pt x="57" y="197"/>
                    <a:pt x="1" y="365"/>
                    <a:pt x="1" y="506"/>
                  </a:cubicBezTo>
                  <a:cubicBezTo>
                    <a:pt x="1" y="571"/>
                    <a:pt x="17" y="636"/>
                    <a:pt x="38" y="701"/>
                  </a:cubicBezTo>
                  <a:lnTo>
                    <a:pt x="38" y="701"/>
                  </a:lnTo>
                  <a:lnTo>
                    <a:pt x="29" y="702"/>
                  </a:lnTo>
                  <a:cubicBezTo>
                    <a:pt x="29" y="702"/>
                    <a:pt x="85" y="1545"/>
                    <a:pt x="113" y="2696"/>
                  </a:cubicBezTo>
                  <a:cubicBezTo>
                    <a:pt x="169" y="3819"/>
                    <a:pt x="197" y="5278"/>
                    <a:pt x="197" y="6514"/>
                  </a:cubicBezTo>
                  <a:cubicBezTo>
                    <a:pt x="197" y="7131"/>
                    <a:pt x="197" y="7693"/>
                    <a:pt x="169" y="8142"/>
                  </a:cubicBezTo>
                  <a:cubicBezTo>
                    <a:pt x="141" y="8507"/>
                    <a:pt x="141" y="9069"/>
                    <a:pt x="141" y="9827"/>
                  </a:cubicBezTo>
                  <a:cubicBezTo>
                    <a:pt x="141" y="13785"/>
                    <a:pt x="394" y="22404"/>
                    <a:pt x="618" y="25605"/>
                  </a:cubicBezTo>
                  <a:cubicBezTo>
                    <a:pt x="871" y="29367"/>
                    <a:pt x="1685" y="37845"/>
                    <a:pt x="2275" y="41326"/>
                  </a:cubicBezTo>
                  <a:cubicBezTo>
                    <a:pt x="2840" y="44639"/>
                    <a:pt x="5628" y="57226"/>
                    <a:pt x="5854" y="58246"/>
                  </a:cubicBezTo>
                  <a:lnTo>
                    <a:pt x="5854" y="58246"/>
                  </a:lnTo>
                  <a:cubicBezTo>
                    <a:pt x="5803" y="58338"/>
                    <a:pt x="5718" y="58511"/>
                    <a:pt x="5644" y="58733"/>
                  </a:cubicBezTo>
                  <a:cubicBezTo>
                    <a:pt x="5503" y="59070"/>
                    <a:pt x="5391" y="59463"/>
                    <a:pt x="5363" y="59800"/>
                  </a:cubicBezTo>
                  <a:cubicBezTo>
                    <a:pt x="5363" y="59884"/>
                    <a:pt x="5391" y="59968"/>
                    <a:pt x="5419" y="60080"/>
                  </a:cubicBezTo>
                  <a:lnTo>
                    <a:pt x="5419" y="60052"/>
                  </a:lnTo>
                  <a:cubicBezTo>
                    <a:pt x="5475" y="60249"/>
                    <a:pt x="5588" y="60445"/>
                    <a:pt x="5756" y="60642"/>
                  </a:cubicBezTo>
                  <a:cubicBezTo>
                    <a:pt x="6289" y="61288"/>
                    <a:pt x="7384" y="62102"/>
                    <a:pt x="8816" y="62270"/>
                  </a:cubicBezTo>
                  <a:cubicBezTo>
                    <a:pt x="9153" y="62298"/>
                    <a:pt x="9434" y="62326"/>
                    <a:pt x="9686" y="62326"/>
                  </a:cubicBezTo>
                  <a:cubicBezTo>
                    <a:pt x="10276" y="62326"/>
                    <a:pt x="10697" y="62214"/>
                    <a:pt x="11006" y="61989"/>
                  </a:cubicBezTo>
                  <a:cubicBezTo>
                    <a:pt x="11315" y="61765"/>
                    <a:pt x="11455" y="61456"/>
                    <a:pt x="11624" y="61119"/>
                  </a:cubicBezTo>
                  <a:cubicBezTo>
                    <a:pt x="11820" y="60642"/>
                    <a:pt x="11932" y="59912"/>
                    <a:pt x="12045" y="59098"/>
                  </a:cubicBezTo>
                  <a:cubicBezTo>
                    <a:pt x="12129" y="58284"/>
                    <a:pt x="12213" y="57413"/>
                    <a:pt x="12241" y="56739"/>
                  </a:cubicBezTo>
                  <a:cubicBezTo>
                    <a:pt x="12297" y="56234"/>
                    <a:pt x="12522" y="55392"/>
                    <a:pt x="12719" y="54381"/>
                  </a:cubicBezTo>
                  <a:cubicBezTo>
                    <a:pt x="12943" y="53342"/>
                    <a:pt x="13168" y="52079"/>
                    <a:pt x="13168" y="50647"/>
                  </a:cubicBezTo>
                  <a:cubicBezTo>
                    <a:pt x="13168" y="50142"/>
                    <a:pt x="13140" y="49637"/>
                    <a:pt x="13084" y="49103"/>
                  </a:cubicBezTo>
                  <a:cubicBezTo>
                    <a:pt x="12999" y="48373"/>
                    <a:pt x="12971" y="47194"/>
                    <a:pt x="12971" y="45818"/>
                  </a:cubicBezTo>
                  <a:cubicBezTo>
                    <a:pt x="12971" y="43320"/>
                    <a:pt x="13084" y="40147"/>
                    <a:pt x="13168" y="37592"/>
                  </a:cubicBezTo>
                  <a:cubicBezTo>
                    <a:pt x="13224" y="36329"/>
                    <a:pt x="13280" y="35206"/>
                    <a:pt x="13336" y="34392"/>
                  </a:cubicBezTo>
                  <a:cubicBezTo>
                    <a:pt x="13364" y="33606"/>
                    <a:pt x="13392" y="33129"/>
                    <a:pt x="13392" y="33129"/>
                  </a:cubicBezTo>
                  <a:lnTo>
                    <a:pt x="13679" y="28962"/>
                  </a:lnTo>
                  <a:lnTo>
                    <a:pt x="13679" y="28962"/>
                  </a:lnTo>
                  <a:cubicBezTo>
                    <a:pt x="13695" y="29306"/>
                    <a:pt x="13712" y="29657"/>
                    <a:pt x="13729" y="30012"/>
                  </a:cubicBezTo>
                  <a:cubicBezTo>
                    <a:pt x="13813" y="31416"/>
                    <a:pt x="13898" y="32876"/>
                    <a:pt x="13982" y="34083"/>
                  </a:cubicBezTo>
                  <a:cubicBezTo>
                    <a:pt x="14038" y="34673"/>
                    <a:pt x="14066" y="35234"/>
                    <a:pt x="14122" y="35683"/>
                  </a:cubicBezTo>
                  <a:cubicBezTo>
                    <a:pt x="14178" y="36105"/>
                    <a:pt x="14235" y="36470"/>
                    <a:pt x="14263" y="36666"/>
                  </a:cubicBezTo>
                  <a:cubicBezTo>
                    <a:pt x="14375" y="37059"/>
                    <a:pt x="14628" y="38435"/>
                    <a:pt x="14965" y="40288"/>
                  </a:cubicBezTo>
                  <a:cubicBezTo>
                    <a:pt x="15442" y="43067"/>
                    <a:pt x="16116" y="46941"/>
                    <a:pt x="16705" y="50198"/>
                  </a:cubicBezTo>
                  <a:cubicBezTo>
                    <a:pt x="16986" y="51826"/>
                    <a:pt x="17267" y="53286"/>
                    <a:pt x="17463" y="54409"/>
                  </a:cubicBezTo>
                  <a:cubicBezTo>
                    <a:pt x="17575" y="54971"/>
                    <a:pt x="17660" y="55420"/>
                    <a:pt x="17716" y="55785"/>
                  </a:cubicBezTo>
                  <a:cubicBezTo>
                    <a:pt x="17800" y="56150"/>
                    <a:pt x="17856" y="56375"/>
                    <a:pt x="17884" y="56487"/>
                  </a:cubicBezTo>
                  <a:cubicBezTo>
                    <a:pt x="18025" y="56908"/>
                    <a:pt x="18053" y="57582"/>
                    <a:pt x="18025" y="58171"/>
                  </a:cubicBezTo>
                  <a:cubicBezTo>
                    <a:pt x="18025" y="58312"/>
                    <a:pt x="18025" y="58424"/>
                    <a:pt x="18025" y="58536"/>
                  </a:cubicBezTo>
                  <a:cubicBezTo>
                    <a:pt x="18025" y="58761"/>
                    <a:pt x="18025" y="58985"/>
                    <a:pt x="18053" y="59154"/>
                  </a:cubicBezTo>
                  <a:cubicBezTo>
                    <a:pt x="18053" y="59350"/>
                    <a:pt x="18081" y="59491"/>
                    <a:pt x="18165" y="59631"/>
                  </a:cubicBezTo>
                  <a:cubicBezTo>
                    <a:pt x="18249" y="59800"/>
                    <a:pt x="18333" y="60137"/>
                    <a:pt x="18474" y="60473"/>
                  </a:cubicBezTo>
                  <a:cubicBezTo>
                    <a:pt x="18586" y="60838"/>
                    <a:pt x="18783" y="61203"/>
                    <a:pt x="19092" y="61456"/>
                  </a:cubicBezTo>
                  <a:cubicBezTo>
                    <a:pt x="19204" y="61540"/>
                    <a:pt x="19344" y="61596"/>
                    <a:pt x="19513" y="61653"/>
                  </a:cubicBezTo>
                  <a:cubicBezTo>
                    <a:pt x="20018" y="61849"/>
                    <a:pt x="20776" y="61933"/>
                    <a:pt x="21478" y="61933"/>
                  </a:cubicBezTo>
                  <a:cubicBezTo>
                    <a:pt x="22011" y="61933"/>
                    <a:pt x="22489" y="61877"/>
                    <a:pt x="22854" y="61737"/>
                  </a:cubicBezTo>
                  <a:cubicBezTo>
                    <a:pt x="23275" y="61540"/>
                    <a:pt x="23640" y="61344"/>
                    <a:pt x="23948" y="61119"/>
                  </a:cubicBezTo>
                  <a:cubicBezTo>
                    <a:pt x="24089" y="61007"/>
                    <a:pt x="24201" y="60895"/>
                    <a:pt x="24313" y="60782"/>
                  </a:cubicBezTo>
                  <a:cubicBezTo>
                    <a:pt x="24398" y="60642"/>
                    <a:pt x="24454" y="60501"/>
                    <a:pt x="24454" y="60333"/>
                  </a:cubicBezTo>
                  <a:cubicBezTo>
                    <a:pt x="24454" y="60305"/>
                    <a:pt x="24482" y="60165"/>
                    <a:pt x="24510" y="59968"/>
                  </a:cubicBezTo>
                  <a:cubicBezTo>
                    <a:pt x="24566" y="59463"/>
                    <a:pt x="24678" y="58536"/>
                    <a:pt x="24678" y="57806"/>
                  </a:cubicBezTo>
                  <a:cubicBezTo>
                    <a:pt x="24678" y="57666"/>
                    <a:pt x="24678" y="57497"/>
                    <a:pt x="24678" y="57357"/>
                  </a:cubicBezTo>
                  <a:cubicBezTo>
                    <a:pt x="24622" y="56880"/>
                    <a:pt x="24538" y="56459"/>
                    <a:pt x="24454" y="56122"/>
                  </a:cubicBezTo>
                  <a:cubicBezTo>
                    <a:pt x="24398" y="55953"/>
                    <a:pt x="24370" y="55785"/>
                    <a:pt x="24341" y="55673"/>
                  </a:cubicBezTo>
                  <a:cubicBezTo>
                    <a:pt x="24313" y="55560"/>
                    <a:pt x="24313" y="55476"/>
                    <a:pt x="24313" y="55448"/>
                  </a:cubicBezTo>
                  <a:cubicBezTo>
                    <a:pt x="24313" y="55448"/>
                    <a:pt x="24313" y="55364"/>
                    <a:pt x="24313" y="55252"/>
                  </a:cubicBezTo>
                  <a:cubicBezTo>
                    <a:pt x="24398" y="53539"/>
                    <a:pt x="25071" y="41383"/>
                    <a:pt x="25071" y="37845"/>
                  </a:cubicBezTo>
                  <a:cubicBezTo>
                    <a:pt x="25071" y="34242"/>
                    <a:pt x="24665" y="30259"/>
                    <a:pt x="24625" y="29874"/>
                  </a:cubicBezTo>
                  <a:lnTo>
                    <a:pt x="24625" y="29874"/>
                  </a:lnTo>
                  <a:cubicBezTo>
                    <a:pt x="24701" y="29280"/>
                    <a:pt x="26117" y="18662"/>
                    <a:pt x="26363" y="14290"/>
                  </a:cubicBezTo>
                  <a:cubicBezTo>
                    <a:pt x="26419" y="13139"/>
                    <a:pt x="26447" y="12016"/>
                    <a:pt x="26447" y="11006"/>
                  </a:cubicBezTo>
                  <a:cubicBezTo>
                    <a:pt x="26447" y="8058"/>
                    <a:pt x="26222" y="5812"/>
                    <a:pt x="26026" y="4801"/>
                  </a:cubicBezTo>
                  <a:cubicBezTo>
                    <a:pt x="25914" y="4127"/>
                    <a:pt x="25717" y="3089"/>
                    <a:pt x="25577" y="2190"/>
                  </a:cubicBezTo>
                  <a:cubicBezTo>
                    <a:pt x="25436" y="1292"/>
                    <a:pt x="25324" y="590"/>
                    <a:pt x="25324" y="590"/>
                  </a:cubicBezTo>
                  <a:cubicBezTo>
                    <a:pt x="25324" y="534"/>
                    <a:pt x="25268" y="450"/>
                    <a:pt x="25212" y="422"/>
                  </a:cubicBezTo>
                  <a:cubicBezTo>
                    <a:pt x="25156" y="393"/>
                    <a:pt x="25100" y="393"/>
                    <a:pt x="25043" y="393"/>
                  </a:cubicBezTo>
                  <a:cubicBezTo>
                    <a:pt x="25015" y="393"/>
                    <a:pt x="24959" y="422"/>
                    <a:pt x="24791" y="478"/>
                  </a:cubicBezTo>
                  <a:cubicBezTo>
                    <a:pt x="23724" y="786"/>
                    <a:pt x="19148" y="2078"/>
                    <a:pt x="15526" y="2190"/>
                  </a:cubicBezTo>
                  <a:cubicBezTo>
                    <a:pt x="13140" y="2246"/>
                    <a:pt x="11652" y="2387"/>
                    <a:pt x="10388" y="2387"/>
                  </a:cubicBezTo>
                  <a:cubicBezTo>
                    <a:pt x="9378" y="2387"/>
                    <a:pt x="8563" y="2303"/>
                    <a:pt x="7525" y="2050"/>
                  </a:cubicBezTo>
                  <a:cubicBezTo>
                    <a:pt x="6346" y="1769"/>
                    <a:pt x="4998" y="1432"/>
                    <a:pt x="3875" y="1123"/>
                  </a:cubicBezTo>
                  <a:cubicBezTo>
                    <a:pt x="3342" y="955"/>
                    <a:pt x="2836" y="815"/>
                    <a:pt x="2471" y="702"/>
                  </a:cubicBezTo>
                  <a:cubicBezTo>
                    <a:pt x="2303" y="646"/>
                    <a:pt x="2162" y="618"/>
                    <a:pt x="2050" y="562"/>
                  </a:cubicBezTo>
                  <a:cubicBezTo>
                    <a:pt x="1994" y="562"/>
                    <a:pt x="1938" y="534"/>
                    <a:pt x="1910" y="506"/>
                  </a:cubicBezTo>
                  <a:lnTo>
                    <a:pt x="1882" y="506"/>
                  </a:lnTo>
                  <a:cubicBezTo>
                    <a:pt x="1826" y="450"/>
                    <a:pt x="1741" y="422"/>
                    <a:pt x="1657" y="365"/>
                  </a:cubicBezTo>
                  <a:cubicBezTo>
                    <a:pt x="1517" y="281"/>
                    <a:pt x="1320" y="197"/>
                    <a:pt x="1124" y="141"/>
                  </a:cubicBezTo>
                  <a:cubicBezTo>
                    <a:pt x="927" y="57"/>
                    <a:pt x="731" y="0"/>
                    <a:pt x="5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4180;p64"/>
            <p:cNvSpPr/>
            <p:nvPr/>
          </p:nvSpPr>
          <p:spPr>
            <a:xfrm>
              <a:off x="4350425" y="4004350"/>
              <a:ext cx="40025" cy="246475"/>
            </a:xfrm>
            <a:custGeom>
              <a:avLst/>
              <a:gdLst/>
              <a:ahLst/>
              <a:cxnLst/>
              <a:rect l="l" t="t" r="r" b="b"/>
              <a:pathLst>
                <a:path w="1601" h="9859" extrusionOk="0">
                  <a:moveTo>
                    <a:pt x="1376" y="0"/>
                  </a:moveTo>
                  <a:cubicBezTo>
                    <a:pt x="1236" y="0"/>
                    <a:pt x="1124" y="84"/>
                    <a:pt x="1124" y="225"/>
                  </a:cubicBezTo>
                  <a:lnTo>
                    <a:pt x="29" y="9602"/>
                  </a:lnTo>
                  <a:cubicBezTo>
                    <a:pt x="1" y="9714"/>
                    <a:pt x="113" y="9854"/>
                    <a:pt x="225" y="9854"/>
                  </a:cubicBezTo>
                  <a:cubicBezTo>
                    <a:pt x="240" y="9857"/>
                    <a:pt x="254" y="9859"/>
                    <a:pt x="269" y="9859"/>
                  </a:cubicBezTo>
                  <a:cubicBezTo>
                    <a:pt x="388" y="9859"/>
                    <a:pt x="481" y="9758"/>
                    <a:pt x="506" y="9658"/>
                  </a:cubicBezTo>
                  <a:lnTo>
                    <a:pt x="1573" y="281"/>
                  </a:lnTo>
                  <a:cubicBezTo>
                    <a:pt x="1601" y="141"/>
                    <a:pt x="1489" y="28"/>
                    <a:pt x="13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4181;p64"/>
            <p:cNvSpPr/>
            <p:nvPr/>
          </p:nvSpPr>
          <p:spPr>
            <a:xfrm>
              <a:off x="4370775" y="4022050"/>
              <a:ext cx="101800" cy="48475"/>
            </a:xfrm>
            <a:custGeom>
              <a:avLst/>
              <a:gdLst/>
              <a:ahLst/>
              <a:cxnLst/>
              <a:rect l="l" t="t" r="r" b="b"/>
              <a:pathLst>
                <a:path w="4072" h="1939" extrusionOk="0">
                  <a:moveTo>
                    <a:pt x="3809" y="1"/>
                  </a:moveTo>
                  <a:cubicBezTo>
                    <a:pt x="3777" y="1"/>
                    <a:pt x="3743" y="8"/>
                    <a:pt x="3707" y="22"/>
                  </a:cubicBezTo>
                  <a:lnTo>
                    <a:pt x="197" y="1482"/>
                  </a:lnTo>
                  <a:cubicBezTo>
                    <a:pt x="57" y="1538"/>
                    <a:pt x="1" y="1679"/>
                    <a:pt x="57" y="1791"/>
                  </a:cubicBezTo>
                  <a:cubicBezTo>
                    <a:pt x="103" y="1884"/>
                    <a:pt x="208" y="1938"/>
                    <a:pt x="306" y="1938"/>
                  </a:cubicBezTo>
                  <a:cubicBezTo>
                    <a:pt x="326" y="1938"/>
                    <a:pt x="346" y="1936"/>
                    <a:pt x="366" y="1931"/>
                  </a:cubicBezTo>
                  <a:lnTo>
                    <a:pt x="3903" y="471"/>
                  </a:lnTo>
                  <a:cubicBezTo>
                    <a:pt x="4015" y="415"/>
                    <a:pt x="4072" y="275"/>
                    <a:pt x="4015" y="162"/>
                  </a:cubicBezTo>
                  <a:cubicBezTo>
                    <a:pt x="3974" y="58"/>
                    <a:pt x="3901" y="1"/>
                    <a:pt x="38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4182;p64"/>
            <p:cNvSpPr/>
            <p:nvPr/>
          </p:nvSpPr>
          <p:spPr>
            <a:xfrm>
              <a:off x="4550450" y="4371275"/>
              <a:ext cx="79350" cy="306325"/>
            </a:xfrm>
            <a:custGeom>
              <a:avLst/>
              <a:gdLst/>
              <a:ahLst/>
              <a:cxnLst/>
              <a:rect l="l" t="t" r="r" b="b"/>
              <a:pathLst>
                <a:path w="3174" h="12253" extrusionOk="0">
                  <a:moveTo>
                    <a:pt x="2924" y="1"/>
                  </a:moveTo>
                  <a:cubicBezTo>
                    <a:pt x="2809" y="1"/>
                    <a:pt x="2720" y="81"/>
                    <a:pt x="2696" y="203"/>
                  </a:cubicBezTo>
                  <a:lnTo>
                    <a:pt x="29" y="11966"/>
                  </a:lnTo>
                  <a:cubicBezTo>
                    <a:pt x="1" y="12078"/>
                    <a:pt x="85" y="12219"/>
                    <a:pt x="225" y="12247"/>
                  </a:cubicBezTo>
                  <a:cubicBezTo>
                    <a:pt x="240" y="12250"/>
                    <a:pt x="255" y="12252"/>
                    <a:pt x="270" y="12252"/>
                  </a:cubicBezTo>
                  <a:cubicBezTo>
                    <a:pt x="372" y="12252"/>
                    <a:pt x="482" y="12173"/>
                    <a:pt x="506" y="12050"/>
                  </a:cubicBezTo>
                  <a:lnTo>
                    <a:pt x="3145" y="287"/>
                  </a:lnTo>
                  <a:cubicBezTo>
                    <a:pt x="3173" y="175"/>
                    <a:pt x="3089" y="34"/>
                    <a:pt x="2977" y="6"/>
                  </a:cubicBezTo>
                  <a:cubicBezTo>
                    <a:pt x="2959" y="3"/>
                    <a:pt x="2941" y="1"/>
                    <a:pt x="29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4183;p64"/>
            <p:cNvSpPr/>
            <p:nvPr/>
          </p:nvSpPr>
          <p:spPr>
            <a:xfrm>
              <a:off x="4764525" y="2629475"/>
              <a:ext cx="126375" cy="225925"/>
            </a:xfrm>
            <a:custGeom>
              <a:avLst/>
              <a:gdLst/>
              <a:ahLst/>
              <a:cxnLst/>
              <a:rect l="l" t="t" r="r" b="b"/>
              <a:pathLst>
                <a:path w="5055" h="9037" extrusionOk="0">
                  <a:moveTo>
                    <a:pt x="4524" y="1"/>
                  </a:moveTo>
                  <a:cubicBezTo>
                    <a:pt x="4493" y="1"/>
                    <a:pt x="4464" y="35"/>
                    <a:pt x="4436" y="109"/>
                  </a:cubicBezTo>
                  <a:cubicBezTo>
                    <a:pt x="4212" y="699"/>
                    <a:pt x="4156" y="1541"/>
                    <a:pt x="4156" y="2215"/>
                  </a:cubicBezTo>
                  <a:cubicBezTo>
                    <a:pt x="4156" y="2888"/>
                    <a:pt x="3847" y="3253"/>
                    <a:pt x="3847" y="3253"/>
                  </a:cubicBezTo>
                  <a:cubicBezTo>
                    <a:pt x="3847" y="3253"/>
                    <a:pt x="2949" y="1288"/>
                    <a:pt x="2190" y="1232"/>
                  </a:cubicBezTo>
                  <a:cubicBezTo>
                    <a:pt x="2081" y="1220"/>
                    <a:pt x="1988" y="1214"/>
                    <a:pt x="1909" y="1214"/>
                  </a:cubicBezTo>
                  <a:cubicBezTo>
                    <a:pt x="1439" y="1214"/>
                    <a:pt x="1477" y="1417"/>
                    <a:pt x="1741" y="1681"/>
                  </a:cubicBezTo>
                  <a:cubicBezTo>
                    <a:pt x="2050" y="1990"/>
                    <a:pt x="2275" y="2130"/>
                    <a:pt x="2640" y="2804"/>
                  </a:cubicBezTo>
                  <a:cubicBezTo>
                    <a:pt x="3005" y="3478"/>
                    <a:pt x="3005" y="3703"/>
                    <a:pt x="3005" y="3703"/>
                  </a:cubicBezTo>
                  <a:cubicBezTo>
                    <a:pt x="3005" y="3703"/>
                    <a:pt x="1741" y="2271"/>
                    <a:pt x="1152" y="2271"/>
                  </a:cubicBezTo>
                  <a:cubicBezTo>
                    <a:pt x="534" y="2271"/>
                    <a:pt x="1" y="2580"/>
                    <a:pt x="394" y="2804"/>
                  </a:cubicBezTo>
                  <a:cubicBezTo>
                    <a:pt x="759" y="3029"/>
                    <a:pt x="1517" y="3169"/>
                    <a:pt x="1517" y="3169"/>
                  </a:cubicBezTo>
                  <a:lnTo>
                    <a:pt x="2050" y="4236"/>
                  </a:lnTo>
                  <a:cubicBezTo>
                    <a:pt x="2050" y="4236"/>
                    <a:pt x="1397" y="4009"/>
                    <a:pt x="889" y="4009"/>
                  </a:cubicBezTo>
                  <a:cubicBezTo>
                    <a:pt x="682" y="4009"/>
                    <a:pt x="499" y="4046"/>
                    <a:pt x="394" y="4152"/>
                  </a:cubicBezTo>
                  <a:cubicBezTo>
                    <a:pt x="1" y="4545"/>
                    <a:pt x="759" y="4685"/>
                    <a:pt x="759" y="4685"/>
                  </a:cubicBezTo>
                  <a:lnTo>
                    <a:pt x="1292" y="4769"/>
                  </a:lnTo>
                  <a:cubicBezTo>
                    <a:pt x="1292" y="4769"/>
                    <a:pt x="618" y="5892"/>
                    <a:pt x="618" y="6791"/>
                  </a:cubicBezTo>
                  <a:cubicBezTo>
                    <a:pt x="618" y="7689"/>
                    <a:pt x="843" y="9037"/>
                    <a:pt x="843" y="9037"/>
                  </a:cubicBezTo>
                  <a:lnTo>
                    <a:pt x="2949" y="8447"/>
                  </a:lnTo>
                  <a:cubicBezTo>
                    <a:pt x="2949" y="8447"/>
                    <a:pt x="3763" y="5949"/>
                    <a:pt x="4071" y="5219"/>
                  </a:cubicBezTo>
                  <a:cubicBezTo>
                    <a:pt x="4380" y="4461"/>
                    <a:pt x="5054" y="3618"/>
                    <a:pt x="5054" y="2664"/>
                  </a:cubicBezTo>
                  <a:cubicBezTo>
                    <a:pt x="5054" y="1799"/>
                    <a:pt x="4750" y="1"/>
                    <a:pt x="45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4184;p64"/>
            <p:cNvSpPr/>
            <p:nvPr/>
          </p:nvSpPr>
          <p:spPr>
            <a:xfrm>
              <a:off x="4765225" y="2623775"/>
              <a:ext cx="131275" cy="237525"/>
            </a:xfrm>
            <a:custGeom>
              <a:avLst/>
              <a:gdLst/>
              <a:ahLst/>
              <a:cxnLst/>
              <a:rect l="l" t="t" r="r" b="b"/>
              <a:pathLst>
                <a:path w="5251" h="9501" extrusionOk="0">
                  <a:moveTo>
                    <a:pt x="4522" y="799"/>
                  </a:moveTo>
                  <a:cubicBezTo>
                    <a:pt x="4575" y="1025"/>
                    <a:pt x="4624" y="1314"/>
                    <a:pt x="4661" y="1628"/>
                  </a:cubicBezTo>
                  <a:cubicBezTo>
                    <a:pt x="4745" y="2078"/>
                    <a:pt x="4773" y="2555"/>
                    <a:pt x="4773" y="2892"/>
                  </a:cubicBezTo>
                  <a:cubicBezTo>
                    <a:pt x="4773" y="3313"/>
                    <a:pt x="4633" y="3734"/>
                    <a:pt x="4437" y="4127"/>
                  </a:cubicBezTo>
                  <a:cubicBezTo>
                    <a:pt x="4240" y="4548"/>
                    <a:pt x="3987" y="4941"/>
                    <a:pt x="3819" y="5362"/>
                  </a:cubicBezTo>
                  <a:cubicBezTo>
                    <a:pt x="3549" y="6024"/>
                    <a:pt x="2895" y="7991"/>
                    <a:pt x="2733" y="8480"/>
                  </a:cubicBezTo>
                  <a:lnTo>
                    <a:pt x="2733" y="8480"/>
                  </a:lnTo>
                  <a:lnTo>
                    <a:pt x="1006" y="8970"/>
                  </a:lnTo>
                  <a:lnTo>
                    <a:pt x="1006" y="8970"/>
                  </a:lnTo>
                  <a:cubicBezTo>
                    <a:pt x="946" y="8532"/>
                    <a:pt x="815" y="7644"/>
                    <a:pt x="815" y="7019"/>
                  </a:cubicBezTo>
                  <a:cubicBezTo>
                    <a:pt x="815" y="6626"/>
                    <a:pt x="983" y="6120"/>
                    <a:pt x="1152" y="5755"/>
                  </a:cubicBezTo>
                  <a:cubicBezTo>
                    <a:pt x="1208" y="5559"/>
                    <a:pt x="1292" y="5390"/>
                    <a:pt x="1376" y="5278"/>
                  </a:cubicBezTo>
                  <a:cubicBezTo>
                    <a:pt x="1404" y="5222"/>
                    <a:pt x="1433" y="5194"/>
                    <a:pt x="1433" y="5138"/>
                  </a:cubicBezTo>
                  <a:lnTo>
                    <a:pt x="1461" y="5110"/>
                  </a:lnTo>
                  <a:cubicBezTo>
                    <a:pt x="1517" y="5025"/>
                    <a:pt x="1517" y="4969"/>
                    <a:pt x="1461" y="4885"/>
                  </a:cubicBezTo>
                  <a:cubicBezTo>
                    <a:pt x="1433" y="4801"/>
                    <a:pt x="1376" y="4773"/>
                    <a:pt x="1292" y="4745"/>
                  </a:cubicBezTo>
                  <a:lnTo>
                    <a:pt x="786" y="4691"/>
                  </a:lnTo>
                  <a:lnTo>
                    <a:pt x="786" y="4691"/>
                  </a:lnTo>
                  <a:lnTo>
                    <a:pt x="787" y="4689"/>
                  </a:lnTo>
                  <a:lnTo>
                    <a:pt x="759" y="4689"/>
                  </a:lnTo>
                  <a:cubicBezTo>
                    <a:pt x="731" y="4661"/>
                    <a:pt x="618" y="4632"/>
                    <a:pt x="562" y="4604"/>
                  </a:cubicBezTo>
                  <a:lnTo>
                    <a:pt x="512" y="4571"/>
                  </a:lnTo>
                  <a:lnTo>
                    <a:pt x="512" y="4571"/>
                  </a:lnTo>
                  <a:lnTo>
                    <a:pt x="534" y="4548"/>
                  </a:lnTo>
                  <a:cubicBezTo>
                    <a:pt x="534" y="4520"/>
                    <a:pt x="590" y="4520"/>
                    <a:pt x="646" y="4492"/>
                  </a:cubicBezTo>
                  <a:cubicBezTo>
                    <a:pt x="703" y="4464"/>
                    <a:pt x="787" y="4464"/>
                    <a:pt x="871" y="4464"/>
                  </a:cubicBezTo>
                  <a:cubicBezTo>
                    <a:pt x="1096" y="4464"/>
                    <a:pt x="1376" y="4520"/>
                    <a:pt x="1573" y="4576"/>
                  </a:cubicBezTo>
                  <a:cubicBezTo>
                    <a:pt x="1685" y="4604"/>
                    <a:pt x="1769" y="4632"/>
                    <a:pt x="1826" y="4661"/>
                  </a:cubicBezTo>
                  <a:lnTo>
                    <a:pt x="1910" y="4661"/>
                  </a:lnTo>
                  <a:lnTo>
                    <a:pt x="1938" y="4689"/>
                  </a:lnTo>
                  <a:cubicBezTo>
                    <a:pt x="1959" y="4696"/>
                    <a:pt x="1982" y="4699"/>
                    <a:pt x="2005" y="4699"/>
                  </a:cubicBezTo>
                  <a:cubicBezTo>
                    <a:pt x="2075" y="4699"/>
                    <a:pt x="2148" y="4668"/>
                    <a:pt x="2191" y="4604"/>
                  </a:cubicBezTo>
                  <a:cubicBezTo>
                    <a:pt x="2247" y="4548"/>
                    <a:pt x="2275" y="4436"/>
                    <a:pt x="2219" y="4352"/>
                  </a:cubicBezTo>
                  <a:lnTo>
                    <a:pt x="1685" y="3313"/>
                  </a:lnTo>
                  <a:cubicBezTo>
                    <a:pt x="1657" y="3229"/>
                    <a:pt x="1601" y="3201"/>
                    <a:pt x="1545" y="3173"/>
                  </a:cubicBezTo>
                  <a:cubicBezTo>
                    <a:pt x="1545" y="3173"/>
                    <a:pt x="1489" y="3173"/>
                    <a:pt x="1404" y="3144"/>
                  </a:cubicBezTo>
                  <a:cubicBezTo>
                    <a:pt x="1320" y="3116"/>
                    <a:pt x="1124" y="3088"/>
                    <a:pt x="955" y="3032"/>
                  </a:cubicBezTo>
                  <a:cubicBezTo>
                    <a:pt x="807" y="2983"/>
                    <a:pt x="637" y="2912"/>
                    <a:pt x="522" y="2857"/>
                  </a:cubicBezTo>
                  <a:lnTo>
                    <a:pt x="522" y="2857"/>
                  </a:lnTo>
                  <a:cubicBezTo>
                    <a:pt x="560" y="2838"/>
                    <a:pt x="612" y="2820"/>
                    <a:pt x="675" y="2808"/>
                  </a:cubicBezTo>
                  <a:cubicBezTo>
                    <a:pt x="787" y="2780"/>
                    <a:pt x="955" y="2751"/>
                    <a:pt x="1124" y="2751"/>
                  </a:cubicBezTo>
                  <a:cubicBezTo>
                    <a:pt x="1131" y="2748"/>
                    <a:pt x="1140" y="2746"/>
                    <a:pt x="1151" y="2746"/>
                  </a:cubicBezTo>
                  <a:cubicBezTo>
                    <a:pt x="1224" y="2746"/>
                    <a:pt x="1370" y="2822"/>
                    <a:pt x="1517" y="2920"/>
                  </a:cubicBezTo>
                  <a:cubicBezTo>
                    <a:pt x="1826" y="3116"/>
                    <a:pt x="2134" y="3397"/>
                    <a:pt x="2387" y="3650"/>
                  </a:cubicBezTo>
                  <a:cubicBezTo>
                    <a:pt x="2527" y="3762"/>
                    <a:pt x="2612" y="3874"/>
                    <a:pt x="2696" y="3959"/>
                  </a:cubicBezTo>
                  <a:cubicBezTo>
                    <a:pt x="2780" y="4043"/>
                    <a:pt x="2808" y="4099"/>
                    <a:pt x="2808" y="4099"/>
                  </a:cubicBezTo>
                  <a:cubicBezTo>
                    <a:pt x="2870" y="4140"/>
                    <a:pt x="2932" y="4166"/>
                    <a:pt x="2993" y="4166"/>
                  </a:cubicBezTo>
                  <a:cubicBezTo>
                    <a:pt x="3016" y="4166"/>
                    <a:pt x="3038" y="4163"/>
                    <a:pt x="3061" y="4155"/>
                  </a:cubicBezTo>
                  <a:cubicBezTo>
                    <a:pt x="3173" y="4127"/>
                    <a:pt x="3229" y="4043"/>
                    <a:pt x="3229" y="3931"/>
                  </a:cubicBezTo>
                  <a:cubicBezTo>
                    <a:pt x="3229" y="3874"/>
                    <a:pt x="3201" y="3622"/>
                    <a:pt x="2808" y="2920"/>
                  </a:cubicBezTo>
                  <a:cubicBezTo>
                    <a:pt x="2443" y="2218"/>
                    <a:pt x="2162" y="2021"/>
                    <a:pt x="1882" y="1741"/>
                  </a:cubicBezTo>
                  <a:cubicBezTo>
                    <a:pt x="1859" y="1718"/>
                    <a:pt x="1841" y="1700"/>
                    <a:pt x="1826" y="1685"/>
                  </a:cubicBezTo>
                  <a:lnTo>
                    <a:pt x="2134" y="1685"/>
                  </a:lnTo>
                  <a:cubicBezTo>
                    <a:pt x="2219" y="1685"/>
                    <a:pt x="2387" y="1797"/>
                    <a:pt x="2584" y="1965"/>
                  </a:cubicBezTo>
                  <a:cubicBezTo>
                    <a:pt x="2836" y="2218"/>
                    <a:pt x="3089" y="2639"/>
                    <a:pt x="3285" y="2976"/>
                  </a:cubicBezTo>
                  <a:cubicBezTo>
                    <a:pt x="3398" y="3144"/>
                    <a:pt x="3454" y="3285"/>
                    <a:pt x="3510" y="3397"/>
                  </a:cubicBezTo>
                  <a:cubicBezTo>
                    <a:pt x="3538" y="3453"/>
                    <a:pt x="3566" y="3509"/>
                    <a:pt x="3594" y="3538"/>
                  </a:cubicBezTo>
                  <a:lnTo>
                    <a:pt x="3594" y="3594"/>
                  </a:lnTo>
                  <a:cubicBezTo>
                    <a:pt x="3650" y="3650"/>
                    <a:pt x="3707" y="3706"/>
                    <a:pt x="3791" y="3706"/>
                  </a:cubicBezTo>
                  <a:cubicBezTo>
                    <a:pt x="3812" y="3713"/>
                    <a:pt x="3833" y="3717"/>
                    <a:pt x="3853" y="3717"/>
                  </a:cubicBezTo>
                  <a:cubicBezTo>
                    <a:pt x="3914" y="3717"/>
                    <a:pt x="3966" y="3685"/>
                    <a:pt x="3987" y="3622"/>
                  </a:cubicBezTo>
                  <a:cubicBezTo>
                    <a:pt x="4015" y="3594"/>
                    <a:pt x="4352" y="3173"/>
                    <a:pt x="4352" y="2443"/>
                  </a:cubicBezTo>
                  <a:cubicBezTo>
                    <a:pt x="4352" y="1913"/>
                    <a:pt x="4404" y="1298"/>
                    <a:pt x="4522" y="799"/>
                  </a:cubicBezTo>
                  <a:close/>
                  <a:moveTo>
                    <a:pt x="4493" y="0"/>
                  </a:moveTo>
                  <a:cubicBezTo>
                    <a:pt x="4408" y="0"/>
                    <a:pt x="4324" y="56"/>
                    <a:pt x="4268" y="112"/>
                  </a:cubicBezTo>
                  <a:cubicBezTo>
                    <a:pt x="4240" y="140"/>
                    <a:pt x="4212" y="197"/>
                    <a:pt x="4184" y="253"/>
                  </a:cubicBezTo>
                  <a:lnTo>
                    <a:pt x="4212" y="253"/>
                  </a:lnTo>
                  <a:cubicBezTo>
                    <a:pt x="3959" y="899"/>
                    <a:pt x="3875" y="1741"/>
                    <a:pt x="3875" y="2443"/>
                  </a:cubicBezTo>
                  <a:cubicBezTo>
                    <a:pt x="3875" y="2639"/>
                    <a:pt x="3847" y="2823"/>
                    <a:pt x="3812" y="2963"/>
                  </a:cubicBezTo>
                  <a:lnTo>
                    <a:pt x="3812" y="2963"/>
                  </a:lnTo>
                  <a:cubicBezTo>
                    <a:pt x="3723" y="2789"/>
                    <a:pt x="3610" y="2579"/>
                    <a:pt x="3482" y="2358"/>
                  </a:cubicBezTo>
                  <a:cubicBezTo>
                    <a:pt x="3314" y="2106"/>
                    <a:pt x="3117" y="1853"/>
                    <a:pt x="2892" y="1628"/>
                  </a:cubicBezTo>
                  <a:cubicBezTo>
                    <a:pt x="2696" y="1432"/>
                    <a:pt x="2471" y="1263"/>
                    <a:pt x="2191" y="1235"/>
                  </a:cubicBezTo>
                  <a:cubicBezTo>
                    <a:pt x="2078" y="1207"/>
                    <a:pt x="1994" y="1207"/>
                    <a:pt x="1910" y="1207"/>
                  </a:cubicBezTo>
                  <a:cubicBezTo>
                    <a:pt x="1741" y="1207"/>
                    <a:pt x="1629" y="1207"/>
                    <a:pt x="1517" y="1263"/>
                  </a:cubicBezTo>
                  <a:cubicBezTo>
                    <a:pt x="1461" y="1292"/>
                    <a:pt x="1404" y="1348"/>
                    <a:pt x="1348" y="1404"/>
                  </a:cubicBezTo>
                  <a:cubicBezTo>
                    <a:pt x="1320" y="1460"/>
                    <a:pt x="1292" y="1544"/>
                    <a:pt x="1292" y="1600"/>
                  </a:cubicBezTo>
                  <a:cubicBezTo>
                    <a:pt x="1292" y="1713"/>
                    <a:pt x="1320" y="1797"/>
                    <a:pt x="1376" y="1853"/>
                  </a:cubicBezTo>
                  <a:cubicBezTo>
                    <a:pt x="1433" y="1937"/>
                    <a:pt x="1489" y="1993"/>
                    <a:pt x="1545" y="2078"/>
                  </a:cubicBezTo>
                  <a:cubicBezTo>
                    <a:pt x="1814" y="2347"/>
                    <a:pt x="1997" y="2466"/>
                    <a:pt x="2281" y="2919"/>
                  </a:cubicBezTo>
                  <a:lnTo>
                    <a:pt x="2281" y="2919"/>
                  </a:lnTo>
                  <a:cubicBezTo>
                    <a:pt x="2112" y="2772"/>
                    <a:pt x="1947" y="2633"/>
                    <a:pt x="1798" y="2527"/>
                  </a:cubicBezTo>
                  <a:cubicBezTo>
                    <a:pt x="1573" y="2386"/>
                    <a:pt x="1348" y="2274"/>
                    <a:pt x="1124" y="2274"/>
                  </a:cubicBezTo>
                  <a:cubicBezTo>
                    <a:pt x="843" y="2274"/>
                    <a:pt x="618" y="2330"/>
                    <a:pt x="422" y="2415"/>
                  </a:cubicBezTo>
                  <a:cubicBezTo>
                    <a:pt x="310" y="2443"/>
                    <a:pt x="225" y="2499"/>
                    <a:pt x="141" y="2555"/>
                  </a:cubicBezTo>
                  <a:cubicBezTo>
                    <a:pt x="85" y="2639"/>
                    <a:pt x="1" y="2723"/>
                    <a:pt x="1" y="2864"/>
                  </a:cubicBezTo>
                  <a:cubicBezTo>
                    <a:pt x="1" y="2948"/>
                    <a:pt x="29" y="3032"/>
                    <a:pt x="85" y="3088"/>
                  </a:cubicBezTo>
                  <a:cubicBezTo>
                    <a:pt x="113" y="3144"/>
                    <a:pt x="169" y="3201"/>
                    <a:pt x="253" y="3229"/>
                  </a:cubicBezTo>
                  <a:cubicBezTo>
                    <a:pt x="478" y="3369"/>
                    <a:pt x="759" y="3453"/>
                    <a:pt x="1011" y="3538"/>
                  </a:cubicBezTo>
                  <a:cubicBezTo>
                    <a:pt x="1145" y="3571"/>
                    <a:pt x="1269" y="3604"/>
                    <a:pt x="1347" y="3626"/>
                  </a:cubicBezTo>
                  <a:lnTo>
                    <a:pt x="1347" y="3626"/>
                  </a:lnTo>
                  <a:lnTo>
                    <a:pt x="1572" y="4101"/>
                  </a:lnTo>
                  <a:lnTo>
                    <a:pt x="1572" y="4101"/>
                  </a:lnTo>
                  <a:cubicBezTo>
                    <a:pt x="1360" y="4055"/>
                    <a:pt x="1108" y="4015"/>
                    <a:pt x="871" y="4015"/>
                  </a:cubicBezTo>
                  <a:cubicBezTo>
                    <a:pt x="759" y="4015"/>
                    <a:pt x="618" y="4015"/>
                    <a:pt x="506" y="4043"/>
                  </a:cubicBezTo>
                  <a:cubicBezTo>
                    <a:pt x="394" y="4071"/>
                    <a:pt x="281" y="4127"/>
                    <a:pt x="197" y="4211"/>
                  </a:cubicBezTo>
                  <a:cubicBezTo>
                    <a:pt x="85" y="4324"/>
                    <a:pt x="29" y="4436"/>
                    <a:pt x="29" y="4576"/>
                  </a:cubicBezTo>
                  <a:cubicBezTo>
                    <a:pt x="29" y="4717"/>
                    <a:pt x="85" y="4829"/>
                    <a:pt x="169" y="4913"/>
                  </a:cubicBezTo>
                  <a:cubicBezTo>
                    <a:pt x="281" y="4997"/>
                    <a:pt x="422" y="5054"/>
                    <a:pt x="506" y="5082"/>
                  </a:cubicBezTo>
                  <a:cubicBezTo>
                    <a:pt x="618" y="5110"/>
                    <a:pt x="675" y="5138"/>
                    <a:pt x="703" y="5138"/>
                  </a:cubicBezTo>
                  <a:lnTo>
                    <a:pt x="894" y="5168"/>
                  </a:lnTo>
                  <a:lnTo>
                    <a:pt x="894" y="5168"/>
                  </a:lnTo>
                  <a:cubicBezTo>
                    <a:pt x="834" y="5277"/>
                    <a:pt x="766" y="5410"/>
                    <a:pt x="703" y="5559"/>
                  </a:cubicBezTo>
                  <a:cubicBezTo>
                    <a:pt x="534" y="5980"/>
                    <a:pt x="366" y="6513"/>
                    <a:pt x="366" y="7019"/>
                  </a:cubicBezTo>
                  <a:cubicBezTo>
                    <a:pt x="366" y="7945"/>
                    <a:pt x="590" y="9293"/>
                    <a:pt x="590" y="9293"/>
                  </a:cubicBezTo>
                  <a:cubicBezTo>
                    <a:pt x="590" y="9377"/>
                    <a:pt x="618" y="9433"/>
                    <a:pt x="675" y="9461"/>
                  </a:cubicBezTo>
                  <a:cubicBezTo>
                    <a:pt x="714" y="9481"/>
                    <a:pt x="768" y="9501"/>
                    <a:pt x="816" y="9501"/>
                  </a:cubicBezTo>
                  <a:cubicBezTo>
                    <a:pt x="836" y="9501"/>
                    <a:pt x="855" y="9498"/>
                    <a:pt x="871" y="9489"/>
                  </a:cubicBezTo>
                  <a:lnTo>
                    <a:pt x="2977" y="8900"/>
                  </a:lnTo>
                  <a:cubicBezTo>
                    <a:pt x="3061" y="8872"/>
                    <a:pt x="3117" y="8816"/>
                    <a:pt x="3145" y="8731"/>
                  </a:cubicBezTo>
                  <a:cubicBezTo>
                    <a:pt x="3145" y="8731"/>
                    <a:pt x="3342" y="8114"/>
                    <a:pt x="3594" y="7412"/>
                  </a:cubicBezTo>
                  <a:cubicBezTo>
                    <a:pt x="3819" y="6710"/>
                    <a:pt x="4100" y="5896"/>
                    <a:pt x="4268" y="5531"/>
                  </a:cubicBezTo>
                  <a:cubicBezTo>
                    <a:pt x="4408" y="5166"/>
                    <a:pt x="4633" y="4773"/>
                    <a:pt x="4858" y="4352"/>
                  </a:cubicBezTo>
                  <a:cubicBezTo>
                    <a:pt x="5054" y="3903"/>
                    <a:pt x="5251" y="3425"/>
                    <a:pt x="5251" y="2892"/>
                  </a:cubicBezTo>
                  <a:cubicBezTo>
                    <a:pt x="5251" y="2415"/>
                    <a:pt x="5166" y="1769"/>
                    <a:pt x="5082" y="1179"/>
                  </a:cubicBezTo>
                  <a:cubicBezTo>
                    <a:pt x="5026" y="899"/>
                    <a:pt x="4970" y="646"/>
                    <a:pt x="4886" y="449"/>
                  </a:cubicBezTo>
                  <a:cubicBezTo>
                    <a:pt x="4858" y="337"/>
                    <a:pt x="4830" y="253"/>
                    <a:pt x="4802" y="197"/>
                  </a:cubicBezTo>
                  <a:lnTo>
                    <a:pt x="4717" y="84"/>
                  </a:lnTo>
                  <a:cubicBezTo>
                    <a:pt x="4661" y="28"/>
                    <a:pt x="4605" y="0"/>
                    <a:pt x="44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4185;p64"/>
            <p:cNvSpPr/>
            <p:nvPr/>
          </p:nvSpPr>
          <p:spPr>
            <a:xfrm>
              <a:off x="4805950" y="2688050"/>
              <a:ext cx="101775" cy="120325"/>
            </a:xfrm>
            <a:custGeom>
              <a:avLst/>
              <a:gdLst/>
              <a:ahLst/>
              <a:cxnLst/>
              <a:rect l="l" t="t" r="r" b="b"/>
              <a:pathLst>
                <a:path w="4071" h="4813" extrusionOk="0">
                  <a:moveTo>
                    <a:pt x="3496" y="0"/>
                  </a:moveTo>
                  <a:cubicBezTo>
                    <a:pt x="3202" y="0"/>
                    <a:pt x="2918" y="706"/>
                    <a:pt x="2499" y="1219"/>
                  </a:cubicBezTo>
                  <a:cubicBezTo>
                    <a:pt x="1965" y="1809"/>
                    <a:pt x="1067" y="2202"/>
                    <a:pt x="674" y="2791"/>
                  </a:cubicBezTo>
                  <a:cubicBezTo>
                    <a:pt x="309" y="3381"/>
                    <a:pt x="0" y="4813"/>
                    <a:pt x="0" y="4813"/>
                  </a:cubicBezTo>
                  <a:lnTo>
                    <a:pt x="1656" y="4757"/>
                  </a:lnTo>
                  <a:cubicBezTo>
                    <a:pt x="1741" y="3549"/>
                    <a:pt x="3004" y="2202"/>
                    <a:pt x="3397" y="1668"/>
                  </a:cubicBezTo>
                  <a:cubicBezTo>
                    <a:pt x="3762" y="1135"/>
                    <a:pt x="4071" y="461"/>
                    <a:pt x="3678" y="96"/>
                  </a:cubicBezTo>
                  <a:cubicBezTo>
                    <a:pt x="3616" y="30"/>
                    <a:pt x="3556" y="0"/>
                    <a:pt x="34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4186;p64"/>
            <p:cNvSpPr/>
            <p:nvPr/>
          </p:nvSpPr>
          <p:spPr>
            <a:xfrm>
              <a:off x="4799625" y="2682025"/>
              <a:ext cx="108800" cy="132100"/>
            </a:xfrm>
            <a:custGeom>
              <a:avLst/>
              <a:gdLst/>
              <a:ahLst/>
              <a:cxnLst/>
              <a:rect l="l" t="t" r="r" b="b"/>
              <a:pathLst>
                <a:path w="4352" h="5284" extrusionOk="0">
                  <a:moveTo>
                    <a:pt x="3762" y="0"/>
                  </a:moveTo>
                  <a:cubicBezTo>
                    <a:pt x="3678" y="0"/>
                    <a:pt x="3594" y="28"/>
                    <a:pt x="3538" y="56"/>
                  </a:cubicBezTo>
                  <a:cubicBezTo>
                    <a:pt x="3426" y="141"/>
                    <a:pt x="3341" y="225"/>
                    <a:pt x="3257" y="309"/>
                  </a:cubicBezTo>
                  <a:cubicBezTo>
                    <a:pt x="3032" y="590"/>
                    <a:pt x="2836" y="1011"/>
                    <a:pt x="2555" y="1292"/>
                  </a:cubicBezTo>
                  <a:cubicBezTo>
                    <a:pt x="2331" y="1573"/>
                    <a:pt x="1994" y="1797"/>
                    <a:pt x="1657" y="2050"/>
                  </a:cubicBezTo>
                  <a:cubicBezTo>
                    <a:pt x="1292" y="2302"/>
                    <a:pt x="955" y="2555"/>
                    <a:pt x="730" y="2920"/>
                  </a:cubicBezTo>
                  <a:cubicBezTo>
                    <a:pt x="534" y="3257"/>
                    <a:pt x="365" y="3762"/>
                    <a:pt x="225" y="4212"/>
                  </a:cubicBezTo>
                  <a:cubicBezTo>
                    <a:pt x="113" y="4661"/>
                    <a:pt x="28" y="4998"/>
                    <a:pt x="28" y="4998"/>
                  </a:cubicBezTo>
                  <a:cubicBezTo>
                    <a:pt x="0" y="5138"/>
                    <a:pt x="85" y="5250"/>
                    <a:pt x="225" y="5278"/>
                  </a:cubicBezTo>
                  <a:cubicBezTo>
                    <a:pt x="240" y="5282"/>
                    <a:pt x="255" y="5284"/>
                    <a:pt x="270" y="5284"/>
                  </a:cubicBezTo>
                  <a:cubicBezTo>
                    <a:pt x="372" y="5284"/>
                    <a:pt x="478" y="5207"/>
                    <a:pt x="478" y="5110"/>
                  </a:cubicBezTo>
                  <a:cubicBezTo>
                    <a:pt x="478" y="5110"/>
                    <a:pt x="506" y="5026"/>
                    <a:pt x="534" y="4885"/>
                  </a:cubicBezTo>
                  <a:cubicBezTo>
                    <a:pt x="590" y="4661"/>
                    <a:pt x="674" y="4352"/>
                    <a:pt x="786" y="4015"/>
                  </a:cubicBezTo>
                  <a:cubicBezTo>
                    <a:pt x="899" y="3678"/>
                    <a:pt x="1011" y="3341"/>
                    <a:pt x="1123" y="3145"/>
                  </a:cubicBezTo>
                  <a:cubicBezTo>
                    <a:pt x="1292" y="2920"/>
                    <a:pt x="1573" y="2667"/>
                    <a:pt x="1909" y="2443"/>
                  </a:cubicBezTo>
                  <a:cubicBezTo>
                    <a:pt x="2246" y="2190"/>
                    <a:pt x="2639" y="1937"/>
                    <a:pt x="2920" y="1601"/>
                  </a:cubicBezTo>
                  <a:cubicBezTo>
                    <a:pt x="3145" y="1348"/>
                    <a:pt x="3341" y="1011"/>
                    <a:pt x="3510" y="786"/>
                  </a:cubicBezTo>
                  <a:cubicBezTo>
                    <a:pt x="3566" y="674"/>
                    <a:pt x="3650" y="590"/>
                    <a:pt x="3706" y="534"/>
                  </a:cubicBezTo>
                  <a:lnTo>
                    <a:pt x="3762" y="478"/>
                  </a:lnTo>
                  <a:lnTo>
                    <a:pt x="3790" y="506"/>
                  </a:lnTo>
                  <a:cubicBezTo>
                    <a:pt x="3847" y="562"/>
                    <a:pt x="3875" y="646"/>
                    <a:pt x="3875" y="758"/>
                  </a:cubicBezTo>
                  <a:cubicBezTo>
                    <a:pt x="3875" y="1039"/>
                    <a:pt x="3706" y="1432"/>
                    <a:pt x="3454" y="1769"/>
                  </a:cubicBezTo>
                  <a:cubicBezTo>
                    <a:pt x="3285" y="2022"/>
                    <a:pt x="2864" y="2499"/>
                    <a:pt x="2471" y="3060"/>
                  </a:cubicBezTo>
                  <a:cubicBezTo>
                    <a:pt x="2078" y="3622"/>
                    <a:pt x="1713" y="4296"/>
                    <a:pt x="1685" y="4970"/>
                  </a:cubicBezTo>
                  <a:cubicBezTo>
                    <a:pt x="1685" y="5110"/>
                    <a:pt x="1769" y="5222"/>
                    <a:pt x="1909" y="5222"/>
                  </a:cubicBezTo>
                  <a:cubicBezTo>
                    <a:pt x="2022" y="5222"/>
                    <a:pt x="2134" y="5138"/>
                    <a:pt x="2134" y="4998"/>
                  </a:cubicBezTo>
                  <a:cubicBezTo>
                    <a:pt x="2190" y="4464"/>
                    <a:pt x="2499" y="3847"/>
                    <a:pt x="2864" y="3313"/>
                  </a:cubicBezTo>
                  <a:cubicBezTo>
                    <a:pt x="3229" y="2780"/>
                    <a:pt x="3622" y="2331"/>
                    <a:pt x="3819" y="2050"/>
                  </a:cubicBezTo>
                  <a:cubicBezTo>
                    <a:pt x="4099" y="1657"/>
                    <a:pt x="4352" y="1208"/>
                    <a:pt x="4352" y="758"/>
                  </a:cubicBezTo>
                  <a:cubicBezTo>
                    <a:pt x="4352" y="562"/>
                    <a:pt x="4268" y="337"/>
                    <a:pt x="4099" y="169"/>
                  </a:cubicBezTo>
                  <a:cubicBezTo>
                    <a:pt x="4015" y="85"/>
                    <a:pt x="3903" y="0"/>
                    <a:pt x="37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4187;p64"/>
            <p:cNvSpPr/>
            <p:nvPr/>
          </p:nvSpPr>
          <p:spPr>
            <a:xfrm>
              <a:off x="4770150" y="2830675"/>
              <a:ext cx="77225" cy="73875"/>
            </a:xfrm>
            <a:custGeom>
              <a:avLst/>
              <a:gdLst/>
              <a:ahLst/>
              <a:cxnLst/>
              <a:rect l="l" t="t" r="r" b="b"/>
              <a:pathLst>
                <a:path w="3089" h="2955" extrusionOk="0">
                  <a:moveTo>
                    <a:pt x="1536" y="0"/>
                  </a:moveTo>
                  <a:cubicBezTo>
                    <a:pt x="677" y="0"/>
                    <a:pt x="169" y="315"/>
                    <a:pt x="169" y="315"/>
                  </a:cubicBezTo>
                  <a:lnTo>
                    <a:pt x="0" y="2561"/>
                  </a:lnTo>
                  <a:lnTo>
                    <a:pt x="3088" y="2954"/>
                  </a:lnTo>
                  <a:lnTo>
                    <a:pt x="3032" y="455"/>
                  </a:lnTo>
                  <a:cubicBezTo>
                    <a:pt x="3032" y="455"/>
                    <a:pt x="2724" y="90"/>
                    <a:pt x="1741" y="6"/>
                  </a:cubicBezTo>
                  <a:cubicBezTo>
                    <a:pt x="1671" y="2"/>
                    <a:pt x="1603" y="0"/>
                    <a:pt x="15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4188;p64"/>
            <p:cNvSpPr/>
            <p:nvPr/>
          </p:nvSpPr>
          <p:spPr>
            <a:xfrm>
              <a:off x="4764525" y="2825200"/>
              <a:ext cx="89175" cy="84950"/>
            </a:xfrm>
            <a:custGeom>
              <a:avLst/>
              <a:gdLst/>
              <a:ahLst/>
              <a:cxnLst/>
              <a:rect l="l" t="t" r="r" b="b"/>
              <a:pathLst>
                <a:path w="3567" h="3398" extrusionOk="0">
                  <a:moveTo>
                    <a:pt x="1713" y="450"/>
                  </a:moveTo>
                  <a:cubicBezTo>
                    <a:pt x="1797" y="450"/>
                    <a:pt x="1854" y="450"/>
                    <a:pt x="1938" y="478"/>
                  </a:cubicBezTo>
                  <a:cubicBezTo>
                    <a:pt x="2415" y="506"/>
                    <a:pt x="2696" y="618"/>
                    <a:pt x="2864" y="702"/>
                  </a:cubicBezTo>
                  <a:cubicBezTo>
                    <a:pt x="2929" y="724"/>
                    <a:pt x="2976" y="762"/>
                    <a:pt x="3008" y="791"/>
                  </a:cubicBezTo>
                  <a:lnTo>
                    <a:pt x="3008" y="791"/>
                  </a:lnTo>
                  <a:lnTo>
                    <a:pt x="3089" y="2892"/>
                  </a:lnTo>
                  <a:lnTo>
                    <a:pt x="3089" y="2892"/>
                  </a:lnTo>
                  <a:lnTo>
                    <a:pt x="492" y="2584"/>
                  </a:lnTo>
                  <a:lnTo>
                    <a:pt x="492" y="2584"/>
                  </a:lnTo>
                  <a:lnTo>
                    <a:pt x="611" y="676"/>
                  </a:lnTo>
                  <a:lnTo>
                    <a:pt x="611" y="676"/>
                  </a:lnTo>
                  <a:cubicBezTo>
                    <a:pt x="786" y="594"/>
                    <a:pt x="1170" y="450"/>
                    <a:pt x="1713" y="450"/>
                  </a:cubicBezTo>
                  <a:close/>
                  <a:moveTo>
                    <a:pt x="1713" y="1"/>
                  </a:moveTo>
                  <a:cubicBezTo>
                    <a:pt x="815" y="1"/>
                    <a:pt x="281" y="309"/>
                    <a:pt x="253" y="337"/>
                  </a:cubicBezTo>
                  <a:cubicBezTo>
                    <a:pt x="197" y="366"/>
                    <a:pt x="169" y="450"/>
                    <a:pt x="169" y="506"/>
                  </a:cubicBezTo>
                  <a:lnTo>
                    <a:pt x="1" y="2780"/>
                  </a:lnTo>
                  <a:cubicBezTo>
                    <a:pt x="1" y="2892"/>
                    <a:pt x="85" y="3005"/>
                    <a:pt x="197" y="3033"/>
                  </a:cubicBezTo>
                  <a:lnTo>
                    <a:pt x="3285" y="3398"/>
                  </a:lnTo>
                  <a:cubicBezTo>
                    <a:pt x="3370" y="3398"/>
                    <a:pt x="3426" y="3370"/>
                    <a:pt x="3482" y="3341"/>
                  </a:cubicBezTo>
                  <a:cubicBezTo>
                    <a:pt x="3538" y="3285"/>
                    <a:pt x="3566" y="3229"/>
                    <a:pt x="3538" y="3145"/>
                  </a:cubicBezTo>
                  <a:lnTo>
                    <a:pt x="3482" y="674"/>
                  </a:lnTo>
                  <a:cubicBezTo>
                    <a:pt x="3482" y="618"/>
                    <a:pt x="3454" y="590"/>
                    <a:pt x="3426" y="534"/>
                  </a:cubicBezTo>
                  <a:cubicBezTo>
                    <a:pt x="3398" y="478"/>
                    <a:pt x="3005" y="85"/>
                    <a:pt x="19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4189;p64"/>
            <p:cNvSpPr/>
            <p:nvPr/>
          </p:nvSpPr>
          <p:spPr>
            <a:xfrm>
              <a:off x="3826125" y="2811350"/>
              <a:ext cx="1043000" cy="918300"/>
            </a:xfrm>
            <a:custGeom>
              <a:avLst/>
              <a:gdLst/>
              <a:ahLst/>
              <a:cxnLst/>
              <a:rect l="l" t="t" r="r" b="b"/>
              <a:pathLst>
                <a:path w="41720" h="36732" extrusionOk="0">
                  <a:moveTo>
                    <a:pt x="20826" y="0"/>
                  </a:moveTo>
                  <a:cubicBezTo>
                    <a:pt x="19951" y="0"/>
                    <a:pt x="19026" y="75"/>
                    <a:pt x="18109" y="274"/>
                  </a:cubicBezTo>
                  <a:cubicBezTo>
                    <a:pt x="14347" y="1116"/>
                    <a:pt x="12157" y="2127"/>
                    <a:pt x="10248" y="3222"/>
                  </a:cubicBezTo>
                  <a:cubicBezTo>
                    <a:pt x="8339" y="4317"/>
                    <a:pt x="4577" y="5327"/>
                    <a:pt x="3931" y="6675"/>
                  </a:cubicBezTo>
                  <a:cubicBezTo>
                    <a:pt x="3285" y="7994"/>
                    <a:pt x="1011" y="22172"/>
                    <a:pt x="478" y="24025"/>
                  </a:cubicBezTo>
                  <a:cubicBezTo>
                    <a:pt x="338" y="24558"/>
                    <a:pt x="169" y="25148"/>
                    <a:pt x="1" y="25766"/>
                  </a:cubicBezTo>
                  <a:cubicBezTo>
                    <a:pt x="57" y="25990"/>
                    <a:pt x="141" y="26383"/>
                    <a:pt x="310" y="26776"/>
                  </a:cubicBezTo>
                  <a:lnTo>
                    <a:pt x="5054" y="27562"/>
                  </a:lnTo>
                  <a:cubicBezTo>
                    <a:pt x="5307" y="27338"/>
                    <a:pt x="5391" y="27141"/>
                    <a:pt x="5391" y="27141"/>
                  </a:cubicBezTo>
                  <a:cubicBezTo>
                    <a:pt x="5391" y="27141"/>
                    <a:pt x="5419" y="27198"/>
                    <a:pt x="5419" y="27282"/>
                  </a:cubicBezTo>
                  <a:cubicBezTo>
                    <a:pt x="5924" y="25878"/>
                    <a:pt x="6739" y="23829"/>
                    <a:pt x="6739" y="23829"/>
                  </a:cubicBezTo>
                  <a:cubicBezTo>
                    <a:pt x="6739" y="23829"/>
                    <a:pt x="6991" y="33402"/>
                    <a:pt x="7834" y="34441"/>
                  </a:cubicBezTo>
                  <a:cubicBezTo>
                    <a:pt x="8479" y="35227"/>
                    <a:pt x="9715" y="35451"/>
                    <a:pt x="10641" y="35648"/>
                  </a:cubicBezTo>
                  <a:cubicBezTo>
                    <a:pt x="11904" y="35901"/>
                    <a:pt x="13168" y="36181"/>
                    <a:pt x="14431" y="36350"/>
                  </a:cubicBezTo>
                  <a:cubicBezTo>
                    <a:pt x="16266" y="36619"/>
                    <a:pt x="18100" y="36732"/>
                    <a:pt x="19933" y="36732"/>
                  </a:cubicBezTo>
                  <a:cubicBezTo>
                    <a:pt x="22503" y="36732"/>
                    <a:pt x="25070" y="36509"/>
                    <a:pt x="27626" y="36181"/>
                  </a:cubicBezTo>
                  <a:cubicBezTo>
                    <a:pt x="28918" y="36013"/>
                    <a:pt x="31023" y="36097"/>
                    <a:pt x="31950" y="35002"/>
                  </a:cubicBezTo>
                  <a:cubicBezTo>
                    <a:pt x="32652" y="34188"/>
                    <a:pt x="32652" y="33149"/>
                    <a:pt x="32652" y="32897"/>
                  </a:cubicBezTo>
                  <a:cubicBezTo>
                    <a:pt x="32652" y="32644"/>
                    <a:pt x="33157" y="21976"/>
                    <a:pt x="33157" y="21976"/>
                  </a:cubicBezTo>
                  <a:cubicBezTo>
                    <a:pt x="33157" y="21976"/>
                    <a:pt x="38476" y="25938"/>
                    <a:pt x="39749" y="25938"/>
                  </a:cubicBezTo>
                  <a:cubicBezTo>
                    <a:pt x="39771" y="25938"/>
                    <a:pt x="39791" y="25937"/>
                    <a:pt x="39811" y="25934"/>
                  </a:cubicBezTo>
                  <a:cubicBezTo>
                    <a:pt x="40962" y="25822"/>
                    <a:pt x="41720" y="24783"/>
                    <a:pt x="41607" y="21723"/>
                  </a:cubicBezTo>
                  <a:cubicBezTo>
                    <a:pt x="41467" y="18663"/>
                    <a:pt x="41158" y="3671"/>
                    <a:pt x="40765" y="2969"/>
                  </a:cubicBezTo>
                  <a:cubicBezTo>
                    <a:pt x="40564" y="2609"/>
                    <a:pt x="39933" y="2397"/>
                    <a:pt x="39261" y="2397"/>
                  </a:cubicBezTo>
                  <a:cubicBezTo>
                    <a:pt x="38623" y="2397"/>
                    <a:pt x="37947" y="2588"/>
                    <a:pt x="37565" y="3025"/>
                  </a:cubicBezTo>
                  <a:cubicBezTo>
                    <a:pt x="36807" y="3924"/>
                    <a:pt x="36442" y="11335"/>
                    <a:pt x="36442" y="11335"/>
                  </a:cubicBezTo>
                  <a:cubicBezTo>
                    <a:pt x="36442" y="11335"/>
                    <a:pt x="33999" y="6029"/>
                    <a:pt x="32989" y="4373"/>
                  </a:cubicBezTo>
                  <a:cubicBezTo>
                    <a:pt x="31950" y="2716"/>
                    <a:pt x="25773" y="723"/>
                    <a:pt x="25773" y="723"/>
                  </a:cubicBezTo>
                  <a:cubicBezTo>
                    <a:pt x="25773" y="723"/>
                    <a:pt x="23541" y="0"/>
                    <a:pt x="208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4190;p64"/>
            <p:cNvSpPr/>
            <p:nvPr/>
          </p:nvSpPr>
          <p:spPr>
            <a:xfrm>
              <a:off x="3820525" y="2805550"/>
              <a:ext cx="1051425" cy="930000"/>
            </a:xfrm>
            <a:custGeom>
              <a:avLst/>
              <a:gdLst/>
              <a:ahLst/>
              <a:cxnLst/>
              <a:rect l="l" t="t" r="r" b="b"/>
              <a:pathLst>
                <a:path w="42057" h="37200" extrusionOk="0">
                  <a:moveTo>
                    <a:pt x="21056" y="0"/>
                  </a:moveTo>
                  <a:cubicBezTo>
                    <a:pt x="20158" y="0"/>
                    <a:pt x="19231" y="85"/>
                    <a:pt x="18277" y="281"/>
                  </a:cubicBezTo>
                  <a:cubicBezTo>
                    <a:pt x="14487" y="1123"/>
                    <a:pt x="12297" y="2162"/>
                    <a:pt x="10360" y="3257"/>
                  </a:cubicBezTo>
                  <a:cubicBezTo>
                    <a:pt x="9433" y="3762"/>
                    <a:pt x="8001" y="4296"/>
                    <a:pt x="6738" y="4857"/>
                  </a:cubicBezTo>
                  <a:cubicBezTo>
                    <a:pt x="6120" y="5138"/>
                    <a:pt x="5503" y="5447"/>
                    <a:pt x="5026" y="5756"/>
                  </a:cubicBezTo>
                  <a:cubicBezTo>
                    <a:pt x="4520" y="6065"/>
                    <a:pt x="4155" y="6402"/>
                    <a:pt x="3959" y="6795"/>
                  </a:cubicBezTo>
                  <a:cubicBezTo>
                    <a:pt x="3846" y="6991"/>
                    <a:pt x="3762" y="7356"/>
                    <a:pt x="3622" y="7889"/>
                  </a:cubicBezTo>
                  <a:cubicBezTo>
                    <a:pt x="3173" y="9714"/>
                    <a:pt x="2499" y="13392"/>
                    <a:pt x="1881" y="16817"/>
                  </a:cubicBezTo>
                  <a:cubicBezTo>
                    <a:pt x="1572" y="18530"/>
                    <a:pt x="1292" y="20186"/>
                    <a:pt x="1039" y="21506"/>
                  </a:cubicBezTo>
                  <a:cubicBezTo>
                    <a:pt x="786" y="22825"/>
                    <a:pt x="590" y="23808"/>
                    <a:pt x="477" y="24201"/>
                  </a:cubicBezTo>
                  <a:cubicBezTo>
                    <a:pt x="337" y="24734"/>
                    <a:pt x="169" y="25324"/>
                    <a:pt x="0" y="25942"/>
                  </a:cubicBezTo>
                  <a:lnTo>
                    <a:pt x="0" y="26054"/>
                  </a:lnTo>
                  <a:cubicBezTo>
                    <a:pt x="56" y="26278"/>
                    <a:pt x="141" y="26671"/>
                    <a:pt x="337" y="27121"/>
                  </a:cubicBezTo>
                  <a:cubicBezTo>
                    <a:pt x="358" y="27203"/>
                    <a:pt x="438" y="27255"/>
                    <a:pt x="535" y="27255"/>
                  </a:cubicBezTo>
                  <a:cubicBezTo>
                    <a:pt x="571" y="27255"/>
                    <a:pt x="608" y="27248"/>
                    <a:pt x="646" y="27233"/>
                  </a:cubicBezTo>
                  <a:cubicBezTo>
                    <a:pt x="758" y="27177"/>
                    <a:pt x="814" y="27036"/>
                    <a:pt x="758" y="26924"/>
                  </a:cubicBezTo>
                  <a:cubicBezTo>
                    <a:pt x="590" y="26531"/>
                    <a:pt x="505" y="26166"/>
                    <a:pt x="477" y="25970"/>
                  </a:cubicBezTo>
                  <a:lnTo>
                    <a:pt x="472" y="25970"/>
                  </a:lnTo>
                  <a:lnTo>
                    <a:pt x="472" y="25970"/>
                  </a:lnTo>
                  <a:cubicBezTo>
                    <a:pt x="633" y="25383"/>
                    <a:pt x="793" y="24823"/>
                    <a:pt x="927" y="24313"/>
                  </a:cubicBezTo>
                  <a:cubicBezTo>
                    <a:pt x="1067" y="23836"/>
                    <a:pt x="1320" y="22601"/>
                    <a:pt x="1600" y="21000"/>
                  </a:cubicBezTo>
                  <a:cubicBezTo>
                    <a:pt x="2050" y="18586"/>
                    <a:pt x="2639" y="15329"/>
                    <a:pt x="3145" y="12522"/>
                  </a:cubicBezTo>
                  <a:cubicBezTo>
                    <a:pt x="3425" y="11146"/>
                    <a:pt x="3678" y="9883"/>
                    <a:pt x="3874" y="8900"/>
                  </a:cubicBezTo>
                  <a:cubicBezTo>
                    <a:pt x="3987" y="8395"/>
                    <a:pt x="4071" y="7974"/>
                    <a:pt x="4155" y="7637"/>
                  </a:cubicBezTo>
                  <a:cubicBezTo>
                    <a:pt x="4239" y="7328"/>
                    <a:pt x="4324" y="7103"/>
                    <a:pt x="4380" y="6991"/>
                  </a:cubicBezTo>
                  <a:cubicBezTo>
                    <a:pt x="4492" y="6738"/>
                    <a:pt x="4829" y="6430"/>
                    <a:pt x="5278" y="6149"/>
                  </a:cubicBezTo>
                  <a:cubicBezTo>
                    <a:pt x="5952" y="5700"/>
                    <a:pt x="6935" y="5279"/>
                    <a:pt x="7889" y="4885"/>
                  </a:cubicBezTo>
                  <a:cubicBezTo>
                    <a:pt x="8872" y="4464"/>
                    <a:pt x="9854" y="4071"/>
                    <a:pt x="10584" y="3650"/>
                  </a:cubicBezTo>
                  <a:cubicBezTo>
                    <a:pt x="12493" y="2583"/>
                    <a:pt x="14627" y="1573"/>
                    <a:pt x="18389" y="730"/>
                  </a:cubicBezTo>
                  <a:cubicBezTo>
                    <a:pt x="19287" y="534"/>
                    <a:pt x="20186" y="478"/>
                    <a:pt x="21056" y="478"/>
                  </a:cubicBezTo>
                  <a:cubicBezTo>
                    <a:pt x="22404" y="478"/>
                    <a:pt x="23611" y="646"/>
                    <a:pt x="24481" y="815"/>
                  </a:cubicBezTo>
                  <a:cubicBezTo>
                    <a:pt x="24931" y="927"/>
                    <a:pt x="25295" y="1011"/>
                    <a:pt x="25548" y="1067"/>
                  </a:cubicBezTo>
                  <a:cubicBezTo>
                    <a:pt x="25660" y="1095"/>
                    <a:pt x="25745" y="1123"/>
                    <a:pt x="25829" y="1152"/>
                  </a:cubicBezTo>
                  <a:cubicBezTo>
                    <a:pt x="25885" y="1180"/>
                    <a:pt x="25913" y="1180"/>
                    <a:pt x="25913" y="1180"/>
                  </a:cubicBezTo>
                  <a:cubicBezTo>
                    <a:pt x="25913" y="1180"/>
                    <a:pt x="26025" y="1208"/>
                    <a:pt x="26194" y="1264"/>
                  </a:cubicBezTo>
                  <a:cubicBezTo>
                    <a:pt x="26783" y="1460"/>
                    <a:pt x="28299" y="1994"/>
                    <a:pt x="29759" y="2639"/>
                  </a:cubicBezTo>
                  <a:cubicBezTo>
                    <a:pt x="30489" y="2976"/>
                    <a:pt x="31191" y="3313"/>
                    <a:pt x="31781" y="3678"/>
                  </a:cubicBezTo>
                  <a:cubicBezTo>
                    <a:pt x="32370" y="4043"/>
                    <a:pt x="32820" y="4408"/>
                    <a:pt x="33016" y="4717"/>
                  </a:cubicBezTo>
                  <a:cubicBezTo>
                    <a:pt x="33493" y="5531"/>
                    <a:pt x="34364" y="7272"/>
                    <a:pt x="35094" y="8816"/>
                  </a:cubicBezTo>
                  <a:cubicBezTo>
                    <a:pt x="35487" y="9574"/>
                    <a:pt x="35824" y="10304"/>
                    <a:pt x="36048" y="10809"/>
                  </a:cubicBezTo>
                  <a:cubicBezTo>
                    <a:pt x="36301" y="11343"/>
                    <a:pt x="36441" y="11680"/>
                    <a:pt x="36441" y="11680"/>
                  </a:cubicBezTo>
                  <a:cubicBezTo>
                    <a:pt x="36487" y="11749"/>
                    <a:pt x="36572" y="11799"/>
                    <a:pt x="36663" y="11799"/>
                  </a:cubicBezTo>
                  <a:cubicBezTo>
                    <a:pt x="36682" y="11799"/>
                    <a:pt x="36702" y="11797"/>
                    <a:pt x="36722" y="11792"/>
                  </a:cubicBezTo>
                  <a:cubicBezTo>
                    <a:pt x="36806" y="11792"/>
                    <a:pt x="36890" y="11680"/>
                    <a:pt x="36890" y="11595"/>
                  </a:cubicBezTo>
                  <a:cubicBezTo>
                    <a:pt x="36890" y="11567"/>
                    <a:pt x="36918" y="11118"/>
                    <a:pt x="36975" y="10416"/>
                  </a:cubicBezTo>
                  <a:cubicBezTo>
                    <a:pt x="37031" y="9349"/>
                    <a:pt x="37171" y="7749"/>
                    <a:pt x="37340" y="6317"/>
                  </a:cubicBezTo>
                  <a:cubicBezTo>
                    <a:pt x="37424" y="5587"/>
                    <a:pt x="37536" y="4942"/>
                    <a:pt x="37648" y="4408"/>
                  </a:cubicBezTo>
                  <a:cubicBezTo>
                    <a:pt x="37705" y="4156"/>
                    <a:pt x="37761" y="3931"/>
                    <a:pt x="37817" y="3734"/>
                  </a:cubicBezTo>
                  <a:cubicBezTo>
                    <a:pt x="37873" y="3566"/>
                    <a:pt x="37929" y="3454"/>
                    <a:pt x="37985" y="3398"/>
                  </a:cubicBezTo>
                  <a:cubicBezTo>
                    <a:pt x="38266" y="3061"/>
                    <a:pt x="38884" y="2864"/>
                    <a:pt x="39501" y="2864"/>
                  </a:cubicBezTo>
                  <a:cubicBezTo>
                    <a:pt x="39810" y="2864"/>
                    <a:pt x="40119" y="2920"/>
                    <a:pt x="40344" y="3004"/>
                  </a:cubicBezTo>
                  <a:cubicBezTo>
                    <a:pt x="40568" y="3089"/>
                    <a:pt x="40737" y="3201"/>
                    <a:pt x="40793" y="3313"/>
                  </a:cubicBezTo>
                  <a:cubicBezTo>
                    <a:pt x="40793" y="3313"/>
                    <a:pt x="40821" y="3426"/>
                    <a:pt x="40849" y="3566"/>
                  </a:cubicBezTo>
                  <a:cubicBezTo>
                    <a:pt x="40933" y="4156"/>
                    <a:pt x="41017" y="5419"/>
                    <a:pt x="41073" y="7047"/>
                  </a:cubicBezTo>
                  <a:cubicBezTo>
                    <a:pt x="41326" y="11876"/>
                    <a:pt x="41495" y="19821"/>
                    <a:pt x="41579" y="21983"/>
                  </a:cubicBezTo>
                  <a:cubicBezTo>
                    <a:pt x="41607" y="22180"/>
                    <a:pt x="41607" y="22404"/>
                    <a:pt x="41607" y="22601"/>
                  </a:cubicBezTo>
                  <a:cubicBezTo>
                    <a:pt x="41607" y="23864"/>
                    <a:pt x="41410" y="24678"/>
                    <a:pt x="41130" y="25184"/>
                  </a:cubicBezTo>
                  <a:cubicBezTo>
                    <a:pt x="40849" y="25689"/>
                    <a:pt x="40484" y="25885"/>
                    <a:pt x="40007" y="25942"/>
                  </a:cubicBezTo>
                  <a:lnTo>
                    <a:pt x="39979" y="25942"/>
                  </a:lnTo>
                  <a:cubicBezTo>
                    <a:pt x="39866" y="25942"/>
                    <a:pt x="39670" y="25885"/>
                    <a:pt x="39417" y="25801"/>
                  </a:cubicBezTo>
                  <a:cubicBezTo>
                    <a:pt x="38519" y="25436"/>
                    <a:pt x="37031" y="24482"/>
                    <a:pt x="35795" y="23639"/>
                  </a:cubicBezTo>
                  <a:cubicBezTo>
                    <a:pt x="35178" y="23218"/>
                    <a:pt x="34616" y="22797"/>
                    <a:pt x="34195" y="22516"/>
                  </a:cubicBezTo>
                  <a:cubicBezTo>
                    <a:pt x="33774" y="22208"/>
                    <a:pt x="33521" y="22039"/>
                    <a:pt x="33521" y="22039"/>
                  </a:cubicBezTo>
                  <a:cubicBezTo>
                    <a:pt x="33487" y="22004"/>
                    <a:pt x="33441" y="21980"/>
                    <a:pt x="33392" y="21980"/>
                  </a:cubicBezTo>
                  <a:cubicBezTo>
                    <a:pt x="33361" y="21980"/>
                    <a:pt x="33329" y="21990"/>
                    <a:pt x="33297" y="22011"/>
                  </a:cubicBezTo>
                  <a:cubicBezTo>
                    <a:pt x="33213" y="22039"/>
                    <a:pt x="33156" y="22123"/>
                    <a:pt x="33156" y="22208"/>
                  </a:cubicBezTo>
                  <a:cubicBezTo>
                    <a:pt x="33156" y="22208"/>
                    <a:pt x="33044" y="24875"/>
                    <a:pt x="32904" y="27570"/>
                  </a:cubicBezTo>
                  <a:cubicBezTo>
                    <a:pt x="32848" y="28917"/>
                    <a:pt x="32763" y="30265"/>
                    <a:pt x="32735" y="31304"/>
                  </a:cubicBezTo>
                  <a:cubicBezTo>
                    <a:pt x="32707" y="31837"/>
                    <a:pt x="32679" y="32258"/>
                    <a:pt x="32679" y="32567"/>
                  </a:cubicBezTo>
                  <a:cubicBezTo>
                    <a:pt x="32651" y="32904"/>
                    <a:pt x="32651" y="33073"/>
                    <a:pt x="32651" y="33129"/>
                  </a:cubicBezTo>
                  <a:cubicBezTo>
                    <a:pt x="32651" y="33381"/>
                    <a:pt x="32651" y="34336"/>
                    <a:pt x="32005" y="35094"/>
                  </a:cubicBezTo>
                  <a:cubicBezTo>
                    <a:pt x="31612" y="35571"/>
                    <a:pt x="30910" y="35796"/>
                    <a:pt x="30124" y="35936"/>
                  </a:cubicBezTo>
                  <a:cubicBezTo>
                    <a:pt x="29338" y="36077"/>
                    <a:pt x="28496" y="36077"/>
                    <a:pt x="27822" y="36161"/>
                  </a:cubicBezTo>
                  <a:cubicBezTo>
                    <a:pt x="25239" y="36498"/>
                    <a:pt x="22656" y="36722"/>
                    <a:pt x="20102" y="36722"/>
                  </a:cubicBezTo>
                  <a:cubicBezTo>
                    <a:pt x="18277" y="36722"/>
                    <a:pt x="16480" y="36610"/>
                    <a:pt x="14683" y="36357"/>
                  </a:cubicBezTo>
                  <a:cubicBezTo>
                    <a:pt x="13420" y="36189"/>
                    <a:pt x="12185" y="35908"/>
                    <a:pt x="10921" y="35655"/>
                  </a:cubicBezTo>
                  <a:cubicBezTo>
                    <a:pt x="10444" y="35543"/>
                    <a:pt x="9911" y="35459"/>
                    <a:pt x="9433" y="35262"/>
                  </a:cubicBezTo>
                  <a:cubicBezTo>
                    <a:pt x="8956" y="35094"/>
                    <a:pt x="8507" y="34869"/>
                    <a:pt x="8226" y="34504"/>
                  </a:cubicBezTo>
                  <a:cubicBezTo>
                    <a:pt x="8170" y="34448"/>
                    <a:pt x="8086" y="34196"/>
                    <a:pt x="8001" y="33859"/>
                  </a:cubicBezTo>
                  <a:cubicBezTo>
                    <a:pt x="7693" y="32651"/>
                    <a:pt x="7496" y="30181"/>
                    <a:pt x="7384" y="28019"/>
                  </a:cubicBezTo>
                  <a:cubicBezTo>
                    <a:pt x="7300" y="26952"/>
                    <a:pt x="7271" y="25970"/>
                    <a:pt x="7243" y="25240"/>
                  </a:cubicBezTo>
                  <a:cubicBezTo>
                    <a:pt x="7215" y="24510"/>
                    <a:pt x="7215" y="24061"/>
                    <a:pt x="7215" y="24061"/>
                  </a:cubicBezTo>
                  <a:cubicBezTo>
                    <a:pt x="7187" y="23948"/>
                    <a:pt x="7131" y="23864"/>
                    <a:pt x="7019" y="23836"/>
                  </a:cubicBezTo>
                  <a:cubicBezTo>
                    <a:pt x="7000" y="23831"/>
                    <a:pt x="6980" y="23829"/>
                    <a:pt x="6961" y="23829"/>
                  </a:cubicBezTo>
                  <a:cubicBezTo>
                    <a:pt x="6870" y="23829"/>
                    <a:pt x="6785" y="23883"/>
                    <a:pt x="6738" y="23976"/>
                  </a:cubicBezTo>
                  <a:cubicBezTo>
                    <a:pt x="6738" y="23976"/>
                    <a:pt x="6019" y="25785"/>
                    <a:pt x="5537" y="27168"/>
                  </a:cubicBezTo>
                  <a:lnTo>
                    <a:pt x="5537" y="27168"/>
                  </a:lnTo>
                  <a:cubicBezTo>
                    <a:pt x="5489" y="27185"/>
                    <a:pt x="5449" y="27215"/>
                    <a:pt x="5419" y="27261"/>
                  </a:cubicBezTo>
                  <a:cubicBezTo>
                    <a:pt x="5419" y="27289"/>
                    <a:pt x="5334" y="27430"/>
                    <a:pt x="5110" y="27654"/>
                  </a:cubicBezTo>
                  <a:cubicBezTo>
                    <a:pt x="5026" y="27738"/>
                    <a:pt x="5026" y="27879"/>
                    <a:pt x="5110" y="27963"/>
                  </a:cubicBezTo>
                  <a:cubicBezTo>
                    <a:pt x="5152" y="28019"/>
                    <a:pt x="5215" y="28047"/>
                    <a:pt x="5278" y="28047"/>
                  </a:cubicBezTo>
                  <a:cubicBezTo>
                    <a:pt x="5341" y="28047"/>
                    <a:pt x="5405" y="28019"/>
                    <a:pt x="5447" y="27963"/>
                  </a:cubicBezTo>
                  <a:cubicBezTo>
                    <a:pt x="5529" y="27880"/>
                    <a:pt x="5597" y="27804"/>
                    <a:pt x="5651" y="27738"/>
                  </a:cubicBezTo>
                  <a:lnTo>
                    <a:pt x="5651" y="27738"/>
                  </a:lnTo>
                  <a:cubicBezTo>
                    <a:pt x="5759" y="27736"/>
                    <a:pt x="5840" y="27679"/>
                    <a:pt x="5868" y="27570"/>
                  </a:cubicBezTo>
                  <a:cubicBezTo>
                    <a:pt x="6120" y="26896"/>
                    <a:pt x="6457" y="26026"/>
                    <a:pt x="6710" y="25352"/>
                  </a:cubicBezTo>
                  <a:cubicBezTo>
                    <a:pt x="6731" y="25298"/>
                    <a:pt x="6752" y="25246"/>
                    <a:pt x="6773" y="25195"/>
                  </a:cubicBezTo>
                  <a:lnTo>
                    <a:pt x="6773" y="25195"/>
                  </a:lnTo>
                  <a:cubicBezTo>
                    <a:pt x="6806" y="26135"/>
                    <a:pt x="6866" y="27550"/>
                    <a:pt x="6963" y="29002"/>
                  </a:cubicBezTo>
                  <a:cubicBezTo>
                    <a:pt x="7047" y="30265"/>
                    <a:pt x="7159" y="31557"/>
                    <a:pt x="7300" y="32595"/>
                  </a:cubicBezTo>
                  <a:cubicBezTo>
                    <a:pt x="7384" y="33129"/>
                    <a:pt x="7440" y="33606"/>
                    <a:pt x="7552" y="33971"/>
                  </a:cubicBezTo>
                  <a:cubicBezTo>
                    <a:pt x="7636" y="34336"/>
                    <a:pt x="7721" y="34617"/>
                    <a:pt x="7861" y="34813"/>
                  </a:cubicBezTo>
                  <a:cubicBezTo>
                    <a:pt x="8226" y="35262"/>
                    <a:pt x="8731" y="35515"/>
                    <a:pt x="9265" y="35712"/>
                  </a:cubicBezTo>
                  <a:cubicBezTo>
                    <a:pt x="9798" y="35908"/>
                    <a:pt x="10360" y="36020"/>
                    <a:pt x="10809" y="36105"/>
                  </a:cubicBezTo>
                  <a:cubicBezTo>
                    <a:pt x="12072" y="36385"/>
                    <a:pt x="13336" y="36638"/>
                    <a:pt x="14627" y="36835"/>
                  </a:cubicBezTo>
                  <a:cubicBezTo>
                    <a:pt x="16452" y="37087"/>
                    <a:pt x="18277" y="37200"/>
                    <a:pt x="20102" y="37200"/>
                  </a:cubicBezTo>
                  <a:cubicBezTo>
                    <a:pt x="22685" y="37200"/>
                    <a:pt x="25295" y="36975"/>
                    <a:pt x="27878" y="36638"/>
                  </a:cubicBezTo>
                  <a:cubicBezTo>
                    <a:pt x="28496" y="36554"/>
                    <a:pt x="29366" y="36526"/>
                    <a:pt x="30180" y="36385"/>
                  </a:cubicBezTo>
                  <a:cubicBezTo>
                    <a:pt x="31023" y="36245"/>
                    <a:pt x="31837" y="35992"/>
                    <a:pt x="32370" y="35375"/>
                  </a:cubicBezTo>
                  <a:cubicBezTo>
                    <a:pt x="33128" y="34476"/>
                    <a:pt x="33100" y="33409"/>
                    <a:pt x="33128" y="33129"/>
                  </a:cubicBezTo>
                  <a:cubicBezTo>
                    <a:pt x="33128" y="33101"/>
                    <a:pt x="33128" y="32904"/>
                    <a:pt x="33128" y="32595"/>
                  </a:cubicBezTo>
                  <a:cubicBezTo>
                    <a:pt x="33184" y="31500"/>
                    <a:pt x="33297" y="28889"/>
                    <a:pt x="33409" y="26587"/>
                  </a:cubicBezTo>
                  <a:cubicBezTo>
                    <a:pt x="33465" y="25436"/>
                    <a:pt x="33521" y="24341"/>
                    <a:pt x="33578" y="23527"/>
                  </a:cubicBezTo>
                  <a:cubicBezTo>
                    <a:pt x="33590" y="23177"/>
                    <a:pt x="33603" y="22883"/>
                    <a:pt x="33613" y="22664"/>
                  </a:cubicBezTo>
                  <a:lnTo>
                    <a:pt x="33613" y="22664"/>
                  </a:lnTo>
                  <a:cubicBezTo>
                    <a:pt x="34112" y="23022"/>
                    <a:pt x="35054" y="23703"/>
                    <a:pt x="36076" y="24397"/>
                  </a:cubicBezTo>
                  <a:cubicBezTo>
                    <a:pt x="36834" y="24875"/>
                    <a:pt x="37620" y="25380"/>
                    <a:pt x="38294" y="25773"/>
                  </a:cubicBezTo>
                  <a:cubicBezTo>
                    <a:pt x="38659" y="25942"/>
                    <a:pt x="38968" y="26110"/>
                    <a:pt x="39249" y="26222"/>
                  </a:cubicBezTo>
                  <a:cubicBezTo>
                    <a:pt x="39529" y="26335"/>
                    <a:pt x="39754" y="26419"/>
                    <a:pt x="39979" y="26419"/>
                  </a:cubicBezTo>
                  <a:lnTo>
                    <a:pt x="40063" y="26419"/>
                  </a:lnTo>
                  <a:cubicBezTo>
                    <a:pt x="40652" y="26335"/>
                    <a:pt x="41186" y="26026"/>
                    <a:pt x="41523" y="25408"/>
                  </a:cubicBezTo>
                  <a:cubicBezTo>
                    <a:pt x="41888" y="24819"/>
                    <a:pt x="42056" y="23892"/>
                    <a:pt x="42056" y="22601"/>
                  </a:cubicBezTo>
                  <a:cubicBezTo>
                    <a:pt x="42056" y="22404"/>
                    <a:pt x="42056" y="22180"/>
                    <a:pt x="42056" y="21955"/>
                  </a:cubicBezTo>
                  <a:cubicBezTo>
                    <a:pt x="42000" y="20411"/>
                    <a:pt x="41888" y="15891"/>
                    <a:pt x="41719" y="11680"/>
                  </a:cubicBezTo>
                  <a:cubicBezTo>
                    <a:pt x="41663" y="9574"/>
                    <a:pt x="41579" y="7525"/>
                    <a:pt x="41495" y="5980"/>
                  </a:cubicBezTo>
                  <a:cubicBezTo>
                    <a:pt x="41438" y="5194"/>
                    <a:pt x="41410" y="4549"/>
                    <a:pt x="41354" y="4043"/>
                  </a:cubicBezTo>
                  <a:cubicBezTo>
                    <a:pt x="41326" y="3819"/>
                    <a:pt x="41326" y="3594"/>
                    <a:pt x="41298" y="3454"/>
                  </a:cubicBezTo>
                  <a:cubicBezTo>
                    <a:pt x="41270" y="3369"/>
                    <a:pt x="41270" y="3313"/>
                    <a:pt x="41242" y="3257"/>
                  </a:cubicBezTo>
                  <a:cubicBezTo>
                    <a:pt x="41242" y="3173"/>
                    <a:pt x="41214" y="3145"/>
                    <a:pt x="41186" y="3089"/>
                  </a:cubicBezTo>
                  <a:cubicBezTo>
                    <a:pt x="41045" y="2836"/>
                    <a:pt x="40793" y="2668"/>
                    <a:pt x="40512" y="2555"/>
                  </a:cubicBezTo>
                  <a:cubicBezTo>
                    <a:pt x="40203" y="2443"/>
                    <a:pt x="39866" y="2387"/>
                    <a:pt x="39501" y="2387"/>
                  </a:cubicBezTo>
                  <a:cubicBezTo>
                    <a:pt x="38799" y="2387"/>
                    <a:pt x="38069" y="2583"/>
                    <a:pt x="37620" y="3117"/>
                  </a:cubicBezTo>
                  <a:cubicBezTo>
                    <a:pt x="37480" y="3285"/>
                    <a:pt x="37396" y="3510"/>
                    <a:pt x="37311" y="3819"/>
                  </a:cubicBezTo>
                  <a:cubicBezTo>
                    <a:pt x="37003" y="4857"/>
                    <a:pt x="36778" y="6766"/>
                    <a:pt x="36638" y="8451"/>
                  </a:cubicBezTo>
                  <a:cubicBezTo>
                    <a:pt x="36567" y="9297"/>
                    <a:pt x="36518" y="10080"/>
                    <a:pt x="36486" y="10649"/>
                  </a:cubicBezTo>
                  <a:lnTo>
                    <a:pt x="36486" y="10649"/>
                  </a:lnTo>
                  <a:cubicBezTo>
                    <a:pt x="36243" y="10120"/>
                    <a:pt x="35901" y="9392"/>
                    <a:pt x="35515" y="8619"/>
                  </a:cubicBezTo>
                  <a:cubicBezTo>
                    <a:pt x="34785" y="7075"/>
                    <a:pt x="33914" y="5335"/>
                    <a:pt x="33409" y="4464"/>
                  </a:cubicBezTo>
                  <a:cubicBezTo>
                    <a:pt x="33100" y="3987"/>
                    <a:pt x="32511" y="3566"/>
                    <a:pt x="31753" y="3117"/>
                  </a:cubicBezTo>
                  <a:cubicBezTo>
                    <a:pt x="29563" y="1853"/>
                    <a:pt x="26082" y="730"/>
                    <a:pt x="26053" y="730"/>
                  </a:cubicBezTo>
                  <a:cubicBezTo>
                    <a:pt x="26053" y="730"/>
                    <a:pt x="23808" y="0"/>
                    <a:pt x="210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4191;p64"/>
            <p:cNvSpPr/>
            <p:nvPr/>
          </p:nvSpPr>
          <p:spPr>
            <a:xfrm>
              <a:off x="4528000" y="3305275"/>
              <a:ext cx="55475" cy="49150"/>
            </a:xfrm>
            <a:custGeom>
              <a:avLst/>
              <a:gdLst/>
              <a:ahLst/>
              <a:cxnLst/>
              <a:rect l="l" t="t" r="r" b="b"/>
              <a:pathLst>
                <a:path w="2219" h="1966" extrusionOk="0">
                  <a:moveTo>
                    <a:pt x="1938" y="1"/>
                  </a:moveTo>
                  <a:lnTo>
                    <a:pt x="0" y="1601"/>
                  </a:lnTo>
                  <a:lnTo>
                    <a:pt x="309" y="1966"/>
                  </a:lnTo>
                  <a:lnTo>
                    <a:pt x="2218" y="366"/>
                  </a:lnTo>
                  <a:lnTo>
                    <a:pt x="19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4192;p64"/>
            <p:cNvSpPr/>
            <p:nvPr/>
          </p:nvSpPr>
          <p:spPr>
            <a:xfrm>
              <a:off x="4205850" y="3376875"/>
              <a:ext cx="290600" cy="241475"/>
            </a:xfrm>
            <a:custGeom>
              <a:avLst/>
              <a:gdLst/>
              <a:ahLst/>
              <a:cxnLst/>
              <a:rect l="l" t="t" r="r" b="b"/>
              <a:pathLst>
                <a:path w="11624" h="9659" extrusionOk="0">
                  <a:moveTo>
                    <a:pt x="11342" y="0"/>
                  </a:moveTo>
                  <a:lnTo>
                    <a:pt x="0" y="9321"/>
                  </a:lnTo>
                  <a:lnTo>
                    <a:pt x="309" y="9658"/>
                  </a:lnTo>
                  <a:lnTo>
                    <a:pt x="11623" y="365"/>
                  </a:lnTo>
                  <a:lnTo>
                    <a:pt x="113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4193;p64"/>
            <p:cNvSpPr/>
            <p:nvPr/>
          </p:nvSpPr>
          <p:spPr>
            <a:xfrm>
              <a:off x="4167250" y="3454775"/>
              <a:ext cx="129150" cy="108825"/>
            </a:xfrm>
            <a:custGeom>
              <a:avLst/>
              <a:gdLst/>
              <a:ahLst/>
              <a:cxnLst/>
              <a:rect l="l" t="t" r="r" b="b"/>
              <a:pathLst>
                <a:path w="5166" h="4353" extrusionOk="0">
                  <a:moveTo>
                    <a:pt x="4857" y="1"/>
                  </a:moveTo>
                  <a:lnTo>
                    <a:pt x="0" y="3987"/>
                  </a:lnTo>
                  <a:lnTo>
                    <a:pt x="281" y="4352"/>
                  </a:lnTo>
                  <a:lnTo>
                    <a:pt x="5166" y="366"/>
                  </a:lnTo>
                  <a:lnTo>
                    <a:pt x="48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4194;p64"/>
            <p:cNvSpPr/>
            <p:nvPr/>
          </p:nvSpPr>
          <p:spPr>
            <a:xfrm>
              <a:off x="3883675" y="3624500"/>
              <a:ext cx="118650" cy="385075"/>
            </a:xfrm>
            <a:custGeom>
              <a:avLst/>
              <a:gdLst/>
              <a:ahLst/>
              <a:cxnLst/>
              <a:rect l="l" t="t" r="r" b="b"/>
              <a:pathLst>
                <a:path w="4746" h="15403" extrusionOk="0">
                  <a:moveTo>
                    <a:pt x="3454" y="1"/>
                  </a:moveTo>
                  <a:cubicBezTo>
                    <a:pt x="3327" y="1"/>
                    <a:pt x="3198" y="63"/>
                    <a:pt x="3117" y="202"/>
                  </a:cubicBezTo>
                  <a:lnTo>
                    <a:pt x="310" y="5424"/>
                  </a:lnTo>
                  <a:cubicBezTo>
                    <a:pt x="85" y="5845"/>
                    <a:pt x="1" y="6323"/>
                    <a:pt x="85" y="6772"/>
                  </a:cubicBezTo>
                  <a:lnTo>
                    <a:pt x="1545" y="15194"/>
                  </a:lnTo>
                  <a:cubicBezTo>
                    <a:pt x="1560" y="15332"/>
                    <a:pt x="1667" y="15403"/>
                    <a:pt x="1775" y="15403"/>
                  </a:cubicBezTo>
                  <a:cubicBezTo>
                    <a:pt x="1865" y="15403"/>
                    <a:pt x="1956" y="15353"/>
                    <a:pt x="1994" y="15250"/>
                  </a:cubicBezTo>
                  <a:lnTo>
                    <a:pt x="4577" y="8260"/>
                  </a:lnTo>
                  <a:cubicBezTo>
                    <a:pt x="4689" y="7951"/>
                    <a:pt x="4745" y="7614"/>
                    <a:pt x="4689" y="7305"/>
                  </a:cubicBezTo>
                  <a:lnTo>
                    <a:pt x="3847" y="343"/>
                  </a:lnTo>
                  <a:cubicBezTo>
                    <a:pt x="3814" y="128"/>
                    <a:pt x="3636" y="1"/>
                    <a:pt x="34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4195;p64"/>
            <p:cNvSpPr/>
            <p:nvPr/>
          </p:nvSpPr>
          <p:spPr>
            <a:xfrm>
              <a:off x="3878775" y="3619025"/>
              <a:ext cx="128450" cy="396575"/>
            </a:xfrm>
            <a:custGeom>
              <a:avLst/>
              <a:gdLst/>
              <a:ahLst/>
              <a:cxnLst/>
              <a:rect l="l" t="t" r="r" b="b"/>
              <a:pathLst>
                <a:path w="5138" h="15863" extrusionOk="0">
                  <a:moveTo>
                    <a:pt x="3650" y="449"/>
                  </a:moveTo>
                  <a:lnTo>
                    <a:pt x="3762" y="505"/>
                  </a:lnTo>
                  <a:cubicBezTo>
                    <a:pt x="3790" y="505"/>
                    <a:pt x="3790" y="534"/>
                    <a:pt x="3818" y="590"/>
                  </a:cubicBezTo>
                  <a:lnTo>
                    <a:pt x="4661" y="7552"/>
                  </a:lnTo>
                  <a:cubicBezTo>
                    <a:pt x="4661" y="7636"/>
                    <a:pt x="4661" y="7693"/>
                    <a:pt x="4661" y="7777"/>
                  </a:cubicBezTo>
                  <a:cubicBezTo>
                    <a:pt x="4661" y="7973"/>
                    <a:pt x="4633" y="8198"/>
                    <a:pt x="4548" y="8394"/>
                  </a:cubicBezTo>
                  <a:lnTo>
                    <a:pt x="1966" y="15385"/>
                  </a:lnTo>
                  <a:lnTo>
                    <a:pt x="506" y="6963"/>
                  </a:lnTo>
                  <a:cubicBezTo>
                    <a:pt x="478" y="6850"/>
                    <a:pt x="478" y="6738"/>
                    <a:pt x="478" y="6654"/>
                  </a:cubicBezTo>
                  <a:cubicBezTo>
                    <a:pt x="478" y="6345"/>
                    <a:pt x="562" y="6036"/>
                    <a:pt x="702" y="5755"/>
                  </a:cubicBezTo>
                  <a:lnTo>
                    <a:pt x="3538" y="534"/>
                  </a:lnTo>
                  <a:cubicBezTo>
                    <a:pt x="3566" y="477"/>
                    <a:pt x="3594" y="449"/>
                    <a:pt x="3650" y="449"/>
                  </a:cubicBezTo>
                  <a:close/>
                  <a:moveTo>
                    <a:pt x="3650" y="0"/>
                  </a:moveTo>
                  <a:cubicBezTo>
                    <a:pt x="3454" y="0"/>
                    <a:pt x="3229" y="112"/>
                    <a:pt x="3117" y="309"/>
                  </a:cubicBezTo>
                  <a:lnTo>
                    <a:pt x="281" y="5531"/>
                  </a:lnTo>
                  <a:cubicBezTo>
                    <a:pt x="113" y="5868"/>
                    <a:pt x="0" y="6261"/>
                    <a:pt x="0" y="6654"/>
                  </a:cubicBezTo>
                  <a:cubicBezTo>
                    <a:pt x="0" y="6766"/>
                    <a:pt x="28" y="6907"/>
                    <a:pt x="56" y="7047"/>
                  </a:cubicBezTo>
                  <a:lnTo>
                    <a:pt x="1516" y="15469"/>
                  </a:lnTo>
                  <a:cubicBezTo>
                    <a:pt x="1516" y="15582"/>
                    <a:pt x="1601" y="15694"/>
                    <a:pt x="1685" y="15750"/>
                  </a:cubicBezTo>
                  <a:cubicBezTo>
                    <a:pt x="1769" y="15806"/>
                    <a:pt x="1853" y="15862"/>
                    <a:pt x="1966" y="15862"/>
                  </a:cubicBezTo>
                  <a:cubicBezTo>
                    <a:pt x="2134" y="15862"/>
                    <a:pt x="2331" y="15750"/>
                    <a:pt x="2387" y="15554"/>
                  </a:cubicBezTo>
                  <a:lnTo>
                    <a:pt x="4998" y="8563"/>
                  </a:lnTo>
                  <a:cubicBezTo>
                    <a:pt x="5082" y="8310"/>
                    <a:pt x="5138" y="8030"/>
                    <a:pt x="5138" y="7777"/>
                  </a:cubicBezTo>
                  <a:cubicBezTo>
                    <a:pt x="5138" y="7665"/>
                    <a:pt x="5138" y="7580"/>
                    <a:pt x="5138" y="7496"/>
                  </a:cubicBezTo>
                  <a:lnTo>
                    <a:pt x="4268" y="534"/>
                  </a:lnTo>
                  <a:cubicBezTo>
                    <a:pt x="4268" y="365"/>
                    <a:pt x="4183" y="225"/>
                    <a:pt x="4043" y="140"/>
                  </a:cubicBezTo>
                  <a:cubicBezTo>
                    <a:pt x="3931" y="28"/>
                    <a:pt x="3790" y="0"/>
                    <a:pt x="36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4196;p64"/>
            <p:cNvSpPr/>
            <p:nvPr/>
          </p:nvSpPr>
          <p:spPr>
            <a:xfrm>
              <a:off x="4737150" y="3094725"/>
              <a:ext cx="70925" cy="163550"/>
            </a:xfrm>
            <a:custGeom>
              <a:avLst/>
              <a:gdLst/>
              <a:ahLst/>
              <a:cxnLst/>
              <a:rect l="l" t="t" r="r" b="b"/>
              <a:pathLst>
                <a:path w="2837" h="6542" extrusionOk="0">
                  <a:moveTo>
                    <a:pt x="1" y="0"/>
                  </a:moveTo>
                  <a:lnTo>
                    <a:pt x="2836" y="6542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4197;p64"/>
            <p:cNvSpPr/>
            <p:nvPr/>
          </p:nvSpPr>
          <p:spPr>
            <a:xfrm>
              <a:off x="4730125" y="3088925"/>
              <a:ext cx="84250" cy="175525"/>
            </a:xfrm>
            <a:custGeom>
              <a:avLst/>
              <a:gdLst/>
              <a:ahLst/>
              <a:cxnLst/>
              <a:rect l="l" t="t" r="r" b="b"/>
              <a:pathLst>
                <a:path w="3370" h="7021" extrusionOk="0">
                  <a:moveTo>
                    <a:pt x="257" y="1"/>
                  </a:moveTo>
                  <a:cubicBezTo>
                    <a:pt x="237" y="1"/>
                    <a:pt x="217" y="3"/>
                    <a:pt x="198" y="8"/>
                  </a:cubicBezTo>
                  <a:cubicBezTo>
                    <a:pt x="57" y="64"/>
                    <a:pt x="1" y="204"/>
                    <a:pt x="57" y="316"/>
                  </a:cubicBezTo>
                  <a:lnTo>
                    <a:pt x="2893" y="6886"/>
                  </a:lnTo>
                  <a:cubicBezTo>
                    <a:pt x="2934" y="6968"/>
                    <a:pt x="3020" y="7020"/>
                    <a:pt x="3107" y="7020"/>
                  </a:cubicBezTo>
                  <a:cubicBezTo>
                    <a:pt x="3139" y="7020"/>
                    <a:pt x="3171" y="7013"/>
                    <a:pt x="3202" y="6998"/>
                  </a:cubicBezTo>
                  <a:cubicBezTo>
                    <a:pt x="3314" y="6942"/>
                    <a:pt x="3370" y="6802"/>
                    <a:pt x="3314" y="6689"/>
                  </a:cubicBezTo>
                  <a:lnTo>
                    <a:pt x="506" y="148"/>
                  </a:lnTo>
                  <a:cubicBezTo>
                    <a:pt x="460" y="55"/>
                    <a:pt x="356" y="1"/>
                    <a:pt x="2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4198;p64"/>
            <p:cNvSpPr/>
            <p:nvPr/>
          </p:nvSpPr>
          <p:spPr>
            <a:xfrm>
              <a:off x="3973525" y="3851475"/>
              <a:ext cx="22225" cy="90425"/>
            </a:xfrm>
            <a:custGeom>
              <a:avLst/>
              <a:gdLst/>
              <a:ahLst/>
              <a:cxnLst/>
              <a:rect l="l" t="t" r="r" b="b"/>
              <a:pathLst>
                <a:path w="889" h="3617" extrusionOk="0">
                  <a:moveTo>
                    <a:pt x="685" y="1"/>
                  </a:moveTo>
                  <a:cubicBezTo>
                    <a:pt x="578" y="1"/>
                    <a:pt x="438" y="191"/>
                    <a:pt x="309" y="500"/>
                  </a:cubicBezTo>
                  <a:cubicBezTo>
                    <a:pt x="28" y="1174"/>
                    <a:pt x="0" y="3617"/>
                    <a:pt x="0" y="3617"/>
                  </a:cubicBezTo>
                  <a:cubicBezTo>
                    <a:pt x="0" y="3617"/>
                    <a:pt x="730" y="2129"/>
                    <a:pt x="843" y="921"/>
                  </a:cubicBezTo>
                  <a:cubicBezTo>
                    <a:pt x="888" y="267"/>
                    <a:pt x="810" y="1"/>
                    <a:pt x="6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4199;p64"/>
            <p:cNvSpPr/>
            <p:nvPr/>
          </p:nvSpPr>
          <p:spPr>
            <a:xfrm>
              <a:off x="3967900" y="3845725"/>
              <a:ext cx="33025" cy="101975"/>
            </a:xfrm>
            <a:custGeom>
              <a:avLst/>
              <a:gdLst/>
              <a:ahLst/>
              <a:cxnLst/>
              <a:rect l="l" t="t" r="r" b="b"/>
              <a:pathLst>
                <a:path w="1321" h="4079" extrusionOk="0">
                  <a:moveTo>
                    <a:pt x="838" y="639"/>
                  </a:moveTo>
                  <a:lnTo>
                    <a:pt x="838" y="639"/>
                  </a:lnTo>
                  <a:cubicBezTo>
                    <a:pt x="841" y="682"/>
                    <a:pt x="843" y="731"/>
                    <a:pt x="843" y="786"/>
                  </a:cubicBezTo>
                  <a:cubicBezTo>
                    <a:pt x="843" y="871"/>
                    <a:pt x="843" y="1011"/>
                    <a:pt x="815" y="1123"/>
                  </a:cubicBezTo>
                  <a:cubicBezTo>
                    <a:pt x="792" y="1599"/>
                    <a:pt x="660" y="2110"/>
                    <a:pt x="507" y="2556"/>
                  </a:cubicBezTo>
                  <a:lnTo>
                    <a:pt x="507" y="2556"/>
                  </a:lnTo>
                  <a:cubicBezTo>
                    <a:pt x="515" y="2382"/>
                    <a:pt x="525" y="2202"/>
                    <a:pt x="534" y="2022"/>
                  </a:cubicBezTo>
                  <a:cubicBezTo>
                    <a:pt x="562" y="1769"/>
                    <a:pt x="590" y="1516"/>
                    <a:pt x="618" y="1292"/>
                  </a:cubicBezTo>
                  <a:cubicBezTo>
                    <a:pt x="675" y="1095"/>
                    <a:pt x="703" y="899"/>
                    <a:pt x="759" y="814"/>
                  </a:cubicBezTo>
                  <a:cubicBezTo>
                    <a:pt x="785" y="749"/>
                    <a:pt x="811" y="689"/>
                    <a:pt x="838" y="639"/>
                  </a:cubicBezTo>
                  <a:close/>
                  <a:moveTo>
                    <a:pt x="899" y="0"/>
                  </a:moveTo>
                  <a:cubicBezTo>
                    <a:pt x="815" y="0"/>
                    <a:pt x="731" y="28"/>
                    <a:pt x="675" y="84"/>
                  </a:cubicBezTo>
                  <a:cubicBezTo>
                    <a:pt x="534" y="197"/>
                    <a:pt x="422" y="393"/>
                    <a:pt x="310" y="618"/>
                  </a:cubicBezTo>
                  <a:cubicBezTo>
                    <a:pt x="225" y="843"/>
                    <a:pt x="169" y="1123"/>
                    <a:pt x="141" y="1460"/>
                  </a:cubicBezTo>
                  <a:cubicBezTo>
                    <a:pt x="1" y="2471"/>
                    <a:pt x="1" y="3847"/>
                    <a:pt x="1" y="3847"/>
                  </a:cubicBezTo>
                  <a:cubicBezTo>
                    <a:pt x="1" y="3959"/>
                    <a:pt x="85" y="4043"/>
                    <a:pt x="169" y="4071"/>
                  </a:cubicBezTo>
                  <a:cubicBezTo>
                    <a:pt x="189" y="4076"/>
                    <a:pt x="208" y="4078"/>
                    <a:pt x="227" y="4078"/>
                  </a:cubicBezTo>
                  <a:cubicBezTo>
                    <a:pt x="318" y="4078"/>
                    <a:pt x="404" y="4024"/>
                    <a:pt x="450" y="3931"/>
                  </a:cubicBezTo>
                  <a:cubicBezTo>
                    <a:pt x="450" y="3931"/>
                    <a:pt x="1180" y="2443"/>
                    <a:pt x="1292" y="1179"/>
                  </a:cubicBezTo>
                  <a:cubicBezTo>
                    <a:pt x="1320" y="1039"/>
                    <a:pt x="1320" y="899"/>
                    <a:pt x="1320" y="786"/>
                  </a:cubicBezTo>
                  <a:cubicBezTo>
                    <a:pt x="1320" y="562"/>
                    <a:pt x="1292" y="421"/>
                    <a:pt x="1264" y="281"/>
                  </a:cubicBezTo>
                  <a:cubicBezTo>
                    <a:pt x="1236" y="225"/>
                    <a:pt x="1208" y="169"/>
                    <a:pt x="1152" y="84"/>
                  </a:cubicBezTo>
                  <a:cubicBezTo>
                    <a:pt x="1096" y="28"/>
                    <a:pt x="1012" y="0"/>
                    <a:pt x="8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4200;p64"/>
            <p:cNvSpPr/>
            <p:nvPr/>
          </p:nvSpPr>
          <p:spPr>
            <a:xfrm>
              <a:off x="3935625" y="3881125"/>
              <a:ext cx="53525" cy="115525"/>
            </a:xfrm>
            <a:custGeom>
              <a:avLst/>
              <a:gdLst/>
              <a:ahLst/>
              <a:cxnLst/>
              <a:rect l="l" t="t" r="r" b="b"/>
              <a:pathLst>
                <a:path w="2141" h="4621" extrusionOk="0">
                  <a:moveTo>
                    <a:pt x="1781" y="1"/>
                  </a:moveTo>
                  <a:cubicBezTo>
                    <a:pt x="1761" y="1"/>
                    <a:pt x="1738" y="6"/>
                    <a:pt x="1713" y="16"/>
                  </a:cubicBezTo>
                  <a:cubicBezTo>
                    <a:pt x="1236" y="213"/>
                    <a:pt x="1039" y="1167"/>
                    <a:pt x="1039" y="1167"/>
                  </a:cubicBezTo>
                  <a:cubicBezTo>
                    <a:pt x="1039" y="1167"/>
                    <a:pt x="877" y="1079"/>
                    <a:pt x="689" y="1079"/>
                  </a:cubicBezTo>
                  <a:cubicBezTo>
                    <a:pt x="493" y="1079"/>
                    <a:pt x="269" y="1174"/>
                    <a:pt x="169" y="1560"/>
                  </a:cubicBezTo>
                  <a:cubicBezTo>
                    <a:pt x="0" y="2318"/>
                    <a:pt x="169" y="4620"/>
                    <a:pt x="169" y="4620"/>
                  </a:cubicBezTo>
                  <a:cubicBezTo>
                    <a:pt x="169" y="4620"/>
                    <a:pt x="1348" y="3301"/>
                    <a:pt x="1516" y="2431"/>
                  </a:cubicBezTo>
                  <a:cubicBezTo>
                    <a:pt x="1703" y="1606"/>
                    <a:pt x="2141" y="1"/>
                    <a:pt x="17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4201;p64"/>
            <p:cNvSpPr/>
            <p:nvPr/>
          </p:nvSpPr>
          <p:spPr>
            <a:xfrm>
              <a:off x="3932125" y="3875200"/>
              <a:ext cx="57575" cy="127325"/>
            </a:xfrm>
            <a:custGeom>
              <a:avLst/>
              <a:gdLst/>
              <a:ahLst/>
              <a:cxnLst/>
              <a:rect l="l" t="t" r="r" b="b"/>
              <a:pathLst>
                <a:path w="2303" h="5093" extrusionOk="0">
                  <a:moveTo>
                    <a:pt x="1825" y="550"/>
                  </a:moveTo>
                  <a:cubicBezTo>
                    <a:pt x="1825" y="554"/>
                    <a:pt x="1825" y="558"/>
                    <a:pt x="1825" y="562"/>
                  </a:cubicBezTo>
                  <a:cubicBezTo>
                    <a:pt x="1825" y="787"/>
                    <a:pt x="1769" y="1151"/>
                    <a:pt x="1684" y="1545"/>
                  </a:cubicBezTo>
                  <a:cubicBezTo>
                    <a:pt x="1600" y="1909"/>
                    <a:pt x="1516" y="2303"/>
                    <a:pt x="1432" y="2611"/>
                  </a:cubicBezTo>
                  <a:cubicBezTo>
                    <a:pt x="1348" y="2976"/>
                    <a:pt x="1039" y="3538"/>
                    <a:pt x="730" y="3959"/>
                  </a:cubicBezTo>
                  <a:cubicBezTo>
                    <a:pt x="659" y="4072"/>
                    <a:pt x="581" y="4171"/>
                    <a:pt x="507" y="4260"/>
                  </a:cubicBezTo>
                  <a:lnTo>
                    <a:pt x="507" y="4260"/>
                  </a:lnTo>
                  <a:cubicBezTo>
                    <a:pt x="506" y="4253"/>
                    <a:pt x="506" y="4246"/>
                    <a:pt x="505" y="4240"/>
                  </a:cubicBezTo>
                  <a:cubicBezTo>
                    <a:pt x="505" y="3875"/>
                    <a:pt x="477" y="3369"/>
                    <a:pt x="477" y="2948"/>
                  </a:cubicBezTo>
                  <a:cubicBezTo>
                    <a:pt x="477" y="2499"/>
                    <a:pt x="505" y="2078"/>
                    <a:pt x="562" y="1853"/>
                  </a:cubicBezTo>
                  <a:cubicBezTo>
                    <a:pt x="590" y="1685"/>
                    <a:pt x="646" y="1629"/>
                    <a:pt x="674" y="1601"/>
                  </a:cubicBezTo>
                  <a:cubicBezTo>
                    <a:pt x="730" y="1573"/>
                    <a:pt x="758" y="1545"/>
                    <a:pt x="814" y="1545"/>
                  </a:cubicBezTo>
                  <a:cubicBezTo>
                    <a:pt x="870" y="1545"/>
                    <a:pt x="955" y="1573"/>
                    <a:pt x="1011" y="1573"/>
                  </a:cubicBezTo>
                  <a:lnTo>
                    <a:pt x="1067" y="1601"/>
                  </a:lnTo>
                  <a:lnTo>
                    <a:pt x="1067" y="1629"/>
                  </a:lnTo>
                  <a:cubicBezTo>
                    <a:pt x="1095" y="1643"/>
                    <a:pt x="1130" y="1650"/>
                    <a:pt x="1169" y="1650"/>
                  </a:cubicBezTo>
                  <a:cubicBezTo>
                    <a:pt x="1207" y="1650"/>
                    <a:pt x="1249" y="1643"/>
                    <a:pt x="1291" y="1629"/>
                  </a:cubicBezTo>
                  <a:cubicBezTo>
                    <a:pt x="1348" y="1601"/>
                    <a:pt x="1404" y="1545"/>
                    <a:pt x="1404" y="1460"/>
                  </a:cubicBezTo>
                  <a:lnTo>
                    <a:pt x="1432" y="1432"/>
                  </a:lnTo>
                  <a:cubicBezTo>
                    <a:pt x="1432" y="1348"/>
                    <a:pt x="1488" y="1123"/>
                    <a:pt x="1600" y="899"/>
                  </a:cubicBezTo>
                  <a:cubicBezTo>
                    <a:pt x="1658" y="764"/>
                    <a:pt x="1742" y="630"/>
                    <a:pt x="1825" y="550"/>
                  </a:cubicBezTo>
                  <a:close/>
                  <a:moveTo>
                    <a:pt x="1937" y="0"/>
                  </a:moveTo>
                  <a:cubicBezTo>
                    <a:pt x="1881" y="0"/>
                    <a:pt x="1825" y="28"/>
                    <a:pt x="1769" y="57"/>
                  </a:cubicBezTo>
                  <a:cubicBezTo>
                    <a:pt x="1600" y="113"/>
                    <a:pt x="1460" y="253"/>
                    <a:pt x="1376" y="393"/>
                  </a:cubicBezTo>
                  <a:cubicBezTo>
                    <a:pt x="1195" y="623"/>
                    <a:pt x="1082" y="910"/>
                    <a:pt x="1019" y="1115"/>
                  </a:cubicBezTo>
                  <a:lnTo>
                    <a:pt x="1019" y="1115"/>
                  </a:lnTo>
                  <a:cubicBezTo>
                    <a:pt x="958" y="1103"/>
                    <a:pt x="889" y="1095"/>
                    <a:pt x="814" y="1095"/>
                  </a:cubicBezTo>
                  <a:cubicBezTo>
                    <a:pt x="702" y="1095"/>
                    <a:pt x="533" y="1123"/>
                    <a:pt x="393" y="1236"/>
                  </a:cubicBezTo>
                  <a:cubicBezTo>
                    <a:pt x="253" y="1348"/>
                    <a:pt x="140" y="1516"/>
                    <a:pt x="84" y="1741"/>
                  </a:cubicBezTo>
                  <a:cubicBezTo>
                    <a:pt x="28" y="2050"/>
                    <a:pt x="0" y="2471"/>
                    <a:pt x="0" y="2948"/>
                  </a:cubicBezTo>
                  <a:cubicBezTo>
                    <a:pt x="0" y="3847"/>
                    <a:pt x="84" y="4885"/>
                    <a:pt x="84" y="4885"/>
                  </a:cubicBezTo>
                  <a:cubicBezTo>
                    <a:pt x="84" y="4998"/>
                    <a:pt x="168" y="5054"/>
                    <a:pt x="253" y="5082"/>
                  </a:cubicBezTo>
                  <a:cubicBezTo>
                    <a:pt x="275" y="5089"/>
                    <a:pt x="300" y="5093"/>
                    <a:pt x="325" y="5093"/>
                  </a:cubicBezTo>
                  <a:cubicBezTo>
                    <a:pt x="393" y="5093"/>
                    <a:pt x="464" y="5067"/>
                    <a:pt x="505" y="5026"/>
                  </a:cubicBezTo>
                  <a:cubicBezTo>
                    <a:pt x="505" y="5026"/>
                    <a:pt x="786" y="4689"/>
                    <a:pt x="1123" y="4212"/>
                  </a:cubicBezTo>
                  <a:cubicBezTo>
                    <a:pt x="1432" y="3762"/>
                    <a:pt x="1769" y="3201"/>
                    <a:pt x="1881" y="2724"/>
                  </a:cubicBezTo>
                  <a:cubicBezTo>
                    <a:pt x="1965" y="2415"/>
                    <a:pt x="2049" y="2022"/>
                    <a:pt x="2134" y="1629"/>
                  </a:cubicBezTo>
                  <a:cubicBezTo>
                    <a:pt x="2218" y="1236"/>
                    <a:pt x="2302" y="843"/>
                    <a:pt x="2302" y="562"/>
                  </a:cubicBezTo>
                  <a:cubicBezTo>
                    <a:pt x="2302" y="450"/>
                    <a:pt x="2302" y="337"/>
                    <a:pt x="2246" y="253"/>
                  </a:cubicBezTo>
                  <a:cubicBezTo>
                    <a:pt x="2218" y="197"/>
                    <a:pt x="2190" y="141"/>
                    <a:pt x="2134" y="85"/>
                  </a:cubicBezTo>
                  <a:cubicBezTo>
                    <a:pt x="2078" y="28"/>
                    <a:pt x="1993" y="0"/>
                    <a:pt x="19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4202;p64"/>
            <p:cNvSpPr/>
            <p:nvPr/>
          </p:nvSpPr>
          <p:spPr>
            <a:xfrm>
              <a:off x="3952475" y="3904550"/>
              <a:ext cx="18275" cy="72300"/>
            </a:xfrm>
            <a:custGeom>
              <a:avLst/>
              <a:gdLst/>
              <a:ahLst/>
              <a:cxnLst/>
              <a:rect l="l" t="t" r="r" b="b"/>
              <a:pathLst>
                <a:path w="731" h="2892" extrusionOk="0">
                  <a:moveTo>
                    <a:pt x="363" y="0"/>
                  </a:moveTo>
                  <a:cubicBezTo>
                    <a:pt x="345" y="0"/>
                    <a:pt x="327" y="2"/>
                    <a:pt x="309" y="6"/>
                  </a:cubicBezTo>
                  <a:cubicBezTo>
                    <a:pt x="197" y="34"/>
                    <a:pt x="112" y="174"/>
                    <a:pt x="141" y="286"/>
                  </a:cubicBezTo>
                  <a:lnTo>
                    <a:pt x="141" y="314"/>
                  </a:lnTo>
                  <a:cubicBezTo>
                    <a:pt x="169" y="427"/>
                    <a:pt x="253" y="876"/>
                    <a:pt x="253" y="1409"/>
                  </a:cubicBezTo>
                  <a:cubicBezTo>
                    <a:pt x="253" y="1802"/>
                    <a:pt x="197" y="2252"/>
                    <a:pt x="56" y="2560"/>
                  </a:cubicBezTo>
                  <a:cubicBezTo>
                    <a:pt x="0" y="2701"/>
                    <a:pt x="56" y="2841"/>
                    <a:pt x="197" y="2869"/>
                  </a:cubicBezTo>
                  <a:cubicBezTo>
                    <a:pt x="227" y="2884"/>
                    <a:pt x="259" y="2891"/>
                    <a:pt x="291" y="2891"/>
                  </a:cubicBezTo>
                  <a:cubicBezTo>
                    <a:pt x="378" y="2891"/>
                    <a:pt x="464" y="2839"/>
                    <a:pt x="506" y="2757"/>
                  </a:cubicBezTo>
                  <a:cubicBezTo>
                    <a:pt x="674" y="2336"/>
                    <a:pt x="730" y="1858"/>
                    <a:pt x="730" y="1409"/>
                  </a:cubicBezTo>
                  <a:cubicBezTo>
                    <a:pt x="730" y="764"/>
                    <a:pt x="590" y="202"/>
                    <a:pt x="590" y="174"/>
                  </a:cubicBezTo>
                  <a:cubicBezTo>
                    <a:pt x="565" y="76"/>
                    <a:pt x="477" y="0"/>
                    <a:pt x="3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4203;p64"/>
            <p:cNvSpPr/>
            <p:nvPr/>
          </p:nvSpPr>
          <p:spPr>
            <a:xfrm>
              <a:off x="4649425" y="3143050"/>
              <a:ext cx="18275" cy="224025"/>
            </a:xfrm>
            <a:custGeom>
              <a:avLst/>
              <a:gdLst/>
              <a:ahLst/>
              <a:cxnLst/>
              <a:rect l="l" t="t" r="r" b="b"/>
              <a:pathLst>
                <a:path w="731" h="8961" extrusionOk="0">
                  <a:moveTo>
                    <a:pt x="463" y="0"/>
                  </a:moveTo>
                  <a:cubicBezTo>
                    <a:pt x="343" y="0"/>
                    <a:pt x="253" y="103"/>
                    <a:pt x="253" y="229"/>
                  </a:cubicBezTo>
                  <a:lnTo>
                    <a:pt x="0" y="8708"/>
                  </a:lnTo>
                  <a:cubicBezTo>
                    <a:pt x="0" y="8848"/>
                    <a:pt x="113" y="8932"/>
                    <a:pt x="225" y="8960"/>
                  </a:cubicBezTo>
                  <a:cubicBezTo>
                    <a:pt x="365" y="8960"/>
                    <a:pt x="478" y="8848"/>
                    <a:pt x="478" y="8736"/>
                  </a:cubicBezTo>
                  <a:lnTo>
                    <a:pt x="730" y="229"/>
                  </a:lnTo>
                  <a:cubicBezTo>
                    <a:pt x="730" y="117"/>
                    <a:pt x="618" y="4"/>
                    <a:pt x="506" y="4"/>
                  </a:cubicBezTo>
                  <a:cubicBezTo>
                    <a:pt x="491" y="2"/>
                    <a:pt x="477" y="0"/>
                    <a:pt x="4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4204;p64"/>
            <p:cNvSpPr/>
            <p:nvPr/>
          </p:nvSpPr>
          <p:spPr>
            <a:xfrm>
              <a:off x="4652225" y="3168275"/>
              <a:ext cx="37925" cy="131550"/>
            </a:xfrm>
            <a:custGeom>
              <a:avLst/>
              <a:gdLst/>
              <a:ahLst/>
              <a:cxnLst/>
              <a:rect l="l" t="t" r="r" b="b"/>
              <a:pathLst>
                <a:path w="1517" h="5262" extrusionOk="0">
                  <a:moveTo>
                    <a:pt x="1276" y="1"/>
                  </a:moveTo>
                  <a:cubicBezTo>
                    <a:pt x="1174" y="1"/>
                    <a:pt x="1064" y="80"/>
                    <a:pt x="1039" y="203"/>
                  </a:cubicBezTo>
                  <a:lnTo>
                    <a:pt x="29" y="4975"/>
                  </a:lnTo>
                  <a:cubicBezTo>
                    <a:pt x="1" y="5116"/>
                    <a:pt x="85" y="5228"/>
                    <a:pt x="197" y="5256"/>
                  </a:cubicBezTo>
                  <a:cubicBezTo>
                    <a:pt x="216" y="5260"/>
                    <a:pt x="234" y="5262"/>
                    <a:pt x="251" y="5262"/>
                  </a:cubicBezTo>
                  <a:cubicBezTo>
                    <a:pt x="366" y="5262"/>
                    <a:pt x="454" y="5185"/>
                    <a:pt x="478" y="5088"/>
                  </a:cubicBezTo>
                  <a:lnTo>
                    <a:pt x="1489" y="287"/>
                  </a:lnTo>
                  <a:cubicBezTo>
                    <a:pt x="1517" y="175"/>
                    <a:pt x="1461" y="34"/>
                    <a:pt x="1320" y="6"/>
                  </a:cubicBezTo>
                  <a:cubicBezTo>
                    <a:pt x="1306" y="2"/>
                    <a:pt x="1291" y="1"/>
                    <a:pt x="12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4205;p64"/>
            <p:cNvSpPr/>
            <p:nvPr/>
          </p:nvSpPr>
          <p:spPr>
            <a:xfrm>
              <a:off x="3982650" y="3160575"/>
              <a:ext cx="18275" cy="252825"/>
            </a:xfrm>
            <a:custGeom>
              <a:avLst/>
              <a:gdLst/>
              <a:ahLst/>
              <a:cxnLst/>
              <a:rect l="l" t="t" r="r" b="b"/>
              <a:pathLst>
                <a:path w="731" h="10113" extrusionOk="0">
                  <a:moveTo>
                    <a:pt x="260" y="1"/>
                  </a:moveTo>
                  <a:cubicBezTo>
                    <a:pt x="248" y="1"/>
                    <a:pt x="237" y="2"/>
                    <a:pt x="225" y="5"/>
                  </a:cubicBezTo>
                  <a:cubicBezTo>
                    <a:pt x="85" y="5"/>
                    <a:pt x="0" y="118"/>
                    <a:pt x="0" y="230"/>
                  </a:cubicBezTo>
                  <a:lnTo>
                    <a:pt x="253" y="9860"/>
                  </a:lnTo>
                  <a:cubicBezTo>
                    <a:pt x="253" y="10000"/>
                    <a:pt x="365" y="10112"/>
                    <a:pt x="478" y="10112"/>
                  </a:cubicBezTo>
                  <a:cubicBezTo>
                    <a:pt x="618" y="10084"/>
                    <a:pt x="730" y="10000"/>
                    <a:pt x="730" y="9860"/>
                  </a:cubicBezTo>
                  <a:lnTo>
                    <a:pt x="450" y="230"/>
                  </a:lnTo>
                  <a:cubicBezTo>
                    <a:pt x="450" y="104"/>
                    <a:pt x="360" y="1"/>
                    <a:pt x="2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4206;p64"/>
            <p:cNvSpPr/>
            <p:nvPr/>
          </p:nvSpPr>
          <p:spPr>
            <a:xfrm>
              <a:off x="2591550" y="5031175"/>
              <a:ext cx="1179850" cy="346750"/>
            </a:xfrm>
            <a:custGeom>
              <a:avLst/>
              <a:gdLst/>
              <a:ahLst/>
              <a:cxnLst/>
              <a:rect l="l" t="t" r="r" b="b"/>
              <a:pathLst>
                <a:path w="47194" h="13870" extrusionOk="0">
                  <a:moveTo>
                    <a:pt x="23583" y="1"/>
                  </a:moveTo>
                  <a:cubicBezTo>
                    <a:pt x="10556" y="1"/>
                    <a:pt x="0" y="3117"/>
                    <a:pt x="0" y="6935"/>
                  </a:cubicBezTo>
                  <a:cubicBezTo>
                    <a:pt x="0" y="10753"/>
                    <a:pt x="10556" y="13869"/>
                    <a:pt x="23583" y="13869"/>
                  </a:cubicBezTo>
                  <a:cubicBezTo>
                    <a:pt x="36610" y="13869"/>
                    <a:pt x="47194" y="10753"/>
                    <a:pt x="47194" y="6935"/>
                  </a:cubicBezTo>
                  <a:cubicBezTo>
                    <a:pt x="47194" y="3117"/>
                    <a:pt x="36610" y="1"/>
                    <a:pt x="235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4207;p64"/>
            <p:cNvSpPr/>
            <p:nvPr/>
          </p:nvSpPr>
          <p:spPr>
            <a:xfrm>
              <a:off x="2591550" y="5031175"/>
              <a:ext cx="1179850" cy="346750"/>
            </a:xfrm>
            <a:custGeom>
              <a:avLst/>
              <a:gdLst/>
              <a:ahLst/>
              <a:cxnLst/>
              <a:rect l="l" t="t" r="r" b="b"/>
              <a:pathLst>
                <a:path w="47194" h="13870" extrusionOk="0">
                  <a:moveTo>
                    <a:pt x="23583" y="1"/>
                  </a:moveTo>
                  <a:cubicBezTo>
                    <a:pt x="10556" y="1"/>
                    <a:pt x="0" y="3117"/>
                    <a:pt x="0" y="6935"/>
                  </a:cubicBezTo>
                  <a:cubicBezTo>
                    <a:pt x="0" y="10753"/>
                    <a:pt x="10556" y="13869"/>
                    <a:pt x="23583" y="13869"/>
                  </a:cubicBezTo>
                  <a:cubicBezTo>
                    <a:pt x="36610" y="13869"/>
                    <a:pt x="47194" y="10753"/>
                    <a:pt x="47194" y="6935"/>
                  </a:cubicBezTo>
                  <a:cubicBezTo>
                    <a:pt x="47194" y="3117"/>
                    <a:pt x="36610" y="1"/>
                    <a:pt x="235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4208;p64"/>
            <p:cNvSpPr/>
            <p:nvPr/>
          </p:nvSpPr>
          <p:spPr>
            <a:xfrm>
              <a:off x="3400100" y="2659400"/>
              <a:ext cx="126350" cy="233900"/>
            </a:xfrm>
            <a:custGeom>
              <a:avLst/>
              <a:gdLst/>
              <a:ahLst/>
              <a:cxnLst/>
              <a:rect l="l" t="t" r="r" b="b"/>
              <a:pathLst>
                <a:path w="5054" h="9356" extrusionOk="0">
                  <a:moveTo>
                    <a:pt x="1156" y="1"/>
                  </a:moveTo>
                  <a:cubicBezTo>
                    <a:pt x="1015" y="1"/>
                    <a:pt x="904" y="7"/>
                    <a:pt x="843" y="7"/>
                  </a:cubicBezTo>
                  <a:cubicBezTo>
                    <a:pt x="618" y="7"/>
                    <a:pt x="393" y="147"/>
                    <a:pt x="674" y="540"/>
                  </a:cubicBezTo>
                  <a:cubicBezTo>
                    <a:pt x="983" y="905"/>
                    <a:pt x="1881" y="990"/>
                    <a:pt x="1881" y="1355"/>
                  </a:cubicBezTo>
                  <a:lnTo>
                    <a:pt x="1881" y="3713"/>
                  </a:lnTo>
                  <a:cubicBezTo>
                    <a:pt x="1881" y="3713"/>
                    <a:pt x="1516" y="2646"/>
                    <a:pt x="1292" y="2028"/>
                  </a:cubicBezTo>
                  <a:cubicBezTo>
                    <a:pt x="1135" y="1618"/>
                    <a:pt x="653" y="1384"/>
                    <a:pt x="345" y="1384"/>
                  </a:cubicBezTo>
                  <a:cubicBezTo>
                    <a:pt x="211" y="1384"/>
                    <a:pt x="110" y="1429"/>
                    <a:pt x="85" y="1523"/>
                  </a:cubicBezTo>
                  <a:cubicBezTo>
                    <a:pt x="0" y="1804"/>
                    <a:pt x="534" y="2337"/>
                    <a:pt x="758" y="3179"/>
                  </a:cubicBezTo>
                  <a:cubicBezTo>
                    <a:pt x="983" y="3994"/>
                    <a:pt x="899" y="5594"/>
                    <a:pt x="899" y="5594"/>
                  </a:cubicBezTo>
                  <a:cubicBezTo>
                    <a:pt x="899" y="5594"/>
                    <a:pt x="843" y="6492"/>
                    <a:pt x="1516" y="7250"/>
                  </a:cubicBezTo>
                  <a:cubicBezTo>
                    <a:pt x="2190" y="8008"/>
                    <a:pt x="3482" y="9356"/>
                    <a:pt x="3482" y="9356"/>
                  </a:cubicBezTo>
                  <a:lnTo>
                    <a:pt x="5054" y="8149"/>
                  </a:lnTo>
                  <a:cubicBezTo>
                    <a:pt x="5054" y="8149"/>
                    <a:pt x="4520" y="6801"/>
                    <a:pt x="4689" y="6127"/>
                  </a:cubicBezTo>
                  <a:cubicBezTo>
                    <a:pt x="4829" y="5425"/>
                    <a:pt x="4913" y="4387"/>
                    <a:pt x="4520" y="3544"/>
                  </a:cubicBezTo>
                  <a:cubicBezTo>
                    <a:pt x="4155" y="2730"/>
                    <a:pt x="2948" y="2562"/>
                    <a:pt x="2948" y="2562"/>
                  </a:cubicBezTo>
                  <a:cubicBezTo>
                    <a:pt x="2948" y="2562"/>
                    <a:pt x="3032" y="2281"/>
                    <a:pt x="3032" y="1888"/>
                  </a:cubicBezTo>
                  <a:cubicBezTo>
                    <a:pt x="3032" y="1523"/>
                    <a:pt x="3032" y="821"/>
                    <a:pt x="2499" y="372"/>
                  </a:cubicBezTo>
                  <a:cubicBezTo>
                    <a:pt x="2111" y="45"/>
                    <a:pt x="1530" y="1"/>
                    <a:pt x="11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4209;p64"/>
            <p:cNvSpPr/>
            <p:nvPr/>
          </p:nvSpPr>
          <p:spPr>
            <a:xfrm>
              <a:off x="3395875" y="2653250"/>
              <a:ext cx="136900" cy="245950"/>
            </a:xfrm>
            <a:custGeom>
              <a:avLst/>
              <a:gdLst/>
              <a:ahLst/>
              <a:cxnLst/>
              <a:rect l="l" t="t" r="r" b="b"/>
              <a:pathLst>
                <a:path w="5476" h="9838" extrusionOk="0">
                  <a:moveTo>
                    <a:pt x="1292" y="478"/>
                  </a:moveTo>
                  <a:cubicBezTo>
                    <a:pt x="1461" y="478"/>
                    <a:pt x="1685" y="478"/>
                    <a:pt x="1910" y="534"/>
                  </a:cubicBezTo>
                  <a:cubicBezTo>
                    <a:pt x="2135" y="590"/>
                    <a:pt x="2359" y="674"/>
                    <a:pt x="2500" y="814"/>
                  </a:cubicBezTo>
                  <a:cubicBezTo>
                    <a:pt x="2724" y="983"/>
                    <a:pt x="2836" y="1236"/>
                    <a:pt x="2893" y="1460"/>
                  </a:cubicBezTo>
                  <a:cubicBezTo>
                    <a:pt x="2949" y="1713"/>
                    <a:pt x="2949" y="1937"/>
                    <a:pt x="2949" y="2134"/>
                  </a:cubicBezTo>
                  <a:cubicBezTo>
                    <a:pt x="2949" y="2302"/>
                    <a:pt x="2949" y="2471"/>
                    <a:pt x="2921" y="2583"/>
                  </a:cubicBezTo>
                  <a:cubicBezTo>
                    <a:pt x="2921" y="2639"/>
                    <a:pt x="2921" y="2695"/>
                    <a:pt x="2893" y="2724"/>
                  </a:cubicBezTo>
                  <a:lnTo>
                    <a:pt x="2893" y="2752"/>
                  </a:lnTo>
                  <a:cubicBezTo>
                    <a:pt x="2865" y="2836"/>
                    <a:pt x="2893" y="2892"/>
                    <a:pt x="2921" y="2948"/>
                  </a:cubicBezTo>
                  <a:cubicBezTo>
                    <a:pt x="2977" y="3004"/>
                    <a:pt x="3033" y="3032"/>
                    <a:pt x="3089" y="3060"/>
                  </a:cubicBezTo>
                  <a:cubicBezTo>
                    <a:pt x="3145" y="3060"/>
                    <a:pt x="3426" y="3117"/>
                    <a:pt x="3735" y="3229"/>
                  </a:cubicBezTo>
                  <a:cubicBezTo>
                    <a:pt x="4044" y="3369"/>
                    <a:pt x="4352" y="3594"/>
                    <a:pt x="4493" y="3903"/>
                  </a:cubicBezTo>
                  <a:cubicBezTo>
                    <a:pt x="4661" y="4296"/>
                    <a:pt x="4746" y="4773"/>
                    <a:pt x="4746" y="5222"/>
                  </a:cubicBezTo>
                  <a:cubicBezTo>
                    <a:pt x="4746" y="5643"/>
                    <a:pt x="4689" y="6008"/>
                    <a:pt x="4633" y="6317"/>
                  </a:cubicBezTo>
                  <a:cubicBezTo>
                    <a:pt x="4605" y="6429"/>
                    <a:pt x="4605" y="6542"/>
                    <a:pt x="4605" y="6654"/>
                  </a:cubicBezTo>
                  <a:cubicBezTo>
                    <a:pt x="4605" y="7047"/>
                    <a:pt x="4689" y="7496"/>
                    <a:pt x="4802" y="7861"/>
                  </a:cubicBezTo>
                  <a:cubicBezTo>
                    <a:pt x="4861" y="8055"/>
                    <a:pt x="4913" y="8217"/>
                    <a:pt x="4952" y="8326"/>
                  </a:cubicBezTo>
                  <a:lnTo>
                    <a:pt x="4952" y="8326"/>
                  </a:lnTo>
                  <a:lnTo>
                    <a:pt x="3676" y="9306"/>
                  </a:lnTo>
                  <a:lnTo>
                    <a:pt x="3676" y="9306"/>
                  </a:lnTo>
                  <a:cubicBezTo>
                    <a:pt x="3541" y="9161"/>
                    <a:pt x="3325" y="8928"/>
                    <a:pt x="3089" y="8675"/>
                  </a:cubicBezTo>
                  <a:cubicBezTo>
                    <a:pt x="2696" y="8254"/>
                    <a:pt x="2191" y="7721"/>
                    <a:pt x="1854" y="7328"/>
                  </a:cubicBezTo>
                  <a:cubicBezTo>
                    <a:pt x="1348" y="6794"/>
                    <a:pt x="1320" y="6121"/>
                    <a:pt x="1320" y="5924"/>
                  </a:cubicBezTo>
                  <a:lnTo>
                    <a:pt x="1320" y="5868"/>
                  </a:lnTo>
                  <a:lnTo>
                    <a:pt x="1320" y="5840"/>
                  </a:lnTo>
                  <a:cubicBezTo>
                    <a:pt x="1320" y="5840"/>
                    <a:pt x="1320" y="5587"/>
                    <a:pt x="1320" y="5222"/>
                  </a:cubicBezTo>
                  <a:cubicBezTo>
                    <a:pt x="1320" y="4689"/>
                    <a:pt x="1292" y="3903"/>
                    <a:pt x="1152" y="3369"/>
                  </a:cubicBezTo>
                  <a:cubicBezTo>
                    <a:pt x="1040" y="2948"/>
                    <a:pt x="843" y="2611"/>
                    <a:pt x="703" y="2330"/>
                  </a:cubicBezTo>
                  <a:cubicBezTo>
                    <a:pt x="647" y="2190"/>
                    <a:pt x="562" y="2078"/>
                    <a:pt x="534" y="1994"/>
                  </a:cubicBezTo>
                  <a:cubicBezTo>
                    <a:pt x="498" y="1939"/>
                    <a:pt x="485" y="1885"/>
                    <a:pt x="481" y="1853"/>
                  </a:cubicBezTo>
                  <a:lnTo>
                    <a:pt x="506" y="1853"/>
                  </a:lnTo>
                  <a:cubicBezTo>
                    <a:pt x="590" y="1853"/>
                    <a:pt x="759" y="1909"/>
                    <a:pt x="899" y="1994"/>
                  </a:cubicBezTo>
                  <a:cubicBezTo>
                    <a:pt x="1068" y="2078"/>
                    <a:pt x="1180" y="2218"/>
                    <a:pt x="1236" y="2359"/>
                  </a:cubicBezTo>
                  <a:cubicBezTo>
                    <a:pt x="1348" y="2667"/>
                    <a:pt x="1489" y="3088"/>
                    <a:pt x="1629" y="3425"/>
                  </a:cubicBezTo>
                  <a:cubicBezTo>
                    <a:pt x="1707" y="3660"/>
                    <a:pt x="1785" y="3853"/>
                    <a:pt x="1826" y="3949"/>
                  </a:cubicBezTo>
                  <a:lnTo>
                    <a:pt x="1826" y="3949"/>
                  </a:lnTo>
                  <a:lnTo>
                    <a:pt x="1826" y="3959"/>
                  </a:lnTo>
                  <a:lnTo>
                    <a:pt x="1830" y="3959"/>
                  </a:lnTo>
                  <a:cubicBezTo>
                    <a:pt x="1845" y="3995"/>
                    <a:pt x="1854" y="4015"/>
                    <a:pt x="1854" y="4015"/>
                  </a:cubicBezTo>
                  <a:cubicBezTo>
                    <a:pt x="1882" y="4127"/>
                    <a:pt x="1994" y="4183"/>
                    <a:pt x="2107" y="4183"/>
                  </a:cubicBezTo>
                  <a:cubicBezTo>
                    <a:pt x="2219" y="4155"/>
                    <a:pt x="2303" y="4071"/>
                    <a:pt x="2303" y="3959"/>
                  </a:cubicBezTo>
                  <a:lnTo>
                    <a:pt x="2303" y="1601"/>
                  </a:lnTo>
                  <a:cubicBezTo>
                    <a:pt x="2303" y="1516"/>
                    <a:pt x="2275" y="1432"/>
                    <a:pt x="2219" y="1348"/>
                  </a:cubicBezTo>
                  <a:cubicBezTo>
                    <a:pt x="2135" y="1236"/>
                    <a:pt x="2022" y="1151"/>
                    <a:pt x="1910" y="1095"/>
                  </a:cubicBezTo>
                  <a:cubicBezTo>
                    <a:pt x="1742" y="1011"/>
                    <a:pt x="1545" y="927"/>
                    <a:pt x="1377" y="871"/>
                  </a:cubicBezTo>
                  <a:cubicBezTo>
                    <a:pt x="1236" y="786"/>
                    <a:pt x="1096" y="702"/>
                    <a:pt x="1040" y="618"/>
                  </a:cubicBezTo>
                  <a:cubicBezTo>
                    <a:pt x="984" y="590"/>
                    <a:pt x="955" y="534"/>
                    <a:pt x="955" y="506"/>
                  </a:cubicBezTo>
                  <a:lnTo>
                    <a:pt x="948" y="499"/>
                  </a:lnTo>
                  <a:lnTo>
                    <a:pt x="948" y="499"/>
                  </a:lnTo>
                  <a:lnTo>
                    <a:pt x="1012" y="478"/>
                  </a:lnTo>
                  <a:close/>
                  <a:moveTo>
                    <a:pt x="1292" y="0"/>
                  </a:moveTo>
                  <a:cubicBezTo>
                    <a:pt x="1152" y="0"/>
                    <a:pt x="1040" y="28"/>
                    <a:pt x="1012" y="28"/>
                  </a:cubicBezTo>
                  <a:cubicBezTo>
                    <a:pt x="899" y="28"/>
                    <a:pt x="787" y="28"/>
                    <a:pt x="675" y="113"/>
                  </a:cubicBezTo>
                  <a:cubicBezTo>
                    <a:pt x="562" y="169"/>
                    <a:pt x="478" y="309"/>
                    <a:pt x="478" y="478"/>
                  </a:cubicBezTo>
                  <a:cubicBezTo>
                    <a:pt x="478" y="618"/>
                    <a:pt x="562" y="758"/>
                    <a:pt x="675" y="927"/>
                  </a:cubicBezTo>
                  <a:cubicBezTo>
                    <a:pt x="787" y="1067"/>
                    <a:pt x="927" y="1151"/>
                    <a:pt x="1068" y="1207"/>
                  </a:cubicBezTo>
                  <a:cubicBezTo>
                    <a:pt x="1264" y="1320"/>
                    <a:pt x="1489" y="1404"/>
                    <a:pt x="1657" y="1488"/>
                  </a:cubicBezTo>
                  <a:cubicBezTo>
                    <a:pt x="1742" y="1516"/>
                    <a:pt x="1798" y="1572"/>
                    <a:pt x="1798" y="1601"/>
                  </a:cubicBezTo>
                  <a:lnTo>
                    <a:pt x="1826" y="1601"/>
                  </a:lnTo>
                  <a:lnTo>
                    <a:pt x="1826" y="2597"/>
                  </a:lnTo>
                  <a:lnTo>
                    <a:pt x="1826" y="2597"/>
                  </a:lnTo>
                  <a:cubicBezTo>
                    <a:pt x="1776" y="2460"/>
                    <a:pt x="1728" y="2331"/>
                    <a:pt x="1685" y="2218"/>
                  </a:cubicBezTo>
                  <a:cubicBezTo>
                    <a:pt x="1573" y="1937"/>
                    <a:pt x="1377" y="1741"/>
                    <a:pt x="1152" y="1601"/>
                  </a:cubicBezTo>
                  <a:cubicBezTo>
                    <a:pt x="927" y="1460"/>
                    <a:pt x="703" y="1404"/>
                    <a:pt x="506" y="1404"/>
                  </a:cubicBezTo>
                  <a:cubicBezTo>
                    <a:pt x="394" y="1404"/>
                    <a:pt x="310" y="1404"/>
                    <a:pt x="226" y="1460"/>
                  </a:cubicBezTo>
                  <a:cubicBezTo>
                    <a:pt x="147" y="1486"/>
                    <a:pt x="68" y="1562"/>
                    <a:pt x="35" y="1687"/>
                  </a:cubicBezTo>
                  <a:lnTo>
                    <a:pt x="35" y="1687"/>
                  </a:lnTo>
                  <a:lnTo>
                    <a:pt x="29" y="1685"/>
                  </a:lnTo>
                  <a:cubicBezTo>
                    <a:pt x="1" y="1741"/>
                    <a:pt x="1" y="1797"/>
                    <a:pt x="1" y="1825"/>
                  </a:cubicBezTo>
                  <a:cubicBezTo>
                    <a:pt x="1" y="1965"/>
                    <a:pt x="57" y="2078"/>
                    <a:pt x="113" y="2190"/>
                  </a:cubicBezTo>
                  <a:cubicBezTo>
                    <a:pt x="282" y="2527"/>
                    <a:pt x="562" y="2948"/>
                    <a:pt x="703" y="3482"/>
                  </a:cubicBezTo>
                  <a:cubicBezTo>
                    <a:pt x="815" y="3931"/>
                    <a:pt x="871" y="4689"/>
                    <a:pt x="871" y="5222"/>
                  </a:cubicBezTo>
                  <a:cubicBezTo>
                    <a:pt x="871" y="5391"/>
                    <a:pt x="843" y="5559"/>
                    <a:pt x="843" y="5643"/>
                  </a:cubicBezTo>
                  <a:cubicBezTo>
                    <a:pt x="843" y="5756"/>
                    <a:pt x="843" y="5812"/>
                    <a:pt x="843" y="5812"/>
                  </a:cubicBezTo>
                  <a:cubicBezTo>
                    <a:pt x="843" y="5812"/>
                    <a:pt x="843" y="5868"/>
                    <a:pt x="843" y="5924"/>
                  </a:cubicBezTo>
                  <a:cubicBezTo>
                    <a:pt x="843" y="6177"/>
                    <a:pt x="899" y="6963"/>
                    <a:pt x="1517" y="7665"/>
                  </a:cubicBezTo>
                  <a:cubicBezTo>
                    <a:pt x="2191" y="8423"/>
                    <a:pt x="3482" y="9770"/>
                    <a:pt x="3482" y="9770"/>
                  </a:cubicBezTo>
                  <a:cubicBezTo>
                    <a:pt x="3529" y="9817"/>
                    <a:pt x="3592" y="9837"/>
                    <a:pt x="3654" y="9837"/>
                  </a:cubicBezTo>
                  <a:cubicBezTo>
                    <a:pt x="3704" y="9837"/>
                    <a:pt x="3753" y="9824"/>
                    <a:pt x="3791" y="9798"/>
                  </a:cubicBezTo>
                  <a:lnTo>
                    <a:pt x="5363" y="8591"/>
                  </a:lnTo>
                  <a:cubicBezTo>
                    <a:pt x="5447" y="8535"/>
                    <a:pt x="5475" y="8423"/>
                    <a:pt x="5447" y="8310"/>
                  </a:cubicBezTo>
                  <a:lnTo>
                    <a:pt x="5419" y="8282"/>
                  </a:lnTo>
                  <a:cubicBezTo>
                    <a:pt x="5391" y="8170"/>
                    <a:pt x="5307" y="7917"/>
                    <a:pt x="5223" y="7609"/>
                  </a:cubicBezTo>
                  <a:cubicBezTo>
                    <a:pt x="5139" y="7272"/>
                    <a:pt x="5054" y="6935"/>
                    <a:pt x="5054" y="6654"/>
                  </a:cubicBezTo>
                  <a:cubicBezTo>
                    <a:pt x="5054" y="6570"/>
                    <a:pt x="5054" y="6486"/>
                    <a:pt x="5082" y="6401"/>
                  </a:cubicBezTo>
                  <a:cubicBezTo>
                    <a:pt x="5167" y="6092"/>
                    <a:pt x="5223" y="5671"/>
                    <a:pt x="5223" y="5222"/>
                  </a:cubicBezTo>
                  <a:cubicBezTo>
                    <a:pt x="5223" y="4717"/>
                    <a:pt x="5139" y="4183"/>
                    <a:pt x="4914" y="3706"/>
                  </a:cubicBezTo>
                  <a:cubicBezTo>
                    <a:pt x="4689" y="3201"/>
                    <a:pt x="4240" y="2920"/>
                    <a:pt x="3847" y="2780"/>
                  </a:cubicBezTo>
                  <a:cubicBezTo>
                    <a:pt x="3674" y="2700"/>
                    <a:pt x="3513" y="2651"/>
                    <a:pt x="3389" y="2623"/>
                  </a:cubicBezTo>
                  <a:lnTo>
                    <a:pt x="3389" y="2623"/>
                  </a:lnTo>
                  <a:cubicBezTo>
                    <a:pt x="3408" y="2496"/>
                    <a:pt x="3426" y="2327"/>
                    <a:pt x="3426" y="2134"/>
                  </a:cubicBezTo>
                  <a:cubicBezTo>
                    <a:pt x="3426" y="1937"/>
                    <a:pt x="3426" y="1657"/>
                    <a:pt x="3342" y="1348"/>
                  </a:cubicBezTo>
                  <a:cubicBezTo>
                    <a:pt x="3286" y="1039"/>
                    <a:pt x="3117" y="702"/>
                    <a:pt x="2808" y="449"/>
                  </a:cubicBezTo>
                  <a:cubicBezTo>
                    <a:pt x="2584" y="253"/>
                    <a:pt x="2275" y="141"/>
                    <a:pt x="2022" y="84"/>
                  </a:cubicBezTo>
                  <a:cubicBezTo>
                    <a:pt x="1742" y="28"/>
                    <a:pt x="1489" y="0"/>
                    <a:pt x="1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4210;p64"/>
            <p:cNvSpPr/>
            <p:nvPr/>
          </p:nvSpPr>
          <p:spPr>
            <a:xfrm>
              <a:off x="3487125" y="2863100"/>
              <a:ext cx="346050" cy="500625"/>
            </a:xfrm>
            <a:custGeom>
              <a:avLst/>
              <a:gdLst/>
              <a:ahLst/>
              <a:cxnLst/>
              <a:rect l="l" t="t" r="r" b="b"/>
              <a:pathLst>
                <a:path w="13842" h="20025" extrusionOk="0">
                  <a:moveTo>
                    <a:pt x="1573" y="1"/>
                  </a:moveTo>
                  <a:lnTo>
                    <a:pt x="1" y="1208"/>
                  </a:lnTo>
                  <a:cubicBezTo>
                    <a:pt x="1" y="1208"/>
                    <a:pt x="8732" y="19007"/>
                    <a:pt x="9546" y="19597"/>
                  </a:cubicBezTo>
                  <a:cubicBezTo>
                    <a:pt x="9893" y="19851"/>
                    <a:pt x="10274" y="20025"/>
                    <a:pt x="10686" y="20025"/>
                  </a:cubicBezTo>
                  <a:cubicBezTo>
                    <a:pt x="11273" y="20025"/>
                    <a:pt x="11925" y="19672"/>
                    <a:pt x="12634" y="18698"/>
                  </a:cubicBezTo>
                  <a:cubicBezTo>
                    <a:pt x="13841" y="17042"/>
                    <a:pt x="13701" y="15975"/>
                    <a:pt x="12859" y="14094"/>
                  </a:cubicBezTo>
                  <a:cubicBezTo>
                    <a:pt x="12045" y="12213"/>
                    <a:pt x="1573" y="1"/>
                    <a:pt x="15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4211;p64"/>
            <p:cNvSpPr/>
            <p:nvPr/>
          </p:nvSpPr>
          <p:spPr>
            <a:xfrm>
              <a:off x="3480800" y="2857400"/>
              <a:ext cx="350275" cy="512475"/>
            </a:xfrm>
            <a:custGeom>
              <a:avLst/>
              <a:gdLst/>
              <a:ahLst/>
              <a:cxnLst/>
              <a:rect l="l" t="t" r="r" b="b"/>
              <a:pathLst>
                <a:path w="14011" h="20499" extrusionOk="0">
                  <a:moveTo>
                    <a:pt x="1802" y="551"/>
                  </a:moveTo>
                  <a:cubicBezTo>
                    <a:pt x="1878" y="634"/>
                    <a:pt x="1981" y="752"/>
                    <a:pt x="2107" y="902"/>
                  </a:cubicBezTo>
                  <a:cubicBezTo>
                    <a:pt x="3117" y="2082"/>
                    <a:pt x="5644" y="5086"/>
                    <a:pt x="8002" y="7949"/>
                  </a:cubicBezTo>
                  <a:cubicBezTo>
                    <a:pt x="9181" y="9409"/>
                    <a:pt x="10332" y="10813"/>
                    <a:pt x="11231" y="11992"/>
                  </a:cubicBezTo>
                  <a:cubicBezTo>
                    <a:pt x="11680" y="12553"/>
                    <a:pt x="12045" y="13087"/>
                    <a:pt x="12354" y="13508"/>
                  </a:cubicBezTo>
                  <a:cubicBezTo>
                    <a:pt x="12635" y="13929"/>
                    <a:pt x="12831" y="14238"/>
                    <a:pt x="12915" y="14434"/>
                  </a:cubicBezTo>
                  <a:cubicBezTo>
                    <a:pt x="13308" y="15333"/>
                    <a:pt x="13533" y="16035"/>
                    <a:pt x="13533" y="16680"/>
                  </a:cubicBezTo>
                  <a:cubicBezTo>
                    <a:pt x="13533" y="17326"/>
                    <a:pt x="13308" y="17972"/>
                    <a:pt x="12719" y="18786"/>
                  </a:cubicBezTo>
                  <a:cubicBezTo>
                    <a:pt x="12354" y="19263"/>
                    <a:pt x="12045" y="19572"/>
                    <a:pt x="11736" y="19769"/>
                  </a:cubicBezTo>
                  <a:cubicBezTo>
                    <a:pt x="11455" y="19965"/>
                    <a:pt x="11175" y="20021"/>
                    <a:pt x="10950" y="20021"/>
                  </a:cubicBezTo>
                  <a:cubicBezTo>
                    <a:pt x="10585" y="20021"/>
                    <a:pt x="10248" y="19881"/>
                    <a:pt x="9939" y="19656"/>
                  </a:cubicBezTo>
                  <a:cubicBezTo>
                    <a:pt x="9939" y="19656"/>
                    <a:pt x="9911" y="19628"/>
                    <a:pt x="9883" y="19572"/>
                  </a:cubicBezTo>
                  <a:cubicBezTo>
                    <a:pt x="9715" y="19376"/>
                    <a:pt x="9462" y="18926"/>
                    <a:pt x="9097" y="18337"/>
                  </a:cubicBezTo>
                  <a:cubicBezTo>
                    <a:pt x="7890" y="16175"/>
                    <a:pt x="5728" y="11936"/>
                    <a:pt x="3875" y="8230"/>
                  </a:cubicBezTo>
                  <a:cubicBezTo>
                    <a:pt x="2949" y="6377"/>
                    <a:pt x="2078" y="4636"/>
                    <a:pt x="1461" y="3401"/>
                  </a:cubicBezTo>
                  <a:cubicBezTo>
                    <a:pt x="1152" y="2755"/>
                    <a:pt x="899" y="2250"/>
                    <a:pt x="731" y="1885"/>
                  </a:cubicBezTo>
                  <a:cubicBezTo>
                    <a:pt x="655" y="1732"/>
                    <a:pt x="590" y="1609"/>
                    <a:pt x="542" y="1519"/>
                  </a:cubicBezTo>
                  <a:lnTo>
                    <a:pt x="542" y="1519"/>
                  </a:lnTo>
                  <a:lnTo>
                    <a:pt x="1802" y="551"/>
                  </a:lnTo>
                  <a:close/>
                  <a:moveTo>
                    <a:pt x="1852" y="0"/>
                  </a:moveTo>
                  <a:cubicBezTo>
                    <a:pt x="1796" y="0"/>
                    <a:pt x="1738" y="21"/>
                    <a:pt x="1685" y="60"/>
                  </a:cubicBezTo>
                  <a:lnTo>
                    <a:pt x="113" y="1267"/>
                  </a:lnTo>
                  <a:cubicBezTo>
                    <a:pt x="29" y="1324"/>
                    <a:pt x="1" y="1436"/>
                    <a:pt x="29" y="1548"/>
                  </a:cubicBezTo>
                  <a:cubicBezTo>
                    <a:pt x="29" y="1548"/>
                    <a:pt x="2219" y="5984"/>
                    <a:pt x="4493" y="10532"/>
                  </a:cubicBezTo>
                  <a:cubicBezTo>
                    <a:pt x="5644" y="12778"/>
                    <a:pt x="6823" y="15052"/>
                    <a:pt x="7750" y="16821"/>
                  </a:cubicBezTo>
                  <a:cubicBezTo>
                    <a:pt x="8227" y="17691"/>
                    <a:pt x="8620" y="18449"/>
                    <a:pt x="8957" y="18983"/>
                  </a:cubicBezTo>
                  <a:cubicBezTo>
                    <a:pt x="9125" y="19263"/>
                    <a:pt x="9238" y="19488"/>
                    <a:pt x="9378" y="19656"/>
                  </a:cubicBezTo>
                  <a:cubicBezTo>
                    <a:pt x="9434" y="19741"/>
                    <a:pt x="9462" y="19825"/>
                    <a:pt x="9518" y="19881"/>
                  </a:cubicBezTo>
                  <a:cubicBezTo>
                    <a:pt x="9574" y="19937"/>
                    <a:pt x="9603" y="19993"/>
                    <a:pt x="9659" y="20021"/>
                  </a:cubicBezTo>
                  <a:cubicBezTo>
                    <a:pt x="10024" y="20302"/>
                    <a:pt x="10473" y="20499"/>
                    <a:pt x="10950" y="20499"/>
                  </a:cubicBezTo>
                  <a:cubicBezTo>
                    <a:pt x="11287" y="20499"/>
                    <a:pt x="11652" y="20386"/>
                    <a:pt x="11989" y="20162"/>
                  </a:cubicBezTo>
                  <a:cubicBezTo>
                    <a:pt x="12354" y="19937"/>
                    <a:pt x="12719" y="19572"/>
                    <a:pt x="13084" y="19067"/>
                  </a:cubicBezTo>
                  <a:cubicBezTo>
                    <a:pt x="13730" y="18196"/>
                    <a:pt x="14010" y="17467"/>
                    <a:pt x="14010" y="16680"/>
                  </a:cubicBezTo>
                  <a:cubicBezTo>
                    <a:pt x="14010" y="15922"/>
                    <a:pt x="13758" y="15164"/>
                    <a:pt x="13336" y="14238"/>
                  </a:cubicBezTo>
                  <a:cubicBezTo>
                    <a:pt x="13224" y="13957"/>
                    <a:pt x="12971" y="13564"/>
                    <a:pt x="12578" y="13031"/>
                  </a:cubicBezTo>
                  <a:cubicBezTo>
                    <a:pt x="11315" y="11234"/>
                    <a:pt x="8676" y="8005"/>
                    <a:pt x="6346" y="5198"/>
                  </a:cubicBezTo>
                  <a:cubicBezTo>
                    <a:pt x="4016" y="2418"/>
                    <a:pt x="2022" y="88"/>
                    <a:pt x="2022" y="88"/>
                  </a:cubicBezTo>
                  <a:cubicBezTo>
                    <a:pt x="1977" y="28"/>
                    <a:pt x="1916" y="0"/>
                    <a:pt x="18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4212;p64"/>
            <p:cNvSpPr/>
            <p:nvPr/>
          </p:nvSpPr>
          <p:spPr>
            <a:xfrm>
              <a:off x="3115850" y="2418375"/>
              <a:ext cx="301125" cy="330350"/>
            </a:xfrm>
            <a:custGeom>
              <a:avLst/>
              <a:gdLst/>
              <a:ahLst/>
              <a:cxnLst/>
              <a:rect l="l" t="t" r="r" b="b"/>
              <a:pathLst>
                <a:path w="12045" h="13214" extrusionOk="0">
                  <a:moveTo>
                    <a:pt x="7069" y="1"/>
                  </a:moveTo>
                  <a:cubicBezTo>
                    <a:pt x="6062" y="1"/>
                    <a:pt x="4893" y="75"/>
                    <a:pt x="3818" y="327"/>
                  </a:cubicBezTo>
                  <a:cubicBezTo>
                    <a:pt x="1179" y="945"/>
                    <a:pt x="0" y="3359"/>
                    <a:pt x="786" y="5746"/>
                  </a:cubicBezTo>
                  <a:cubicBezTo>
                    <a:pt x="1572" y="8104"/>
                    <a:pt x="2358" y="9564"/>
                    <a:pt x="2358" y="9564"/>
                  </a:cubicBezTo>
                  <a:lnTo>
                    <a:pt x="2246" y="12877"/>
                  </a:lnTo>
                  <a:lnTo>
                    <a:pt x="4324" y="12877"/>
                  </a:lnTo>
                  <a:cubicBezTo>
                    <a:pt x="5390" y="12877"/>
                    <a:pt x="8086" y="13213"/>
                    <a:pt x="8086" y="13213"/>
                  </a:cubicBezTo>
                  <a:lnTo>
                    <a:pt x="8198" y="11080"/>
                  </a:lnTo>
                  <a:cubicBezTo>
                    <a:pt x="8198" y="11080"/>
                    <a:pt x="9130" y="11257"/>
                    <a:pt x="9869" y="11257"/>
                  </a:cubicBezTo>
                  <a:cubicBezTo>
                    <a:pt x="9961" y="11257"/>
                    <a:pt x="10051" y="11254"/>
                    <a:pt x="10135" y="11248"/>
                  </a:cubicBezTo>
                  <a:cubicBezTo>
                    <a:pt x="10865" y="11192"/>
                    <a:pt x="11258" y="11136"/>
                    <a:pt x="11258" y="10350"/>
                  </a:cubicBezTo>
                  <a:cubicBezTo>
                    <a:pt x="11258" y="9564"/>
                    <a:pt x="11427" y="7149"/>
                    <a:pt x="11427" y="7149"/>
                  </a:cubicBezTo>
                  <a:cubicBezTo>
                    <a:pt x="11427" y="7149"/>
                    <a:pt x="11595" y="6981"/>
                    <a:pt x="11820" y="6532"/>
                  </a:cubicBezTo>
                  <a:cubicBezTo>
                    <a:pt x="12044" y="6082"/>
                    <a:pt x="11651" y="5914"/>
                    <a:pt x="11314" y="5324"/>
                  </a:cubicBezTo>
                  <a:cubicBezTo>
                    <a:pt x="10977" y="4763"/>
                    <a:pt x="10809" y="4201"/>
                    <a:pt x="10809" y="3528"/>
                  </a:cubicBezTo>
                  <a:cubicBezTo>
                    <a:pt x="10809" y="2854"/>
                    <a:pt x="9658" y="159"/>
                    <a:pt x="9658" y="159"/>
                  </a:cubicBezTo>
                  <a:cubicBezTo>
                    <a:pt x="9658" y="159"/>
                    <a:pt x="8534" y="1"/>
                    <a:pt x="70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4213;p64"/>
            <p:cNvSpPr/>
            <p:nvPr/>
          </p:nvSpPr>
          <p:spPr>
            <a:xfrm>
              <a:off x="3123550" y="2412500"/>
              <a:ext cx="294825" cy="342125"/>
            </a:xfrm>
            <a:custGeom>
              <a:avLst/>
              <a:gdLst/>
              <a:ahLst/>
              <a:cxnLst/>
              <a:rect l="l" t="t" r="r" b="b"/>
              <a:pathLst>
                <a:path w="11793" h="13685" extrusionOk="0">
                  <a:moveTo>
                    <a:pt x="6767" y="478"/>
                  </a:moveTo>
                  <a:cubicBezTo>
                    <a:pt x="7497" y="478"/>
                    <a:pt x="8143" y="506"/>
                    <a:pt x="8592" y="562"/>
                  </a:cubicBezTo>
                  <a:cubicBezTo>
                    <a:pt x="8816" y="562"/>
                    <a:pt x="9013" y="590"/>
                    <a:pt x="9125" y="590"/>
                  </a:cubicBezTo>
                  <a:cubicBezTo>
                    <a:pt x="9152" y="596"/>
                    <a:pt x="9177" y="600"/>
                    <a:pt x="9198" y="604"/>
                  </a:cubicBezTo>
                  <a:lnTo>
                    <a:pt x="9198" y="604"/>
                  </a:lnTo>
                  <a:cubicBezTo>
                    <a:pt x="9226" y="681"/>
                    <a:pt x="9267" y="791"/>
                    <a:pt x="9322" y="927"/>
                  </a:cubicBezTo>
                  <a:cubicBezTo>
                    <a:pt x="9490" y="1320"/>
                    <a:pt x="9715" y="1910"/>
                    <a:pt x="9911" y="2471"/>
                  </a:cubicBezTo>
                  <a:cubicBezTo>
                    <a:pt x="10024" y="2780"/>
                    <a:pt x="10108" y="3033"/>
                    <a:pt x="10164" y="3257"/>
                  </a:cubicBezTo>
                  <a:cubicBezTo>
                    <a:pt x="10220" y="3510"/>
                    <a:pt x="10248" y="3678"/>
                    <a:pt x="10248" y="3763"/>
                  </a:cubicBezTo>
                  <a:cubicBezTo>
                    <a:pt x="10248" y="4493"/>
                    <a:pt x="10445" y="5110"/>
                    <a:pt x="10782" y="5700"/>
                  </a:cubicBezTo>
                  <a:cubicBezTo>
                    <a:pt x="10950" y="5924"/>
                    <a:pt x="11090" y="6121"/>
                    <a:pt x="11203" y="6233"/>
                  </a:cubicBezTo>
                  <a:cubicBezTo>
                    <a:pt x="11259" y="6317"/>
                    <a:pt x="11287" y="6374"/>
                    <a:pt x="11315" y="6402"/>
                  </a:cubicBezTo>
                  <a:cubicBezTo>
                    <a:pt x="11315" y="6458"/>
                    <a:pt x="11343" y="6486"/>
                    <a:pt x="11343" y="6514"/>
                  </a:cubicBezTo>
                  <a:cubicBezTo>
                    <a:pt x="11343" y="6542"/>
                    <a:pt x="11315" y="6570"/>
                    <a:pt x="11287" y="6654"/>
                  </a:cubicBezTo>
                  <a:cubicBezTo>
                    <a:pt x="11175" y="6879"/>
                    <a:pt x="11090" y="7019"/>
                    <a:pt x="11034" y="7104"/>
                  </a:cubicBezTo>
                  <a:cubicBezTo>
                    <a:pt x="11006" y="7132"/>
                    <a:pt x="10978" y="7160"/>
                    <a:pt x="10950" y="7188"/>
                  </a:cubicBezTo>
                  <a:lnTo>
                    <a:pt x="10950" y="7216"/>
                  </a:lnTo>
                  <a:cubicBezTo>
                    <a:pt x="10894" y="7244"/>
                    <a:pt x="10866" y="7300"/>
                    <a:pt x="10866" y="7356"/>
                  </a:cubicBezTo>
                  <a:cubicBezTo>
                    <a:pt x="10866" y="7356"/>
                    <a:pt x="10697" y="9771"/>
                    <a:pt x="10697" y="10585"/>
                  </a:cubicBezTo>
                  <a:cubicBezTo>
                    <a:pt x="10697" y="10753"/>
                    <a:pt x="10669" y="10894"/>
                    <a:pt x="10641" y="10950"/>
                  </a:cubicBezTo>
                  <a:cubicBezTo>
                    <a:pt x="10613" y="11062"/>
                    <a:pt x="10557" y="11118"/>
                    <a:pt x="10417" y="11146"/>
                  </a:cubicBezTo>
                  <a:cubicBezTo>
                    <a:pt x="10276" y="11202"/>
                    <a:pt x="10080" y="11231"/>
                    <a:pt x="9799" y="11259"/>
                  </a:cubicBezTo>
                  <a:lnTo>
                    <a:pt x="9546" y="11259"/>
                  </a:lnTo>
                  <a:cubicBezTo>
                    <a:pt x="9209" y="11259"/>
                    <a:pt x="8816" y="11202"/>
                    <a:pt x="8479" y="11174"/>
                  </a:cubicBezTo>
                  <a:cubicBezTo>
                    <a:pt x="8339" y="11146"/>
                    <a:pt x="8199" y="11118"/>
                    <a:pt x="8086" y="11118"/>
                  </a:cubicBezTo>
                  <a:cubicBezTo>
                    <a:pt x="8002" y="11090"/>
                    <a:pt x="7946" y="11090"/>
                    <a:pt x="7946" y="11090"/>
                  </a:cubicBezTo>
                  <a:cubicBezTo>
                    <a:pt x="7930" y="11082"/>
                    <a:pt x="7911" y="11079"/>
                    <a:pt x="7891" y="11079"/>
                  </a:cubicBezTo>
                  <a:cubicBezTo>
                    <a:pt x="7843" y="11079"/>
                    <a:pt x="7789" y="11098"/>
                    <a:pt x="7750" y="11118"/>
                  </a:cubicBezTo>
                  <a:cubicBezTo>
                    <a:pt x="7693" y="11174"/>
                    <a:pt x="7665" y="11231"/>
                    <a:pt x="7665" y="11315"/>
                  </a:cubicBezTo>
                  <a:lnTo>
                    <a:pt x="7566" y="13195"/>
                  </a:lnTo>
                  <a:lnTo>
                    <a:pt x="7566" y="13195"/>
                  </a:lnTo>
                  <a:cubicBezTo>
                    <a:pt x="7300" y="13163"/>
                    <a:pt x="6837" y="13109"/>
                    <a:pt x="6318" y="13055"/>
                  </a:cubicBezTo>
                  <a:cubicBezTo>
                    <a:pt x="5504" y="12971"/>
                    <a:pt x="4577" y="12887"/>
                    <a:pt x="4016" y="12887"/>
                  </a:cubicBezTo>
                  <a:lnTo>
                    <a:pt x="2170" y="12887"/>
                  </a:lnTo>
                  <a:lnTo>
                    <a:pt x="2275" y="9799"/>
                  </a:lnTo>
                  <a:lnTo>
                    <a:pt x="2247" y="9686"/>
                  </a:lnTo>
                  <a:cubicBezTo>
                    <a:pt x="2247" y="9686"/>
                    <a:pt x="2247" y="9658"/>
                    <a:pt x="2219" y="9630"/>
                  </a:cubicBezTo>
                  <a:cubicBezTo>
                    <a:pt x="2050" y="9321"/>
                    <a:pt x="1377" y="7946"/>
                    <a:pt x="703" y="5896"/>
                  </a:cubicBezTo>
                  <a:cubicBezTo>
                    <a:pt x="534" y="5419"/>
                    <a:pt x="478" y="4970"/>
                    <a:pt x="478" y="4521"/>
                  </a:cubicBezTo>
                  <a:cubicBezTo>
                    <a:pt x="478" y="3650"/>
                    <a:pt x="731" y="2836"/>
                    <a:pt x="1264" y="2190"/>
                  </a:cubicBezTo>
                  <a:cubicBezTo>
                    <a:pt x="1798" y="1517"/>
                    <a:pt x="2556" y="1039"/>
                    <a:pt x="3566" y="787"/>
                  </a:cubicBezTo>
                  <a:cubicBezTo>
                    <a:pt x="4605" y="534"/>
                    <a:pt x="5784" y="478"/>
                    <a:pt x="6767" y="478"/>
                  </a:cubicBezTo>
                  <a:close/>
                  <a:moveTo>
                    <a:pt x="6767" y="1"/>
                  </a:moveTo>
                  <a:cubicBezTo>
                    <a:pt x="5756" y="1"/>
                    <a:pt x="4549" y="85"/>
                    <a:pt x="3454" y="338"/>
                  </a:cubicBezTo>
                  <a:cubicBezTo>
                    <a:pt x="2359" y="590"/>
                    <a:pt x="1489" y="1152"/>
                    <a:pt x="899" y="1882"/>
                  </a:cubicBezTo>
                  <a:cubicBezTo>
                    <a:pt x="310" y="2640"/>
                    <a:pt x="1" y="3566"/>
                    <a:pt x="1" y="4521"/>
                  </a:cubicBezTo>
                  <a:cubicBezTo>
                    <a:pt x="1" y="5026"/>
                    <a:pt x="85" y="5531"/>
                    <a:pt x="254" y="6037"/>
                  </a:cubicBezTo>
                  <a:cubicBezTo>
                    <a:pt x="961" y="8185"/>
                    <a:pt x="1669" y="9583"/>
                    <a:pt x="1824" y="9861"/>
                  </a:cubicBezTo>
                  <a:lnTo>
                    <a:pt x="1824" y="9861"/>
                  </a:lnTo>
                  <a:lnTo>
                    <a:pt x="1713" y="13112"/>
                  </a:lnTo>
                  <a:cubicBezTo>
                    <a:pt x="1685" y="13168"/>
                    <a:pt x="1713" y="13224"/>
                    <a:pt x="1770" y="13280"/>
                  </a:cubicBezTo>
                  <a:cubicBezTo>
                    <a:pt x="1798" y="13336"/>
                    <a:pt x="1882" y="13336"/>
                    <a:pt x="1938" y="13336"/>
                  </a:cubicBezTo>
                  <a:lnTo>
                    <a:pt x="4016" y="13336"/>
                  </a:lnTo>
                  <a:cubicBezTo>
                    <a:pt x="4521" y="13336"/>
                    <a:pt x="5475" y="13420"/>
                    <a:pt x="6290" y="13505"/>
                  </a:cubicBezTo>
                  <a:cubicBezTo>
                    <a:pt x="7076" y="13589"/>
                    <a:pt x="7750" y="13673"/>
                    <a:pt x="7750" y="13673"/>
                  </a:cubicBezTo>
                  <a:cubicBezTo>
                    <a:pt x="7774" y="13681"/>
                    <a:pt x="7796" y="13685"/>
                    <a:pt x="7817" y="13685"/>
                  </a:cubicBezTo>
                  <a:cubicBezTo>
                    <a:pt x="7867" y="13685"/>
                    <a:pt x="7906" y="13665"/>
                    <a:pt x="7946" y="13645"/>
                  </a:cubicBezTo>
                  <a:cubicBezTo>
                    <a:pt x="7974" y="13589"/>
                    <a:pt x="8030" y="13533"/>
                    <a:pt x="8030" y="13476"/>
                  </a:cubicBezTo>
                  <a:lnTo>
                    <a:pt x="8128" y="11590"/>
                  </a:lnTo>
                  <a:lnTo>
                    <a:pt x="8128" y="11590"/>
                  </a:lnTo>
                  <a:cubicBezTo>
                    <a:pt x="8459" y="11648"/>
                    <a:pt x="9040" y="11736"/>
                    <a:pt x="9546" y="11736"/>
                  </a:cubicBezTo>
                  <a:cubicBezTo>
                    <a:pt x="9659" y="11736"/>
                    <a:pt x="9743" y="11736"/>
                    <a:pt x="9827" y="11708"/>
                  </a:cubicBezTo>
                  <a:cubicBezTo>
                    <a:pt x="10192" y="11680"/>
                    <a:pt x="10501" y="11680"/>
                    <a:pt x="10782" y="11511"/>
                  </a:cubicBezTo>
                  <a:cubicBezTo>
                    <a:pt x="10922" y="11427"/>
                    <a:pt x="11006" y="11287"/>
                    <a:pt x="11090" y="11146"/>
                  </a:cubicBezTo>
                  <a:cubicBezTo>
                    <a:pt x="11147" y="10978"/>
                    <a:pt x="11175" y="10809"/>
                    <a:pt x="11175" y="10585"/>
                  </a:cubicBezTo>
                  <a:cubicBezTo>
                    <a:pt x="11175" y="10192"/>
                    <a:pt x="11203" y="9406"/>
                    <a:pt x="11259" y="8704"/>
                  </a:cubicBezTo>
                  <a:cubicBezTo>
                    <a:pt x="11280" y="8167"/>
                    <a:pt x="11318" y="7679"/>
                    <a:pt x="11335" y="7480"/>
                  </a:cubicBezTo>
                  <a:lnTo>
                    <a:pt x="11335" y="7480"/>
                  </a:lnTo>
                  <a:cubicBezTo>
                    <a:pt x="11407" y="7383"/>
                    <a:pt x="11550" y="7186"/>
                    <a:pt x="11708" y="6851"/>
                  </a:cubicBezTo>
                  <a:cubicBezTo>
                    <a:pt x="11764" y="6739"/>
                    <a:pt x="11792" y="6626"/>
                    <a:pt x="11792" y="6514"/>
                  </a:cubicBezTo>
                  <a:cubicBezTo>
                    <a:pt x="11792" y="6402"/>
                    <a:pt x="11764" y="6289"/>
                    <a:pt x="11736" y="6205"/>
                  </a:cubicBezTo>
                  <a:cubicBezTo>
                    <a:pt x="11596" y="5924"/>
                    <a:pt x="11371" y="5756"/>
                    <a:pt x="11203" y="5447"/>
                  </a:cubicBezTo>
                  <a:cubicBezTo>
                    <a:pt x="10866" y="4914"/>
                    <a:pt x="10725" y="4408"/>
                    <a:pt x="10725" y="3763"/>
                  </a:cubicBezTo>
                  <a:cubicBezTo>
                    <a:pt x="10725" y="3538"/>
                    <a:pt x="10641" y="3257"/>
                    <a:pt x="10529" y="2892"/>
                  </a:cubicBezTo>
                  <a:cubicBezTo>
                    <a:pt x="10220" y="1825"/>
                    <a:pt x="9574" y="309"/>
                    <a:pt x="9574" y="309"/>
                  </a:cubicBezTo>
                  <a:cubicBezTo>
                    <a:pt x="9546" y="225"/>
                    <a:pt x="9490" y="169"/>
                    <a:pt x="9406" y="169"/>
                  </a:cubicBezTo>
                  <a:cubicBezTo>
                    <a:pt x="9378" y="169"/>
                    <a:pt x="8255" y="1"/>
                    <a:pt x="67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4214;p64"/>
            <p:cNvSpPr/>
            <p:nvPr/>
          </p:nvSpPr>
          <p:spPr>
            <a:xfrm>
              <a:off x="3035125" y="2305125"/>
              <a:ext cx="402900" cy="383475"/>
            </a:xfrm>
            <a:custGeom>
              <a:avLst/>
              <a:gdLst/>
              <a:ahLst/>
              <a:cxnLst/>
              <a:rect l="l" t="t" r="r" b="b"/>
              <a:pathLst>
                <a:path w="16116" h="15339" extrusionOk="0">
                  <a:moveTo>
                    <a:pt x="10367" y="1"/>
                  </a:moveTo>
                  <a:cubicBezTo>
                    <a:pt x="10158" y="1"/>
                    <a:pt x="9948" y="42"/>
                    <a:pt x="9742" y="141"/>
                  </a:cubicBezTo>
                  <a:cubicBezTo>
                    <a:pt x="8451" y="758"/>
                    <a:pt x="8339" y="1544"/>
                    <a:pt x="8339" y="1544"/>
                  </a:cubicBezTo>
                  <a:cubicBezTo>
                    <a:pt x="8339" y="1544"/>
                    <a:pt x="3622" y="1769"/>
                    <a:pt x="1825" y="3678"/>
                  </a:cubicBezTo>
                  <a:cubicBezTo>
                    <a:pt x="0" y="5587"/>
                    <a:pt x="1545" y="10051"/>
                    <a:pt x="2780" y="11679"/>
                  </a:cubicBezTo>
                  <a:cubicBezTo>
                    <a:pt x="4015" y="13308"/>
                    <a:pt x="4970" y="15048"/>
                    <a:pt x="6093" y="15273"/>
                  </a:cubicBezTo>
                  <a:cubicBezTo>
                    <a:pt x="6311" y="15316"/>
                    <a:pt x="6565" y="15339"/>
                    <a:pt x="6839" y="15339"/>
                  </a:cubicBezTo>
                  <a:cubicBezTo>
                    <a:pt x="7974" y="15339"/>
                    <a:pt x="9446" y="14953"/>
                    <a:pt x="10079" y="14094"/>
                  </a:cubicBezTo>
                  <a:cubicBezTo>
                    <a:pt x="10865" y="13027"/>
                    <a:pt x="10472" y="11399"/>
                    <a:pt x="10472" y="11399"/>
                  </a:cubicBezTo>
                  <a:lnTo>
                    <a:pt x="10978" y="11174"/>
                  </a:lnTo>
                  <a:cubicBezTo>
                    <a:pt x="10978" y="11174"/>
                    <a:pt x="12157" y="10837"/>
                    <a:pt x="11932" y="9798"/>
                  </a:cubicBezTo>
                  <a:cubicBezTo>
                    <a:pt x="11708" y="8788"/>
                    <a:pt x="11315" y="8338"/>
                    <a:pt x="11371" y="8170"/>
                  </a:cubicBezTo>
                  <a:cubicBezTo>
                    <a:pt x="11427" y="8001"/>
                    <a:pt x="12325" y="7665"/>
                    <a:pt x="12325" y="6935"/>
                  </a:cubicBezTo>
                  <a:cubicBezTo>
                    <a:pt x="12325" y="6205"/>
                    <a:pt x="11371" y="5812"/>
                    <a:pt x="11371" y="5812"/>
                  </a:cubicBezTo>
                  <a:cubicBezTo>
                    <a:pt x="11371" y="5812"/>
                    <a:pt x="15554" y="4520"/>
                    <a:pt x="15835" y="3341"/>
                  </a:cubicBezTo>
                  <a:cubicBezTo>
                    <a:pt x="16115" y="2162"/>
                    <a:pt x="15554" y="983"/>
                    <a:pt x="14431" y="983"/>
                  </a:cubicBezTo>
                  <a:cubicBezTo>
                    <a:pt x="13308" y="983"/>
                    <a:pt x="12971" y="1151"/>
                    <a:pt x="12718" y="1151"/>
                  </a:cubicBezTo>
                  <a:cubicBezTo>
                    <a:pt x="12530" y="1151"/>
                    <a:pt x="11468" y="1"/>
                    <a:pt x="103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4215;p64"/>
            <p:cNvSpPr/>
            <p:nvPr/>
          </p:nvSpPr>
          <p:spPr>
            <a:xfrm>
              <a:off x="3054075" y="2298800"/>
              <a:ext cx="384650" cy="395875"/>
            </a:xfrm>
            <a:custGeom>
              <a:avLst/>
              <a:gdLst/>
              <a:ahLst/>
              <a:cxnLst/>
              <a:rect l="l" t="t" r="r" b="b"/>
              <a:pathLst>
                <a:path w="15386" h="15835" extrusionOk="0">
                  <a:moveTo>
                    <a:pt x="9630" y="478"/>
                  </a:moveTo>
                  <a:cubicBezTo>
                    <a:pt x="10079" y="478"/>
                    <a:pt x="10585" y="730"/>
                    <a:pt x="11006" y="1011"/>
                  </a:cubicBezTo>
                  <a:cubicBezTo>
                    <a:pt x="11202" y="1152"/>
                    <a:pt x="11399" y="1292"/>
                    <a:pt x="11539" y="1404"/>
                  </a:cubicBezTo>
                  <a:cubicBezTo>
                    <a:pt x="11623" y="1460"/>
                    <a:pt x="11680" y="1517"/>
                    <a:pt x="11736" y="1545"/>
                  </a:cubicBezTo>
                  <a:lnTo>
                    <a:pt x="11820" y="1601"/>
                  </a:lnTo>
                  <a:cubicBezTo>
                    <a:pt x="11876" y="1601"/>
                    <a:pt x="11904" y="1629"/>
                    <a:pt x="11960" y="1629"/>
                  </a:cubicBezTo>
                  <a:cubicBezTo>
                    <a:pt x="12157" y="1629"/>
                    <a:pt x="12269" y="1573"/>
                    <a:pt x="12522" y="1545"/>
                  </a:cubicBezTo>
                  <a:cubicBezTo>
                    <a:pt x="12746" y="1517"/>
                    <a:pt x="13111" y="1460"/>
                    <a:pt x="13673" y="1460"/>
                  </a:cubicBezTo>
                  <a:cubicBezTo>
                    <a:pt x="14066" y="1460"/>
                    <a:pt x="14347" y="1629"/>
                    <a:pt x="14571" y="1910"/>
                  </a:cubicBezTo>
                  <a:cubicBezTo>
                    <a:pt x="14768" y="2162"/>
                    <a:pt x="14908" y="2555"/>
                    <a:pt x="14908" y="2976"/>
                  </a:cubicBezTo>
                  <a:cubicBezTo>
                    <a:pt x="14908" y="3173"/>
                    <a:pt x="14880" y="3341"/>
                    <a:pt x="14852" y="3538"/>
                  </a:cubicBezTo>
                  <a:cubicBezTo>
                    <a:pt x="14824" y="3622"/>
                    <a:pt x="14740" y="3734"/>
                    <a:pt x="14627" y="3875"/>
                  </a:cubicBezTo>
                  <a:cubicBezTo>
                    <a:pt x="14403" y="4099"/>
                    <a:pt x="14038" y="4352"/>
                    <a:pt x="13617" y="4577"/>
                  </a:cubicBezTo>
                  <a:cubicBezTo>
                    <a:pt x="12971" y="4942"/>
                    <a:pt x="12213" y="5250"/>
                    <a:pt x="11595" y="5475"/>
                  </a:cubicBezTo>
                  <a:cubicBezTo>
                    <a:pt x="11287" y="5587"/>
                    <a:pt x="11034" y="5700"/>
                    <a:pt x="10837" y="5756"/>
                  </a:cubicBezTo>
                  <a:cubicBezTo>
                    <a:pt x="10669" y="5812"/>
                    <a:pt x="10557" y="5840"/>
                    <a:pt x="10557" y="5840"/>
                  </a:cubicBezTo>
                  <a:cubicBezTo>
                    <a:pt x="10472" y="5868"/>
                    <a:pt x="10388" y="5952"/>
                    <a:pt x="10388" y="6065"/>
                  </a:cubicBezTo>
                  <a:cubicBezTo>
                    <a:pt x="10388" y="6149"/>
                    <a:pt x="10444" y="6261"/>
                    <a:pt x="10529" y="6289"/>
                  </a:cubicBezTo>
                  <a:cubicBezTo>
                    <a:pt x="10585" y="6317"/>
                    <a:pt x="10809" y="6402"/>
                    <a:pt x="11006" y="6570"/>
                  </a:cubicBezTo>
                  <a:cubicBezTo>
                    <a:pt x="11090" y="6654"/>
                    <a:pt x="11174" y="6767"/>
                    <a:pt x="11258" y="6851"/>
                  </a:cubicBezTo>
                  <a:cubicBezTo>
                    <a:pt x="11315" y="6963"/>
                    <a:pt x="11343" y="7075"/>
                    <a:pt x="11343" y="7188"/>
                  </a:cubicBezTo>
                  <a:cubicBezTo>
                    <a:pt x="11343" y="7328"/>
                    <a:pt x="11315" y="7440"/>
                    <a:pt x="11230" y="7553"/>
                  </a:cubicBezTo>
                  <a:cubicBezTo>
                    <a:pt x="11146" y="7721"/>
                    <a:pt x="10978" y="7861"/>
                    <a:pt x="10809" y="7974"/>
                  </a:cubicBezTo>
                  <a:cubicBezTo>
                    <a:pt x="10725" y="8030"/>
                    <a:pt x="10669" y="8086"/>
                    <a:pt x="10585" y="8142"/>
                  </a:cubicBezTo>
                  <a:lnTo>
                    <a:pt x="10500" y="8226"/>
                  </a:lnTo>
                  <a:cubicBezTo>
                    <a:pt x="10472" y="8254"/>
                    <a:pt x="10416" y="8283"/>
                    <a:pt x="10388" y="8367"/>
                  </a:cubicBezTo>
                  <a:lnTo>
                    <a:pt x="10403" y="8371"/>
                  </a:lnTo>
                  <a:lnTo>
                    <a:pt x="10403" y="8371"/>
                  </a:lnTo>
                  <a:cubicBezTo>
                    <a:pt x="10388" y="8415"/>
                    <a:pt x="10388" y="8456"/>
                    <a:pt x="10388" y="8479"/>
                  </a:cubicBezTo>
                  <a:cubicBezTo>
                    <a:pt x="10388" y="8591"/>
                    <a:pt x="10416" y="8676"/>
                    <a:pt x="10472" y="8760"/>
                  </a:cubicBezTo>
                  <a:cubicBezTo>
                    <a:pt x="10585" y="9041"/>
                    <a:pt x="10809" y="9434"/>
                    <a:pt x="10950" y="10107"/>
                  </a:cubicBezTo>
                  <a:cubicBezTo>
                    <a:pt x="10978" y="10192"/>
                    <a:pt x="10978" y="10248"/>
                    <a:pt x="10978" y="10304"/>
                  </a:cubicBezTo>
                  <a:cubicBezTo>
                    <a:pt x="10978" y="10472"/>
                    <a:pt x="10922" y="10585"/>
                    <a:pt x="10865" y="10697"/>
                  </a:cubicBezTo>
                  <a:cubicBezTo>
                    <a:pt x="10753" y="10865"/>
                    <a:pt x="10585" y="11006"/>
                    <a:pt x="10416" y="11090"/>
                  </a:cubicBezTo>
                  <a:cubicBezTo>
                    <a:pt x="10360" y="11118"/>
                    <a:pt x="10276" y="11146"/>
                    <a:pt x="10248" y="11174"/>
                  </a:cubicBezTo>
                  <a:lnTo>
                    <a:pt x="10192" y="11174"/>
                  </a:lnTo>
                  <a:lnTo>
                    <a:pt x="10164" y="11202"/>
                  </a:lnTo>
                  <a:lnTo>
                    <a:pt x="10135" y="11202"/>
                  </a:lnTo>
                  <a:lnTo>
                    <a:pt x="9630" y="11427"/>
                  </a:lnTo>
                  <a:cubicBezTo>
                    <a:pt x="9518" y="11483"/>
                    <a:pt x="9462" y="11595"/>
                    <a:pt x="9490" y="11708"/>
                  </a:cubicBezTo>
                  <a:cubicBezTo>
                    <a:pt x="9518" y="11792"/>
                    <a:pt x="9574" y="12129"/>
                    <a:pt x="9574" y="12578"/>
                  </a:cubicBezTo>
                  <a:cubicBezTo>
                    <a:pt x="9602" y="13111"/>
                    <a:pt x="9490" y="13729"/>
                    <a:pt x="9153" y="14206"/>
                  </a:cubicBezTo>
                  <a:cubicBezTo>
                    <a:pt x="8872" y="14571"/>
                    <a:pt x="8367" y="14880"/>
                    <a:pt x="7805" y="15077"/>
                  </a:cubicBezTo>
                  <a:cubicBezTo>
                    <a:pt x="7244" y="15273"/>
                    <a:pt x="6626" y="15357"/>
                    <a:pt x="6093" y="15357"/>
                  </a:cubicBezTo>
                  <a:cubicBezTo>
                    <a:pt x="5812" y="15357"/>
                    <a:pt x="5587" y="15329"/>
                    <a:pt x="5391" y="15301"/>
                  </a:cubicBezTo>
                  <a:cubicBezTo>
                    <a:pt x="4914" y="15217"/>
                    <a:pt x="4408" y="14768"/>
                    <a:pt x="3903" y="14094"/>
                  </a:cubicBezTo>
                  <a:cubicBezTo>
                    <a:pt x="3369" y="13448"/>
                    <a:pt x="2836" y="12606"/>
                    <a:pt x="2190" y="11792"/>
                  </a:cubicBezTo>
                  <a:cubicBezTo>
                    <a:pt x="1797" y="11258"/>
                    <a:pt x="1376" y="10416"/>
                    <a:pt x="1039" y="9462"/>
                  </a:cubicBezTo>
                  <a:cubicBezTo>
                    <a:pt x="702" y="8507"/>
                    <a:pt x="450" y="7440"/>
                    <a:pt x="450" y="6458"/>
                  </a:cubicBezTo>
                  <a:cubicBezTo>
                    <a:pt x="450" y="5503"/>
                    <a:pt x="702" y="4661"/>
                    <a:pt x="1236" y="4099"/>
                  </a:cubicBezTo>
                  <a:cubicBezTo>
                    <a:pt x="2050" y="3201"/>
                    <a:pt x="3650" y="2668"/>
                    <a:pt x="5054" y="2359"/>
                  </a:cubicBezTo>
                  <a:cubicBezTo>
                    <a:pt x="5728" y="2218"/>
                    <a:pt x="6373" y="2134"/>
                    <a:pt x="6851" y="2078"/>
                  </a:cubicBezTo>
                  <a:cubicBezTo>
                    <a:pt x="7075" y="2078"/>
                    <a:pt x="7272" y="2050"/>
                    <a:pt x="7384" y="2050"/>
                  </a:cubicBezTo>
                  <a:cubicBezTo>
                    <a:pt x="7525" y="2022"/>
                    <a:pt x="7581" y="2022"/>
                    <a:pt x="7609" y="2022"/>
                  </a:cubicBezTo>
                  <a:cubicBezTo>
                    <a:pt x="7693" y="2022"/>
                    <a:pt x="7805" y="1938"/>
                    <a:pt x="7805" y="1825"/>
                  </a:cubicBezTo>
                  <a:lnTo>
                    <a:pt x="7833" y="1797"/>
                  </a:lnTo>
                  <a:cubicBezTo>
                    <a:pt x="7861" y="1685"/>
                    <a:pt x="8058" y="1095"/>
                    <a:pt x="9097" y="590"/>
                  </a:cubicBezTo>
                  <a:cubicBezTo>
                    <a:pt x="9265" y="506"/>
                    <a:pt x="9434" y="478"/>
                    <a:pt x="9630" y="478"/>
                  </a:cubicBezTo>
                  <a:close/>
                  <a:moveTo>
                    <a:pt x="9630" y="0"/>
                  </a:moveTo>
                  <a:cubicBezTo>
                    <a:pt x="9377" y="0"/>
                    <a:pt x="9125" y="57"/>
                    <a:pt x="8900" y="169"/>
                  </a:cubicBezTo>
                  <a:cubicBezTo>
                    <a:pt x="7888" y="644"/>
                    <a:pt x="7529" y="1256"/>
                    <a:pt x="7410" y="1569"/>
                  </a:cubicBezTo>
                  <a:lnTo>
                    <a:pt x="7410" y="1569"/>
                  </a:lnTo>
                  <a:cubicBezTo>
                    <a:pt x="7031" y="1607"/>
                    <a:pt x="6064" y="1689"/>
                    <a:pt x="4942" y="1910"/>
                  </a:cubicBezTo>
                  <a:cubicBezTo>
                    <a:pt x="3510" y="2218"/>
                    <a:pt x="1853" y="2752"/>
                    <a:pt x="899" y="3763"/>
                  </a:cubicBezTo>
                  <a:cubicBezTo>
                    <a:pt x="225" y="4464"/>
                    <a:pt x="1" y="5447"/>
                    <a:pt x="1" y="6458"/>
                  </a:cubicBezTo>
                  <a:cubicBezTo>
                    <a:pt x="1" y="7496"/>
                    <a:pt x="253" y="8619"/>
                    <a:pt x="590" y="9602"/>
                  </a:cubicBezTo>
                  <a:cubicBezTo>
                    <a:pt x="927" y="10613"/>
                    <a:pt x="1376" y="11483"/>
                    <a:pt x="1825" y="12073"/>
                  </a:cubicBezTo>
                  <a:cubicBezTo>
                    <a:pt x="2443" y="12859"/>
                    <a:pt x="2976" y="13701"/>
                    <a:pt x="3538" y="14403"/>
                  </a:cubicBezTo>
                  <a:cubicBezTo>
                    <a:pt x="4071" y="15077"/>
                    <a:pt x="4633" y="15610"/>
                    <a:pt x="5279" y="15750"/>
                  </a:cubicBezTo>
                  <a:cubicBezTo>
                    <a:pt x="5531" y="15807"/>
                    <a:pt x="5784" y="15835"/>
                    <a:pt x="6093" y="15835"/>
                  </a:cubicBezTo>
                  <a:cubicBezTo>
                    <a:pt x="6682" y="15835"/>
                    <a:pt x="7356" y="15722"/>
                    <a:pt x="7974" y="15498"/>
                  </a:cubicBezTo>
                  <a:cubicBezTo>
                    <a:pt x="8591" y="15301"/>
                    <a:pt x="9153" y="14964"/>
                    <a:pt x="9518" y="14487"/>
                  </a:cubicBezTo>
                  <a:cubicBezTo>
                    <a:pt x="9967" y="13869"/>
                    <a:pt x="10051" y="13168"/>
                    <a:pt x="10051" y="12578"/>
                  </a:cubicBezTo>
                  <a:cubicBezTo>
                    <a:pt x="10051" y="12242"/>
                    <a:pt x="10011" y="11956"/>
                    <a:pt x="9979" y="11780"/>
                  </a:cubicBezTo>
                  <a:lnTo>
                    <a:pt x="9979" y="11780"/>
                  </a:lnTo>
                  <a:lnTo>
                    <a:pt x="10299" y="11638"/>
                  </a:lnTo>
                  <a:lnTo>
                    <a:pt x="10299" y="11638"/>
                  </a:lnTo>
                  <a:lnTo>
                    <a:pt x="10304" y="11652"/>
                  </a:lnTo>
                  <a:cubicBezTo>
                    <a:pt x="10304" y="11623"/>
                    <a:pt x="10585" y="11567"/>
                    <a:pt x="10865" y="11371"/>
                  </a:cubicBezTo>
                  <a:cubicBezTo>
                    <a:pt x="11006" y="11258"/>
                    <a:pt x="11146" y="11146"/>
                    <a:pt x="11258" y="10950"/>
                  </a:cubicBezTo>
                  <a:cubicBezTo>
                    <a:pt x="11371" y="10781"/>
                    <a:pt x="11455" y="10557"/>
                    <a:pt x="11455" y="10304"/>
                  </a:cubicBezTo>
                  <a:cubicBezTo>
                    <a:pt x="11455" y="10220"/>
                    <a:pt x="11427" y="10107"/>
                    <a:pt x="11427" y="10023"/>
                  </a:cubicBezTo>
                  <a:cubicBezTo>
                    <a:pt x="11315" y="9518"/>
                    <a:pt x="11146" y="9153"/>
                    <a:pt x="11034" y="8900"/>
                  </a:cubicBezTo>
                  <a:cubicBezTo>
                    <a:pt x="10978" y="8760"/>
                    <a:pt x="10922" y="8648"/>
                    <a:pt x="10894" y="8563"/>
                  </a:cubicBezTo>
                  <a:lnTo>
                    <a:pt x="10875" y="8508"/>
                  </a:lnTo>
                  <a:lnTo>
                    <a:pt x="10875" y="8508"/>
                  </a:lnTo>
                  <a:cubicBezTo>
                    <a:pt x="10908" y="8484"/>
                    <a:pt x="10957" y="8444"/>
                    <a:pt x="11006" y="8395"/>
                  </a:cubicBezTo>
                  <a:cubicBezTo>
                    <a:pt x="11146" y="8311"/>
                    <a:pt x="11343" y="8170"/>
                    <a:pt x="11511" y="7974"/>
                  </a:cubicBezTo>
                  <a:cubicBezTo>
                    <a:pt x="11680" y="7777"/>
                    <a:pt x="11820" y="7525"/>
                    <a:pt x="11820" y="7188"/>
                  </a:cubicBezTo>
                  <a:cubicBezTo>
                    <a:pt x="11820" y="6963"/>
                    <a:pt x="11736" y="6738"/>
                    <a:pt x="11623" y="6570"/>
                  </a:cubicBezTo>
                  <a:cubicBezTo>
                    <a:pt x="11493" y="6375"/>
                    <a:pt x="11329" y="6230"/>
                    <a:pt x="11184" y="6122"/>
                  </a:cubicBezTo>
                  <a:lnTo>
                    <a:pt x="11184" y="6122"/>
                  </a:lnTo>
                  <a:cubicBezTo>
                    <a:pt x="11590" y="5978"/>
                    <a:pt x="12201" y="5750"/>
                    <a:pt x="12831" y="5475"/>
                  </a:cubicBezTo>
                  <a:cubicBezTo>
                    <a:pt x="13392" y="5250"/>
                    <a:pt x="13926" y="4970"/>
                    <a:pt x="14375" y="4661"/>
                  </a:cubicBezTo>
                  <a:cubicBezTo>
                    <a:pt x="14599" y="4521"/>
                    <a:pt x="14796" y="4352"/>
                    <a:pt x="14964" y="4212"/>
                  </a:cubicBezTo>
                  <a:cubicBezTo>
                    <a:pt x="15133" y="4043"/>
                    <a:pt x="15245" y="3847"/>
                    <a:pt x="15301" y="3650"/>
                  </a:cubicBezTo>
                  <a:cubicBezTo>
                    <a:pt x="15357" y="3426"/>
                    <a:pt x="15385" y="3201"/>
                    <a:pt x="15385" y="2976"/>
                  </a:cubicBezTo>
                  <a:cubicBezTo>
                    <a:pt x="15385" y="2471"/>
                    <a:pt x="15217" y="1994"/>
                    <a:pt x="14936" y="1601"/>
                  </a:cubicBezTo>
                  <a:cubicBezTo>
                    <a:pt x="14656" y="1236"/>
                    <a:pt x="14206" y="983"/>
                    <a:pt x="13673" y="983"/>
                  </a:cubicBezTo>
                  <a:cubicBezTo>
                    <a:pt x="13083" y="983"/>
                    <a:pt x="12718" y="1039"/>
                    <a:pt x="12438" y="1095"/>
                  </a:cubicBezTo>
                  <a:cubicBezTo>
                    <a:pt x="12233" y="1118"/>
                    <a:pt x="12084" y="1159"/>
                    <a:pt x="12005" y="1159"/>
                  </a:cubicBezTo>
                  <a:cubicBezTo>
                    <a:pt x="12000" y="1159"/>
                    <a:pt x="11995" y="1159"/>
                    <a:pt x="11990" y="1159"/>
                  </a:cubicBezTo>
                  <a:lnTo>
                    <a:pt x="11990" y="1159"/>
                  </a:lnTo>
                  <a:cubicBezTo>
                    <a:pt x="11943" y="1121"/>
                    <a:pt x="11840" y="1038"/>
                    <a:pt x="11736" y="955"/>
                  </a:cubicBezTo>
                  <a:cubicBezTo>
                    <a:pt x="11511" y="787"/>
                    <a:pt x="11202" y="562"/>
                    <a:pt x="10837" y="365"/>
                  </a:cubicBezTo>
                  <a:cubicBezTo>
                    <a:pt x="10472" y="169"/>
                    <a:pt x="10051" y="0"/>
                    <a:pt x="96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4216;p64"/>
            <p:cNvSpPr/>
            <p:nvPr/>
          </p:nvSpPr>
          <p:spPr>
            <a:xfrm>
              <a:off x="3253400" y="2545500"/>
              <a:ext cx="71625" cy="89550"/>
            </a:xfrm>
            <a:custGeom>
              <a:avLst/>
              <a:gdLst/>
              <a:ahLst/>
              <a:cxnLst/>
              <a:rect l="l" t="t" r="r" b="b"/>
              <a:pathLst>
                <a:path w="2865" h="3582" extrusionOk="0">
                  <a:moveTo>
                    <a:pt x="1093" y="1"/>
                  </a:moveTo>
                  <a:cubicBezTo>
                    <a:pt x="1007" y="1"/>
                    <a:pt x="924" y="23"/>
                    <a:pt x="843" y="71"/>
                  </a:cubicBezTo>
                  <a:cubicBezTo>
                    <a:pt x="1" y="604"/>
                    <a:pt x="618" y="2513"/>
                    <a:pt x="1180" y="3131"/>
                  </a:cubicBezTo>
                  <a:cubicBezTo>
                    <a:pt x="1479" y="3460"/>
                    <a:pt x="1809" y="3582"/>
                    <a:pt x="2095" y="3582"/>
                  </a:cubicBezTo>
                  <a:cubicBezTo>
                    <a:pt x="2347" y="3582"/>
                    <a:pt x="2564" y="3487"/>
                    <a:pt x="2696" y="3356"/>
                  </a:cubicBezTo>
                  <a:lnTo>
                    <a:pt x="2864" y="1952"/>
                  </a:lnTo>
                  <a:cubicBezTo>
                    <a:pt x="2864" y="1952"/>
                    <a:pt x="1900" y="1"/>
                    <a:pt x="10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4217;p64"/>
            <p:cNvSpPr/>
            <p:nvPr/>
          </p:nvSpPr>
          <p:spPr>
            <a:xfrm>
              <a:off x="3258325" y="2540250"/>
              <a:ext cx="73725" cy="100375"/>
            </a:xfrm>
            <a:custGeom>
              <a:avLst/>
              <a:gdLst/>
              <a:ahLst/>
              <a:cxnLst/>
              <a:rect l="l" t="t" r="r" b="b"/>
              <a:pathLst>
                <a:path w="2949" h="4015" extrusionOk="0">
                  <a:moveTo>
                    <a:pt x="899" y="0"/>
                  </a:moveTo>
                  <a:cubicBezTo>
                    <a:pt x="786" y="0"/>
                    <a:pt x="646" y="28"/>
                    <a:pt x="534" y="84"/>
                  </a:cubicBezTo>
                  <a:cubicBezTo>
                    <a:pt x="337" y="225"/>
                    <a:pt x="197" y="393"/>
                    <a:pt x="113" y="590"/>
                  </a:cubicBezTo>
                  <a:cubicBezTo>
                    <a:pt x="28" y="786"/>
                    <a:pt x="0" y="1011"/>
                    <a:pt x="0" y="1236"/>
                  </a:cubicBezTo>
                  <a:cubicBezTo>
                    <a:pt x="0" y="1657"/>
                    <a:pt x="113" y="2106"/>
                    <a:pt x="253" y="2499"/>
                  </a:cubicBezTo>
                  <a:cubicBezTo>
                    <a:pt x="421" y="2892"/>
                    <a:pt x="590" y="3257"/>
                    <a:pt x="814" y="3481"/>
                  </a:cubicBezTo>
                  <a:cubicBezTo>
                    <a:pt x="1151" y="3875"/>
                    <a:pt x="1544" y="4015"/>
                    <a:pt x="1909" y="4015"/>
                  </a:cubicBezTo>
                  <a:cubicBezTo>
                    <a:pt x="2218" y="4015"/>
                    <a:pt x="2499" y="3903"/>
                    <a:pt x="2667" y="3734"/>
                  </a:cubicBezTo>
                  <a:cubicBezTo>
                    <a:pt x="2752" y="3622"/>
                    <a:pt x="2780" y="3481"/>
                    <a:pt x="2667" y="3397"/>
                  </a:cubicBezTo>
                  <a:cubicBezTo>
                    <a:pt x="2625" y="3355"/>
                    <a:pt x="2569" y="3334"/>
                    <a:pt x="2513" y="3334"/>
                  </a:cubicBezTo>
                  <a:cubicBezTo>
                    <a:pt x="2457" y="3334"/>
                    <a:pt x="2401" y="3355"/>
                    <a:pt x="2359" y="3397"/>
                  </a:cubicBezTo>
                  <a:cubicBezTo>
                    <a:pt x="2286" y="3470"/>
                    <a:pt x="2149" y="3543"/>
                    <a:pt x="1987" y="3543"/>
                  </a:cubicBezTo>
                  <a:cubicBezTo>
                    <a:pt x="1961" y="3543"/>
                    <a:pt x="1936" y="3541"/>
                    <a:pt x="1909" y="3538"/>
                  </a:cubicBezTo>
                  <a:cubicBezTo>
                    <a:pt x="1685" y="3538"/>
                    <a:pt x="1432" y="3453"/>
                    <a:pt x="1151" y="3173"/>
                  </a:cubicBezTo>
                  <a:cubicBezTo>
                    <a:pt x="1011" y="3004"/>
                    <a:pt x="843" y="2695"/>
                    <a:pt x="702" y="2330"/>
                  </a:cubicBezTo>
                  <a:cubicBezTo>
                    <a:pt x="562" y="1965"/>
                    <a:pt x="478" y="1572"/>
                    <a:pt x="478" y="1236"/>
                  </a:cubicBezTo>
                  <a:cubicBezTo>
                    <a:pt x="478" y="1067"/>
                    <a:pt x="506" y="899"/>
                    <a:pt x="562" y="758"/>
                  </a:cubicBezTo>
                  <a:cubicBezTo>
                    <a:pt x="590" y="646"/>
                    <a:pt x="674" y="562"/>
                    <a:pt x="786" y="506"/>
                  </a:cubicBezTo>
                  <a:cubicBezTo>
                    <a:pt x="814" y="477"/>
                    <a:pt x="871" y="449"/>
                    <a:pt x="899" y="449"/>
                  </a:cubicBezTo>
                  <a:cubicBezTo>
                    <a:pt x="1011" y="449"/>
                    <a:pt x="1179" y="534"/>
                    <a:pt x="1376" y="702"/>
                  </a:cubicBezTo>
                  <a:cubicBezTo>
                    <a:pt x="1657" y="955"/>
                    <a:pt x="1937" y="1348"/>
                    <a:pt x="2134" y="1657"/>
                  </a:cubicBezTo>
                  <a:cubicBezTo>
                    <a:pt x="2246" y="1825"/>
                    <a:pt x="2330" y="1965"/>
                    <a:pt x="2387" y="2078"/>
                  </a:cubicBezTo>
                  <a:cubicBezTo>
                    <a:pt x="2415" y="2134"/>
                    <a:pt x="2443" y="2190"/>
                    <a:pt x="2443" y="2218"/>
                  </a:cubicBezTo>
                  <a:lnTo>
                    <a:pt x="2471" y="2246"/>
                  </a:lnTo>
                  <a:cubicBezTo>
                    <a:pt x="2512" y="2328"/>
                    <a:pt x="2598" y="2381"/>
                    <a:pt x="2686" y="2381"/>
                  </a:cubicBezTo>
                  <a:cubicBezTo>
                    <a:pt x="2717" y="2381"/>
                    <a:pt x="2750" y="2374"/>
                    <a:pt x="2780" y="2358"/>
                  </a:cubicBezTo>
                  <a:cubicBezTo>
                    <a:pt x="2892" y="2302"/>
                    <a:pt x="2948" y="2162"/>
                    <a:pt x="2892" y="2050"/>
                  </a:cubicBezTo>
                  <a:cubicBezTo>
                    <a:pt x="2892" y="2050"/>
                    <a:pt x="2639" y="1544"/>
                    <a:pt x="2274" y="1039"/>
                  </a:cubicBezTo>
                  <a:cubicBezTo>
                    <a:pt x="2106" y="814"/>
                    <a:pt x="1909" y="562"/>
                    <a:pt x="1685" y="337"/>
                  </a:cubicBezTo>
                  <a:cubicBezTo>
                    <a:pt x="1460" y="141"/>
                    <a:pt x="1207" y="0"/>
                    <a:pt x="8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4218;p64"/>
            <p:cNvSpPr/>
            <p:nvPr/>
          </p:nvSpPr>
          <p:spPr>
            <a:xfrm>
              <a:off x="3096175" y="2715150"/>
              <a:ext cx="256925" cy="96750"/>
            </a:xfrm>
            <a:custGeom>
              <a:avLst/>
              <a:gdLst/>
              <a:ahLst/>
              <a:cxnLst/>
              <a:rect l="l" t="t" r="r" b="b"/>
              <a:pathLst>
                <a:path w="10277" h="3870" extrusionOk="0">
                  <a:moveTo>
                    <a:pt x="5011" y="0"/>
                  </a:moveTo>
                  <a:cubicBezTo>
                    <a:pt x="3592" y="0"/>
                    <a:pt x="2176" y="434"/>
                    <a:pt x="1517" y="1006"/>
                  </a:cubicBezTo>
                  <a:cubicBezTo>
                    <a:pt x="675" y="1735"/>
                    <a:pt x="113" y="3195"/>
                    <a:pt x="113" y="3195"/>
                  </a:cubicBezTo>
                  <a:lnTo>
                    <a:pt x="1" y="3869"/>
                  </a:lnTo>
                  <a:cubicBezTo>
                    <a:pt x="1" y="3869"/>
                    <a:pt x="2247" y="3027"/>
                    <a:pt x="5447" y="3027"/>
                  </a:cubicBezTo>
                  <a:cubicBezTo>
                    <a:pt x="8648" y="3027"/>
                    <a:pt x="10276" y="3813"/>
                    <a:pt x="10276" y="3813"/>
                  </a:cubicBezTo>
                  <a:cubicBezTo>
                    <a:pt x="10276" y="3813"/>
                    <a:pt x="9996" y="2522"/>
                    <a:pt x="9659" y="1735"/>
                  </a:cubicBezTo>
                  <a:cubicBezTo>
                    <a:pt x="9322" y="949"/>
                    <a:pt x="7918" y="444"/>
                    <a:pt x="6177" y="107"/>
                  </a:cubicBezTo>
                  <a:cubicBezTo>
                    <a:pt x="5799" y="34"/>
                    <a:pt x="5405" y="0"/>
                    <a:pt x="50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4219;p64"/>
            <p:cNvSpPr/>
            <p:nvPr/>
          </p:nvSpPr>
          <p:spPr>
            <a:xfrm>
              <a:off x="3089875" y="2709400"/>
              <a:ext cx="269550" cy="108575"/>
            </a:xfrm>
            <a:custGeom>
              <a:avLst/>
              <a:gdLst/>
              <a:ahLst/>
              <a:cxnLst/>
              <a:rect l="l" t="t" r="r" b="b"/>
              <a:pathLst>
                <a:path w="10782" h="4343" extrusionOk="0">
                  <a:moveTo>
                    <a:pt x="5250" y="478"/>
                  </a:moveTo>
                  <a:cubicBezTo>
                    <a:pt x="5643" y="478"/>
                    <a:pt x="6036" y="506"/>
                    <a:pt x="6401" y="562"/>
                  </a:cubicBezTo>
                  <a:cubicBezTo>
                    <a:pt x="7244" y="730"/>
                    <a:pt x="8030" y="955"/>
                    <a:pt x="8619" y="1207"/>
                  </a:cubicBezTo>
                  <a:cubicBezTo>
                    <a:pt x="9209" y="1460"/>
                    <a:pt x="9574" y="1769"/>
                    <a:pt x="9714" y="2050"/>
                  </a:cubicBezTo>
                  <a:cubicBezTo>
                    <a:pt x="9855" y="2443"/>
                    <a:pt x="10023" y="2948"/>
                    <a:pt x="10135" y="3369"/>
                  </a:cubicBezTo>
                  <a:cubicBezTo>
                    <a:pt x="10165" y="3473"/>
                    <a:pt x="10195" y="3578"/>
                    <a:pt x="10220" y="3673"/>
                  </a:cubicBezTo>
                  <a:lnTo>
                    <a:pt x="10220" y="3673"/>
                  </a:lnTo>
                  <a:cubicBezTo>
                    <a:pt x="9538" y="3434"/>
                    <a:pt x="8028" y="3032"/>
                    <a:pt x="5699" y="3032"/>
                  </a:cubicBezTo>
                  <a:cubicBezTo>
                    <a:pt x="3223" y="3032"/>
                    <a:pt x="1315" y="3519"/>
                    <a:pt x="543" y="3765"/>
                  </a:cubicBezTo>
                  <a:lnTo>
                    <a:pt x="543" y="3765"/>
                  </a:lnTo>
                  <a:lnTo>
                    <a:pt x="590" y="3481"/>
                  </a:lnTo>
                  <a:lnTo>
                    <a:pt x="577" y="3478"/>
                  </a:lnTo>
                  <a:lnTo>
                    <a:pt x="577" y="3478"/>
                  </a:lnTo>
                  <a:lnTo>
                    <a:pt x="590" y="3453"/>
                  </a:lnTo>
                  <a:cubicBezTo>
                    <a:pt x="702" y="3173"/>
                    <a:pt x="1236" y="1994"/>
                    <a:pt x="1909" y="1404"/>
                  </a:cubicBezTo>
                  <a:cubicBezTo>
                    <a:pt x="2218" y="1151"/>
                    <a:pt x="2695" y="927"/>
                    <a:pt x="3285" y="758"/>
                  </a:cubicBezTo>
                  <a:cubicBezTo>
                    <a:pt x="3875" y="562"/>
                    <a:pt x="4576" y="478"/>
                    <a:pt x="5250" y="478"/>
                  </a:cubicBezTo>
                  <a:close/>
                  <a:moveTo>
                    <a:pt x="5250" y="0"/>
                  </a:moveTo>
                  <a:cubicBezTo>
                    <a:pt x="4520" y="0"/>
                    <a:pt x="3790" y="113"/>
                    <a:pt x="3173" y="309"/>
                  </a:cubicBezTo>
                  <a:cubicBezTo>
                    <a:pt x="2527" y="478"/>
                    <a:pt x="1994" y="730"/>
                    <a:pt x="1601" y="1067"/>
                  </a:cubicBezTo>
                  <a:cubicBezTo>
                    <a:pt x="1151" y="1460"/>
                    <a:pt x="786" y="2022"/>
                    <a:pt x="534" y="2499"/>
                  </a:cubicBezTo>
                  <a:cubicBezTo>
                    <a:pt x="281" y="2976"/>
                    <a:pt x="141" y="3341"/>
                    <a:pt x="141" y="3341"/>
                  </a:cubicBezTo>
                  <a:lnTo>
                    <a:pt x="113" y="3397"/>
                  </a:lnTo>
                  <a:lnTo>
                    <a:pt x="0" y="4071"/>
                  </a:lnTo>
                  <a:cubicBezTo>
                    <a:pt x="0" y="4155"/>
                    <a:pt x="28" y="4240"/>
                    <a:pt x="85" y="4296"/>
                  </a:cubicBezTo>
                  <a:cubicBezTo>
                    <a:pt x="134" y="4329"/>
                    <a:pt x="183" y="4342"/>
                    <a:pt x="233" y="4342"/>
                  </a:cubicBezTo>
                  <a:cubicBezTo>
                    <a:pt x="267" y="4342"/>
                    <a:pt x="302" y="4335"/>
                    <a:pt x="337" y="4324"/>
                  </a:cubicBezTo>
                  <a:cubicBezTo>
                    <a:pt x="590" y="4240"/>
                    <a:pt x="2724" y="3510"/>
                    <a:pt x="5699" y="3510"/>
                  </a:cubicBezTo>
                  <a:cubicBezTo>
                    <a:pt x="7300" y="3510"/>
                    <a:pt x="8479" y="3706"/>
                    <a:pt x="9265" y="3875"/>
                  </a:cubicBezTo>
                  <a:cubicBezTo>
                    <a:pt x="9658" y="3987"/>
                    <a:pt x="9967" y="4071"/>
                    <a:pt x="10163" y="4155"/>
                  </a:cubicBezTo>
                  <a:cubicBezTo>
                    <a:pt x="10248" y="4183"/>
                    <a:pt x="10332" y="4211"/>
                    <a:pt x="10388" y="4240"/>
                  </a:cubicBezTo>
                  <a:lnTo>
                    <a:pt x="10416" y="4268"/>
                  </a:lnTo>
                  <a:lnTo>
                    <a:pt x="10444" y="4268"/>
                  </a:lnTo>
                  <a:cubicBezTo>
                    <a:pt x="10479" y="4279"/>
                    <a:pt x="10514" y="4286"/>
                    <a:pt x="10549" y="4286"/>
                  </a:cubicBezTo>
                  <a:cubicBezTo>
                    <a:pt x="10598" y="4286"/>
                    <a:pt x="10647" y="4272"/>
                    <a:pt x="10697" y="4240"/>
                  </a:cubicBezTo>
                  <a:cubicBezTo>
                    <a:pt x="10753" y="4183"/>
                    <a:pt x="10781" y="4099"/>
                    <a:pt x="10781" y="4015"/>
                  </a:cubicBezTo>
                  <a:cubicBezTo>
                    <a:pt x="10781" y="3987"/>
                    <a:pt x="10500" y="2695"/>
                    <a:pt x="10135" y="1881"/>
                  </a:cubicBezTo>
                  <a:cubicBezTo>
                    <a:pt x="9911" y="1404"/>
                    <a:pt x="9433" y="1039"/>
                    <a:pt x="8788" y="758"/>
                  </a:cubicBezTo>
                  <a:cubicBezTo>
                    <a:pt x="8170" y="506"/>
                    <a:pt x="7356" y="281"/>
                    <a:pt x="6486" y="113"/>
                  </a:cubicBezTo>
                  <a:cubicBezTo>
                    <a:pt x="6093" y="28"/>
                    <a:pt x="5671" y="0"/>
                    <a:pt x="52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4220;p64"/>
            <p:cNvSpPr/>
            <p:nvPr/>
          </p:nvSpPr>
          <p:spPr>
            <a:xfrm>
              <a:off x="2812625" y="5107575"/>
              <a:ext cx="230250" cy="130200"/>
            </a:xfrm>
            <a:custGeom>
              <a:avLst/>
              <a:gdLst/>
              <a:ahLst/>
              <a:cxnLst/>
              <a:rect l="l" t="t" r="r" b="b"/>
              <a:pathLst>
                <a:path w="9210" h="5208" extrusionOk="0">
                  <a:moveTo>
                    <a:pt x="2579" y="0"/>
                  </a:moveTo>
                  <a:cubicBezTo>
                    <a:pt x="2040" y="0"/>
                    <a:pt x="1483" y="27"/>
                    <a:pt x="1124" y="117"/>
                  </a:cubicBezTo>
                  <a:cubicBezTo>
                    <a:pt x="225" y="342"/>
                    <a:pt x="1" y="1128"/>
                    <a:pt x="394" y="1689"/>
                  </a:cubicBezTo>
                  <a:cubicBezTo>
                    <a:pt x="787" y="2251"/>
                    <a:pt x="1629" y="3261"/>
                    <a:pt x="2191" y="3711"/>
                  </a:cubicBezTo>
                  <a:cubicBezTo>
                    <a:pt x="2752" y="4160"/>
                    <a:pt x="4549" y="4384"/>
                    <a:pt x="5335" y="4777"/>
                  </a:cubicBezTo>
                  <a:cubicBezTo>
                    <a:pt x="5783" y="5002"/>
                    <a:pt x="6287" y="5208"/>
                    <a:pt x="6835" y="5208"/>
                  </a:cubicBezTo>
                  <a:cubicBezTo>
                    <a:pt x="7247" y="5208"/>
                    <a:pt x="7684" y="5091"/>
                    <a:pt x="8142" y="4777"/>
                  </a:cubicBezTo>
                  <a:cubicBezTo>
                    <a:pt x="9209" y="4047"/>
                    <a:pt x="8592" y="1296"/>
                    <a:pt x="8592" y="1296"/>
                  </a:cubicBezTo>
                  <a:lnTo>
                    <a:pt x="8592" y="1296"/>
                  </a:lnTo>
                  <a:cubicBezTo>
                    <a:pt x="8592" y="1296"/>
                    <a:pt x="8272" y="1350"/>
                    <a:pt x="7780" y="1350"/>
                  </a:cubicBezTo>
                  <a:cubicBezTo>
                    <a:pt x="6858" y="1350"/>
                    <a:pt x="5328" y="1159"/>
                    <a:pt x="4156" y="61"/>
                  </a:cubicBezTo>
                  <a:cubicBezTo>
                    <a:pt x="4156" y="61"/>
                    <a:pt x="3388" y="0"/>
                    <a:pt x="25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4221;p64"/>
            <p:cNvSpPr/>
            <p:nvPr/>
          </p:nvSpPr>
          <p:spPr>
            <a:xfrm>
              <a:off x="2811925" y="5102075"/>
              <a:ext cx="226025" cy="141800"/>
            </a:xfrm>
            <a:custGeom>
              <a:avLst/>
              <a:gdLst/>
              <a:ahLst/>
              <a:cxnLst/>
              <a:rect l="l" t="t" r="r" b="b"/>
              <a:pathLst>
                <a:path w="9041" h="5672" extrusionOk="0">
                  <a:moveTo>
                    <a:pt x="2612" y="449"/>
                  </a:moveTo>
                  <a:cubicBezTo>
                    <a:pt x="3005" y="449"/>
                    <a:pt x="3398" y="477"/>
                    <a:pt x="3679" y="477"/>
                  </a:cubicBezTo>
                  <a:cubicBezTo>
                    <a:pt x="3863" y="494"/>
                    <a:pt x="3998" y="501"/>
                    <a:pt x="4076" y="504"/>
                  </a:cubicBezTo>
                  <a:lnTo>
                    <a:pt x="4076" y="504"/>
                  </a:lnTo>
                  <a:cubicBezTo>
                    <a:pt x="5329" y="1607"/>
                    <a:pt x="6866" y="1797"/>
                    <a:pt x="7805" y="1797"/>
                  </a:cubicBezTo>
                  <a:cubicBezTo>
                    <a:pt x="8075" y="1797"/>
                    <a:pt x="8287" y="1783"/>
                    <a:pt x="8435" y="1768"/>
                  </a:cubicBezTo>
                  <a:lnTo>
                    <a:pt x="8435" y="1768"/>
                  </a:lnTo>
                  <a:cubicBezTo>
                    <a:pt x="8490" y="2045"/>
                    <a:pt x="8564" y="2597"/>
                    <a:pt x="8564" y="3173"/>
                  </a:cubicBezTo>
                  <a:cubicBezTo>
                    <a:pt x="8564" y="3509"/>
                    <a:pt x="8535" y="3874"/>
                    <a:pt x="8451" y="4155"/>
                  </a:cubicBezTo>
                  <a:cubicBezTo>
                    <a:pt x="8367" y="4464"/>
                    <a:pt x="8227" y="4689"/>
                    <a:pt x="8058" y="4801"/>
                  </a:cubicBezTo>
                  <a:cubicBezTo>
                    <a:pt x="7609" y="5110"/>
                    <a:pt x="7244" y="5194"/>
                    <a:pt x="6879" y="5194"/>
                  </a:cubicBezTo>
                  <a:cubicBezTo>
                    <a:pt x="6374" y="5194"/>
                    <a:pt x="5896" y="5025"/>
                    <a:pt x="5475" y="4801"/>
                  </a:cubicBezTo>
                  <a:cubicBezTo>
                    <a:pt x="5026" y="4576"/>
                    <a:pt x="4380" y="4436"/>
                    <a:pt x="3763" y="4267"/>
                  </a:cubicBezTo>
                  <a:cubicBezTo>
                    <a:pt x="3454" y="4183"/>
                    <a:pt x="3173" y="4099"/>
                    <a:pt x="2920" y="4015"/>
                  </a:cubicBezTo>
                  <a:cubicBezTo>
                    <a:pt x="2668" y="3931"/>
                    <a:pt x="2471" y="3846"/>
                    <a:pt x="2359" y="3762"/>
                  </a:cubicBezTo>
                  <a:cubicBezTo>
                    <a:pt x="1826" y="3341"/>
                    <a:pt x="983" y="2330"/>
                    <a:pt x="618" y="1769"/>
                  </a:cubicBezTo>
                  <a:cubicBezTo>
                    <a:pt x="506" y="1628"/>
                    <a:pt x="478" y="1488"/>
                    <a:pt x="478" y="1348"/>
                  </a:cubicBezTo>
                  <a:cubicBezTo>
                    <a:pt x="478" y="1179"/>
                    <a:pt x="506" y="1011"/>
                    <a:pt x="646" y="898"/>
                  </a:cubicBezTo>
                  <a:cubicBezTo>
                    <a:pt x="759" y="758"/>
                    <a:pt x="927" y="618"/>
                    <a:pt x="1208" y="562"/>
                  </a:cubicBezTo>
                  <a:cubicBezTo>
                    <a:pt x="1517" y="477"/>
                    <a:pt x="2078" y="449"/>
                    <a:pt x="2612" y="449"/>
                  </a:cubicBezTo>
                  <a:close/>
                  <a:moveTo>
                    <a:pt x="2612" y="0"/>
                  </a:moveTo>
                  <a:cubicBezTo>
                    <a:pt x="2050" y="0"/>
                    <a:pt x="1489" y="0"/>
                    <a:pt x="1096" y="112"/>
                  </a:cubicBezTo>
                  <a:cubicBezTo>
                    <a:pt x="731" y="197"/>
                    <a:pt x="478" y="365"/>
                    <a:pt x="281" y="590"/>
                  </a:cubicBezTo>
                  <a:cubicBezTo>
                    <a:pt x="85" y="814"/>
                    <a:pt x="1" y="1067"/>
                    <a:pt x="1" y="1348"/>
                  </a:cubicBezTo>
                  <a:cubicBezTo>
                    <a:pt x="1" y="1600"/>
                    <a:pt x="85" y="1825"/>
                    <a:pt x="225" y="2050"/>
                  </a:cubicBezTo>
                  <a:cubicBezTo>
                    <a:pt x="646" y="2639"/>
                    <a:pt x="1461" y="3650"/>
                    <a:pt x="2078" y="4127"/>
                  </a:cubicBezTo>
                  <a:cubicBezTo>
                    <a:pt x="2247" y="4267"/>
                    <a:pt x="2499" y="4352"/>
                    <a:pt x="2752" y="4464"/>
                  </a:cubicBezTo>
                  <a:cubicBezTo>
                    <a:pt x="3173" y="4604"/>
                    <a:pt x="3650" y="4717"/>
                    <a:pt x="4128" y="4829"/>
                  </a:cubicBezTo>
                  <a:cubicBezTo>
                    <a:pt x="4577" y="4969"/>
                    <a:pt x="4998" y="5082"/>
                    <a:pt x="5251" y="5222"/>
                  </a:cubicBezTo>
                  <a:cubicBezTo>
                    <a:pt x="5728" y="5447"/>
                    <a:pt x="6261" y="5671"/>
                    <a:pt x="6879" y="5671"/>
                  </a:cubicBezTo>
                  <a:cubicBezTo>
                    <a:pt x="7328" y="5671"/>
                    <a:pt x="7805" y="5531"/>
                    <a:pt x="8311" y="5194"/>
                  </a:cubicBezTo>
                  <a:cubicBezTo>
                    <a:pt x="8620" y="4997"/>
                    <a:pt x="8788" y="4660"/>
                    <a:pt x="8900" y="4296"/>
                  </a:cubicBezTo>
                  <a:cubicBezTo>
                    <a:pt x="9013" y="3931"/>
                    <a:pt x="9041" y="3538"/>
                    <a:pt x="9041" y="3173"/>
                  </a:cubicBezTo>
                  <a:cubicBezTo>
                    <a:pt x="9041" y="2274"/>
                    <a:pt x="8872" y="1488"/>
                    <a:pt x="8844" y="1460"/>
                  </a:cubicBezTo>
                  <a:cubicBezTo>
                    <a:pt x="8844" y="1362"/>
                    <a:pt x="8738" y="1286"/>
                    <a:pt x="8637" y="1286"/>
                  </a:cubicBezTo>
                  <a:cubicBezTo>
                    <a:pt x="8622" y="1286"/>
                    <a:pt x="8606" y="1288"/>
                    <a:pt x="8592" y="1292"/>
                  </a:cubicBezTo>
                  <a:lnTo>
                    <a:pt x="8535" y="1292"/>
                  </a:lnTo>
                  <a:cubicBezTo>
                    <a:pt x="8423" y="1320"/>
                    <a:pt x="8170" y="1348"/>
                    <a:pt x="7805" y="1348"/>
                  </a:cubicBezTo>
                  <a:cubicBezTo>
                    <a:pt x="6935" y="1348"/>
                    <a:pt x="5447" y="1151"/>
                    <a:pt x="4352" y="112"/>
                  </a:cubicBezTo>
                  <a:cubicBezTo>
                    <a:pt x="4296" y="84"/>
                    <a:pt x="4268" y="56"/>
                    <a:pt x="4212" y="56"/>
                  </a:cubicBezTo>
                  <a:cubicBezTo>
                    <a:pt x="4212" y="56"/>
                    <a:pt x="3426" y="0"/>
                    <a:pt x="26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4222;p64"/>
            <p:cNvSpPr/>
            <p:nvPr/>
          </p:nvSpPr>
          <p:spPr>
            <a:xfrm>
              <a:off x="2816150" y="5125225"/>
              <a:ext cx="209875" cy="112550"/>
            </a:xfrm>
            <a:custGeom>
              <a:avLst/>
              <a:gdLst/>
              <a:ahLst/>
              <a:cxnLst/>
              <a:rect l="l" t="t" r="r" b="b"/>
              <a:pathLst>
                <a:path w="8395" h="4502" extrusionOk="0">
                  <a:moveTo>
                    <a:pt x="169" y="1"/>
                  </a:moveTo>
                  <a:lnTo>
                    <a:pt x="169" y="1"/>
                  </a:lnTo>
                  <a:cubicBezTo>
                    <a:pt x="0" y="309"/>
                    <a:pt x="28" y="674"/>
                    <a:pt x="253" y="983"/>
                  </a:cubicBezTo>
                  <a:cubicBezTo>
                    <a:pt x="646" y="1545"/>
                    <a:pt x="1488" y="2555"/>
                    <a:pt x="2050" y="3005"/>
                  </a:cubicBezTo>
                  <a:cubicBezTo>
                    <a:pt x="2611" y="3454"/>
                    <a:pt x="4408" y="3678"/>
                    <a:pt x="5194" y="4071"/>
                  </a:cubicBezTo>
                  <a:cubicBezTo>
                    <a:pt x="5642" y="4296"/>
                    <a:pt x="6146" y="4502"/>
                    <a:pt x="6694" y="4502"/>
                  </a:cubicBezTo>
                  <a:cubicBezTo>
                    <a:pt x="7106" y="4502"/>
                    <a:pt x="7543" y="4385"/>
                    <a:pt x="8001" y="4071"/>
                  </a:cubicBezTo>
                  <a:cubicBezTo>
                    <a:pt x="8170" y="3959"/>
                    <a:pt x="8310" y="3791"/>
                    <a:pt x="8395" y="3594"/>
                  </a:cubicBezTo>
                  <a:lnTo>
                    <a:pt x="8395" y="3594"/>
                  </a:lnTo>
                  <a:cubicBezTo>
                    <a:pt x="8001" y="3734"/>
                    <a:pt x="7608" y="3847"/>
                    <a:pt x="7272" y="3903"/>
                  </a:cubicBezTo>
                  <a:cubicBezTo>
                    <a:pt x="7141" y="3925"/>
                    <a:pt x="6996" y="3935"/>
                    <a:pt x="6840" y="3935"/>
                  </a:cubicBezTo>
                  <a:cubicBezTo>
                    <a:pt x="5786" y="3935"/>
                    <a:pt x="4198" y="3457"/>
                    <a:pt x="2780" y="2724"/>
                  </a:cubicBezTo>
                  <a:cubicBezTo>
                    <a:pt x="1629" y="2134"/>
                    <a:pt x="646" y="759"/>
                    <a:pt x="1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4223;p64"/>
            <p:cNvSpPr/>
            <p:nvPr/>
          </p:nvSpPr>
          <p:spPr>
            <a:xfrm>
              <a:off x="2811925" y="5119425"/>
              <a:ext cx="220425" cy="124450"/>
            </a:xfrm>
            <a:custGeom>
              <a:avLst/>
              <a:gdLst/>
              <a:ahLst/>
              <a:cxnLst/>
              <a:rect l="l" t="t" r="r" b="b"/>
              <a:pathLst>
                <a:path w="8817" h="4978" extrusionOk="0">
                  <a:moveTo>
                    <a:pt x="527" y="923"/>
                  </a:moveTo>
                  <a:lnTo>
                    <a:pt x="527" y="923"/>
                  </a:lnTo>
                  <a:cubicBezTo>
                    <a:pt x="1069" y="1699"/>
                    <a:pt x="1866" y="2673"/>
                    <a:pt x="2836" y="3180"/>
                  </a:cubicBezTo>
                  <a:cubicBezTo>
                    <a:pt x="3071" y="3298"/>
                    <a:pt x="3309" y="3409"/>
                    <a:pt x="3548" y="3514"/>
                  </a:cubicBezTo>
                  <a:lnTo>
                    <a:pt x="3548" y="3514"/>
                  </a:lnTo>
                  <a:cubicBezTo>
                    <a:pt x="3323" y="3449"/>
                    <a:pt x="3113" y="3385"/>
                    <a:pt x="2920" y="3321"/>
                  </a:cubicBezTo>
                  <a:cubicBezTo>
                    <a:pt x="2668" y="3237"/>
                    <a:pt x="2471" y="3152"/>
                    <a:pt x="2359" y="3068"/>
                  </a:cubicBezTo>
                  <a:cubicBezTo>
                    <a:pt x="1826" y="2647"/>
                    <a:pt x="983" y="1636"/>
                    <a:pt x="618" y="1075"/>
                  </a:cubicBezTo>
                  <a:cubicBezTo>
                    <a:pt x="578" y="1024"/>
                    <a:pt x="548" y="974"/>
                    <a:pt x="527" y="923"/>
                  </a:cubicBezTo>
                  <a:close/>
                  <a:moveTo>
                    <a:pt x="5819" y="4271"/>
                  </a:moveTo>
                  <a:cubicBezTo>
                    <a:pt x="6254" y="4364"/>
                    <a:pt x="6661" y="4416"/>
                    <a:pt x="7019" y="4416"/>
                  </a:cubicBezTo>
                  <a:cubicBezTo>
                    <a:pt x="7188" y="4416"/>
                    <a:pt x="7328" y="4388"/>
                    <a:pt x="7497" y="4388"/>
                  </a:cubicBezTo>
                  <a:cubicBezTo>
                    <a:pt x="7528" y="4380"/>
                    <a:pt x="7560" y="4372"/>
                    <a:pt x="7593" y="4363"/>
                  </a:cubicBezTo>
                  <a:lnTo>
                    <a:pt x="7593" y="4363"/>
                  </a:lnTo>
                  <a:cubicBezTo>
                    <a:pt x="7341" y="4466"/>
                    <a:pt x="7110" y="4500"/>
                    <a:pt x="6879" y="4500"/>
                  </a:cubicBezTo>
                  <a:cubicBezTo>
                    <a:pt x="6507" y="4500"/>
                    <a:pt x="6150" y="4408"/>
                    <a:pt x="5819" y="4271"/>
                  </a:cubicBezTo>
                  <a:close/>
                  <a:moveTo>
                    <a:pt x="382" y="1"/>
                  </a:moveTo>
                  <a:cubicBezTo>
                    <a:pt x="367" y="1"/>
                    <a:pt x="353" y="3"/>
                    <a:pt x="338" y="8"/>
                  </a:cubicBezTo>
                  <a:cubicBezTo>
                    <a:pt x="253" y="8"/>
                    <a:pt x="169" y="36"/>
                    <a:pt x="141" y="120"/>
                  </a:cubicBezTo>
                  <a:cubicBezTo>
                    <a:pt x="57" y="289"/>
                    <a:pt x="1" y="485"/>
                    <a:pt x="1" y="654"/>
                  </a:cubicBezTo>
                  <a:cubicBezTo>
                    <a:pt x="1" y="906"/>
                    <a:pt x="85" y="1131"/>
                    <a:pt x="225" y="1356"/>
                  </a:cubicBezTo>
                  <a:cubicBezTo>
                    <a:pt x="646" y="1945"/>
                    <a:pt x="1461" y="2956"/>
                    <a:pt x="2078" y="3433"/>
                  </a:cubicBezTo>
                  <a:cubicBezTo>
                    <a:pt x="2247" y="3573"/>
                    <a:pt x="2499" y="3658"/>
                    <a:pt x="2752" y="3770"/>
                  </a:cubicBezTo>
                  <a:cubicBezTo>
                    <a:pt x="3173" y="3910"/>
                    <a:pt x="3650" y="4023"/>
                    <a:pt x="4128" y="4135"/>
                  </a:cubicBezTo>
                  <a:cubicBezTo>
                    <a:pt x="4577" y="4275"/>
                    <a:pt x="4998" y="4388"/>
                    <a:pt x="5251" y="4528"/>
                  </a:cubicBezTo>
                  <a:cubicBezTo>
                    <a:pt x="5728" y="4753"/>
                    <a:pt x="6261" y="4977"/>
                    <a:pt x="6879" y="4977"/>
                  </a:cubicBezTo>
                  <a:cubicBezTo>
                    <a:pt x="7328" y="4977"/>
                    <a:pt x="7805" y="4837"/>
                    <a:pt x="8311" y="4500"/>
                  </a:cubicBezTo>
                  <a:cubicBezTo>
                    <a:pt x="8535" y="4360"/>
                    <a:pt x="8676" y="4163"/>
                    <a:pt x="8760" y="3938"/>
                  </a:cubicBezTo>
                  <a:cubicBezTo>
                    <a:pt x="8816" y="3854"/>
                    <a:pt x="8788" y="3742"/>
                    <a:pt x="8732" y="3686"/>
                  </a:cubicBezTo>
                  <a:cubicBezTo>
                    <a:pt x="8696" y="3631"/>
                    <a:pt x="8636" y="3600"/>
                    <a:pt x="8576" y="3600"/>
                  </a:cubicBezTo>
                  <a:cubicBezTo>
                    <a:pt x="8542" y="3600"/>
                    <a:pt x="8509" y="3610"/>
                    <a:pt x="8479" y="3630"/>
                  </a:cubicBezTo>
                  <a:cubicBezTo>
                    <a:pt x="8114" y="3742"/>
                    <a:pt x="7721" y="3854"/>
                    <a:pt x="7412" y="3910"/>
                  </a:cubicBezTo>
                  <a:cubicBezTo>
                    <a:pt x="7300" y="3938"/>
                    <a:pt x="7160" y="3938"/>
                    <a:pt x="7019" y="3938"/>
                  </a:cubicBezTo>
                  <a:cubicBezTo>
                    <a:pt x="6037" y="3938"/>
                    <a:pt x="4437" y="3489"/>
                    <a:pt x="3061" y="2759"/>
                  </a:cubicBezTo>
                  <a:cubicBezTo>
                    <a:pt x="1994" y="2198"/>
                    <a:pt x="1011" y="850"/>
                    <a:pt x="534" y="120"/>
                  </a:cubicBezTo>
                  <a:cubicBezTo>
                    <a:pt x="511" y="51"/>
                    <a:pt x="450" y="1"/>
                    <a:pt x="3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4224;p64"/>
            <p:cNvSpPr/>
            <p:nvPr/>
          </p:nvSpPr>
          <p:spPr>
            <a:xfrm>
              <a:off x="3328500" y="5107575"/>
              <a:ext cx="230250" cy="130200"/>
            </a:xfrm>
            <a:custGeom>
              <a:avLst/>
              <a:gdLst/>
              <a:ahLst/>
              <a:cxnLst/>
              <a:rect l="l" t="t" r="r" b="b"/>
              <a:pathLst>
                <a:path w="9210" h="5208" extrusionOk="0">
                  <a:moveTo>
                    <a:pt x="6631" y="0"/>
                  </a:moveTo>
                  <a:cubicBezTo>
                    <a:pt x="5822" y="0"/>
                    <a:pt x="5054" y="61"/>
                    <a:pt x="5054" y="61"/>
                  </a:cubicBezTo>
                  <a:cubicBezTo>
                    <a:pt x="3882" y="1159"/>
                    <a:pt x="2352" y="1350"/>
                    <a:pt x="1430" y="1350"/>
                  </a:cubicBezTo>
                  <a:cubicBezTo>
                    <a:pt x="938" y="1350"/>
                    <a:pt x="618" y="1296"/>
                    <a:pt x="618" y="1296"/>
                  </a:cubicBezTo>
                  <a:lnTo>
                    <a:pt x="618" y="1296"/>
                  </a:lnTo>
                  <a:cubicBezTo>
                    <a:pt x="618" y="1296"/>
                    <a:pt x="1" y="4047"/>
                    <a:pt x="1068" y="4777"/>
                  </a:cubicBezTo>
                  <a:cubicBezTo>
                    <a:pt x="1526" y="5091"/>
                    <a:pt x="1963" y="5208"/>
                    <a:pt x="2376" y="5208"/>
                  </a:cubicBezTo>
                  <a:cubicBezTo>
                    <a:pt x="2923" y="5208"/>
                    <a:pt x="3427" y="5002"/>
                    <a:pt x="3875" y="4777"/>
                  </a:cubicBezTo>
                  <a:cubicBezTo>
                    <a:pt x="4661" y="4384"/>
                    <a:pt x="6458" y="4160"/>
                    <a:pt x="7019" y="3711"/>
                  </a:cubicBezTo>
                  <a:cubicBezTo>
                    <a:pt x="7581" y="3261"/>
                    <a:pt x="8423" y="2251"/>
                    <a:pt x="8816" y="1689"/>
                  </a:cubicBezTo>
                  <a:cubicBezTo>
                    <a:pt x="9209" y="1128"/>
                    <a:pt x="8985" y="342"/>
                    <a:pt x="8086" y="117"/>
                  </a:cubicBezTo>
                  <a:cubicBezTo>
                    <a:pt x="7727" y="27"/>
                    <a:pt x="7170" y="0"/>
                    <a:pt x="66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4225;p64"/>
            <p:cNvSpPr/>
            <p:nvPr/>
          </p:nvSpPr>
          <p:spPr>
            <a:xfrm>
              <a:off x="3333425" y="5102075"/>
              <a:ext cx="226025" cy="141800"/>
            </a:xfrm>
            <a:custGeom>
              <a:avLst/>
              <a:gdLst/>
              <a:ahLst/>
              <a:cxnLst/>
              <a:rect l="l" t="t" r="r" b="b"/>
              <a:pathLst>
                <a:path w="9041" h="5672" extrusionOk="0">
                  <a:moveTo>
                    <a:pt x="6429" y="449"/>
                  </a:moveTo>
                  <a:cubicBezTo>
                    <a:pt x="6963" y="449"/>
                    <a:pt x="7524" y="477"/>
                    <a:pt x="7833" y="562"/>
                  </a:cubicBezTo>
                  <a:cubicBezTo>
                    <a:pt x="8114" y="618"/>
                    <a:pt x="8282" y="758"/>
                    <a:pt x="8423" y="898"/>
                  </a:cubicBezTo>
                  <a:cubicBezTo>
                    <a:pt x="8535" y="1011"/>
                    <a:pt x="8591" y="1179"/>
                    <a:pt x="8591" y="1348"/>
                  </a:cubicBezTo>
                  <a:cubicBezTo>
                    <a:pt x="8591" y="1488"/>
                    <a:pt x="8535" y="1628"/>
                    <a:pt x="8451" y="1769"/>
                  </a:cubicBezTo>
                  <a:cubicBezTo>
                    <a:pt x="8058" y="2330"/>
                    <a:pt x="7215" y="3341"/>
                    <a:pt x="6682" y="3762"/>
                  </a:cubicBezTo>
                  <a:cubicBezTo>
                    <a:pt x="6570" y="3846"/>
                    <a:pt x="6373" y="3931"/>
                    <a:pt x="6121" y="4015"/>
                  </a:cubicBezTo>
                  <a:cubicBezTo>
                    <a:pt x="5756" y="4155"/>
                    <a:pt x="5278" y="4267"/>
                    <a:pt x="4801" y="4380"/>
                  </a:cubicBezTo>
                  <a:cubicBezTo>
                    <a:pt x="4352" y="4520"/>
                    <a:pt x="3903" y="4632"/>
                    <a:pt x="3566" y="4801"/>
                  </a:cubicBezTo>
                  <a:cubicBezTo>
                    <a:pt x="3145" y="5025"/>
                    <a:pt x="2667" y="5194"/>
                    <a:pt x="2190" y="5194"/>
                  </a:cubicBezTo>
                  <a:cubicBezTo>
                    <a:pt x="1797" y="5194"/>
                    <a:pt x="1432" y="5110"/>
                    <a:pt x="1011" y="4801"/>
                  </a:cubicBezTo>
                  <a:cubicBezTo>
                    <a:pt x="814" y="4689"/>
                    <a:pt x="674" y="4464"/>
                    <a:pt x="590" y="4155"/>
                  </a:cubicBezTo>
                  <a:cubicBezTo>
                    <a:pt x="506" y="3874"/>
                    <a:pt x="478" y="3509"/>
                    <a:pt x="478" y="3173"/>
                  </a:cubicBezTo>
                  <a:cubicBezTo>
                    <a:pt x="478" y="2751"/>
                    <a:pt x="506" y="2358"/>
                    <a:pt x="562" y="2050"/>
                  </a:cubicBezTo>
                  <a:cubicBezTo>
                    <a:pt x="584" y="1938"/>
                    <a:pt x="589" y="1843"/>
                    <a:pt x="604" y="1767"/>
                  </a:cubicBezTo>
                  <a:lnTo>
                    <a:pt x="604" y="1767"/>
                  </a:lnTo>
                  <a:cubicBezTo>
                    <a:pt x="756" y="1782"/>
                    <a:pt x="973" y="1797"/>
                    <a:pt x="1236" y="1797"/>
                  </a:cubicBezTo>
                  <a:cubicBezTo>
                    <a:pt x="2175" y="1797"/>
                    <a:pt x="3739" y="1607"/>
                    <a:pt x="4966" y="504"/>
                  </a:cubicBezTo>
                  <a:lnTo>
                    <a:pt x="4966" y="504"/>
                  </a:lnTo>
                  <a:cubicBezTo>
                    <a:pt x="5049" y="501"/>
                    <a:pt x="5190" y="495"/>
                    <a:pt x="5363" y="477"/>
                  </a:cubicBezTo>
                  <a:cubicBezTo>
                    <a:pt x="5643" y="477"/>
                    <a:pt x="6036" y="449"/>
                    <a:pt x="6429" y="449"/>
                  </a:cubicBezTo>
                  <a:close/>
                  <a:moveTo>
                    <a:pt x="6429" y="0"/>
                  </a:moveTo>
                  <a:cubicBezTo>
                    <a:pt x="5615" y="0"/>
                    <a:pt x="4857" y="56"/>
                    <a:pt x="4829" y="56"/>
                  </a:cubicBezTo>
                  <a:cubicBezTo>
                    <a:pt x="4801" y="56"/>
                    <a:pt x="4745" y="84"/>
                    <a:pt x="4689" y="112"/>
                  </a:cubicBezTo>
                  <a:cubicBezTo>
                    <a:pt x="3594" y="1151"/>
                    <a:pt x="2134" y="1348"/>
                    <a:pt x="1236" y="1348"/>
                  </a:cubicBezTo>
                  <a:cubicBezTo>
                    <a:pt x="983" y="1348"/>
                    <a:pt x="786" y="1320"/>
                    <a:pt x="674" y="1320"/>
                  </a:cubicBezTo>
                  <a:cubicBezTo>
                    <a:pt x="590" y="1320"/>
                    <a:pt x="534" y="1292"/>
                    <a:pt x="506" y="1292"/>
                  </a:cubicBezTo>
                  <a:lnTo>
                    <a:pt x="449" y="1292"/>
                  </a:lnTo>
                  <a:cubicBezTo>
                    <a:pt x="435" y="1288"/>
                    <a:pt x="420" y="1286"/>
                    <a:pt x="405" y="1286"/>
                  </a:cubicBezTo>
                  <a:cubicBezTo>
                    <a:pt x="309" y="1286"/>
                    <a:pt x="221" y="1362"/>
                    <a:pt x="197" y="1460"/>
                  </a:cubicBezTo>
                  <a:cubicBezTo>
                    <a:pt x="197" y="1488"/>
                    <a:pt x="0" y="2274"/>
                    <a:pt x="0" y="3173"/>
                  </a:cubicBezTo>
                  <a:cubicBezTo>
                    <a:pt x="0" y="3538"/>
                    <a:pt x="28" y="3931"/>
                    <a:pt x="141" y="4296"/>
                  </a:cubicBezTo>
                  <a:cubicBezTo>
                    <a:pt x="253" y="4660"/>
                    <a:pt x="421" y="4997"/>
                    <a:pt x="730" y="5194"/>
                  </a:cubicBezTo>
                  <a:cubicBezTo>
                    <a:pt x="1236" y="5531"/>
                    <a:pt x="1713" y="5671"/>
                    <a:pt x="2190" y="5671"/>
                  </a:cubicBezTo>
                  <a:cubicBezTo>
                    <a:pt x="2780" y="5671"/>
                    <a:pt x="3313" y="5447"/>
                    <a:pt x="3790" y="5222"/>
                  </a:cubicBezTo>
                  <a:cubicBezTo>
                    <a:pt x="4127" y="5025"/>
                    <a:pt x="4773" y="4885"/>
                    <a:pt x="5391" y="4717"/>
                  </a:cubicBezTo>
                  <a:cubicBezTo>
                    <a:pt x="5699" y="4632"/>
                    <a:pt x="6008" y="4548"/>
                    <a:pt x="6289" y="4464"/>
                  </a:cubicBezTo>
                  <a:cubicBezTo>
                    <a:pt x="6570" y="4352"/>
                    <a:pt x="6794" y="4267"/>
                    <a:pt x="6963" y="4127"/>
                  </a:cubicBezTo>
                  <a:cubicBezTo>
                    <a:pt x="7580" y="3650"/>
                    <a:pt x="8423" y="2639"/>
                    <a:pt x="8816" y="2050"/>
                  </a:cubicBezTo>
                  <a:cubicBezTo>
                    <a:pt x="8956" y="1825"/>
                    <a:pt x="9040" y="1600"/>
                    <a:pt x="9040" y="1348"/>
                  </a:cubicBezTo>
                  <a:cubicBezTo>
                    <a:pt x="9040" y="1067"/>
                    <a:pt x="8956" y="814"/>
                    <a:pt x="8760" y="590"/>
                  </a:cubicBezTo>
                  <a:cubicBezTo>
                    <a:pt x="8591" y="365"/>
                    <a:pt x="8310" y="197"/>
                    <a:pt x="7945" y="112"/>
                  </a:cubicBezTo>
                  <a:cubicBezTo>
                    <a:pt x="7552" y="0"/>
                    <a:pt x="6991" y="0"/>
                    <a:pt x="64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4226;p64"/>
            <p:cNvSpPr/>
            <p:nvPr/>
          </p:nvSpPr>
          <p:spPr>
            <a:xfrm>
              <a:off x="3345350" y="5125225"/>
              <a:ext cx="209875" cy="112550"/>
            </a:xfrm>
            <a:custGeom>
              <a:avLst/>
              <a:gdLst/>
              <a:ahLst/>
              <a:cxnLst/>
              <a:rect l="l" t="t" r="r" b="b"/>
              <a:pathLst>
                <a:path w="8395" h="4502" extrusionOk="0">
                  <a:moveTo>
                    <a:pt x="8226" y="1"/>
                  </a:moveTo>
                  <a:lnTo>
                    <a:pt x="8226" y="1"/>
                  </a:lnTo>
                  <a:cubicBezTo>
                    <a:pt x="7749" y="759"/>
                    <a:pt x="6767" y="2134"/>
                    <a:pt x="5615" y="2724"/>
                  </a:cubicBezTo>
                  <a:cubicBezTo>
                    <a:pt x="4197" y="3457"/>
                    <a:pt x="2609" y="3935"/>
                    <a:pt x="1555" y="3935"/>
                  </a:cubicBezTo>
                  <a:cubicBezTo>
                    <a:pt x="1399" y="3935"/>
                    <a:pt x="1254" y="3925"/>
                    <a:pt x="1124" y="3903"/>
                  </a:cubicBezTo>
                  <a:cubicBezTo>
                    <a:pt x="787" y="3847"/>
                    <a:pt x="394" y="3734"/>
                    <a:pt x="1" y="3594"/>
                  </a:cubicBezTo>
                  <a:lnTo>
                    <a:pt x="1" y="3594"/>
                  </a:lnTo>
                  <a:cubicBezTo>
                    <a:pt x="113" y="3791"/>
                    <a:pt x="225" y="3959"/>
                    <a:pt x="394" y="4071"/>
                  </a:cubicBezTo>
                  <a:cubicBezTo>
                    <a:pt x="852" y="4385"/>
                    <a:pt x="1289" y="4502"/>
                    <a:pt x="1702" y="4502"/>
                  </a:cubicBezTo>
                  <a:cubicBezTo>
                    <a:pt x="2249" y="4502"/>
                    <a:pt x="2753" y="4296"/>
                    <a:pt x="3201" y="4071"/>
                  </a:cubicBezTo>
                  <a:cubicBezTo>
                    <a:pt x="3987" y="3678"/>
                    <a:pt x="5784" y="3454"/>
                    <a:pt x="6345" y="3005"/>
                  </a:cubicBezTo>
                  <a:cubicBezTo>
                    <a:pt x="6907" y="2555"/>
                    <a:pt x="7749" y="1545"/>
                    <a:pt x="8142" y="983"/>
                  </a:cubicBezTo>
                  <a:cubicBezTo>
                    <a:pt x="8367" y="674"/>
                    <a:pt x="8395" y="309"/>
                    <a:pt x="82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4227;p64"/>
            <p:cNvSpPr/>
            <p:nvPr/>
          </p:nvSpPr>
          <p:spPr>
            <a:xfrm>
              <a:off x="3339025" y="5119425"/>
              <a:ext cx="220425" cy="124450"/>
            </a:xfrm>
            <a:custGeom>
              <a:avLst/>
              <a:gdLst/>
              <a:ahLst/>
              <a:cxnLst/>
              <a:rect l="l" t="t" r="r" b="b"/>
              <a:pathLst>
                <a:path w="8817" h="4978" extrusionOk="0">
                  <a:moveTo>
                    <a:pt x="8293" y="934"/>
                  </a:moveTo>
                  <a:cubicBezTo>
                    <a:pt x="8277" y="981"/>
                    <a:pt x="8255" y="1028"/>
                    <a:pt x="8227" y="1075"/>
                  </a:cubicBezTo>
                  <a:cubicBezTo>
                    <a:pt x="7834" y="1636"/>
                    <a:pt x="6991" y="2647"/>
                    <a:pt x="6458" y="3068"/>
                  </a:cubicBezTo>
                  <a:cubicBezTo>
                    <a:pt x="6346" y="3152"/>
                    <a:pt x="6149" y="3237"/>
                    <a:pt x="5897" y="3321"/>
                  </a:cubicBezTo>
                  <a:cubicBezTo>
                    <a:pt x="5707" y="3394"/>
                    <a:pt x="5487" y="3459"/>
                    <a:pt x="5253" y="3521"/>
                  </a:cubicBezTo>
                  <a:lnTo>
                    <a:pt x="5253" y="3521"/>
                  </a:lnTo>
                  <a:cubicBezTo>
                    <a:pt x="5497" y="3414"/>
                    <a:pt x="5741" y="3300"/>
                    <a:pt x="5981" y="3180"/>
                  </a:cubicBezTo>
                  <a:cubicBezTo>
                    <a:pt x="6946" y="2676"/>
                    <a:pt x="7757" y="1708"/>
                    <a:pt x="8293" y="934"/>
                  </a:cubicBezTo>
                  <a:close/>
                  <a:moveTo>
                    <a:pt x="2999" y="4270"/>
                  </a:moveTo>
                  <a:lnTo>
                    <a:pt x="2999" y="4270"/>
                  </a:lnTo>
                  <a:cubicBezTo>
                    <a:pt x="2670" y="4408"/>
                    <a:pt x="2318" y="4500"/>
                    <a:pt x="1966" y="4500"/>
                  </a:cubicBezTo>
                  <a:cubicBezTo>
                    <a:pt x="1712" y="4500"/>
                    <a:pt x="1470" y="4465"/>
                    <a:pt x="1216" y="4356"/>
                  </a:cubicBezTo>
                  <a:lnTo>
                    <a:pt x="1216" y="4356"/>
                  </a:lnTo>
                  <a:cubicBezTo>
                    <a:pt x="1261" y="4367"/>
                    <a:pt x="1305" y="4378"/>
                    <a:pt x="1348" y="4388"/>
                  </a:cubicBezTo>
                  <a:cubicBezTo>
                    <a:pt x="1489" y="4388"/>
                    <a:pt x="1629" y="4416"/>
                    <a:pt x="1798" y="4416"/>
                  </a:cubicBezTo>
                  <a:cubicBezTo>
                    <a:pt x="2156" y="4416"/>
                    <a:pt x="2563" y="4364"/>
                    <a:pt x="2999" y="4270"/>
                  </a:cubicBezTo>
                  <a:close/>
                  <a:moveTo>
                    <a:pt x="8453" y="1"/>
                  </a:moveTo>
                  <a:cubicBezTo>
                    <a:pt x="8375" y="1"/>
                    <a:pt x="8329" y="51"/>
                    <a:pt x="8283" y="120"/>
                  </a:cubicBezTo>
                  <a:cubicBezTo>
                    <a:pt x="7806" y="850"/>
                    <a:pt x="6851" y="2198"/>
                    <a:pt x="5756" y="2759"/>
                  </a:cubicBezTo>
                  <a:cubicBezTo>
                    <a:pt x="4381" y="3489"/>
                    <a:pt x="2808" y="3938"/>
                    <a:pt x="1798" y="3938"/>
                  </a:cubicBezTo>
                  <a:cubicBezTo>
                    <a:pt x="1657" y="3938"/>
                    <a:pt x="1517" y="3938"/>
                    <a:pt x="1405" y="3910"/>
                  </a:cubicBezTo>
                  <a:cubicBezTo>
                    <a:pt x="1096" y="3854"/>
                    <a:pt x="703" y="3742"/>
                    <a:pt x="338" y="3630"/>
                  </a:cubicBezTo>
                  <a:cubicBezTo>
                    <a:pt x="308" y="3610"/>
                    <a:pt x="275" y="3600"/>
                    <a:pt x="241" y="3600"/>
                  </a:cubicBezTo>
                  <a:cubicBezTo>
                    <a:pt x="181" y="3600"/>
                    <a:pt x="121" y="3631"/>
                    <a:pt x="85" y="3686"/>
                  </a:cubicBezTo>
                  <a:cubicBezTo>
                    <a:pt x="29" y="3742"/>
                    <a:pt x="1" y="3854"/>
                    <a:pt x="57" y="3938"/>
                  </a:cubicBezTo>
                  <a:cubicBezTo>
                    <a:pt x="169" y="4163"/>
                    <a:pt x="310" y="4360"/>
                    <a:pt x="506" y="4500"/>
                  </a:cubicBezTo>
                  <a:cubicBezTo>
                    <a:pt x="1012" y="4837"/>
                    <a:pt x="1489" y="4977"/>
                    <a:pt x="1966" y="4977"/>
                  </a:cubicBezTo>
                  <a:cubicBezTo>
                    <a:pt x="2556" y="4977"/>
                    <a:pt x="3089" y="4753"/>
                    <a:pt x="3566" y="4528"/>
                  </a:cubicBezTo>
                  <a:cubicBezTo>
                    <a:pt x="3903" y="4331"/>
                    <a:pt x="4549" y="4191"/>
                    <a:pt x="5167" y="4023"/>
                  </a:cubicBezTo>
                  <a:cubicBezTo>
                    <a:pt x="5475" y="3938"/>
                    <a:pt x="5784" y="3854"/>
                    <a:pt x="6065" y="3770"/>
                  </a:cubicBezTo>
                  <a:cubicBezTo>
                    <a:pt x="6346" y="3658"/>
                    <a:pt x="6570" y="3573"/>
                    <a:pt x="6739" y="3433"/>
                  </a:cubicBezTo>
                  <a:cubicBezTo>
                    <a:pt x="7356" y="2956"/>
                    <a:pt x="8199" y="1945"/>
                    <a:pt x="8592" y="1356"/>
                  </a:cubicBezTo>
                  <a:cubicBezTo>
                    <a:pt x="8732" y="1131"/>
                    <a:pt x="8816" y="906"/>
                    <a:pt x="8816" y="654"/>
                  </a:cubicBezTo>
                  <a:cubicBezTo>
                    <a:pt x="8816" y="485"/>
                    <a:pt x="8788" y="289"/>
                    <a:pt x="8704" y="120"/>
                  </a:cubicBezTo>
                  <a:cubicBezTo>
                    <a:pt x="8648" y="36"/>
                    <a:pt x="8592" y="8"/>
                    <a:pt x="8508" y="8"/>
                  </a:cubicBezTo>
                  <a:cubicBezTo>
                    <a:pt x="8488" y="3"/>
                    <a:pt x="8469" y="1"/>
                    <a:pt x="84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4228;p64"/>
            <p:cNvSpPr/>
            <p:nvPr/>
          </p:nvSpPr>
          <p:spPr>
            <a:xfrm>
              <a:off x="2910200" y="3517250"/>
              <a:ext cx="615550" cy="1665775"/>
            </a:xfrm>
            <a:custGeom>
              <a:avLst/>
              <a:gdLst/>
              <a:ahLst/>
              <a:cxnLst/>
              <a:rect l="l" t="t" r="r" b="b"/>
              <a:pathLst>
                <a:path w="24622" h="66631" extrusionOk="0">
                  <a:moveTo>
                    <a:pt x="23078" y="0"/>
                  </a:moveTo>
                  <a:cubicBezTo>
                    <a:pt x="23078" y="0"/>
                    <a:pt x="17443" y="2118"/>
                    <a:pt x="10088" y="2118"/>
                  </a:cubicBezTo>
                  <a:cubicBezTo>
                    <a:pt x="8012" y="2118"/>
                    <a:pt x="5799" y="1949"/>
                    <a:pt x="3538" y="1516"/>
                  </a:cubicBezTo>
                  <a:cubicBezTo>
                    <a:pt x="3538" y="1516"/>
                    <a:pt x="3088" y="6738"/>
                    <a:pt x="3032" y="9097"/>
                  </a:cubicBezTo>
                  <a:cubicBezTo>
                    <a:pt x="2976" y="11483"/>
                    <a:pt x="3313" y="13673"/>
                    <a:pt x="3313" y="13673"/>
                  </a:cubicBezTo>
                  <a:lnTo>
                    <a:pt x="2190" y="35290"/>
                  </a:lnTo>
                  <a:cubicBezTo>
                    <a:pt x="2190" y="35290"/>
                    <a:pt x="506" y="49187"/>
                    <a:pt x="506" y="51939"/>
                  </a:cubicBezTo>
                  <a:cubicBezTo>
                    <a:pt x="506" y="54690"/>
                    <a:pt x="730" y="61905"/>
                    <a:pt x="730" y="61905"/>
                  </a:cubicBezTo>
                  <a:cubicBezTo>
                    <a:pt x="730" y="61905"/>
                    <a:pt x="112" y="63140"/>
                    <a:pt x="56" y="63421"/>
                  </a:cubicBezTo>
                  <a:cubicBezTo>
                    <a:pt x="0" y="63702"/>
                    <a:pt x="169" y="65386"/>
                    <a:pt x="169" y="65386"/>
                  </a:cubicBezTo>
                  <a:cubicBezTo>
                    <a:pt x="169" y="65386"/>
                    <a:pt x="1629" y="66285"/>
                    <a:pt x="3032" y="66397"/>
                  </a:cubicBezTo>
                  <a:cubicBezTo>
                    <a:pt x="3106" y="66403"/>
                    <a:pt x="3177" y="66406"/>
                    <a:pt x="3245" y="66406"/>
                  </a:cubicBezTo>
                  <a:cubicBezTo>
                    <a:pt x="4482" y="66406"/>
                    <a:pt x="4891" y="65490"/>
                    <a:pt x="4997" y="65330"/>
                  </a:cubicBezTo>
                  <a:cubicBezTo>
                    <a:pt x="5110" y="65162"/>
                    <a:pt x="5334" y="62860"/>
                    <a:pt x="5391" y="62074"/>
                  </a:cubicBezTo>
                  <a:cubicBezTo>
                    <a:pt x="5447" y="61287"/>
                    <a:pt x="5334" y="60108"/>
                    <a:pt x="5334" y="60108"/>
                  </a:cubicBezTo>
                  <a:cubicBezTo>
                    <a:pt x="5334" y="60108"/>
                    <a:pt x="7833" y="48008"/>
                    <a:pt x="9012" y="43881"/>
                  </a:cubicBezTo>
                  <a:cubicBezTo>
                    <a:pt x="10191" y="39782"/>
                    <a:pt x="12325" y="28637"/>
                    <a:pt x="12437" y="27177"/>
                  </a:cubicBezTo>
                  <a:cubicBezTo>
                    <a:pt x="12550" y="25717"/>
                    <a:pt x="13841" y="18895"/>
                    <a:pt x="13841" y="18895"/>
                  </a:cubicBezTo>
                  <a:cubicBezTo>
                    <a:pt x="13841" y="18895"/>
                    <a:pt x="14964" y="31107"/>
                    <a:pt x="15245" y="33409"/>
                  </a:cubicBezTo>
                  <a:cubicBezTo>
                    <a:pt x="15526" y="35739"/>
                    <a:pt x="14852" y="42140"/>
                    <a:pt x="14852" y="45566"/>
                  </a:cubicBezTo>
                  <a:cubicBezTo>
                    <a:pt x="14852" y="49019"/>
                    <a:pt x="16901" y="62410"/>
                    <a:pt x="16901" y="62410"/>
                  </a:cubicBezTo>
                  <a:cubicBezTo>
                    <a:pt x="16901" y="62410"/>
                    <a:pt x="16901" y="64067"/>
                    <a:pt x="17013" y="64516"/>
                  </a:cubicBezTo>
                  <a:cubicBezTo>
                    <a:pt x="17126" y="64965"/>
                    <a:pt x="17800" y="66509"/>
                    <a:pt x="17800" y="66509"/>
                  </a:cubicBezTo>
                  <a:cubicBezTo>
                    <a:pt x="17800" y="66509"/>
                    <a:pt x="18396" y="66631"/>
                    <a:pt x="19043" y="66631"/>
                  </a:cubicBezTo>
                  <a:cubicBezTo>
                    <a:pt x="19474" y="66631"/>
                    <a:pt x="19928" y="66577"/>
                    <a:pt x="20242" y="66397"/>
                  </a:cubicBezTo>
                  <a:cubicBezTo>
                    <a:pt x="21028" y="65948"/>
                    <a:pt x="22235" y="65190"/>
                    <a:pt x="22348" y="63842"/>
                  </a:cubicBezTo>
                  <a:cubicBezTo>
                    <a:pt x="22460" y="62495"/>
                    <a:pt x="21955" y="59800"/>
                    <a:pt x="21842" y="59041"/>
                  </a:cubicBezTo>
                  <a:cubicBezTo>
                    <a:pt x="21730" y="58255"/>
                    <a:pt x="23751" y="43235"/>
                    <a:pt x="23751" y="37901"/>
                  </a:cubicBezTo>
                  <a:cubicBezTo>
                    <a:pt x="23751" y="32567"/>
                    <a:pt x="24622" y="21000"/>
                    <a:pt x="24622" y="18558"/>
                  </a:cubicBezTo>
                  <a:cubicBezTo>
                    <a:pt x="24622" y="16115"/>
                    <a:pt x="24088" y="7889"/>
                    <a:pt x="24088" y="7889"/>
                  </a:cubicBezTo>
                  <a:lnTo>
                    <a:pt x="230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4229;p64"/>
            <p:cNvSpPr/>
            <p:nvPr/>
          </p:nvSpPr>
          <p:spPr>
            <a:xfrm>
              <a:off x="2905275" y="3511100"/>
              <a:ext cx="626800" cy="1678025"/>
            </a:xfrm>
            <a:custGeom>
              <a:avLst/>
              <a:gdLst/>
              <a:ahLst/>
              <a:cxnLst/>
              <a:rect l="l" t="t" r="r" b="b"/>
              <a:pathLst>
                <a:path w="25072" h="67121" extrusionOk="0">
                  <a:moveTo>
                    <a:pt x="23084" y="546"/>
                  </a:moveTo>
                  <a:lnTo>
                    <a:pt x="24033" y="8163"/>
                  </a:lnTo>
                  <a:lnTo>
                    <a:pt x="24034" y="8163"/>
                  </a:lnTo>
                  <a:lnTo>
                    <a:pt x="24034" y="8163"/>
                  </a:lnTo>
                  <a:cubicBezTo>
                    <a:pt x="24041" y="8282"/>
                    <a:pt x="24068" y="8774"/>
                    <a:pt x="24117" y="9455"/>
                  </a:cubicBezTo>
                  <a:cubicBezTo>
                    <a:pt x="24285" y="11897"/>
                    <a:pt x="24594" y="16979"/>
                    <a:pt x="24594" y="18804"/>
                  </a:cubicBezTo>
                  <a:cubicBezTo>
                    <a:pt x="24594" y="20011"/>
                    <a:pt x="24370" y="23520"/>
                    <a:pt x="24145" y="27395"/>
                  </a:cubicBezTo>
                  <a:cubicBezTo>
                    <a:pt x="23920" y="31241"/>
                    <a:pt x="23696" y="35480"/>
                    <a:pt x="23696" y="38147"/>
                  </a:cubicBezTo>
                  <a:cubicBezTo>
                    <a:pt x="23696" y="40730"/>
                    <a:pt x="23247" y="45615"/>
                    <a:pt x="22769" y="50023"/>
                  </a:cubicBezTo>
                  <a:cubicBezTo>
                    <a:pt x="22517" y="52241"/>
                    <a:pt x="22292" y="54346"/>
                    <a:pt x="22095" y="55975"/>
                  </a:cubicBezTo>
                  <a:cubicBezTo>
                    <a:pt x="22011" y="56789"/>
                    <a:pt x="21955" y="57491"/>
                    <a:pt x="21899" y="58052"/>
                  </a:cubicBezTo>
                  <a:cubicBezTo>
                    <a:pt x="21843" y="58586"/>
                    <a:pt x="21815" y="58979"/>
                    <a:pt x="21815" y="59175"/>
                  </a:cubicBezTo>
                  <a:cubicBezTo>
                    <a:pt x="21815" y="59231"/>
                    <a:pt x="21815" y="59259"/>
                    <a:pt x="21815" y="59316"/>
                  </a:cubicBezTo>
                  <a:cubicBezTo>
                    <a:pt x="21871" y="59681"/>
                    <a:pt x="22011" y="60410"/>
                    <a:pt x="22124" y="61225"/>
                  </a:cubicBezTo>
                  <a:cubicBezTo>
                    <a:pt x="22236" y="62067"/>
                    <a:pt x="22348" y="62965"/>
                    <a:pt x="22348" y="63667"/>
                  </a:cubicBezTo>
                  <a:cubicBezTo>
                    <a:pt x="22348" y="63808"/>
                    <a:pt x="22320" y="63948"/>
                    <a:pt x="22320" y="64060"/>
                  </a:cubicBezTo>
                  <a:cubicBezTo>
                    <a:pt x="22264" y="64678"/>
                    <a:pt x="21983" y="65155"/>
                    <a:pt x="21590" y="65548"/>
                  </a:cubicBezTo>
                  <a:cubicBezTo>
                    <a:pt x="21197" y="65913"/>
                    <a:pt x="20720" y="66222"/>
                    <a:pt x="20327" y="66447"/>
                  </a:cubicBezTo>
                  <a:cubicBezTo>
                    <a:pt x="20074" y="66587"/>
                    <a:pt x="19653" y="66643"/>
                    <a:pt x="19260" y="66643"/>
                  </a:cubicBezTo>
                  <a:cubicBezTo>
                    <a:pt x="18923" y="66643"/>
                    <a:pt x="18642" y="66615"/>
                    <a:pt x="18418" y="66587"/>
                  </a:cubicBezTo>
                  <a:cubicBezTo>
                    <a:pt x="18326" y="66564"/>
                    <a:pt x="18234" y="66560"/>
                    <a:pt x="18173" y="66559"/>
                  </a:cubicBezTo>
                  <a:lnTo>
                    <a:pt x="18173" y="66559"/>
                  </a:lnTo>
                  <a:cubicBezTo>
                    <a:pt x="18109" y="66411"/>
                    <a:pt x="17989" y="66133"/>
                    <a:pt x="17856" y="65829"/>
                  </a:cubicBezTo>
                  <a:cubicBezTo>
                    <a:pt x="17688" y="65408"/>
                    <a:pt x="17491" y="64874"/>
                    <a:pt x="17435" y="64706"/>
                  </a:cubicBezTo>
                  <a:cubicBezTo>
                    <a:pt x="17435" y="64622"/>
                    <a:pt x="17407" y="64425"/>
                    <a:pt x="17379" y="64229"/>
                  </a:cubicBezTo>
                  <a:cubicBezTo>
                    <a:pt x="17379" y="63892"/>
                    <a:pt x="17351" y="63499"/>
                    <a:pt x="17351" y="63190"/>
                  </a:cubicBezTo>
                  <a:cubicBezTo>
                    <a:pt x="17351" y="62881"/>
                    <a:pt x="17351" y="62656"/>
                    <a:pt x="17351" y="62656"/>
                  </a:cubicBezTo>
                  <a:lnTo>
                    <a:pt x="17351" y="62600"/>
                  </a:lnTo>
                  <a:cubicBezTo>
                    <a:pt x="17351" y="62600"/>
                    <a:pt x="17210" y="61786"/>
                    <a:pt x="17014" y="60467"/>
                  </a:cubicBezTo>
                  <a:cubicBezTo>
                    <a:pt x="16733" y="58501"/>
                    <a:pt x="16284" y="55497"/>
                    <a:pt x="15919" y="52634"/>
                  </a:cubicBezTo>
                  <a:cubicBezTo>
                    <a:pt x="15554" y="49770"/>
                    <a:pt x="15273" y="47103"/>
                    <a:pt x="15273" y="45812"/>
                  </a:cubicBezTo>
                  <a:cubicBezTo>
                    <a:pt x="15273" y="42976"/>
                    <a:pt x="15751" y="38091"/>
                    <a:pt x="15751" y="35171"/>
                  </a:cubicBezTo>
                  <a:cubicBezTo>
                    <a:pt x="15751" y="34554"/>
                    <a:pt x="15723" y="34048"/>
                    <a:pt x="15694" y="33627"/>
                  </a:cubicBezTo>
                  <a:cubicBezTo>
                    <a:pt x="15554" y="32504"/>
                    <a:pt x="15189" y="28854"/>
                    <a:pt x="14880" y="25514"/>
                  </a:cubicBezTo>
                  <a:cubicBezTo>
                    <a:pt x="14712" y="23857"/>
                    <a:pt x="14571" y="22257"/>
                    <a:pt x="14459" y="21078"/>
                  </a:cubicBezTo>
                  <a:cubicBezTo>
                    <a:pt x="14347" y="19899"/>
                    <a:pt x="14263" y="19113"/>
                    <a:pt x="14263" y="19113"/>
                  </a:cubicBezTo>
                  <a:cubicBezTo>
                    <a:pt x="14263" y="19000"/>
                    <a:pt x="14178" y="18916"/>
                    <a:pt x="14066" y="18916"/>
                  </a:cubicBezTo>
                  <a:cubicBezTo>
                    <a:pt x="13926" y="18916"/>
                    <a:pt x="13842" y="19000"/>
                    <a:pt x="13813" y="19113"/>
                  </a:cubicBezTo>
                  <a:cubicBezTo>
                    <a:pt x="13813" y="19113"/>
                    <a:pt x="13477" y="20797"/>
                    <a:pt x="13140" y="22706"/>
                  </a:cubicBezTo>
                  <a:cubicBezTo>
                    <a:pt x="12803" y="24587"/>
                    <a:pt x="12466" y="26637"/>
                    <a:pt x="12410" y="27395"/>
                  </a:cubicBezTo>
                  <a:cubicBezTo>
                    <a:pt x="12382" y="27731"/>
                    <a:pt x="12213" y="28714"/>
                    <a:pt x="11989" y="30034"/>
                  </a:cubicBezTo>
                  <a:cubicBezTo>
                    <a:pt x="11287" y="33964"/>
                    <a:pt x="9855" y="41011"/>
                    <a:pt x="8985" y="44071"/>
                  </a:cubicBezTo>
                  <a:cubicBezTo>
                    <a:pt x="7777" y="48198"/>
                    <a:pt x="5307" y="60298"/>
                    <a:pt x="5307" y="60298"/>
                  </a:cubicBezTo>
                  <a:lnTo>
                    <a:pt x="5307" y="60354"/>
                  </a:lnTo>
                  <a:cubicBezTo>
                    <a:pt x="5307" y="60354"/>
                    <a:pt x="5335" y="60551"/>
                    <a:pt x="5335" y="60832"/>
                  </a:cubicBezTo>
                  <a:cubicBezTo>
                    <a:pt x="5363" y="61084"/>
                    <a:pt x="5391" y="61449"/>
                    <a:pt x="5391" y="61814"/>
                  </a:cubicBezTo>
                  <a:cubicBezTo>
                    <a:pt x="5391" y="61983"/>
                    <a:pt x="5391" y="62151"/>
                    <a:pt x="5363" y="62291"/>
                  </a:cubicBezTo>
                  <a:cubicBezTo>
                    <a:pt x="5335" y="62685"/>
                    <a:pt x="5279" y="63471"/>
                    <a:pt x="5194" y="64144"/>
                  </a:cubicBezTo>
                  <a:cubicBezTo>
                    <a:pt x="5166" y="64509"/>
                    <a:pt x="5110" y="64818"/>
                    <a:pt x="5082" y="65071"/>
                  </a:cubicBezTo>
                  <a:cubicBezTo>
                    <a:pt x="5054" y="65183"/>
                    <a:pt x="5054" y="65295"/>
                    <a:pt x="5026" y="65380"/>
                  </a:cubicBezTo>
                  <a:lnTo>
                    <a:pt x="4998" y="65464"/>
                  </a:lnTo>
                  <a:lnTo>
                    <a:pt x="5005" y="65468"/>
                  </a:lnTo>
                  <a:lnTo>
                    <a:pt x="5005" y="65468"/>
                  </a:lnTo>
                  <a:cubicBezTo>
                    <a:pt x="4962" y="65536"/>
                    <a:pt x="4931" y="65591"/>
                    <a:pt x="4858" y="65689"/>
                  </a:cubicBezTo>
                  <a:cubicBezTo>
                    <a:pt x="4773" y="65829"/>
                    <a:pt x="4605" y="66025"/>
                    <a:pt x="4380" y="66166"/>
                  </a:cubicBezTo>
                  <a:cubicBezTo>
                    <a:pt x="4156" y="66306"/>
                    <a:pt x="3875" y="66418"/>
                    <a:pt x="3454" y="66418"/>
                  </a:cubicBezTo>
                  <a:lnTo>
                    <a:pt x="3257" y="66418"/>
                  </a:lnTo>
                  <a:cubicBezTo>
                    <a:pt x="2584" y="66362"/>
                    <a:pt x="1910" y="66110"/>
                    <a:pt x="1376" y="65885"/>
                  </a:cubicBezTo>
                  <a:cubicBezTo>
                    <a:pt x="1096" y="65773"/>
                    <a:pt x="871" y="65660"/>
                    <a:pt x="731" y="65576"/>
                  </a:cubicBezTo>
                  <a:cubicBezTo>
                    <a:pt x="661" y="65530"/>
                    <a:pt x="610" y="65502"/>
                    <a:pt x="579" y="65479"/>
                  </a:cubicBezTo>
                  <a:lnTo>
                    <a:pt x="579" y="65479"/>
                  </a:lnTo>
                  <a:cubicBezTo>
                    <a:pt x="568" y="65355"/>
                    <a:pt x="551" y="65153"/>
                    <a:pt x="534" y="64931"/>
                  </a:cubicBezTo>
                  <a:cubicBezTo>
                    <a:pt x="506" y="64566"/>
                    <a:pt x="478" y="64116"/>
                    <a:pt x="478" y="63864"/>
                  </a:cubicBezTo>
                  <a:cubicBezTo>
                    <a:pt x="478" y="63779"/>
                    <a:pt x="478" y="63723"/>
                    <a:pt x="478" y="63695"/>
                  </a:cubicBezTo>
                  <a:cubicBezTo>
                    <a:pt x="478" y="63667"/>
                    <a:pt x="534" y="63555"/>
                    <a:pt x="590" y="63386"/>
                  </a:cubicBezTo>
                  <a:cubicBezTo>
                    <a:pt x="703" y="63162"/>
                    <a:pt x="843" y="62881"/>
                    <a:pt x="955" y="62656"/>
                  </a:cubicBezTo>
                  <a:cubicBezTo>
                    <a:pt x="1039" y="62432"/>
                    <a:pt x="1152" y="62235"/>
                    <a:pt x="1152" y="62235"/>
                  </a:cubicBezTo>
                  <a:lnTo>
                    <a:pt x="1152" y="62123"/>
                  </a:lnTo>
                  <a:cubicBezTo>
                    <a:pt x="1152" y="62123"/>
                    <a:pt x="1152" y="61674"/>
                    <a:pt x="1124" y="60972"/>
                  </a:cubicBezTo>
                  <a:cubicBezTo>
                    <a:pt x="1067" y="58810"/>
                    <a:pt x="927" y="54234"/>
                    <a:pt x="927" y="52185"/>
                  </a:cubicBezTo>
                  <a:cubicBezTo>
                    <a:pt x="927" y="51511"/>
                    <a:pt x="1039" y="50135"/>
                    <a:pt x="1208" y="48423"/>
                  </a:cubicBezTo>
                  <a:cubicBezTo>
                    <a:pt x="1432" y="45896"/>
                    <a:pt x="1797" y="42667"/>
                    <a:pt x="2078" y="40084"/>
                  </a:cubicBezTo>
                  <a:cubicBezTo>
                    <a:pt x="2247" y="38793"/>
                    <a:pt x="2359" y="37670"/>
                    <a:pt x="2471" y="36856"/>
                  </a:cubicBezTo>
                  <a:cubicBezTo>
                    <a:pt x="2555" y="36042"/>
                    <a:pt x="2612" y="35564"/>
                    <a:pt x="2612" y="35564"/>
                  </a:cubicBezTo>
                  <a:lnTo>
                    <a:pt x="2640" y="35536"/>
                  </a:lnTo>
                  <a:lnTo>
                    <a:pt x="3763" y="13919"/>
                  </a:lnTo>
                  <a:lnTo>
                    <a:pt x="3763" y="13863"/>
                  </a:lnTo>
                  <a:cubicBezTo>
                    <a:pt x="3763" y="13863"/>
                    <a:pt x="3735" y="13750"/>
                    <a:pt x="3707" y="13554"/>
                  </a:cubicBezTo>
                  <a:cubicBezTo>
                    <a:pt x="3622" y="12936"/>
                    <a:pt x="3454" y="11504"/>
                    <a:pt x="3454" y="9904"/>
                  </a:cubicBezTo>
                  <a:cubicBezTo>
                    <a:pt x="3454" y="9707"/>
                    <a:pt x="3454" y="9539"/>
                    <a:pt x="3482" y="9371"/>
                  </a:cubicBezTo>
                  <a:cubicBezTo>
                    <a:pt x="3510" y="8191"/>
                    <a:pt x="3622" y="6282"/>
                    <a:pt x="3735" y="4682"/>
                  </a:cubicBezTo>
                  <a:cubicBezTo>
                    <a:pt x="3791" y="3896"/>
                    <a:pt x="3875" y="3166"/>
                    <a:pt x="3903" y="2633"/>
                  </a:cubicBezTo>
                  <a:cubicBezTo>
                    <a:pt x="3930" y="2381"/>
                    <a:pt x="3950" y="2179"/>
                    <a:pt x="3964" y="2034"/>
                  </a:cubicBezTo>
                  <a:lnTo>
                    <a:pt x="3964" y="2034"/>
                  </a:lnTo>
                  <a:cubicBezTo>
                    <a:pt x="6148" y="2423"/>
                    <a:pt x="8277" y="2605"/>
                    <a:pt x="10276" y="2605"/>
                  </a:cubicBezTo>
                  <a:cubicBezTo>
                    <a:pt x="16746" y="2580"/>
                    <a:pt x="21867" y="973"/>
                    <a:pt x="23084" y="546"/>
                  </a:cubicBezTo>
                  <a:close/>
                  <a:moveTo>
                    <a:pt x="23289" y="1"/>
                  </a:moveTo>
                  <a:cubicBezTo>
                    <a:pt x="23254" y="1"/>
                    <a:pt x="23218" y="8"/>
                    <a:pt x="23190" y="22"/>
                  </a:cubicBezTo>
                  <a:cubicBezTo>
                    <a:pt x="23190" y="22"/>
                    <a:pt x="23106" y="50"/>
                    <a:pt x="22938" y="106"/>
                  </a:cubicBezTo>
                  <a:cubicBezTo>
                    <a:pt x="21787" y="499"/>
                    <a:pt x="16677" y="2127"/>
                    <a:pt x="10276" y="2127"/>
                  </a:cubicBezTo>
                  <a:cubicBezTo>
                    <a:pt x="8227" y="2127"/>
                    <a:pt x="6037" y="1959"/>
                    <a:pt x="3791" y="1538"/>
                  </a:cubicBezTo>
                  <a:cubicBezTo>
                    <a:pt x="3774" y="1529"/>
                    <a:pt x="3755" y="1526"/>
                    <a:pt x="3736" y="1526"/>
                  </a:cubicBezTo>
                  <a:cubicBezTo>
                    <a:pt x="3688" y="1526"/>
                    <a:pt x="3634" y="1546"/>
                    <a:pt x="3594" y="1566"/>
                  </a:cubicBezTo>
                  <a:cubicBezTo>
                    <a:pt x="3538" y="1622"/>
                    <a:pt x="3510" y="1678"/>
                    <a:pt x="3510" y="1734"/>
                  </a:cubicBezTo>
                  <a:cubicBezTo>
                    <a:pt x="3510" y="1734"/>
                    <a:pt x="3061" y="6956"/>
                    <a:pt x="3005" y="9343"/>
                  </a:cubicBezTo>
                  <a:cubicBezTo>
                    <a:pt x="3005" y="9539"/>
                    <a:pt x="3005" y="9707"/>
                    <a:pt x="3005" y="9904"/>
                  </a:cubicBezTo>
                  <a:cubicBezTo>
                    <a:pt x="3005" y="11955"/>
                    <a:pt x="3257" y="13752"/>
                    <a:pt x="3283" y="13932"/>
                  </a:cubicBezTo>
                  <a:lnTo>
                    <a:pt x="3283" y="13932"/>
                  </a:lnTo>
                  <a:lnTo>
                    <a:pt x="2164" y="35480"/>
                  </a:lnTo>
                  <a:lnTo>
                    <a:pt x="2162" y="35480"/>
                  </a:lnTo>
                  <a:cubicBezTo>
                    <a:pt x="2162" y="35508"/>
                    <a:pt x="1741" y="38961"/>
                    <a:pt x="1320" y="42780"/>
                  </a:cubicBezTo>
                  <a:cubicBezTo>
                    <a:pt x="1096" y="44717"/>
                    <a:pt x="899" y="46710"/>
                    <a:pt x="731" y="48394"/>
                  </a:cubicBezTo>
                  <a:cubicBezTo>
                    <a:pt x="590" y="50079"/>
                    <a:pt x="478" y="51483"/>
                    <a:pt x="478" y="52185"/>
                  </a:cubicBezTo>
                  <a:cubicBezTo>
                    <a:pt x="478" y="54793"/>
                    <a:pt x="680" y="61411"/>
                    <a:pt x="701" y="62094"/>
                  </a:cubicBezTo>
                  <a:lnTo>
                    <a:pt x="701" y="62094"/>
                  </a:lnTo>
                  <a:cubicBezTo>
                    <a:pt x="645" y="62198"/>
                    <a:pt x="519" y="62433"/>
                    <a:pt x="394" y="62685"/>
                  </a:cubicBezTo>
                  <a:cubicBezTo>
                    <a:pt x="309" y="62881"/>
                    <a:pt x="225" y="63050"/>
                    <a:pt x="169" y="63218"/>
                  </a:cubicBezTo>
                  <a:cubicBezTo>
                    <a:pt x="113" y="63386"/>
                    <a:pt x="57" y="63499"/>
                    <a:pt x="29" y="63611"/>
                  </a:cubicBezTo>
                  <a:cubicBezTo>
                    <a:pt x="1" y="63695"/>
                    <a:pt x="1" y="63751"/>
                    <a:pt x="1" y="63864"/>
                  </a:cubicBezTo>
                  <a:cubicBezTo>
                    <a:pt x="1" y="64425"/>
                    <a:pt x="141" y="65660"/>
                    <a:pt x="141" y="65660"/>
                  </a:cubicBezTo>
                  <a:cubicBezTo>
                    <a:pt x="141" y="65717"/>
                    <a:pt x="169" y="65801"/>
                    <a:pt x="253" y="65829"/>
                  </a:cubicBezTo>
                  <a:cubicBezTo>
                    <a:pt x="253" y="65829"/>
                    <a:pt x="1741" y="66755"/>
                    <a:pt x="3229" y="66868"/>
                  </a:cubicBezTo>
                  <a:cubicBezTo>
                    <a:pt x="3285" y="66896"/>
                    <a:pt x="3370" y="66896"/>
                    <a:pt x="3454" y="66896"/>
                  </a:cubicBezTo>
                  <a:cubicBezTo>
                    <a:pt x="4128" y="66896"/>
                    <a:pt x="4605" y="66615"/>
                    <a:pt x="4914" y="66334"/>
                  </a:cubicBezTo>
                  <a:cubicBezTo>
                    <a:pt x="5054" y="66194"/>
                    <a:pt x="5166" y="66054"/>
                    <a:pt x="5251" y="65941"/>
                  </a:cubicBezTo>
                  <a:cubicBezTo>
                    <a:pt x="5335" y="65829"/>
                    <a:pt x="5391" y="65717"/>
                    <a:pt x="5391" y="65717"/>
                  </a:cubicBezTo>
                  <a:cubicBezTo>
                    <a:pt x="5447" y="65660"/>
                    <a:pt x="5447" y="65632"/>
                    <a:pt x="5447" y="65576"/>
                  </a:cubicBezTo>
                  <a:cubicBezTo>
                    <a:pt x="5503" y="65464"/>
                    <a:pt x="5531" y="65267"/>
                    <a:pt x="5559" y="64987"/>
                  </a:cubicBezTo>
                  <a:cubicBezTo>
                    <a:pt x="5672" y="64201"/>
                    <a:pt x="5784" y="62881"/>
                    <a:pt x="5840" y="62320"/>
                  </a:cubicBezTo>
                  <a:cubicBezTo>
                    <a:pt x="5840" y="62151"/>
                    <a:pt x="5840" y="61983"/>
                    <a:pt x="5840" y="61814"/>
                  </a:cubicBezTo>
                  <a:cubicBezTo>
                    <a:pt x="5840" y="61184"/>
                    <a:pt x="5798" y="60534"/>
                    <a:pt x="5787" y="60367"/>
                  </a:cubicBezTo>
                  <a:lnTo>
                    <a:pt x="5787" y="60367"/>
                  </a:lnTo>
                  <a:cubicBezTo>
                    <a:pt x="5808" y="60254"/>
                    <a:pt x="5945" y="59527"/>
                    <a:pt x="6177" y="58445"/>
                  </a:cubicBezTo>
                  <a:cubicBezTo>
                    <a:pt x="6935" y="54852"/>
                    <a:pt x="8535" y="47272"/>
                    <a:pt x="9434" y="44211"/>
                  </a:cubicBezTo>
                  <a:cubicBezTo>
                    <a:pt x="10023" y="42134"/>
                    <a:pt x="10866" y="38316"/>
                    <a:pt x="11539" y="34834"/>
                  </a:cubicBezTo>
                  <a:cubicBezTo>
                    <a:pt x="11904" y="33094"/>
                    <a:pt x="12213" y="31437"/>
                    <a:pt x="12438" y="30118"/>
                  </a:cubicBezTo>
                  <a:cubicBezTo>
                    <a:pt x="12690" y="28798"/>
                    <a:pt x="12831" y="27816"/>
                    <a:pt x="12859" y="27451"/>
                  </a:cubicBezTo>
                  <a:cubicBezTo>
                    <a:pt x="12915" y="26721"/>
                    <a:pt x="13280" y="24643"/>
                    <a:pt x="13617" y="22762"/>
                  </a:cubicBezTo>
                  <a:cubicBezTo>
                    <a:pt x="13741" y="22078"/>
                    <a:pt x="13866" y="21409"/>
                    <a:pt x="13967" y="20835"/>
                  </a:cubicBezTo>
                  <a:lnTo>
                    <a:pt x="13967" y="20835"/>
                  </a:lnTo>
                  <a:cubicBezTo>
                    <a:pt x="14285" y="24258"/>
                    <a:pt x="15001" y="31910"/>
                    <a:pt x="15217" y="33683"/>
                  </a:cubicBezTo>
                  <a:cubicBezTo>
                    <a:pt x="15273" y="34076"/>
                    <a:pt x="15273" y="34582"/>
                    <a:pt x="15273" y="35171"/>
                  </a:cubicBezTo>
                  <a:cubicBezTo>
                    <a:pt x="15273" y="38035"/>
                    <a:pt x="14824" y="42948"/>
                    <a:pt x="14796" y="45812"/>
                  </a:cubicBezTo>
                  <a:cubicBezTo>
                    <a:pt x="14824" y="47580"/>
                    <a:pt x="15329" y="51792"/>
                    <a:pt x="15835" y="55554"/>
                  </a:cubicBezTo>
                  <a:cubicBezTo>
                    <a:pt x="16368" y="59344"/>
                    <a:pt x="16874" y="62685"/>
                    <a:pt x="16874" y="62685"/>
                  </a:cubicBezTo>
                  <a:lnTo>
                    <a:pt x="16874" y="62685"/>
                  </a:lnTo>
                  <a:lnTo>
                    <a:pt x="16874" y="62685"/>
                  </a:lnTo>
                  <a:cubicBezTo>
                    <a:pt x="16874" y="62782"/>
                    <a:pt x="16878" y="63125"/>
                    <a:pt x="16902" y="63527"/>
                  </a:cubicBezTo>
                  <a:cubicBezTo>
                    <a:pt x="16902" y="63779"/>
                    <a:pt x="16902" y="64032"/>
                    <a:pt x="16930" y="64257"/>
                  </a:cubicBezTo>
                  <a:cubicBezTo>
                    <a:pt x="16930" y="64481"/>
                    <a:pt x="16958" y="64678"/>
                    <a:pt x="16986" y="64818"/>
                  </a:cubicBezTo>
                  <a:cubicBezTo>
                    <a:pt x="17070" y="65071"/>
                    <a:pt x="17239" y="65548"/>
                    <a:pt x="17435" y="65997"/>
                  </a:cubicBezTo>
                  <a:cubicBezTo>
                    <a:pt x="17604" y="66447"/>
                    <a:pt x="17772" y="66840"/>
                    <a:pt x="17772" y="66840"/>
                  </a:cubicBezTo>
                  <a:cubicBezTo>
                    <a:pt x="17800" y="66924"/>
                    <a:pt x="17884" y="66980"/>
                    <a:pt x="17940" y="66980"/>
                  </a:cubicBezTo>
                  <a:cubicBezTo>
                    <a:pt x="17968" y="66980"/>
                    <a:pt x="18558" y="67120"/>
                    <a:pt x="19260" y="67120"/>
                  </a:cubicBezTo>
                  <a:cubicBezTo>
                    <a:pt x="19709" y="67120"/>
                    <a:pt x="20186" y="67064"/>
                    <a:pt x="20551" y="66840"/>
                  </a:cubicBezTo>
                  <a:cubicBezTo>
                    <a:pt x="20944" y="66615"/>
                    <a:pt x="21478" y="66306"/>
                    <a:pt x="21927" y="65857"/>
                  </a:cubicBezTo>
                  <a:cubicBezTo>
                    <a:pt x="22348" y="65436"/>
                    <a:pt x="22741" y="64846"/>
                    <a:pt x="22797" y="64116"/>
                  </a:cubicBezTo>
                  <a:cubicBezTo>
                    <a:pt x="22797" y="63976"/>
                    <a:pt x="22797" y="63808"/>
                    <a:pt x="22797" y="63667"/>
                  </a:cubicBezTo>
                  <a:cubicBezTo>
                    <a:pt x="22797" y="62937"/>
                    <a:pt x="22685" y="62011"/>
                    <a:pt x="22573" y="61169"/>
                  </a:cubicBezTo>
                  <a:cubicBezTo>
                    <a:pt x="22460" y="60326"/>
                    <a:pt x="22320" y="59596"/>
                    <a:pt x="22292" y="59259"/>
                  </a:cubicBezTo>
                  <a:lnTo>
                    <a:pt x="22292" y="59231"/>
                  </a:lnTo>
                  <a:lnTo>
                    <a:pt x="22292" y="59175"/>
                  </a:lnTo>
                  <a:cubicBezTo>
                    <a:pt x="22292" y="59035"/>
                    <a:pt x="22320" y="58642"/>
                    <a:pt x="22348" y="58080"/>
                  </a:cubicBezTo>
                  <a:cubicBezTo>
                    <a:pt x="22545" y="56199"/>
                    <a:pt x="22994" y="52353"/>
                    <a:pt x="23415" y="48394"/>
                  </a:cubicBezTo>
                  <a:cubicBezTo>
                    <a:pt x="23808" y="44464"/>
                    <a:pt x="24173" y="40449"/>
                    <a:pt x="24173" y="38147"/>
                  </a:cubicBezTo>
                  <a:cubicBezTo>
                    <a:pt x="24173" y="35508"/>
                    <a:pt x="24398" y="31269"/>
                    <a:pt x="24622" y="27395"/>
                  </a:cubicBezTo>
                  <a:cubicBezTo>
                    <a:pt x="24847" y="23548"/>
                    <a:pt x="25071" y="20039"/>
                    <a:pt x="25071" y="18804"/>
                  </a:cubicBezTo>
                  <a:cubicBezTo>
                    <a:pt x="25071" y="16333"/>
                    <a:pt x="24510" y="8107"/>
                    <a:pt x="24510" y="8107"/>
                  </a:cubicBezTo>
                  <a:lnTo>
                    <a:pt x="23499" y="218"/>
                  </a:lnTo>
                  <a:cubicBezTo>
                    <a:pt x="23499" y="134"/>
                    <a:pt x="23443" y="78"/>
                    <a:pt x="23387" y="22"/>
                  </a:cubicBezTo>
                  <a:cubicBezTo>
                    <a:pt x="23359" y="8"/>
                    <a:pt x="23324" y="1"/>
                    <a:pt x="232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4230;p64"/>
            <p:cNvSpPr/>
            <p:nvPr/>
          </p:nvSpPr>
          <p:spPr>
            <a:xfrm>
              <a:off x="3183925" y="3855550"/>
              <a:ext cx="78625" cy="139825"/>
            </a:xfrm>
            <a:custGeom>
              <a:avLst/>
              <a:gdLst/>
              <a:ahLst/>
              <a:cxnLst/>
              <a:rect l="l" t="t" r="r" b="b"/>
              <a:pathLst>
                <a:path w="3145" h="5593" extrusionOk="0">
                  <a:moveTo>
                    <a:pt x="225" y="0"/>
                  </a:moveTo>
                  <a:cubicBezTo>
                    <a:pt x="113" y="0"/>
                    <a:pt x="0" y="113"/>
                    <a:pt x="0" y="253"/>
                  </a:cubicBezTo>
                  <a:cubicBezTo>
                    <a:pt x="0" y="365"/>
                    <a:pt x="113" y="478"/>
                    <a:pt x="225" y="478"/>
                  </a:cubicBezTo>
                  <a:lnTo>
                    <a:pt x="1909" y="478"/>
                  </a:lnTo>
                  <a:lnTo>
                    <a:pt x="2667" y="5391"/>
                  </a:lnTo>
                  <a:cubicBezTo>
                    <a:pt x="2692" y="5513"/>
                    <a:pt x="2780" y="5593"/>
                    <a:pt x="2877" y="5593"/>
                  </a:cubicBezTo>
                  <a:cubicBezTo>
                    <a:pt x="2891" y="5593"/>
                    <a:pt x="2906" y="5591"/>
                    <a:pt x="2920" y="5587"/>
                  </a:cubicBezTo>
                  <a:cubicBezTo>
                    <a:pt x="3060" y="5587"/>
                    <a:pt x="3145" y="5447"/>
                    <a:pt x="3117" y="5335"/>
                  </a:cubicBezTo>
                  <a:lnTo>
                    <a:pt x="2359" y="197"/>
                  </a:lnTo>
                  <a:cubicBezTo>
                    <a:pt x="2331" y="85"/>
                    <a:pt x="2246" y="0"/>
                    <a:pt x="21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4231;p64"/>
            <p:cNvSpPr/>
            <p:nvPr/>
          </p:nvSpPr>
          <p:spPr>
            <a:xfrm>
              <a:off x="2589450" y="2878550"/>
              <a:ext cx="361475" cy="677325"/>
            </a:xfrm>
            <a:custGeom>
              <a:avLst/>
              <a:gdLst/>
              <a:ahLst/>
              <a:cxnLst/>
              <a:rect l="l" t="t" r="r" b="b"/>
              <a:pathLst>
                <a:path w="14459" h="27093" extrusionOk="0">
                  <a:moveTo>
                    <a:pt x="12718" y="0"/>
                  </a:moveTo>
                  <a:cubicBezTo>
                    <a:pt x="12718" y="0"/>
                    <a:pt x="0" y="19091"/>
                    <a:pt x="225" y="19877"/>
                  </a:cubicBezTo>
                  <a:cubicBezTo>
                    <a:pt x="421" y="20635"/>
                    <a:pt x="12662" y="27092"/>
                    <a:pt x="12662" y="27092"/>
                  </a:cubicBezTo>
                  <a:lnTo>
                    <a:pt x="12549" y="24650"/>
                  </a:lnTo>
                  <a:lnTo>
                    <a:pt x="7889" y="18417"/>
                  </a:lnTo>
                  <a:lnTo>
                    <a:pt x="14459" y="11539"/>
                  </a:lnTo>
                  <a:lnTo>
                    <a:pt x="127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4232;p64"/>
            <p:cNvSpPr/>
            <p:nvPr/>
          </p:nvSpPr>
          <p:spPr>
            <a:xfrm>
              <a:off x="2588725" y="2872225"/>
              <a:ext cx="367825" cy="689625"/>
            </a:xfrm>
            <a:custGeom>
              <a:avLst/>
              <a:gdLst/>
              <a:ahLst/>
              <a:cxnLst/>
              <a:rect l="l" t="t" r="r" b="b"/>
              <a:pathLst>
                <a:path w="14713" h="27585" extrusionOk="0">
                  <a:moveTo>
                    <a:pt x="12608" y="856"/>
                  </a:moveTo>
                  <a:lnTo>
                    <a:pt x="14235" y="11708"/>
                  </a:lnTo>
                  <a:lnTo>
                    <a:pt x="7750" y="18502"/>
                  </a:lnTo>
                  <a:cubicBezTo>
                    <a:pt x="7665" y="18586"/>
                    <a:pt x="7665" y="18726"/>
                    <a:pt x="7722" y="18811"/>
                  </a:cubicBezTo>
                  <a:lnTo>
                    <a:pt x="12354" y="24987"/>
                  </a:lnTo>
                  <a:lnTo>
                    <a:pt x="12448" y="26959"/>
                  </a:lnTo>
                  <a:lnTo>
                    <a:pt x="12448" y="26959"/>
                  </a:lnTo>
                  <a:cubicBezTo>
                    <a:pt x="12394" y="26931"/>
                    <a:pt x="12334" y="26900"/>
                    <a:pt x="12270" y="26868"/>
                  </a:cubicBezTo>
                  <a:cubicBezTo>
                    <a:pt x="11119" y="26250"/>
                    <a:pt x="8171" y="24678"/>
                    <a:pt x="5504" y="23190"/>
                  </a:cubicBezTo>
                  <a:cubicBezTo>
                    <a:pt x="4184" y="22432"/>
                    <a:pt x="2921" y="21702"/>
                    <a:pt x="1966" y="21113"/>
                  </a:cubicBezTo>
                  <a:cubicBezTo>
                    <a:pt x="1517" y="20832"/>
                    <a:pt x="1124" y="20579"/>
                    <a:pt x="843" y="20383"/>
                  </a:cubicBezTo>
                  <a:cubicBezTo>
                    <a:pt x="703" y="20271"/>
                    <a:pt x="619" y="20186"/>
                    <a:pt x="534" y="20130"/>
                  </a:cubicBezTo>
                  <a:lnTo>
                    <a:pt x="488" y="20061"/>
                  </a:lnTo>
                  <a:lnTo>
                    <a:pt x="488" y="20061"/>
                  </a:lnTo>
                  <a:cubicBezTo>
                    <a:pt x="508" y="19999"/>
                    <a:pt x="555" y="19878"/>
                    <a:pt x="619" y="19709"/>
                  </a:cubicBezTo>
                  <a:cubicBezTo>
                    <a:pt x="984" y="18951"/>
                    <a:pt x="1938" y="17351"/>
                    <a:pt x="3173" y="15386"/>
                  </a:cubicBezTo>
                  <a:cubicBezTo>
                    <a:pt x="5026" y="12438"/>
                    <a:pt x="7469" y="8704"/>
                    <a:pt x="9434" y="5672"/>
                  </a:cubicBezTo>
                  <a:cubicBezTo>
                    <a:pt x="10417" y="4156"/>
                    <a:pt x="11315" y="2836"/>
                    <a:pt x="11933" y="1882"/>
                  </a:cubicBezTo>
                  <a:cubicBezTo>
                    <a:pt x="12207" y="1457"/>
                    <a:pt x="12437" y="1111"/>
                    <a:pt x="12608" y="856"/>
                  </a:cubicBezTo>
                  <a:close/>
                  <a:moveTo>
                    <a:pt x="12803" y="1"/>
                  </a:moveTo>
                  <a:cubicBezTo>
                    <a:pt x="12691" y="1"/>
                    <a:pt x="12607" y="29"/>
                    <a:pt x="12550" y="113"/>
                  </a:cubicBezTo>
                  <a:cubicBezTo>
                    <a:pt x="12550" y="113"/>
                    <a:pt x="9434" y="4801"/>
                    <a:pt x="6290" y="9630"/>
                  </a:cubicBezTo>
                  <a:cubicBezTo>
                    <a:pt x="4718" y="12045"/>
                    <a:pt x="3173" y="14487"/>
                    <a:pt x="1994" y="16424"/>
                  </a:cubicBezTo>
                  <a:cubicBezTo>
                    <a:pt x="1405" y="17379"/>
                    <a:pt x="927" y="18193"/>
                    <a:pt x="562" y="18811"/>
                  </a:cubicBezTo>
                  <a:cubicBezTo>
                    <a:pt x="394" y="19119"/>
                    <a:pt x="254" y="19400"/>
                    <a:pt x="169" y="19597"/>
                  </a:cubicBezTo>
                  <a:cubicBezTo>
                    <a:pt x="113" y="19709"/>
                    <a:pt x="85" y="19793"/>
                    <a:pt x="57" y="19878"/>
                  </a:cubicBezTo>
                  <a:cubicBezTo>
                    <a:pt x="29" y="19934"/>
                    <a:pt x="1" y="20018"/>
                    <a:pt x="1" y="20102"/>
                  </a:cubicBezTo>
                  <a:cubicBezTo>
                    <a:pt x="1" y="20102"/>
                    <a:pt x="1" y="20158"/>
                    <a:pt x="29" y="20186"/>
                  </a:cubicBezTo>
                  <a:cubicBezTo>
                    <a:pt x="29" y="20271"/>
                    <a:pt x="85" y="20299"/>
                    <a:pt x="113" y="20355"/>
                  </a:cubicBezTo>
                  <a:cubicBezTo>
                    <a:pt x="197" y="20439"/>
                    <a:pt x="310" y="20551"/>
                    <a:pt x="450" y="20664"/>
                  </a:cubicBezTo>
                  <a:cubicBezTo>
                    <a:pt x="955" y="21057"/>
                    <a:pt x="1966" y="21674"/>
                    <a:pt x="3201" y="22404"/>
                  </a:cubicBezTo>
                  <a:cubicBezTo>
                    <a:pt x="6907" y="24566"/>
                    <a:pt x="12578" y="27542"/>
                    <a:pt x="12578" y="27542"/>
                  </a:cubicBezTo>
                  <a:cubicBezTo>
                    <a:pt x="12621" y="27570"/>
                    <a:pt x="12663" y="27584"/>
                    <a:pt x="12705" y="27584"/>
                  </a:cubicBezTo>
                  <a:cubicBezTo>
                    <a:pt x="12747" y="27584"/>
                    <a:pt x="12789" y="27570"/>
                    <a:pt x="12831" y="27542"/>
                  </a:cubicBezTo>
                  <a:cubicBezTo>
                    <a:pt x="12887" y="27486"/>
                    <a:pt x="12943" y="27430"/>
                    <a:pt x="12915" y="27345"/>
                  </a:cubicBezTo>
                  <a:lnTo>
                    <a:pt x="12803" y="24903"/>
                  </a:lnTo>
                  <a:cubicBezTo>
                    <a:pt x="12803" y="24847"/>
                    <a:pt x="12803" y="24791"/>
                    <a:pt x="12775" y="24763"/>
                  </a:cubicBezTo>
                  <a:lnTo>
                    <a:pt x="8227" y="18698"/>
                  </a:lnTo>
                  <a:lnTo>
                    <a:pt x="14656" y="11932"/>
                  </a:lnTo>
                  <a:cubicBezTo>
                    <a:pt x="14684" y="11876"/>
                    <a:pt x="14712" y="11820"/>
                    <a:pt x="14712" y="11736"/>
                  </a:cubicBezTo>
                  <a:lnTo>
                    <a:pt x="12971" y="197"/>
                  </a:lnTo>
                  <a:cubicBezTo>
                    <a:pt x="12971" y="113"/>
                    <a:pt x="12887" y="29"/>
                    <a:pt x="128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4233;p64"/>
            <p:cNvSpPr/>
            <p:nvPr/>
          </p:nvSpPr>
          <p:spPr>
            <a:xfrm>
              <a:off x="2888425" y="3476525"/>
              <a:ext cx="122150" cy="126200"/>
            </a:xfrm>
            <a:custGeom>
              <a:avLst/>
              <a:gdLst/>
              <a:ahLst/>
              <a:cxnLst/>
              <a:rect l="l" t="t" r="r" b="b"/>
              <a:pathLst>
                <a:path w="4886" h="5048" extrusionOk="0">
                  <a:moveTo>
                    <a:pt x="2359" y="1"/>
                  </a:moveTo>
                  <a:lnTo>
                    <a:pt x="590" y="731"/>
                  </a:lnTo>
                  <a:lnTo>
                    <a:pt x="1" y="2808"/>
                  </a:lnTo>
                  <a:cubicBezTo>
                    <a:pt x="1" y="2808"/>
                    <a:pt x="534" y="3931"/>
                    <a:pt x="1068" y="4381"/>
                  </a:cubicBezTo>
                  <a:cubicBezTo>
                    <a:pt x="1464" y="4714"/>
                    <a:pt x="2232" y="5048"/>
                    <a:pt x="2946" y="5048"/>
                  </a:cubicBezTo>
                  <a:cubicBezTo>
                    <a:pt x="3193" y="5048"/>
                    <a:pt x="3434" y="5008"/>
                    <a:pt x="3651" y="4914"/>
                  </a:cubicBezTo>
                  <a:cubicBezTo>
                    <a:pt x="4465" y="4521"/>
                    <a:pt x="3931" y="3258"/>
                    <a:pt x="3931" y="3258"/>
                  </a:cubicBezTo>
                  <a:lnTo>
                    <a:pt x="4409" y="3145"/>
                  </a:lnTo>
                  <a:cubicBezTo>
                    <a:pt x="4886" y="3033"/>
                    <a:pt x="4240" y="1657"/>
                    <a:pt x="4240" y="1657"/>
                  </a:cubicBezTo>
                  <a:lnTo>
                    <a:pt x="23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4234;p64"/>
            <p:cNvSpPr/>
            <p:nvPr/>
          </p:nvSpPr>
          <p:spPr>
            <a:xfrm>
              <a:off x="2882825" y="3470650"/>
              <a:ext cx="126350" cy="137850"/>
            </a:xfrm>
            <a:custGeom>
              <a:avLst/>
              <a:gdLst/>
              <a:ahLst/>
              <a:cxnLst/>
              <a:rect l="l" t="t" r="r" b="b"/>
              <a:pathLst>
                <a:path w="5054" h="5514" extrusionOk="0">
                  <a:moveTo>
                    <a:pt x="2527" y="517"/>
                  </a:moveTo>
                  <a:lnTo>
                    <a:pt x="4274" y="2045"/>
                  </a:lnTo>
                  <a:lnTo>
                    <a:pt x="4274" y="2045"/>
                  </a:lnTo>
                  <a:cubicBezTo>
                    <a:pt x="4306" y="2114"/>
                    <a:pt x="4385" y="2298"/>
                    <a:pt x="4464" y="2482"/>
                  </a:cubicBezTo>
                  <a:cubicBezTo>
                    <a:pt x="4520" y="2678"/>
                    <a:pt x="4576" y="2931"/>
                    <a:pt x="4576" y="3071"/>
                  </a:cubicBezTo>
                  <a:cubicBezTo>
                    <a:pt x="4576" y="3128"/>
                    <a:pt x="4576" y="3156"/>
                    <a:pt x="4576" y="3156"/>
                  </a:cubicBezTo>
                  <a:lnTo>
                    <a:pt x="4099" y="3268"/>
                  </a:lnTo>
                  <a:cubicBezTo>
                    <a:pt x="4043" y="3268"/>
                    <a:pt x="3987" y="3324"/>
                    <a:pt x="3959" y="3380"/>
                  </a:cubicBezTo>
                  <a:cubicBezTo>
                    <a:pt x="3931" y="3436"/>
                    <a:pt x="3931" y="3521"/>
                    <a:pt x="3959" y="3577"/>
                  </a:cubicBezTo>
                  <a:cubicBezTo>
                    <a:pt x="3987" y="3661"/>
                    <a:pt x="4099" y="3998"/>
                    <a:pt x="4099" y="4307"/>
                  </a:cubicBezTo>
                  <a:cubicBezTo>
                    <a:pt x="4099" y="4447"/>
                    <a:pt x="4071" y="4588"/>
                    <a:pt x="4015" y="4700"/>
                  </a:cubicBezTo>
                  <a:cubicBezTo>
                    <a:pt x="3959" y="4784"/>
                    <a:pt x="3903" y="4868"/>
                    <a:pt x="3762" y="4924"/>
                  </a:cubicBezTo>
                  <a:cubicBezTo>
                    <a:pt x="3594" y="5009"/>
                    <a:pt x="3369" y="5065"/>
                    <a:pt x="3145" y="5065"/>
                  </a:cubicBezTo>
                  <a:cubicBezTo>
                    <a:pt x="2527" y="5065"/>
                    <a:pt x="1769" y="4728"/>
                    <a:pt x="1460" y="4447"/>
                  </a:cubicBezTo>
                  <a:cubicBezTo>
                    <a:pt x="1236" y="4251"/>
                    <a:pt x="955" y="3858"/>
                    <a:pt x="758" y="3549"/>
                  </a:cubicBezTo>
                  <a:cubicBezTo>
                    <a:pt x="674" y="3380"/>
                    <a:pt x="590" y="3212"/>
                    <a:pt x="534" y="3100"/>
                  </a:cubicBezTo>
                  <a:cubicBezTo>
                    <a:pt x="509" y="3050"/>
                    <a:pt x="484" y="3022"/>
                    <a:pt x="479" y="2997"/>
                  </a:cubicBezTo>
                  <a:lnTo>
                    <a:pt x="479" y="2997"/>
                  </a:lnTo>
                  <a:lnTo>
                    <a:pt x="1004" y="1147"/>
                  </a:lnTo>
                  <a:lnTo>
                    <a:pt x="2527" y="517"/>
                  </a:lnTo>
                  <a:close/>
                  <a:moveTo>
                    <a:pt x="2566" y="0"/>
                  </a:moveTo>
                  <a:cubicBezTo>
                    <a:pt x="2544" y="0"/>
                    <a:pt x="2521" y="4"/>
                    <a:pt x="2499" y="11"/>
                  </a:cubicBezTo>
                  <a:lnTo>
                    <a:pt x="730" y="741"/>
                  </a:lnTo>
                  <a:cubicBezTo>
                    <a:pt x="674" y="769"/>
                    <a:pt x="618" y="826"/>
                    <a:pt x="590" y="910"/>
                  </a:cubicBezTo>
                  <a:lnTo>
                    <a:pt x="0" y="2959"/>
                  </a:lnTo>
                  <a:cubicBezTo>
                    <a:pt x="0" y="3015"/>
                    <a:pt x="0" y="3071"/>
                    <a:pt x="28" y="3128"/>
                  </a:cubicBezTo>
                  <a:cubicBezTo>
                    <a:pt x="28" y="3128"/>
                    <a:pt x="169" y="3436"/>
                    <a:pt x="365" y="3773"/>
                  </a:cubicBezTo>
                  <a:cubicBezTo>
                    <a:pt x="562" y="4110"/>
                    <a:pt x="843" y="4531"/>
                    <a:pt x="1151" y="4784"/>
                  </a:cubicBezTo>
                  <a:cubicBezTo>
                    <a:pt x="1572" y="5177"/>
                    <a:pt x="2359" y="5514"/>
                    <a:pt x="3145" y="5514"/>
                  </a:cubicBezTo>
                  <a:cubicBezTo>
                    <a:pt x="3425" y="5514"/>
                    <a:pt x="3706" y="5486"/>
                    <a:pt x="3959" y="5346"/>
                  </a:cubicBezTo>
                  <a:cubicBezTo>
                    <a:pt x="4183" y="5261"/>
                    <a:pt x="4352" y="5093"/>
                    <a:pt x="4436" y="4896"/>
                  </a:cubicBezTo>
                  <a:cubicBezTo>
                    <a:pt x="4548" y="4700"/>
                    <a:pt x="4576" y="4503"/>
                    <a:pt x="4576" y="4307"/>
                  </a:cubicBezTo>
                  <a:cubicBezTo>
                    <a:pt x="4562" y="4058"/>
                    <a:pt x="4509" y="3825"/>
                    <a:pt x="4462" y="3658"/>
                  </a:cubicBezTo>
                  <a:lnTo>
                    <a:pt x="4462" y="3658"/>
                  </a:lnTo>
                  <a:lnTo>
                    <a:pt x="4689" y="3605"/>
                  </a:lnTo>
                  <a:cubicBezTo>
                    <a:pt x="4829" y="3577"/>
                    <a:pt x="4941" y="3493"/>
                    <a:pt x="4998" y="3380"/>
                  </a:cubicBezTo>
                  <a:cubicBezTo>
                    <a:pt x="5026" y="3268"/>
                    <a:pt x="5054" y="3156"/>
                    <a:pt x="5054" y="3071"/>
                  </a:cubicBezTo>
                  <a:cubicBezTo>
                    <a:pt x="5054" y="2791"/>
                    <a:pt x="4941" y="2482"/>
                    <a:pt x="4857" y="2229"/>
                  </a:cubicBezTo>
                  <a:cubicBezTo>
                    <a:pt x="4773" y="2005"/>
                    <a:pt x="4689" y="1808"/>
                    <a:pt x="4689" y="1808"/>
                  </a:cubicBezTo>
                  <a:lnTo>
                    <a:pt x="4633" y="1724"/>
                  </a:lnTo>
                  <a:lnTo>
                    <a:pt x="2724" y="67"/>
                  </a:lnTo>
                  <a:cubicBezTo>
                    <a:pt x="2682" y="26"/>
                    <a:pt x="2626" y="0"/>
                    <a:pt x="25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4235;p64"/>
            <p:cNvSpPr/>
            <p:nvPr/>
          </p:nvSpPr>
          <p:spPr>
            <a:xfrm>
              <a:off x="2922825" y="3491975"/>
              <a:ext cx="54775" cy="71700"/>
            </a:xfrm>
            <a:custGeom>
              <a:avLst/>
              <a:gdLst/>
              <a:ahLst/>
              <a:cxnLst/>
              <a:rect l="l" t="t" r="r" b="b"/>
              <a:pathLst>
                <a:path w="2191" h="2868" extrusionOk="0">
                  <a:moveTo>
                    <a:pt x="1517" y="1"/>
                  </a:moveTo>
                  <a:lnTo>
                    <a:pt x="1" y="1657"/>
                  </a:lnTo>
                  <a:cubicBezTo>
                    <a:pt x="82" y="1726"/>
                    <a:pt x="181" y="1753"/>
                    <a:pt x="286" y="1753"/>
                  </a:cubicBezTo>
                  <a:cubicBezTo>
                    <a:pt x="645" y="1753"/>
                    <a:pt x="1067" y="1432"/>
                    <a:pt x="1067" y="1432"/>
                  </a:cubicBezTo>
                  <a:lnTo>
                    <a:pt x="1067" y="1432"/>
                  </a:lnTo>
                  <a:cubicBezTo>
                    <a:pt x="1067" y="1432"/>
                    <a:pt x="983" y="1882"/>
                    <a:pt x="899" y="2106"/>
                  </a:cubicBezTo>
                  <a:cubicBezTo>
                    <a:pt x="818" y="2321"/>
                    <a:pt x="1096" y="2868"/>
                    <a:pt x="1391" y="2868"/>
                  </a:cubicBezTo>
                  <a:cubicBezTo>
                    <a:pt x="1405" y="2868"/>
                    <a:pt x="1418" y="2867"/>
                    <a:pt x="1432" y="2864"/>
                  </a:cubicBezTo>
                  <a:cubicBezTo>
                    <a:pt x="1741" y="2780"/>
                    <a:pt x="2022" y="1489"/>
                    <a:pt x="2106" y="1124"/>
                  </a:cubicBezTo>
                  <a:cubicBezTo>
                    <a:pt x="2190" y="759"/>
                    <a:pt x="1517" y="1"/>
                    <a:pt x="15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4236;p64"/>
            <p:cNvSpPr/>
            <p:nvPr/>
          </p:nvSpPr>
          <p:spPr>
            <a:xfrm>
              <a:off x="2916500" y="3485800"/>
              <a:ext cx="65300" cy="83400"/>
            </a:xfrm>
            <a:custGeom>
              <a:avLst/>
              <a:gdLst/>
              <a:ahLst/>
              <a:cxnLst/>
              <a:rect l="l" t="t" r="r" b="b"/>
              <a:pathLst>
                <a:path w="2612" h="3336" extrusionOk="0">
                  <a:moveTo>
                    <a:pt x="1751" y="0"/>
                  </a:moveTo>
                  <a:cubicBezTo>
                    <a:pt x="1700" y="0"/>
                    <a:pt x="1648" y="16"/>
                    <a:pt x="1601" y="51"/>
                  </a:cubicBezTo>
                  <a:cubicBezTo>
                    <a:pt x="1517" y="135"/>
                    <a:pt x="1489" y="304"/>
                    <a:pt x="1573" y="388"/>
                  </a:cubicBezTo>
                  <a:lnTo>
                    <a:pt x="1601" y="416"/>
                  </a:lnTo>
                  <a:cubicBezTo>
                    <a:pt x="1657" y="472"/>
                    <a:pt x="1798" y="641"/>
                    <a:pt x="1938" y="837"/>
                  </a:cubicBezTo>
                  <a:cubicBezTo>
                    <a:pt x="1994" y="921"/>
                    <a:pt x="2050" y="1034"/>
                    <a:pt x="2078" y="1118"/>
                  </a:cubicBezTo>
                  <a:cubicBezTo>
                    <a:pt x="2106" y="1202"/>
                    <a:pt x="2135" y="1286"/>
                    <a:pt x="2135" y="1314"/>
                  </a:cubicBezTo>
                  <a:cubicBezTo>
                    <a:pt x="2106" y="1511"/>
                    <a:pt x="1994" y="1904"/>
                    <a:pt x="1882" y="2269"/>
                  </a:cubicBezTo>
                  <a:cubicBezTo>
                    <a:pt x="1826" y="2465"/>
                    <a:pt x="1770" y="2634"/>
                    <a:pt x="1713" y="2746"/>
                  </a:cubicBezTo>
                  <a:cubicBezTo>
                    <a:pt x="1657" y="2802"/>
                    <a:pt x="1629" y="2859"/>
                    <a:pt x="1629" y="2859"/>
                  </a:cubicBezTo>
                  <a:lnTo>
                    <a:pt x="1615" y="2873"/>
                  </a:lnTo>
                  <a:lnTo>
                    <a:pt x="1615" y="2873"/>
                  </a:lnTo>
                  <a:lnTo>
                    <a:pt x="1573" y="2830"/>
                  </a:lnTo>
                  <a:cubicBezTo>
                    <a:pt x="1517" y="2802"/>
                    <a:pt x="1461" y="2718"/>
                    <a:pt x="1433" y="2634"/>
                  </a:cubicBezTo>
                  <a:cubicBezTo>
                    <a:pt x="1405" y="2550"/>
                    <a:pt x="1377" y="2465"/>
                    <a:pt x="1377" y="2437"/>
                  </a:cubicBezTo>
                  <a:cubicBezTo>
                    <a:pt x="1433" y="2297"/>
                    <a:pt x="1461" y="2129"/>
                    <a:pt x="1489" y="1960"/>
                  </a:cubicBezTo>
                  <a:cubicBezTo>
                    <a:pt x="1517" y="1820"/>
                    <a:pt x="1545" y="1707"/>
                    <a:pt x="1545" y="1707"/>
                  </a:cubicBezTo>
                  <a:cubicBezTo>
                    <a:pt x="1545" y="1623"/>
                    <a:pt x="1517" y="1511"/>
                    <a:pt x="1433" y="1483"/>
                  </a:cubicBezTo>
                  <a:cubicBezTo>
                    <a:pt x="1391" y="1455"/>
                    <a:pt x="1341" y="1441"/>
                    <a:pt x="1292" y="1441"/>
                  </a:cubicBezTo>
                  <a:cubicBezTo>
                    <a:pt x="1243" y="1441"/>
                    <a:pt x="1194" y="1455"/>
                    <a:pt x="1152" y="1483"/>
                  </a:cubicBezTo>
                  <a:cubicBezTo>
                    <a:pt x="1124" y="1511"/>
                    <a:pt x="1012" y="1595"/>
                    <a:pt x="899" y="1651"/>
                  </a:cubicBezTo>
                  <a:cubicBezTo>
                    <a:pt x="787" y="1707"/>
                    <a:pt x="647" y="1764"/>
                    <a:pt x="534" y="1764"/>
                  </a:cubicBezTo>
                  <a:cubicBezTo>
                    <a:pt x="478" y="1764"/>
                    <a:pt x="422" y="1736"/>
                    <a:pt x="394" y="1707"/>
                  </a:cubicBezTo>
                  <a:cubicBezTo>
                    <a:pt x="361" y="1674"/>
                    <a:pt x="314" y="1659"/>
                    <a:pt x="265" y="1659"/>
                  </a:cubicBezTo>
                  <a:cubicBezTo>
                    <a:pt x="190" y="1659"/>
                    <a:pt x="108" y="1696"/>
                    <a:pt x="57" y="1764"/>
                  </a:cubicBezTo>
                  <a:cubicBezTo>
                    <a:pt x="1" y="1848"/>
                    <a:pt x="1" y="1988"/>
                    <a:pt x="113" y="2072"/>
                  </a:cubicBezTo>
                  <a:cubicBezTo>
                    <a:pt x="225" y="2185"/>
                    <a:pt x="394" y="2213"/>
                    <a:pt x="534" y="2213"/>
                  </a:cubicBezTo>
                  <a:cubicBezTo>
                    <a:pt x="693" y="2213"/>
                    <a:pt x="841" y="2179"/>
                    <a:pt x="971" y="2134"/>
                  </a:cubicBezTo>
                  <a:lnTo>
                    <a:pt x="971" y="2134"/>
                  </a:lnTo>
                  <a:cubicBezTo>
                    <a:pt x="954" y="2188"/>
                    <a:pt x="939" y="2235"/>
                    <a:pt x="927" y="2269"/>
                  </a:cubicBezTo>
                  <a:cubicBezTo>
                    <a:pt x="927" y="2325"/>
                    <a:pt x="899" y="2381"/>
                    <a:pt x="899" y="2437"/>
                  </a:cubicBezTo>
                  <a:cubicBezTo>
                    <a:pt x="899" y="2634"/>
                    <a:pt x="983" y="2830"/>
                    <a:pt x="1096" y="2999"/>
                  </a:cubicBezTo>
                  <a:cubicBezTo>
                    <a:pt x="1152" y="3083"/>
                    <a:pt x="1208" y="3167"/>
                    <a:pt x="1292" y="3224"/>
                  </a:cubicBezTo>
                  <a:cubicBezTo>
                    <a:pt x="1377" y="3280"/>
                    <a:pt x="1489" y="3336"/>
                    <a:pt x="1629" y="3336"/>
                  </a:cubicBezTo>
                  <a:lnTo>
                    <a:pt x="1741" y="3336"/>
                  </a:lnTo>
                  <a:cubicBezTo>
                    <a:pt x="1854" y="3308"/>
                    <a:pt x="1910" y="3252"/>
                    <a:pt x="1966" y="3167"/>
                  </a:cubicBezTo>
                  <a:cubicBezTo>
                    <a:pt x="2078" y="3055"/>
                    <a:pt x="2135" y="2943"/>
                    <a:pt x="2191" y="2774"/>
                  </a:cubicBezTo>
                  <a:cubicBezTo>
                    <a:pt x="2387" y="2325"/>
                    <a:pt x="2528" y="1679"/>
                    <a:pt x="2584" y="1427"/>
                  </a:cubicBezTo>
                  <a:lnTo>
                    <a:pt x="2584" y="1399"/>
                  </a:lnTo>
                  <a:lnTo>
                    <a:pt x="2612" y="1314"/>
                  </a:lnTo>
                  <a:cubicBezTo>
                    <a:pt x="2612" y="1146"/>
                    <a:pt x="2556" y="1006"/>
                    <a:pt x="2471" y="865"/>
                  </a:cubicBezTo>
                  <a:cubicBezTo>
                    <a:pt x="2303" y="472"/>
                    <a:pt x="1938" y="79"/>
                    <a:pt x="1938" y="79"/>
                  </a:cubicBezTo>
                  <a:cubicBezTo>
                    <a:pt x="1889" y="30"/>
                    <a:pt x="1821" y="0"/>
                    <a:pt x="17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4237;p64"/>
            <p:cNvSpPr/>
            <p:nvPr/>
          </p:nvSpPr>
          <p:spPr>
            <a:xfrm>
              <a:off x="2907375" y="2774425"/>
              <a:ext cx="602250" cy="818975"/>
            </a:xfrm>
            <a:custGeom>
              <a:avLst/>
              <a:gdLst/>
              <a:ahLst/>
              <a:cxnLst/>
              <a:rect l="l" t="t" r="r" b="b"/>
              <a:pathLst>
                <a:path w="24090" h="32759" extrusionOk="0">
                  <a:moveTo>
                    <a:pt x="13169" y="1"/>
                  </a:moveTo>
                  <a:cubicBezTo>
                    <a:pt x="12425" y="1"/>
                    <a:pt x="11602" y="41"/>
                    <a:pt x="10754" y="151"/>
                  </a:cubicBezTo>
                  <a:cubicBezTo>
                    <a:pt x="7721" y="544"/>
                    <a:pt x="5110" y="1554"/>
                    <a:pt x="3707" y="2228"/>
                  </a:cubicBezTo>
                  <a:cubicBezTo>
                    <a:pt x="2303" y="2902"/>
                    <a:pt x="1" y="3941"/>
                    <a:pt x="1" y="4165"/>
                  </a:cubicBezTo>
                  <a:cubicBezTo>
                    <a:pt x="1" y="4390"/>
                    <a:pt x="3258" y="25249"/>
                    <a:pt x="3258" y="25249"/>
                  </a:cubicBezTo>
                  <a:cubicBezTo>
                    <a:pt x="3258" y="25249"/>
                    <a:pt x="3258" y="30668"/>
                    <a:pt x="3594" y="31454"/>
                  </a:cubicBezTo>
                  <a:cubicBezTo>
                    <a:pt x="3931" y="32240"/>
                    <a:pt x="4942" y="32352"/>
                    <a:pt x="7441" y="32633"/>
                  </a:cubicBezTo>
                  <a:cubicBezTo>
                    <a:pt x="8206" y="32720"/>
                    <a:pt x="9354" y="32758"/>
                    <a:pt x="10640" y="32758"/>
                  </a:cubicBezTo>
                  <a:cubicBezTo>
                    <a:pt x="13505" y="32758"/>
                    <a:pt x="17055" y="32567"/>
                    <a:pt x="18586" y="32296"/>
                  </a:cubicBezTo>
                  <a:cubicBezTo>
                    <a:pt x="20776" y="31903"/>
                    <a:pt x="22685" y="31566"/>
                    <a:pt x="23022" y="30556"/>
                  </a:cubicBezTo>
                  <a:cubicBezTo>
                    <a:pt x="23359" y="29545"/>
                    <a:pt x="22910" y="26822"/>
                    <a:pt x="22910" y="26822"/>
                  </a:cubicBezTo>
                  <a:lnTo>
                    <a:pt x="24089" y="4951"/>
                  </a:lnTo>
                  <a:cubicBezTo>
                    <a:pt x="24089" y="4951"/>
                    <a:pt x="22910" y="3351"/>
                    <a:pt x="20552" y="2116"/>
                  </a:cubicBezTo>
                  <a:cubicBezTo>
                    <a:pt x="18193" y="880"/>
                    <a:pt x="16481" y="263"/>
                    <a:pt x="16481" y="263"/>
                  </a:cubicBezTo>
                  <a:cubicBezTo>
                    <a:pt x="16481" y="263"/>
                    <a:pt x="15084" y="1"/>
                    <a:pt x="131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4238;p64"/>
            <p:cNvSpPr/>
            <p:nvPr/>
          </p:nvSpPr>
          <p:spPr>
            <a:xfrm>
              <a:off x="2901775" y="2769050"/>
              <a:ext cx="613450" cy="830350"/>
            </a:xfrm>
            <a:custGeom>
              <a:avLst/>
              <a:gdLst/>
              <a:ahLst/>
              <a:cxnLst/>
              <a:rect l="l" t="t" r="r" b="b"/>
              <a:pathLst>
                <a:path w="24538" h="33214" extrusionOk="0">
                  <a:moveTo>
                    <a:pt x="13392" y="450"/>
                  </a:moveTo>
                  <a:cubicBezTo>
                    <a:pt x="14346" y="450"/>
                    <a:pt x="15161" y="534"/>
                    <a:pt x="15750" y="590"/>
                  </a:cubicBezTo>
                  <a:cubicBezTo>
                    <a:pt x="16031" y="618"/>
                    <a:pt x="16284" y="646"/>
                    <a:pt x="16424" y="674"/>
                  </a:cubicBezTo>
                  <a:cubicBezTo>
                    <a:pt x="16508" y="674"/>
                    <a:pt x="16564" y="702"/>
                    <a:pt x="16621" y="702"/>
                  </a:cubicBezTo>
                  <a:cubicBezTo>
                    <a:pt x="16649" y="702"/>
                    <a:pt x="16733" y="731"/>
                    <a:pt x="16929" y="815"/>
                  </a:cubicBezTo>
                  <a:cubicBezTo>
                    <a:pt x="17519" y="1039"/>
                    <a:pt x="18895" y="1629"/>
                    <a:pt x="20663" y="2555"/>
                  </a:cubicBezTo>
                  <a:cubicBezTo>
                    <a:pt x="21814" y="3145"/>
                    <a:pt x="22685" y="3847"/>
                    <a:pt x="23274" y="4380"/>
                  </a:cubicBezTo>
                  <a:cubicBezTo>
                    <a:pt x="23555" y="4661"/>
                    <a:pt x="23780" y="4886"/>
                    <a:pt x="23920" y="5054"/>
                  </a:cubicBezTo>
                  <a:cubicBezTo>
                    <a:pt x="23975" y="5136"/>
                    <a:pt x="24029" y="5191"/>
                    <a:pt x="24084" y="5220"/>
                  </a:cubicBezTo>
                  <a:lnTo>
                    <a:pt x="24084" y="5220"/>
                  </a:lnTo>
                  <a:lnTo>
                    <a:pt x="22909" y="27037"/>
                  </a:lnTo>
                  <a:lnTo>
                    <a:pt x="22909" y="27093"/>
                  </a:lnTo>
                  <a:cubicBezTo>
                    <a:pt x="22909" y="27093"/>
                    <a:pt x="22909" y="27177"/>
                    <a:pt x="22937" y="27317"/>
                  </a:cubicBezTo>
                  <a:cubicBezTo>
                    <a:pt x="22994" y="27767"/>
                    <a:pt x="23134" y="28805"/>
                    <a:pt x="23134" y="29648"/>
                  </a:cubicBezTo>
                  <a:cubicBezTo>
                    <a:pt x="23134" y="30069"/>
                    <a:pt x="23106" y="30462"/>
                    <a:pt x="23022" y="30686"/>
                  </a:cubicBezTo>
                  <a:cubicBezTo>
                    <a:pt x="22965" y="30883"/>
                    <a:pt x="22825" y="31051"/>
                    <a:pt x="22572" y="31220"/>
                  </a:cubicBezTo>
                  <a:cubicBezTo>
                    <a:pt x="22235" y="31444"/>
                    <a:pt x="21674" y="31669"/>
                    <a:pt x="21028" y="31809"/>
                  </a:cubicBezTo>
                  <a:cubicBezTo>
                    <a:pt x="20354" y="31978"/>
                    <a:pt x="19568" y="32118"/>
                    <a:pt x="18754" y="32287"/>
                  </a:cubicBezTo>
                  <a:cubicBezTo>
                    <a:pt x="17266" y="32539"/>
                    <a:pt x="13729" y="32736"/>
                    <a:pt x="10865" y="32736"/>
                  </a:cubicBezTo>
                  <a:cubicBezTo>
                    <a:pt x="9574" y="32736"/>
                    <a:pt x="8423" y="32708"/>
                    <a:pt x="7693" y="32623"/>
                  </a:cubicBezTo>
                  <a:cubicBezTo>
                    <a:pt x="6429" y="32483"/>
                    <a:pt x="5587" y="32371"/>
                    <a:pt x="4998" y="32230"/>
                  </a:cubicBezTo>
                  <a:cubicBezTo>
                    <a:pt x="4717" y="32146"/>
                    <a:pt x="4492" y="32062"/>
                    <a:pt x="4352" y="31950"/>
                  </a:cubicBezTo>
                  <a:cubicBezTo>
                    <a:pt x="4211" y="31837"/>
                    <a:pt x="4099" y="31725"/>
                    <a:pt x="4043" y="31585"/>
                  </a:cubicBezTo>
                  <a:cubicBezTo>
                    <a:pt x="4015" y="31500"/>
                    <a:pt x="3987" y="31360"/>
                    <a:pt x="3959" y="31135"/>
                  </a:cubicBezTo>
                  <a:cubicBezTo>
                    <a:pt x="3847" y="30377"/>
                    <a:pt x="3790" y="28946"/>
                    <a:pt x="3762" y="27738"/>
                  </a:cubicBezTo>
                  <a:cubicBezTo>
                    <a:pt x="3734" y="27121"/>
                    <a:pt x="3734" y="26559"/>
                    <a:pt x="3734" y="26138"/>
                  </a:cubicBezTo>
                  <a:cubicBezTo>
                    <a:pt x="3734" y="25717"/>
                    <a:pt x="3734" y="25464"/>
                    <a:pt x="3734" y="25464"/>
                  </a:cubicBezTo>
                  <a:lnTo>
                    <a:pt x="3734" y="25436"/>
                  </a:lnTo>
                  <a:cubicBezTo>
                    <a:pt x="3734" y="25436"/>
                    <a:pt x="3678" y="25099"/>
                    <a:pt x="3594" y="24538"/>
                  </a:cubicBezTo>
                  <a:cubicBezTo>
                    <a:pt x="3257" y="22545"/>
                    <a:pt x="2499" y="17547"/>
                    <a:pt x="1797" y="12999"/>
                  </a:cubicBezTo>
                  <a:cubicBezTo>
                    <a:pt x="1432" y="10753"/>
                    <a:pt x="1095" y="8591"/>
                    <a:pt x="871" y="7019"/>
                  </a:cubicBezTo>
                  <a:cubicBezTo>
                    <a:pt x="730" y="6205"/>
                    <a:pt x="646" y="5559"/>
                    <a:pt x="562" y="5082"/>
                  </a:cubicBezTo>
                  <a:cubicBezTo>
                    <a:pt x="534" y="4858"/>
                    <a:pt x="506" y="4689"/>
                    <a:pt x="478" y="4549"/>
                  </a:cubicBezTo>
                  <a:cubicBezTo>
                    <a:pt x="478" y="4500"/>
                    <a:pt x="478" y="4451"/>
                    <a:pt x="478" y="4421"/>
                  </a:cubicBezTo>
                  <a:lnTo>
                    <a:pt x="478" y="4421"/>
                  </a:lnTo>
                  <a:cubicBezTo>
                    <a:pt x="500" y="4406"/>
                    <a:pt x="529" y="4391"/>
                    <a:pt x="562" y="4380"/>
                  </a:cubicBezTo>
                  <a:cubicBezTo>
                    <a:pt x="814" y="4184"/>
                    <a:pt x="1432" y="3903"/>
                    <a:pt x="2078" y="3594"/>
                  </a:cubicBezTo>
                  <a:cubicBezTo>
                    <a:pt x="2724" y="3285"/>
                    <a:pt x="3453" y="2948"/>
                    <a:pt x="4043" y="2668"/>
                  </a:cubicBezTo>
                  <a:cubicBezTo>
                    <a:pt x="5419" y="1994"/>
                    <a:pt x="8002" y="983"/>
                    <a:pt x="11006" y="590"/>
                  </a:cubicBezTo>
                  <a:cubicBezTo>
                    <a:pt x="11848" y="506"/>
                    <a:pt x="12662" y="450"/>
                    <a:pt x="13392" y="450"/>
                  </a:cubicBezTo>
                  <a:close/>
                  <a:moveTo>
                    <a:pt x="13392" y="1"/>
                  </a:moveTo>
                  <a:cubicBezTo>
                    <a:pt x="12634" y="1"/>
                    <a:pt x="11820" y="29"/>
                    <a:pt x="10949" y="141"/>
                  </a:cubicBezTo>
                  <a:cubicBezTo>
                    <a:pt x="7861" y="534"/>
                    <a:pt x="5250" y="1573"/>
                    <a:pt x="3847" y="2247"/>
                  </a:cubicBezTo>
                  <a:cubicBezTo>
                    <a:pt x="3145" y="2583"/>
                    <a:pt x="2218" y="3005"/>
                    <a:pt x="1460" y="3370"/>
                  </a:cubicBezTo>
                  <a:cubicBezTo>
                    <a:pt x="1067" y="3566"/>
                    <a:pt x="730" y="3735"/>
                    <a:pt x="478" y="3875"/>
                  </a:cubicBezTo>
                  <a:cubicBezTo>
                    <a:pt x="365" y="3931"/>
                    <a:pt x="253" y="4015"/>
                    <a:pt x="197" y="4071"/>
                  </a:cubicBezTo>
                  <a:lnTo>
                    <a:pt x="85" y="4156"/>
                  </a:lnTo>
                  <a:cubicBezTo>
                    <a:pt x="56" y="4212"/>
                    <a:pt x="0" y="4240"/>
                    <a:pt x="0" y="4380"/>
                  </a:cubicBezTo>
                  <a:lnTo>
                    <a:pt x="0" y="4408"/>
                  </a:lnTo>
                  <a:cubicBezTo>
                    <a:pt x="28" y="4633"/>
                    <a:pt x="225" y="6065"/>
                    <a:pt x="562" y="8086"/>
                  </a:cubicBezTo>
                  <a:cubicBezTo>
                    <a:pt x="1488" y="14122"/>
                    <a:pt x="3257" y="25521"/>
                    <a:pt x="3257" y="25521"/>
                  </a:cubicBezTo>
                  <a:lnTo>
                    <a:pt x="3257" y="25521"/>
                  </a:lnTo>
                  <a:lnTo>
                    <a:pt x="3257" y="25521"/>
                  </a:lnTo>
                  <a:cubicBezTo>
                    <a:pt x="3257" y="25790"/>
                    <a:pt x="3260" y="26987"/>
                    <a:pt x="3285" y="28272"/>
                  </a:cubicBezTo>
                  <a:cubicBezTo>
                    <a:pt x="3313" y="29002"/>
                    <a:pt x="3341" y="29760"/>
                    <a:pt x="3397" y="30377"/>
                  </a:cubicBezTo>
                  <a:cubicBezTo>
                    <a:pt x="3425" y="30686"/>
                    <a:pt x="3453" y="30967"/>
                    <a:pt x="3482" y="31192"/>
                  </a:cubicBezTo>
                  <a:cubicBezTo>
                    <a:pt x="3510" y="31444"/>
                    <a:pt x="3566" y="31613"/>
                    <a:pt x="3622" y="31753"/>
                  </a:cubicBezTo>
                  <a:cubicBezTo>
                    <a:pt x="3706" y="31978"/>
                    <a:pt x="3875" y="32174"/>
                    <a:pt x="4099" y="32343"/>
                  </a:cubicBezTo>
                  <a:cubicBezTo>
                    <a:pt x="4408" y="32567"/>
                    <a:pt x="4829" y="32680"/>
                    <a:pt x="5391" y="32792"/>
                  </a:cubicBezTo>
                  <a:cubicBezTo>
                    <a:pt x="5980" y="32876"/>
                    <a:pt x="6710" y="32960"/>
                    <a:pt x="7637" y="33073"/>
                  </a:cubicBezTo>
                  <a:cubicBezTo>
                    <a:pt x="8423" y="33157"/>
                    <a:pt x="9574" y="33213"/>
                    <a:pt x="10865" y="33213"/>
                  </a:cubicBezTo>
                  <a:cubicBezTo>
                    <a:pt x="13729" y="33213"/>
                    <a:pt x="17294" y="33017"/>
                    <a:pt x="18838" y="32736"/>
                  </a:cubicBezTo>
                  <a:cubicBezTo>
                    <a:pt x="19933" y="32539"/>
                    <a:pt x="20972" y="32371"/>
                    <a:pt x="21786" y="32090"/>
                  </a:cubicBezTo>
                  <a:cubicBezTo>
                    <a:pt x="22207" y="31950"/>
                    <a:pt x="22544" y="31809"/>
                    <a:pt x="22853" y="31613"/>
                  </a:cubicBezTo>
                  <a:cubicBezTo>
                    <a:pt x="23134" y="31388"/>
                    <a:pt x="23358" y="31164"/>
                    <a:pt x="23471" y="30827"/>
                  </a:cubicBezTo>
                  <a:cubicBezTo>
                    <a:pt x="23583" y="30518"/>
                    <a:pt x="23611" y="30097"/>
                    <a:pt x="23611" y="29648"/>
                  </a:cubicBezTo>
                  <a:cubicBezTo>
                    <a:pt x="23611" y="28508"/>
                    <a:pt x="23386" y="27169"/>
                    <a:pt x="23361" y="27022"/>
                  </a:cubicBezTo>
                  <a:lnTo>
                    <a:pt x="23361" y="27022"/>
                  </a:lnTo>
                  <a:lnTo>
                    <a:pt x="24538" y="5166"/>
                  </a:lnTo>
                  <a:cubicBezTo>
                    <a:pt x="24538" y="5110"/>
                    <a:pt x="24538" y="5054"/>
                    <a:pt x="24510" y="5026"/>
                  </a:cubicBezTo>
                  <a:cubicBezTo>
                    <a:pt x="24481" y="4998"/>
                    <a:pt x="23274" y="3398"/>
                    <a:pt x="20888" y="2134"/>
                  </a:cubicBezTo>
                  <a:cubicBezTo>
                    <a:pt x="18502" y="899"/>
                    <a:pt x="16789" y="281"/>
                    <a:pt x="16789" y="253"/>
                  </a:cubicBezTo>
                  <a:lnTo>
                    <a:pt x="16761" y="253"/>
                  </a:lnTo>
                  <a:cubicBezTo>
                    <a:pt x="16761" y="253"/>
                    <a:pt x="15329" y="1"/>
                    <a:pt x="133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4239;p64"/>
            <p:cNvSpPr/>
            <p:nvPr/>
          </p:nvSpPr>
          <p:spPr>
            <a:xfrm>
              <a:off x="3490625" y="2898200"/>
              <a:ext cx="312375" cy="474625"/>
            </a:xfrm>
            <a:custGeom>
              <a:avLst/>
              <a:gdLst/>
              <a:ahLst/>
              <a:cxnLst/>
              <a:rect l="l" t="t" r="r" b="b"/>
              <a:pathLst>
                <a:path w="12495" h="18985" extrusionOk="0">
                  <a:moveTo>
                    <a:pt x="759" y="0"/>
                  </a:moveTo>
                  <a:lnTo>
                    <a:pt x="1" y="12072"/>
                  </a:lnTo>
                  <a:cubicBezTo>
                    <a:pt x="1" y="12072"/>
                    <a:pt x="8137" y="18984"/>
                    <a:pt x="10184" y="18984"/>
                  </a:cubicBezTo>
                  <a:cubicBezTo>
                    <a:pt x="10216" y="18984"/>
                    <a:pt x="10247" y="18982"/>
                    <a:pt x="10276" y="18979"/>
                  </a:cubicBezTo>
                  <a:cubicBezTo>
                    <a:pt x="12157" y="18754"/>
                    <a:pt x="12494" y="17294"/>
                    <a:pt x="12494" y="17294"/>
                  </a:cubicBezTo>
                  <a:lnTo>
                    <a:pt x="11596" y="12241"/>
                  </a:lnTo>
                  <a:lnTo>
                    <a:pt x="7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4240;p64"/>
            <p:cNvSpPr/>
            <p:nvPr/>
          </p:nvSpPr>
          <p:spPr>
            <a:xfrm>
              <a:off x="3484325" y="2892300"/>
              <a:ext cx="325675" cy="486700"/>
            </a:xfrm>
            <a:custGeom>
              <a:avLst/>
              <a:gdLst/>
              <a:ahLst/>
              <a:cxnLst/>
              <a:rect l="l" t="t" r="r" b="b"/>
              <a:pathLst>
                <a:path w="13027" h="19468" extrusionOk="0">
                  <a:moveTo>
                    <a:pt x="999" y="1"/>
                  </a:moveTo>
                  <a:cubicBezTo>
                    <a:pt x="974" y="1"/>
                    <a:pt x="949" y="4"/>
                    <a:pt x="927" y="12"/>
                  </a:cubicBezTo>
                  <a:cubicBezTo>
                    <a:pt x="843" y="40"/>
                    <a:pt x="786" y="124"/>
                    <a:pt x="786" y="208"/>
                  </a:cubicBezTo>
                  <a:lnTo>
                    <a:pt x="28" y="12280"/>
                  </a:lnTo>
                  <a:cubicBezTo>
                    <a:pt x="0" y="12365"/>
                    <a:pt x="56" y="12421"/>
                    <a:pt x="113" y="12477"/>
                  </a:cubicBezTo>
                  <a:cubicBezTo>
                    <a:pt x="113" y="12477"/>
                    <a:pt x="2134" y="14218"/>
                    <a:pt x="4436" y="15958"/>
                  </a:cubicBezTo>
                  <a:cubicBezTo>
                    <a:pt x="5587" y="16829"/>
                    <a:pt x="6794" y="17699"/>
                    <a:pt x="7861" y="18345"/>
                  </a:cubicBezTo>
                  <a:cubicBezTo>
                    <a:pt x="8395" y="18681"/>
                    <a:pt x="8872" y="18934"/>
                    <a:pt x="9321" y="19131"/>
                  </a:cubicBezTo>
                  <a:cubicBezTo>
                    <a:pt x="9742" y="19327"/>
                    <a:pt x="10107" y="19468"/>
                    <a:pt x="10444" y="19468"/>
                  </a:cubicBezTo>
                  <a:lnTo>
                    <a:pt x="10556" y="19439"/>
                  </a:lnTo>
                  <a:cubicBezTo>
                    <a:pt x="11567" y="19327"/>
                    <a:pt x="12185" y="18878"/>
                    <a:pt x="12522" y="18429"/>
                  </a:cubicBezTo>
                  <a:cubicBezTo>
                    <a:pt x="12887" y="18008"/>
                    <a:pt x="12971" y="17615"/>
                    <a:pt x="12999" y="17587"/>
                  </a:cubicBezTo>
                  <a:cubicBezTo>
                    <a:pt x="13027" y="17474"/>
                    <a:pt x="12943" y="17334"/>
                    <a:pt x="12802" y="17306"/>
                  </a:cubicBezTo>
                  <a:cubicBezTo>
                    <a:pt x="12788" y="17302"/>
                    <a:pt x="12772" y="17300"/>
                    <a:pt x="12757" y="17300"/>
                  </a:cubicBezTo>
                  <a:cubicBezTo>
                    <a:pt x="12655" y="17300"/>
                    <a:pt x="12546" y="17377"/>
                    <a:pt x="12522" y="17474"/>
                  </a:cubicBezTo>
                  <a:cubicBezTo>
                    <a:pt x="12522" y="17502"/>
                    <a:pt x="12437" y="17839"/>
                    <a:pt x="12157" y="18176"/>
                  </a:cubicBezTo>
                  <a:cubicBezTo>
                    <a:pt x="11848" y="18513"/>
                    <a:pt x="11371" y="18878"/>
                    <a:pt x="10500" y="18990"/>
                  </a:cubicBezTo>
                  <a:lnTo>
                    <a:pt x="10444" y="18990"/>
                  </a:lnTo>
                  <a:cubicBezTo>
                    <a:pt x="10248" y="18990"/>
                    <a:pt x="9911" y="18906"/>
                    <a:pt x="9518" y="18710"/>
                  </a:cubicBezTo>
                  <a:cubicBezTo>
                    <a:pt x="8086" y="18064"/>
                    <a:pt x="5784" y="16407"/>
                    <a:pt x="3875" y="14919"/>
                  </a:cubicBezTo>
                  <a:cubicBezTo>
                    <a:pt x="2920" y="14189"/>
                    <a:pt x="2050" y="13488"/>
                    <a:pt x="1432" y="12954"/>
                  </a:cubicBezTo>
                  <a:cubicBezTo>
                    <a:pt x="1095" y="12702"/>
                    <a:pt x="843" y="12505"/>
                    <a:pt x="674" y="12337"/>
                  </a:cubicBezTo>
                  <a:cubicBezTo>
                    <a:pt x="598" y="12273"/>
                    <a:pt x="534" y="12221"/>
                    <a:pt x="486" y="12183"/>
                  </a:cubicBezTo>
                  <a:lnTo>
                    <a:pt x="486" y="12183"/>
                  </a:lnTo>
                  <a:lnTo>
                    <a:pt x="1208" y="798"/>
                  </a:lnTo>
                  <a:lnTo>
                    <a:pt x="11679" y="12645"/>
                  </a:lnTo>
                  <a:cubicBezTo>
                    <a:pt x="11722" y="12687"/>
                    <a:pt x="11778" y="12709"/>
                    <a:pt x="11837" y="12709"/>
                  </a:cubicBezTo>
                  <a:cubicBezTo>
                    <a:pt x="11897" y="12709"/>
                    <a:pt x="11960" y="12687"/>
                    <a:pt x="12016" y="12645"/>
                  </a:cubicBezTo>
                  <a:cubicBezTo>
                    <a:pt x="12101" y="12561"/>
                    <a:pt x="12101" y="12421"/>
                    <a:pt x="12016" y="12337"/>
                  </a:cubicBezTo>
                  <a:lnTo>
                    <a:pt x="1179" y="68"/>
                  </a:lnTo>
                  <a:cubicBezTo>
                    <a:pt x="1138" y="27"/>
                    <a:pt x="1067" y="1"/>
                    <a:pt x="9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151843082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5620" y="198620"/>
            <a:ext cx="6359226" cy="799450"/>
          </a:xfrm>
        </p:spPr>
        <p:txBody>
          <a:bodyPr/>
          <a:lstStyle/>
          <a:p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USED PROGRAMS</a:t>
            </a:r>
            <a:endParaRPr lang="en-GB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82" name="Picture 681">
            <a:extLst>
              <a:ext uri="{FF2B5EF4-FFF2-40B4-BE49-F238E27FC236}">
                <a16:creationId xmlns:a16="http://schemas.microsoft.com/office/drawing/2014/main" id="{10F932BE-7AB9-4ACB-BAF6-29EB350BB3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091" y="3212898"/>
            <a:ext cx="1161681" cy="1080000"/>
          </a:xfrm>
          <a:prstGeom prst="rect">
            <a:avLst/>
          </a:prstGeom>
        </p:spPr>
      </p:pic>
      <p:pic>
        <p:nvPicPr>
          <p:cNvPr id="683" name="Picture 682" descr="Visual Studio logo and symbol, meaning, history, PNG">
            <a:extLst>
              <a:ext uri="{FF2B5EF4-FFF2-40B4-BE49-F238E27FC236}">
                <a16:creationId xmlns:a16="http://schemas.microsoft.com/office/drawing/2014/main" id="{CA9C0982-FC44-4872-8305-52A33AF966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751" y="1765439"/>
            <a:ext cx="1728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4" name="Picture 683" descr="C++ logo, The C++ Programming Language Computer Icons Computer programming  Source code, programming, template, blue, computer png | PNGWing">
            <a:extLst>
              <a:ext uri="{FF2B5EF4-FFF2-40B4-BE49-F238E27FC236}">
                <a16:creationId xmlns:a16="http://schemas.microsoft.com/office/drawing/2014/main" id="{83200AFB-870E-4E46-B99C-41A9ED63A4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7935" b="91196" l="10000" r="90000">
                        <a14:foregroundMark x1="50870" y1="7935" x2="50870" y2="7935"/>
                        <a14:foregroundMark x1="52500" y1="26304" x2="52500" y2="26304"/>
                        <a14:foregroundMark x1="62826" y1="33261" x2="62826" y2="33261"/>
                        <a14:foregroundMark x1="62826" y1="33152" x2="62826" y2="33152"/>
                        <a14:foregroundMark x1="62826" y1="33152" x2="40326" y2="30978"/>
                        <a14:foregroundMark x1="40326" y1="30978" x2="32174" y2="38261"/>
                        <a14:foregroundMark x1="32174" y1="38261" x2="29022" y2="51304"/>
                        <a14:foregroundMark x1="29022" y1="51304" x2="40109" y2="70870"/>
                        <a14:foregroundMark x1="40109" y1="70870" x2="58478" y2="68152"/>
                        <a14:foregroundMark x1="58478" y1="68152" x2="65870" y2="64783"/>
                        <a14:foregroundMark x1="63152" y1="36522" x2="44348" y2="25870"/>
                        <a14:foregroundMark x1="44348" y1="25870" x2="34239" y2="34565"/>
                        <a14:foregroundMark x1="34239" y1="34565" x2="27283" y2="49891"/>
                        <a14:foregroundMark x1="27283" y1="49891" x2="31522" y2="65109"/>
                        <a14:foregroundMark x1="31522" y1="65109" x2="52609" y2="71522"/>
                        <a14:foregroundMark x1="52609" y1="71522" x2="64565" y2="69674"/>
                        <a14:foregroundMark x1="63913" y1="38587" x2="58152" y2="27391"/>
                        <a14:foregroundMark x1="58152" y1="27391" x2="58043" y2="25978"/>
                        <a14:foregroundMark x1="55761" y1="25435" x2="65217" y2="33261"/>
                        <a14:foregroundMark x1="65217" y1="33261" x2="74891" y2="35435"/>
                        <a14:foregroundMark x1="42391" y1="25109" x2="31087" y2="32391"/>
                        <a14:foregroundMark x1="31087" y1="32391" x2="24348" y2="47174"/>
                        <a14:foregroundMark x1="24348" y1="47174" x2="24239" y2="49565"/>
                        <a14:foregroundMark x1="22935" y1="51413" x2="26304" y2="61304"/>
                        <a14:foregroundMark x1="26304" y1="61304" x2="35870" y2="67609"/>
                        <a14:foregroundMark x1="35870" y1="67609" x2="39891" y2="77826"/>
                        <a14:foregroundMark x1="39891" y1="77826" x2="40761" y2="76848"/>
                        <a14:foregroundMark x1="47065" y1="71304" x2="60326" y2="72717"/>
                        <a14:foregroundMark x1="60326" y1="72717" x2="73043" y2="67500"/>
                        <a14:foregroundMark x1="73043" y1="67500" x2="64022" y2="64022"/>
                        <a14:foregroundMark x1="64022" y1="64022" x2="64348" y2="57500"/>
                        <a14:foregroundMark x1="66957" y1="48587" x2="66957" y2="48587"/>
                        <a14:foregroundMark x1="66957" y1="48587" x2="66957" y2="48587"/>
                        <a14:foregroundMark x1="64130" y1="45435" x2="79891" y2="51196"/>
                        <a14:foregroundMark x1="79891" y1="51196" x2="82283" y2="56087"/>
                        <a14:foregroundMark x1="65870" y1="45978" x2="62717" y2="54239"/>
                        <a14:foregroundMark x1="63152" y1="50761" x2="71630" y2="49239"/>
                        <a14:foregroundMark x1="79891" y1="45435" x2="82065" y2="55109"/>
                        <a14:foregroundMark x1="80978" y1="50435" x2="85543" y2="50109"/>
                        <a14:foregroundMark x1="52065" y1="91196" x2="52065" y2="91196"/>
                        <a14:foregroundMark x1="44022" y1="88913" x2="44022" y2="8891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3485" y="1765439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5" name="Picture 684">
            <a:extLst>
              <a:ext uri="{FF2B5EF4-FFF2-40B4-BE49-F238E27FC236}">
                <a16:creationId xmlns:a16="http://schemas.microsoft.com/office/drawing/2014/main" id="{D39AE973-5E3D-4F22-82BE-2975B729693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700" y="3199290"/>
            <a:ext cx="1771546" cy="1107216"/>
          </a:xfrm>
          <a:prstGeom prst="rect">
            <a:avLst/>
          </a:prstGeom>
        </p:spPr>
      </p:pic>
      <p:pic>
        <p:nvPicPr>
          <p:cNvPr id="686" name="Picture 685">
            <a:extLst>
              <a:ext uri="{FF2B5EF4-FFF2-40B4-BE49-F238E27FC236}">
                <a16:creationId xmlns:a16="http://schemas.microsoft.com/office/drawing/2014/main" id="{5E7190DC-3C47-4514-8AD9-089D71582F4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42199" y="1765439"/>
            <a:ext cx="1080000" cy="1080000"/>
          </a:xfrm>
          <a:prstGeom prst="rect">
            <a:avLst/>
          </a:prstGeom>
        </p:spPr>
      </p:pic>
      <p:pic>
        <p:nvPicPr>
          <p:cNvPr id="687" name="Picture 686" descr="Pin on My saves">
            <a:extLst>
              <a:ext uri="{FF2B5EF4-FFF2-40B4-BE49-F238E27FC236}">
                <a16:creationId xmlns:a16="http://schemas.microsoft.com/office/drawing/2014/main" id="{232308EA-2782-4277-853F-9D7C354A45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5270" b="64216" l="20116" r="73721">
                        <a14:foregroundMark x1="25000" y1="29412" x2="25000" y2="29412"/>
                        <a14:foregroundMark x1="27093" y1="26961" x2="37093" y2="14828"/>
                        <a14:foregroundMark x1="37093" y1="14828" x2="48837" y2="14093"/>
                        <a14:foregroundMark x1="48837" y1="14093" x2="57907" y2="18995"/>
                        <a14:foregroundMark x1="57907" y1="18995" x2="70465" y2="31373"/>
                        <a14:foregroundMark x1="70465" y1="31373" x2="67326" y2="41299"/>
                        <a14:foregroundMark x1="67326" y1="41299" x2="55233" y2="58456"/>
                        <a14:foregroundMark x1="26279" y1="31863" x2="48488" y2="11887"/>
                        <a14:foregroundMark x1="48488" y1="11887" x2="58837" y2="19608"/>
                        <a14:foregroundMark x1="58837" y1="19608" x2="68140" y2="46569"/>
                        <a14:foregroundMark x1="68140" y1="46569" x2="68488" y2="44240"/>
                        <a14:foregroundMark x1="44884" y1="13358" x2="31047" y2="19363"/>
                        <a14:foregroundMark x1="31047" y1="19363" x2="27674" y2="27819"/>
                        <a14:foregroundMark x1="27674" y1="27819" x2="26744" y2="42770"/>
                        <a14:foregroundMark x1="26744" y1="42770" x2="38721" y2="57721"/>
                        <a14:foregroundMark x1="26860" y1="37623" x2="37093" y2="46691"/>
                        <a14:foregroundMark x1="37093" y1="46691" x2="39651" y2="47304"/>
                        <a14:foregroundMark x1="60233" y1="48284" x2="57326" y2="61520"/>
                        <a14:foregroundMark x1="57326" y1="61520" x2="70814" y2="42402"/>
                        <a14:foregroundMark x1="70814" y1="42402" x2="71628" y2="33088"/>
                        <a14:foregroundMark x1="71628" y1="33088" x2="68256" y2="20956"/>
                        <a14:foregroundMark x1="68256" y1="20956" x2="59535" y2="13848"/>
                        <a14:foregroundMark x1="59535" y1="13848" x2="49186" y2="10172"/>
                        <a14:foregroundMark x1="49186" y1="10172" x2="39884" y2="11765"/>
                        <a14:foregroundMark x1="39884" y1="11765" x2="28372" y2="20466"/>
                        <a14:foregroundMark x1="28372" y1="20466" x2="23023" y2="30515"/>
                        <a14:foregroundMark x1="23023" y1="30515" x2="23372" y2="43873"/>
                        <a14:foregroundMark x1="23372" y1="43873" x2="38256" y2="57843"/>
                        <a14:foregroundMark x1="38256" y1="57843" x2="39651" y2="56863"/>
                        <a14:foregroundMark x1="73837" y1="31127" x2="58837" y2="11520"/>
                        <a14:foregroundMark x1="58837" y1="11520" x2="43605" y2="9436"/>
                        <a14:foregroundMark x1="43605" y1="9436" x2="24651" y2="21936"/>
                        <a14:foregroundMark x1="24651" y1="21936" x2="21744" y2="35294"/>
                        <a14:foregroundMark x1="21744" y1="35294" x2="35698" y2="58824"/>
                        <a14:foregroundMark x1="35698" y1="58824" x2="35698" y2="58824"/>
                        <a14:foregroundMark x1="20000" y1="36520" x2="24651" y2="21078"/>
                        <a14:foregroundMark x1="24651" y1="21078" x2="38023" y2="7353"/>
                        <a14:foregroundMark x1="38023" y1="7353" x2="51860" y2="7108"/>
                        <a14:foregroundMark x1="51860" y1="7108" x2="67326" y2="18873"/>
                        <a14:foregroundMark x1="67326" y1="18873" x2="73372" y2="26103"/>
                        <a14:foregroundMark x1="73372" y1="26103" x2="73721" y2="45221"/>
                        <a14:foregroundMark x1="47558" y1="7598" x2="52209" y2="5270"/>
                        <a14:foregroundMark x1="62209" y1="20466" x2="46628" y2="35662"/>
                        <a14:foregroundMark x1="46628" y1="35662" x2="37558" y2="35784"/>
                        <a14:foregroundMark x1="37558" y1="35784" x2="52442" y2="35662"/>
                        <a14:foregroundMark x1="52442" y1="35662" x2="56628" y2="33211"/>
                        <a14:foregroundMark x1="43488" y1="32353" x2="38372" y2="24387"/>
                        <a14:foregroundMark x1="38372" y1="24387" x2="40465" y2="34314"/>
                        <a14:foregroundMark x1="40465" y1="34314" x2="51279" y2="31985"/>
                        <a14:foregroundMark x1="51279" y1="31985" x2="48256" y2="44240"/>
                        <a14:foregroundMark x1="48256" y1="44240" x2="57093" y2="42279"/>
                        <a14:foregroundMark x1="57093" y1="42279" x2="62907" y2="47917"/>
                        <a14:foregroundMark x1="45000" y1="26716" x2="35116" y2="36397"/>
                        <a14:foregroundMark x1="35116" y1="36397" x2="47209" y2="29289"/>
                        <a14:foregroundMark x1="47209" y1="29289" x2="62209" y2="33701"/>
                        <a14:foregroundMark x1="46512" y1="23407" x2="58140" y2="22059"/>
                        <a14:foregroundMark x1="58140" y1="22059" x2="58721" y2="26961"/>
                        <a14:foregroundMark x1="34767" y1="33211" x2="43140" y2="43873"/>
                        <a14:foregroundMark x1="43140" y1="43873" x2="54884" y2="39216"/>
                        <a14:foregroundMark x1="54884" y1="39216" x2="64535" y2="40564"/>
                        <a14:foregroundMark x1="64535" y1="40564" x2="63837" y2="43750"/>
                        <a14:foregroundMark x1="39884" y1="38848" x2="33488" y2="30760"/>
                        <a14:foregroundMark x1="33488" y1="30760" x2="39302" y2="31127"/>
                        <a14:foregroundMark x1="32907" y1="38235" x2="40698" y2="42647"/>
                        <a14:foregroundMark x1="40698" y1="42647" x2="44651" y2="42770"/>
                        <a14:foregroundMark x1="37093" y1="42157" x2="58953" y2="48897"/>
                        <a14:foregroundMark x1="58953" y1="48897" x2="59884" y2="46569"/>
                        <a14:foregroundMark x1="38837" y1="48162" x2="55000" y2="59191"/>
                        <a14:foregroundMark x1="55000" y1="59191" x2="58023" y2="60172"/>
                        <a14:foregroundMark x1="39419" y1="55392" x2="40814" y2="61397"/>
                        <a14:foregroundMark x1="37791" y1="52819" x2="44884" y2="57353"/>
                        <a14:foregroundMark x1="43372" y1="57230" x2="54186" y2="58211"/>
                        <a14:foregroundMark x1="54186" y1="58211" x2="56395" y2="55760"/>
                        <a14:foregroundMark x1="43372" y1="58333" x2="52209" y2="59314"/>
                        <a14:foregroundMark x1="52209" y1="59314" x2="55698" y2="60907"/>
                        <a14:foregroundMark x1="40930" y1="59926" x2="49767" y2="59436"/>
                        <a14:foregroundMark x1="49767" y1="59436" x2="41512" y2="57475"/>
                        <a14:foregroundMark x1="45698" y1="60417" x2="55349" y2="57721"/>
                        <a14:foregroundMark x1="55349" y1="57721" x2="55349" y2="57721"/>
                        <a14:foregroundMark x1="55698" y1="59926" x2="46279" y2="63235"/>
                        <a14:foregroundMark x1="46279" y1="63235" x2="53953" y2="57108"/>
                        <a14:foregroundMark x1="53953" y1="57108" x2="51395" y2="59559"/>
                        <a14:foregroundMark x1="41860" y1="60049" x2="55000" y2="58946"/>
                        <a14:foregroundMark x1="55000" y1="58946" x2="44419" y2="64338"/>
                        <a14:foregroundMark x1="44419" y1="64338" x2="41512" y2="59926"/>
                        <a14:foregroundMark x1="54070" y1="61275" x2="43023" y2="63725"/>
                        <a14:foregroundMark x1="43023" y1="63725" x2="52442" y2="60294"/>
                        <a14:foregroundMark x1="52442" y1="60294" x2="51744" y2="61520"/>
                        <a14:foregroundMark x1="48721" y1="63235" x2="46860" y2="61275"/>
                        <a14:foregroundMark x1="50814" y1="63113" x2="52093" y2="62745"/>
                        <a14:foregroundMark x1="55349" y1="62255" x2="59186" y2="59069"/>
                        <a14:foregroundMark x1="56395" y1="62255" x2="52558" y2="63603"/>
                        <a14:foregroundMark x1="40581" y1="63235" x2="45930" y2="59314"/>
                        <a14:foregroundMark x1="20233" y1="32966" x2="20233" y2="32966"/>
                        <a14:foregroundMark x1="20116" y1="32721" x2="20116" y2="32721"/>
                        <a14:foregroundMark x1="20000" y1="33701" x2="20233" y2="34926"/>
                        <a14:foregroundMark x1="20233" y1="34926" x2="21047" y2="3566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0342" t="4886" r="22310" b="36610"/>
          <a:stretch/>
        </p:blipFill>
        <p:spPr bwMode="auto">
          <a:xfrm>
            <a:off x="7357247" y="1765439"/>
            <a:ext cx="1093999" cy="1080000"/>
          </a:xfrm>
          <a:prstGeom prst="flowChartConnec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8" name="Picture 687">
            <a:extLst>
              <a:ext uri="{FF2B5EF4-FFF2-40B4-BE49-F238E27FC236}">
                <a16:creationId xmlns:a16="http://schemas.microsoft.com/office/drawing/2014/main" id="{08C08CCC-900E-451C-87A9-5A4497572C97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31" r="19383" b="7244"/>
          <a:stretch/>
        </p:blipFill>
        <p:spPr>
          <a:xfrm>
            <a:off x="3834246" y="2963084"/>
            <a:ext cx="1496234" cy="1480742"/>
          </a:xfrm>
          <a:prstGeom prst="rect">
            <a:avLst/>
          </a:prstGeom>
        </p:spPr>
      </p:pic>
      <p:pic>
        <p:nvPicPr>
          <p:cNvPr id="689" name="Picture 2" descr="Download Microsoft Excel Logo in SVG Vector or PNG File Format - Logo.wine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4699" y="2954012"/>
            <a:ext cx="2392529" cy="1595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0" name="Picture 689"/>
          <p:cNvPicPr>
            <a:picLocks noChangeAspect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10000" b="90000" l="10000" r="90000">
                        <a14:backgroundMark x1="29688" y1="91406" x2="25195" y2="88477"/>
                        <a14:backgroundMark x1="25195" y1="88477" x2="48242" y2="82227"/>
                        <a14:backgroundMark x1="46680" y1="82813" x2="60742" y2="8222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164446" y="3011721"/>
            <a:ext cx="1479600" cy="1479600"/>
          </a:xfrm>
          <a:prstGeom prst="rect">
            <a:avLst/>
          </a:prstGeom>
        </p:spPr>
      </p:pic>
      <p:pic>
        <p:nvPicPr>
          <p:cNvPr id="691" name="Picture 690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138533" y="1856061"/>
            <a:ext cx="887661" cy="898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908536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28;p29"/>
          <p:cNvSpPr txBox="1">
            <a:spLocks/>
          </p:cNvSpPr>
          <p:nvPr/>
        </p:nvSpPr>
        <p:spPr>
          <a:xfrm>
            <a:off x="1069137" y="1778239"/>
            <a:ext cx="6975746" cy="188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Font typeface="Abel"/>
              <a:buNone/>
              <a:defRPr sz="18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Font typeface="Abel"/>
              <a:buNone/>
              <a:defRPr sz="48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Font typeface="Abel"/>
              <a:buNone/>
              <a:defRPr sz="48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Font typeface="Abel"/>
              <a:buNone/>
              <a:defRPr sz="48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Font typeface="Abel"/>
              <a:buNone/>
              <a:defRPr sz="48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Font typeface="Abel"/>
              <a:buNone/>
              <a:defRPr sz="48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Font typeface="Abel"/>
              <a:buNone/>
              <a:defRPr sz="48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Font typeface="Abel"/>
              <a:buNone/>
              <a:defRPr sz="48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Font typeface="Abel"/>
              <a:buNone/>
              <a:defRPr sz="48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r>
              <a:rPr lang="en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LET’S JUMP TO THE PROJECT!</a:t>
            </a:r>
            <a:endParaRPr lang="en-GB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13354567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28;p29"/>
          <p:cNvSpPr txBox="1">
            <a:spLocks/>
          </p:cNvSpPr>
          <p:nvPr/>
        </p:nvSpPr>
        <p:spPr>
          <a:xfrm>
            <a:off x="1295399" y="1759526"/>
            <a:ext cx="6511637" cy="1815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Font typeface="Abel"/>
              <a:buNone/>
              <a:defRPr sz="18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Font typeface="Abel"/>
              <a:buNone/>
              <a:defRPr sz="48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Font typeface="Abel"/>
              <a:buNone/>
              <a:defRPr sz="48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Font typeface="Abel"/>
              <a:buNone/>
              <a:defRPr sz="48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Font typeface="Abel"/>
              <a:buNone/>
              <a:defRPr sz="48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Font typeface="Abel"/>
              <a:buNone/>
              <a:defRPr sz="48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Font typeface="Abel"/>
              <a:buNone/>
              <a:defRPr sz="48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Font typeface="Abel"/>
              <a:buNone/>
              <a:defRPr sz="48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Font typeface="Abel"/>
              <a:buNone/>
              <a:defRPr sz="48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r>
              <a:rPr lang="en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 FOR YOUR ATTENTION!</a:t>
            </a:r>
            <a:endParaRPr lang="en-GB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62718762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al Project Proposal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292C35"/>
      </a:accent1>
      <a:accent2>
        <a:srgbClr val="475972"/>
      </a:accent2>
      <a:accent3>
        <a:srgbClr val="E9E2C9"/>
      </a:accent3>
      <a:accent4>
        <a:srgbClr val="FFDD6B"/>
      </a:accent4>
      <a:accent5>
        <a:srgbClr val="DCAE52"/>
      </a:accent5>
      <a:accent6>
        <a:srgbClr val="AF7132"/>
      </a:accent6>
      <a:hlink>
        <a:srgbClr val="DCAE5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40</Words>
  <Application>Microsoft Office PowerPoint</Application>
  <PresentationFormat>On-screen Show (16:9)</PresentationFormat>
  <Paragraphs>17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Montserrat</vt:lpstr>
      <vt:lpstr>Barlow Semi Condensed</vt:lpstr>
      <vt:lpstr>Rubik Medium</vt:lpstr>
      <vt:lpstr>Abel</vt:lpstr>
      <vt:lpstr>Arial</vt:lpstr>
      <vt:lpstr>Custal Project Proposal by Slidesgo</vt:lpstr>
      <vt:lpstr>S.W.A.G</vt:lpstr>
      <vt:lpstr>OUR TEAM</vt:lpstr>
      <vt:lpstr>OUR IDEA</vt:lpstr>
      <vt:lpstr>OUR IDEA</vt:lpstr>
      <vt:lpstr>STAGES OF DEVELOPMENT</vt:lpstr>
      <vt:lpstr>USED PROGRAMS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S.W.A.G</dc:title>
  <dc:creator>NITRO 5</dc:creator>
  <cp:lastModifiedBy>NITRO 5</cp:lastModifiedBy>
  <cp:revision>41</cp:revision>
  <dcterms:modified xsi:type="dcterms:W3CDTF">2022-11-20T16:07:19Z</dcterms:modified>
</cp:coreProperties>
</file>