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341" r:id="rId3"/>
    <p:sldId id="342" r:id="rId4"/>
    <p:sldId id="347" r:id="rId5"/>
    <p:sldId id="343" r:id="rId6"/>
    <p:sldId id="344" r:id="rId7"/>
    <p:sldId id="345" r:id="rId8"/>
    <p:sldId id="346" r:id="rId9"/>
  </p:sldIdLst>
  <p:sldSz cx="9144000" cy="5143500" type="screen16x9"/>
  <p:notesSz cx="6858000" cy="9144000"/>
  <p:embeddedFontLst>
    <p:embeddedFont>
      <p:font typeface="Abel" panose="020B0604020202020204" charset="0"/>
      <p:regular r:id="rId11"/>
    </p:embeddedFont>
    <p:embeddedFont>
      <p:font typeface="Montserrat" panose="00000500000000000000" pitchFamily="2" charset="-52"/>
      <p:regular r:id="rId12"/>
      <p:bold r:id="rId13"/>
      <p:italic r:id="rId14"/>
      <p:boldItalic r:id="rId15"/>
    </p:embeddedFont>
    <p:embeddedFont>
      <p:font typeface="Barlow Semi Condensed" panose="020B0604020202020204" charset="0"/>
      <p:regular r:id="rId16"/>
      <p:bold r:id="rId17"/>
      <p:italic r:id="rId18"/>
      <p:boldItalic r:id="rId19"/>
    </p:embeddedFont>
    <p:embeddedFont>
      <p:font typeface="Rubik Medium" panose="020B0604020202020204" charset="-79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E1A31D-AAF6-4DC9-AD1E-3A9216483682}">
  <a:tblStyle styleId="{C5E1A31D-AAF6-4DC9-AD1E-3A92164836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73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5347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6662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4832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259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</p:sldLayoutIdLst>
  <p:transition spd="med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18.png"/><Relationship Id="rId10" Type="http://schemas.microsoft.com/office/2007/relationships/hdphoto" Target="../media/hdphoto2.wdp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745375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S.W.A.G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EDUCATIONAL TRAVELLING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112" y="235743"/>
            <a:ext cx="5139681" cy="799450"/>
          </a:xfrm>
        </p:spPr>
        <p:txBody>
          <a:bodyPr/>
          <a:lstStyle/>
          <a:p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TEAM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0445" y="1574236"/>
            <a:ext cx="1961858" cy="2792840"/>
            <a:chOff x="263445" y="1521618"/>
            <a:chExt cx="1961858" cy="27928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t="7492" b="28869"/>
            <a:stretch/>
          </p:blipFill>
          <p:spPr>
            <a:xfrm>
              <a:off x="574311" y="1521618"/>
              <a:ext cx="1327475" cy="1501841"/>
            </a:xfrm>
            <a:prstGeom prst="rect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</p:pic>
        <p:grpSp>
          <p:nvGrpSpPr>
            <p:cNvPr id="13" name="Group 12"/>
            <p:cNvGrpSpPr/>
            <p:nvPr/>
          </p:nvGrpSpPr>
          <p:grpSpPr>
            <a:xfrm>
              <a:off x="263445" y="3059179"/>
              <a:ext cx="1961858" cy="1255279"/>
              <a:chOff x="124121" y="3540621"/>
              <a:chExt cx="2219400" cy="1375102"/>
            </a:xfrm>
          </p:grpSpPr>
          <p:grpSp>
            <p:nvGrpSpPr>
              <p:cNvPr id="15" name="Group 14"/>
              <p:cNvGrpSpPr/>
              <p:nvPr/>
            </p:nvGrpSpPr>
            <p:grpSpPr>
              <a:xfrm flipV="1">
                <a:off x="1191861" y="3540621"/>
                <a:ext cx="83920" cy="843517"/>
                <a:chOff x="-536141" y="858970"/>
                <a:chExt cx="83920" cy="843517"/>
              </a:xfrm>
              <a:solidFill>
                <a:schemeClr val="accent4">
                  <a:lumMod val="50000"/>
                </a:schemeClr>
              </a:solidFill>
            </p:grpSpPr>
            <p:cxnSp>
              <p:nvCxnSpPr>
                <p:cNvPr id="16" name="Google Shape;2717;p49"/>
                <p:cNvCxnSpPr/>
                <p:nvPr/>
              </p:nvCxnSpPr>
              <p:spPr>
                <a:xfrm rot="10800000">
                  <a:off x="-494181" y="911028"/>
                  <a:ext cx="0" cy="791459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7" name="Google Shape;2720;p49"/>
                <p:cNvSpPr/>
                <p:nvPr/>
              </p:nvSpPr>
              <p:spPr>
                <a:xfrm>
                  <a:off x="-536141" y="858970"/>
                  <a:ext cx="83920" cy="104115"/>
                </a:xfrm>
                <a:prstGeom prst="ellipse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latin typeface="Barlow Semi Condensed" panose="020B0604020202020204" charset="0"/>
                    <a:cs typeface="Barlow Semi Condensed" panose="020B0604020202020204" charset="0"/>
                  </a:endParaRPr>
                </a:p>
              </p:txBody>
            </p:sp>
          </p:grpSp>
          <p:sp>
            <p:nvSpPr>
              <p:cNvPr id="18" name="Google Shape;2695;p49"/>
              <p:cNvSpPr txBox="1"/>
              <p:nvPr/>
            </p:nvSpPr>
            <p:spPr>
              <a:xfrm>
                <a:off x="124121" y="4280023"/>
                <a:ext cx="2219400" cy="6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Konstantin </a:t>
                </a:r>
                <a:r>
                  <a:rPr lang="en-US" sz="1600" dirty="0" err="1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Dinev</a:t>
                </a:r>
                <a:endParaRPr lang="en-US" sz="1600" dirty="0" smtClean="0">
                  <a:solidFill>
                    <a:schemeClr val="tx2">
                      <a:lumMod val="90000"/>
                    </a:schemeClr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Scrum Trainer</a:t>
                </a:r>
                <a:endParaRPr sz="1600" dirty="0">
                  <a:solidFill>
                    <a:schemeClr val="tx2">
                      <a:lumMod val="90000"/>
                    </a:schemeClr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2304033" y="1574236"/>
            <a:ext cx="1961858" cy="2792840"/>
            <a:chOff x="2254031" y="1521618"/>
            <a:chExt cx="1961858" cy="27928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/>
            <a:srcRect l="1221" t="1042" r="3437" b="457"/>
            <a:stretch/>
          </p:blipFill>
          <p:spPr>
            <a:xfrm>
              <a:off x="2588490" y="1521618"/>
              <a:ext cx="1347660" cy="1501841"/>
            </a:xfrm>
            <a:prstGeom prst="rect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</p:pic>
        <p:grpSp>
          <p:nvGrpSpPr>
            <p:cNvPr id="20" name="Group 19"/>
            <p:cNvGrpSpPr/>
            <p:nvPr/>
          </p:nvGrpSpPr>
          <p:grpSpPr>
            <a:xfrm>
              <a:off x="2254031" y="3059179"/>
              <a:ext cx="1961858" cy="1255279"/>
              <a:chOff x="124121" y="3540621"/>
              <a:chExt cx="2219400" cy="1375102"/>
            </a:xfrm>
          </p:grpSpPr>
          <p:grpSp>
            <p:nvGrpSpPr>
              <p:cNvPr id="21" name="Group 20"/>
              <p:cNvGrpSpPr/>
              <p:nvPr/>
            </p:nvGrpSpPr>
            <p:grpSpPr>
              <a:xfrm flipV="1">
                <a:off x="1191861" y="3540621"/>
                <a:ext cx="83920" cy="843517"/>
                <a:chOff x="-536141" y="858970"/>
                <a:chExt cx="83920" cy="843517"/>
              </a:xfrm>
              <a:solidFill>
                <a:schemeClr val="accent4">
                  <a:lumMod val="50000"/>
                </a:schemeClr>
              </a:solidFill>
            </p:grpSpPr>
            <p:cxnSp>
              <p:nvCxnSpPr>
                <p:cNvPr id="23" name="Google Shape;2717;p49"/>
                <p:cNvCxnSpPr/>
                <p:nvPr/>
              </p:nvCxnSpPr>
              <p:spPr>
                <a:xfrm rot="10800000">
                  <a:off x="-494181" y="911028"/>
                  <a:ext cx="0" cy="791459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4" name="Google Shape;2720;p49"/>
                <p:cNvSpPr/>
                <p:nvPr/>
              </p:nvSpPr>
              <p:spPr>
                <a:xfrm>
                  <a:off x="-536141" y="858970"/>
                  <a:ext cx="83920" cy="104115"/>
                </a:xfrm>
                <a:prstGeom prst="ellipse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latin typeface="Barlow Semi Condensed" panose="020B0604020202020204" charset="0"/>
                    <a:cs typeface="Barlow Semi Condensed" panose="020B0604020202020204" charset="0"/>
                  </a:endParaRPr>
                </a:p>
              </p:txBody>
            </p:sp>
          </p:grpSp>
          <p:sp>
            <p:nvSpPr>
              <p:cNvPr id="22" name="Google Shape;2695;p49"/>
              <p:cNvSpPr txBox="1"/>
              <p:nvPr/>
            </p:nvSpPr>
            <p:spPr>
              <a:xfrm>
                <a:off x="124121" y="4280023"/>
                <a:ext cx="2219400" cy="6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err="1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Kaloqn</a:t>
                </a:r>
                <a:r>
                  <a:rPr lang="en-US" sz="1600" dirty="0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 </a:t>
                </a:r>
                <a:r>
                  <a:rPr lang="en-US" sz="1600" dirty="0" err="1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Dimov</a:t>
                </a:r>
                <a:endParaRPr lang="en-US" sz="1600" dirty="0" smtClean="0">
                  <a:solidFill>
                    <a:schemeClr val="tx2">
                      <a:lumMod val="90000"/>
                    </a:schemeClr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Back-end </a:t>
                </a:r>
                <a:endParaRPr sz="1600" dirty="0">
                  <a:solidFill>
                    <a:schemeClr val="tx2">
                      <a:lumMod val="90000"/>
                    </a:schemeClr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4367621" y="1578220"/>
            <a:ext cx="2373930" cy="2788856"/>
            <a:chOff x="4299465" y="1521618"/>
            <a:chExt cx="2373930" cy="278885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53"/>
            <a:stretch/>
          </p:blipFill>
          <p:spPr>
            <a:xfrm>
              <a:off x="4822693" y="1521618"/>
              <a:ext cx="1327474" cy="1501841"/>
            </a:xfrm>
            <a:prstGeom prst="rect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</p:pic>
        <p:grpSp>
          <p:nvGrpSpPr>
            <p:cNvPr id="25" name="Group 24"/>
            <p:cNvGrpSpPr/>
            <p:nvPr/>
          </p:nvGrpSpPr>
          <p:grpSpPr>
            <a:xfrm>
              <a:off x="4299465" y="3055196"/>
              <a:ext cx="2373930" cy="1255278"/>
              <a:chOff x="-108962" y="3540621"/>
              <a:chExt cx="2685567" cy="1375101"/>
            </a:xfrm>
          </p:grpSpPr>
          <p:grpSp>
            <p:nvGrpSpPr>
              <p:cNvPr id="26" name="Group 25"/>
              <p:cNvGrpSpPr/>
              <p:nvPr/>
            </p:nvGrpSpPr>
            <p:grpSpPr>
              <a:xfrm flipV="1">
                <a:off x="1191861" y="3540621"/>
                <a:ext cx="83920" cy="843517"/>
                <a:chOff x="-536141" y="858970"/>
                <a:chExt cx="83920" cy="843517"/>
              </a:xfrm>
              <a:solidFill>
                <a:schemeClr val="accent4">
                  <a:lumMod val="50000"/>
                </a:schemeClr>
              </a:solidFill>
            </p:grpSpPr>
            <p:cxnSp>
              <p:nvCxnSpPr>
                <p:cNvPr id="28" name="Google Shape;2717;p49"/>
                <p:cNvCxnSpPr/>
                <p:nvPr/>
              </p:nvCxnSpPr>
              <p:spPr>
                <a:xfrm rot="10800000">
                  <a:off x="-494181" y="911028"/>
                  <a:ext cx="0" cy="791459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9" name="Google Shape;2720;p49"/>
                <p:cNvSpPr/>
                <p:nvPr/>
              </p:nvSpPr>
              <p:spPr>
                <a:xfrm>
                  <a:off x="-536141" y="858970"/>
                  <a:ext cx="83920" cy="104115"/>
                </a:xfrm>
                <a:prstGeom prst="ellipse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latin typeface="Barlow Semi Condensed" panose="020B0604020202020204" charset="0"/>
                    <a:cs typeface="Barlow Semi Condensed" panose="020B0604020202020204" charset="0"/>
                  </a:endParaRPr>
                </a:p>
              </p:txBody>
            </p:sp>
          </p:grpSp>
          <p:sp>
            <p:nvSpPr>
              <p:cNvPr id="27" name="Google Shape;2695;p49"/>
              <p:cNvSpPr txBox="1"/>
              <p:nvPr/>
            </p:nvSpPr>
            <p:spPr>
              <a:xfrm>
                <a:off x="-108962" y="4280022"/>
                <a:ext cx="2685567" cy="6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:r>
                  <a:rPr lang="en" sz="1600" dirty="0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Victoria Bolashikova</a:t>
                </a:r>
                <a:endParaRPr lang="en" sz="1600" dirty="0">
                  <a:solidFill>
                    <a:schemeClr val="tx2"/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Back-end </a:t>
                </a:r>
                <a:endParaRPr sz="1600" dirty="0">
                  <a:solidFill>
                    <a:schemeClr val="tx2"/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6860670" y="1574236"/>
            <a:ext cx="1961858" cy="2776550"/>
            <a:chOff x="6720220" y="1521618"/>
            <a:chExt cx="1961858" cy="2776550"/>
          </a:xfrm>
        </p:grpSpPr>
        <p:grpSp>
          <p:nvGrpSpPr>
            <p:cNvPr id="30" name="Group 29"/>
            <p:cNvGrpSpPr/>
            <p:nvPr/>
          </p:nvGrpSpPr>
          <p:grpSpPr>
            <a:xfrm>
              <a:off x="6720220" y="3042889"/>
              <a:ext cx="1961858" cy="1255279"/>
              <a:chOff x="124121" y="3540621"/>
              <a:chExt cx="2219400" cy="1375102"/>
            </a:xfrm>
          </p:grpSpPr>
          <p:grpSp>
            <p:nvGrpSpPr>
              <p:cNvPr id="31" name="Group 30"/>
              <p:cNvGrpSpPr/>
              <p:nvPr/>
            </p:nvGrpSpPr>
            <p:grpSpPr>
              <a:xfrm flipV="1">
                <a:off x="1191861" y="3540621"/>
                <a:ext cx="83920" cy="843517"/>
                <a:chOff x="-536141" y="858970"/>
                <a:chExt cx="83920" cy="843517"/>
              </a:xfrm>
              <a:solidFill>
                <a:schemeClr val="accent4">
                  <a:lumMod val="50000"/>
                </a:schemeClr>
              </a:solidFill>
            </p:grpSpPr>
            <p:cxnSp>
              <p:nvCxnSpPr>
                <p:cNvPr id="33" name="Google Shape;2717;p49"/>
                <p:cNvCxnSpPr/>
                <p:nvPr/>
              </p:nvCxnSpPr>
              <p:spPr>
                <a:xfrm rot="10800000">
                  <a:off x="-494181" y="911028"/>
                  <a:ext cx="0" cy="791459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4" name="Google Shape;2720;p49"/>
                <p:cNvSpPr/>
                <p:nvPr/>
              </p:nvSpPr>
              <p:spPr>
                <a:xfrm>
                  <a:off x="-536141" y="858970"/>
                  <a:ext cx="83920" cy="104115"/>
                </a:xfrm>
                <a:prstGeom prst="ellipse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latin typeface="Barlow Semi Condensed" panose="020B0604020202020204" charset="0"/>
                    <a:cs typeface="Barlow Semi Condensed" panose="020B0604020202020204" charset="0"/>
                  </a:endParaRPr>
                </a:p>
              </p:txBody>
            </p:sp>
          </p:grpSp>
          <p:sp>
            <p:nvSpPr>
              <p:cNvPr id="32" name="Google Shape;2695;p49"/>
              <p:cNvSpPr txBox="1"/>
              <p:nvPr/>
            </p:nvSpPr>
            <p:spPr>
              <a:xfrm>
                <a:off x="124121" y="4280023"/>
                <a:ext cx="2219400" cy="6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:r>
                  <a:rPr lang="en-GB" sz="1600" dirty="0" err="1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Gergana</a:t>
                </a:r>
                <a:r>
                  <a:rPr lang="en-GB" sz="1600" dirty="0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 </a:t>
                </a:r>
                <a:r>
                  <a:rPr lang="en-GB" sz="1600" dirty="0" err="1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Bineva</a:t>
                </a:r>
                <a:endParaRPr lang="en-GB" sz="1600" dirty="0" smtClean="0">
                  <a:solidFill>
                    <a:schemeClr val="tx2"/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  <a:p>
                <a:pPr lvl="0" algn="ctr"/>
                <a:r>
                  <a:rPr lang="en-GB" sz="1600" dirty="0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QA Engineer</a:t>
                </a:r>
                <a:endParaRPr sz="1600" dirty="0">
                  <a:solidFill>
                    <a:schemeClr val="tx2"/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/>
            <a:srcRect t="26379" b="29954"/>
            <a:stretch/>
          </p:blipFill>
          <p:spPr>
            <a:xfrm rot="16200000">
              <a:off x="6941298" y="1617731"/>
              <a:ext cx="1519701" cy="1327475"/>
            </a:xfrm>
            <a:prstGeom prst="rect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18357230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3993" y="314326"/>
            <a:ext cx="4864894" cy="817010"/>
          </a:xfrm>
        </p:spPr>
        <p:txBody>
          <a:bodyPr/>
          <a:lstStyle/>
          <a:p>
            <a:r>
              <a:rPr lang="en-GB" sz="40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IDEA</a:t>
            </a:r>
            <a:endParaRPr lang="en-GB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467" t="1945" r="1834" b="2060"/>
          <a:stretch/>
        </p:blipFill>
        <p:spPr>
          <a:xfrm>
            <a:off x="5214194" y="1410836"/>
            <a:ext cx="3423106" cy="303840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60" y="1410836"/>
            <a:ext cx="4535280" cy="303840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1339952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711" y="335756"/>
            <a:ext cx="4864894" cy="817010"/>
          </a:xfrm>
        </p:spPr>
        <p:txBody>
          <a:bodyPr/>
          <a:lstStyle/>
          <a:p>
            <a:r>
              <a:rPr lang="en-GB" sz="40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IDEA</a:t>
            </a:r>
            <a:endParaRPr lang="en-GB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007" y="1425170"/>
            <a:ext cx="3371125" cy="303840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136" y="1425170"/>
            <a:ext cx="3363542" cy="303840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4590869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620" y="198620"/>
            <a:ext cx="6359226" cy="799450"/>
          </a:xfrm>
        </p:spPr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STAGES OF DEVELOPMENT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oogle Shape;2739;p51"/>
          <p:cNvGrpSpPr/>
          <p:nvPr/>
        </p:nvGrpSpPr>
        <p:grpSpPr>
          <a:xfrm>
            <a:off x="3178892" y="2962043"/>
            <a:ext cx="2686595" cy="1894451"/>
            <a:chOff x="277900" y="402635"/>
            <a:chExt cx="6852525" cy="4699915"/>
          </a:xfrm>
        </p:grpSpPr>
        <p:sp>
          <p:nvSpPr>
            <p:cNvPr id="4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741;p51"/>
            <p:cNvSpPr/>
            <p:nvPr/>
          </p:nvSpPr>
          <p:spPr>
            <a:xfrm>
              <a:off x="585659" y="402635"/>
              <a:ext cx="6424600" cy="4609347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4241;p64"/>
          <p:cNvGrpSpPr/>
          <p:nvPr/>
        </p:nvGrpSpPr>
        <p:grpSpPr>
          <a:xfrm>
            <a:off x="893284" y="1277726"/>
            <a:ext cx="2164196" cy="1837718"/>
            <a:chOff x="1338075" y="463925"/>
            <a:chExt cx="5022575" cy="4585450"/>
          </a:xfrm>
        </p:grpSpPr>
        <p:sp>
          <p:nvSpPr>
            <p:cNvPr id="196" name="Google Shape;4242;p64"/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243;p64"/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244;p64"/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245;p64"/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246;p64"/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247;p64"/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248;p64"/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249;p64"/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250;p64"/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251;p64"/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252;p64"/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253;p64"/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254;p64"/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255;p64"/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256;p64"/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257;p64"/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258;p64"/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259;p64"/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260;p64"/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261;p64"/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262;p64"/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263;p64"/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264;p64"/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265;p64"/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266;p64"/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267;p64"/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268;p64"/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269;p64"/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270;p64"/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271;p64"/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272;p64"/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273;p64"/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274;p64"/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275;p64"/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276;p64"/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277;p64"/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278;p64"/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279;p64"/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280;p64"/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281;p64"/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282;p64"/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283;p64"/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284;p64"/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285;p64"/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286;p64"/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287;p64"/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288;p64"/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289;p64"/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290;p64"/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291;p64"/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292;p64"/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293;p64"/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294;p64"/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295;p64"/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296;p64"/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297;p64"/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298;p64"/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299;p64"/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300;p64"/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301;p64"/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302;p64"/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303;p64"/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304;p64"/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305;p64"/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306;p64"/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307;p64"/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308;p64"/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309;p64"/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310;p64"/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311;p64"/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312;p64"/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313;p64"/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314;p64"/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315;p64"/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316;p64"/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317;p64"/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318;p64"/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319;p64"/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320;p64"/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321;p64"/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322;p64"/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323;p64"/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324;p64"/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325;p64"/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326;p64"/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327;p64"/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328;p64"/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329;p64"/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330;p64"/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331;p64"/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332;p64"/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333;p64"/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334;p64"/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335;p64"/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336;p64"/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337;p64"/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338;p64"/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339;p64"/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340;p64"/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341;p64"/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342;p64"/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343;p64"/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344;p64"/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345;p64"/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346;p64"/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347;p64"/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348;p64"/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349;p64"/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350;p64"/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351;p64"/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352;p64"/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353;p64"/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354;p64"/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355;p64"/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356;p64"/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357;p64"/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358;p64"/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359;p64"/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360;p64"/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361;p64"/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362;p64"/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363;p64"/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364;p64"/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365;p64"/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366;p64"/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367;p64"/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368;p64"/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369;p64"/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370;p64"/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371;p64"/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372;p64"/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373;p64"/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374;p64"/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375;p64"/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376;p64"/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377;p64"/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378;p64"/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379;p64"/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380;p64"/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381;p64"/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382;p64"/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383;p64"/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384;p64"/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385;p64"/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386;p64"/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387;p64"/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388;p64"/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389;p64"/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390;p64"/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391;p64"/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392;p64"/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393;p64"/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394;p64"/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395;p64"/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4396;p64"/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4397;p64"/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4398;p64"/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399;p64"/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400;p64"/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4401;p64"/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4402;p64"/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403;p64"/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404;p64"/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405;p64"/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4406;p64"/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4407;p64"/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4408;p64"/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4409;p64"/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4410;p64"/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411;p64"/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4412;p64"/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4413;p64"/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4414;p64"/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4415;p64"/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4416;p64"/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4417;p64"/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4418;p64"/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4419;p64"/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4420;p64"/>
            <p:cNvSpPr/>
            <p:nvPr/>
          </p:nvSpPr>
          <p:spPr>
            <a:xfrm>
              <a:off x="4006850" y="1760950"/>
              <a:ext cx="176825" cy="613200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4421;p64"/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4422;p64"/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4423;p64"/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4424;p64"/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4425;p64"/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4426;p64"/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4427;p64"/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4428;p64"/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4429;p64"/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4430;p64"/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4431;p64"/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4432;p64"/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4433;p64"/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4434;p64"/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4435;p64"/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4436;p64"/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4437;p64"/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4438;p64"/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4439;p64"/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4440;p64"/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4441;p64"/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4442;p64"/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4443;p64"/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4444;p64"/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4445;p64"/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446;p64"/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447;p64"/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448;p64"/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449;p64"/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450;p64"/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451;p64"/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452;p64"/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453;p64"/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454;p64"/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455;p64"/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456;p64"/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457;p64"/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458;p64"/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459;p64"/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460;p64"/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461;p64"/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462;p64"/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463;p64"/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464;p64"/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465;p64"/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466;p64"/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467;p64"/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468;p64"/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469;p64"/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470;p64"/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471;p64"/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472;p64"/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473;p64"/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474;p64"/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475;p64"/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476;p64"/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477;p64"/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478;p64"/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479;p64"/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480;p64"/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481;p64"/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482;p64"/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483;p64"/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484;p64"/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485;p64"/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86;p64"/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87;p64"/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88;p64"/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89;p64"/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90;p64"/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91;p64"/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92;p64"/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93;p64"/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94;p64"/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5;p64"/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496;p64"/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497;p64"/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498;p64"/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499;p64"/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00;p64"/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01;p64"/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02;p64"/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03;p64"/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04;p64"/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05;p64"/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019;p64"/>
          <p:cNvGrpSpPr/>
          <p:nvPr/>
        </p:nvGrpSpPr>
        <p:grpSpPr>
          <a:xfrm>
            <a:off x="6178379" y="1144736"/>
            <a:ext cx="1942868" cy="2116917"/>
            <a:chOff x="1744400" y="429725"/>
            <a:chExt cx="4623925" cy="4948200"/>
          </a:xfrm>
        </p:grpSpPr>
        <p:sp>
          <p:nvSpPr>
            <p:cNvPr id="461" name="Google Shape;4020;p64"/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021;p64"/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022;p64"/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023;p64"/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024;p64"/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025;p64"/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026;p64"/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027;p64"/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028;p64"/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029;p64"/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030;p64"/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031;p64"/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032;p64"/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033;p64"/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034;p64"/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035;p64"/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036;p64"/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037;p64"/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038;p64"/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039;p64"/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040;p64"/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041;p64"/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042;p64"/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043;p64"/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044;p64"/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045;p64"/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046;p64"/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047;p64"/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048;p64"/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049;p64"/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050;p64"/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051;p64"/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052;p64"/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053;p64"/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054;p64"/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055;p64"/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056;p64"/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057;p64"/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058;p64"/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4059;p64"/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4060;p64"/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4061;p64"/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4062;p64"/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4063;p64"/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4064;p64"/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4065;p64"/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4066;p64"/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4067;p64"/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4068;p64"/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4069;p64"/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4070;p64"/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4071;p64"/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4072;p64"/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4073;p64"/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4074;p64"/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4075;p64"/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4076;p64"/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4077;p64"/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4078;p64"/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4079;p64"/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4080;p64"/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4081;p64"/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4082;p64"/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4083;p64"/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4084;p64"/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4085;p64"/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4086;p64"/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4087;p64"/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4088;p64"/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4089;p64"/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4090;p64"/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4091;p64"/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4092;p64"/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4093;p64"/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4094;p64"/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4095;p64"/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4096;p64"/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4097;p64"/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4098;p64"/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4099;p64"/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4100;p64"/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4101;p64"/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4102;p64"/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4103;p64"/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4104;p64"/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4105;p64"/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4106;p64"/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4107;p64"/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4108;p64"/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4109;p64"/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4110;p64"/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4111;p64"/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4112;p64"/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4113;p64"/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4114;p64"/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4115;p64"/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4116;p64"/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4117;p64"/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4118;p64"/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4119;p64"/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4120;p64"/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4121;p64"/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4122;p64"/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4123;p64"/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4124;p64"/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4125;p64"/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4126;p64"/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4127;p64"/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4128;p64"/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4129;p64"/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4130;p64"/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4131;p64"/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4132;p64"/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4133;p64"/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4134;p64"/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4135;p64"/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4136;p64"/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4137;p64"/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4138;p64"/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4139;p64"/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4140;p64"/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4141;p64"/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4142;p64"/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4143;p64"/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4144;p64"/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4145;p64"/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4146;p64"/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4147;p64"/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4148;p64"/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4149;p64"/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4150;p64"/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4151;p64"/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4152;p64"/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4153;p64"/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4154;p64"/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4155;p64"/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4156;p64"/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4157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4158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4159;p64"/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4160;p64"/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4161;p64"/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4162;p64"/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4163;p64"/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4164;p64"/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4165;p64"/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4166;p64"/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4167;p64"/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4168;p64"/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4169;p64"/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4170;p64"/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4171;p64"/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4172;p64"/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4173;p64"/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4174;p64"/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4175;p64"/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4176;p64"/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4177;p64"/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4178;p64"/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4179;p64"/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4180;p64"/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4181;p64"/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4182;p64"/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4183;p64"/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4184;p64"/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4185;p64"/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4186;p64"/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4187;p64"/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4188;p64"/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4189;p64"/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4190;p64"/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4191;p64"/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4192;p64"/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4193;p64"/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4194;p64"/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4195;p64"/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4196;p64"/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4197;p64"/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4198;p64"/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4199;p64"/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4200;p64"/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4201;p64"/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4202;p64"/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4203;p64"/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4204;p64"/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4205;p64"/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4206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4207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4208;p64"/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4209;p64"/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4210;p64"/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4211;p64"/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4212;p64"/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4213;p64"/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4214;p64"/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4215;p64"/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4216;p64"/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4217;p64"/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4218;p64"/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4219;p64"/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4220;p64"/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4221;p64"/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4222;p64"/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4223;p64"/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4224;p64"/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4225;p64"/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4226;p64"/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4227;p64"/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4228;p64"/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4229;p64"/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4230;p64"/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4231;p64"/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4232;p64"/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4233;p64"/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4234;p64"/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4235;p64"/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4236;p64"/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4237;p64"/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4238;p64"/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4239;p64"/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4240;p64"/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5184308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620" y="198620"/>
            <a:ext cx="6359226" cy="799450"/>
          </a:xfrm>
        </p:spPr>
        <p:txBody>
          <a:bodyPr/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PROGRAMS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82" name="Picture 681">
            <a:extLst>
              <a:ext uri="{FF2B5EF4-FFF2-40B4-BE49-F238E27FC236}">
                <a16:creationId xmlns:a16="http://schemas.microsoft.com/office/drawing/2014/main" id="{10F932BE-7AB9-4ACB-BAF6-29EB350BB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91" y="3212898"/>
            <a:ext cx="1161681" cy="1080000"/>
          </a:xfrm>
          <a:prstGeom prst="rect">
            <a:avLst/>
          </a:prstGeom>
        </p:spPr>
      </p:pic>
      <p:pic>
        <p:nvPicPr>
          <p:cNvPr id="683" name="Picture 682" descr="Visual Studio logo and symbol, meaning, history, PNG">
            <a:extLst>
              <a:ext uri="{FF2B5EF4-FFF2-40B4-BE49-F238E27FC236}">
                <a16:creationId xmlns:a16="http://schemas.microsoft.com/office/drawing/2014/main" id="{CA9C0982-FC44-4872-8305-52A33AF96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51" y="1765439"/>
            <a:ext cx="1728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4" name="Picture 683" descr="C++ logo, The C++ Programming Language Computer Icons Computer programming  Source code, programming, template, blue, computer png | PNGWing">
            <a:extLst>
              <a:ext uri="{FF2B5EF4-FFF2-40B4-BE49-F238E27FC236}">
                <a16:creationId xmlns:a16="http://schemas.microsoft.com/office/drawing/2014/main" id="{83200AFB-870E-4E46-B99C-41A9ED63A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935" b="91196" l="10000" r="90000">
                        <a14:foregroundMark x1="50870" y1="7935" x2="50870" y2="7935"/>
                        <a14:foregroundMark x1="52500" y1="26304" x2="52500" y2="26304"/>
                        <a14:foregroundMark x1="62826" y1="33261" x2="62826" y2="33261"/>
                        <a14:foregroundMark x1="62826" y1="33152" x2="62826" y2="33152"/>
                        <a14:foregroundMark x1="62826" y1="33152" x2="40326" y2="30978"/>
                        <a14:foregroundMark x1="40326" y1="30978" x2="32174" y2="38261"/>
                        <a14:foregroundMark x1="32174" y1="38261" x2="29022" y2="51304"/>
                        <a14:foregroundMark x1="29022" y1="51304" x2="40109" y2="70870"/>
                        <a14:foregroundMark x1="40109" y1="70870" x2="58478" y2="68152"/>
                        <a14:foregroundMark x1="58478" y1="68152" x2="65870" y2="64783"/>
                        <a14:foregroundMark x1="63152" y1="36522" x2="44348" y2="25870"/>
                        <a14:foregroundMark x1="44348" y1="25870" x2="34239" y2="34565"/>
                        <a14:foregroundMark x1="34239" y1="34565" x2="27283" y2="49891"/>
                        <a14:foregroundMark x1="27283" y1="49891" x2="31522" y2="65109"/>
                        <a14:foregroundMark x1="31522" y1="65109" x2="52609" y2="71522"/>
                        <a14:foregroundMark x1="52609" y1="71522" x2="64565" y2="69674"/>
                        <a14:foregroundMark x1="63913" y1="38587" x2="58152" y2="27391"/>
                        <a14:foregroundMark x1="58152" y1="27391" x2="58043" y2="25978"/>
                        <a14:foregroundMark x1="55761" y1="25435" x2="65217" y2="33261"/>
                        <a14:foregroundMark x1="65217" y1="33261" x2="74891" y2="35435"/>
                        <a14:foregroundMark x1="42391" y1="25109" x2="31087" y2="32391"/>
                        <a14:foregroundMark x1="31087" y1="32391" x2="24348" y2="47174"/>
                        <a14:foregroundMark x1="24348" y1="47174" x2="24239" y2="49565"/>
                        <a14:foregroundMark x1="22935" y1="51413" x2="26304" y2="61304"/>
                        <a14:foregroundMark x1="26304" y1="61304" x2="35870" y2="67609"/>
                        <a14:foregroundMark x1="35870" y1="67609" x2="39891" y2="77826"/>
                        <a14:foregroundMark x1="39891" y1="77826" x2="40761" y2="76848"/>
                        <a14:foregroundMark x1="47065" y1="71304" x2="60326" y2="72717"/>
                        <a14:foregroundMark x1="60326" y1="72717" x2="73043" y2="67500"/>
                        <a14:foregroundMark x1="73043" y1="67500" x2="64022" y2="64022"/>
                        <a14:foregroundMark x1="64022" y1="64022" x2="64348" y2="57500"/>
                        <a14:foregroundMark x1="66957" y1="48587" x2="66957" y2="48587"/>
                        <a14:foregroundMark x1="66957" y1="48587" x2="66957" y2="48587"/>
                        <a14:foregroundMark x1="64130" y1="45435" x2="79891" y2="51196"/>
                        <a14:foregroundMark x1="79891" y1="51196" x2="82283" y2="56087"/>
                        <a14:foregroundMark x1="65870" y1="45978" x2="62717" y2="54239"/>
                        <a14:foregroundMark x1="63152" y1="50761" x2="71630" y2="49239"/>
                        <a14:foregroundMark x1="79891" y1="45435" x2="82065" y2="55109"/>
                        <a14:foregroundMark x1="80978" y1="50435" x2="85543" y2="50109"/>
                        <a14:foregroundMark x1="52065" y1="91196" x2="52065" y2="91196"/>
                        <a14:foregroundMark x1="44022" y1="88913" x2="44022" y2="889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485" y="176543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5" name="Picture 684">
            <a:extLst>
              <a:ext uri="{FF2B5EF4-FFF2-40B4-BE49-F238E27FC236}">
                <a16:creationId xmlns:a16="http://schemas.microsoft.com/office/drawing/2014/main" id="{D39AE973-5E3D-4F22-82BE-2975B72969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00" y="3199290"/>
            <a:ext cx="1771546" cy="1107216"/>
          </a:xfrm>
          <a:prstGeom prst="rect">
            <a:avLst/>
          </a:prstGeom>
        </p:spPr>
      </p:pic>
      <p:pic>
        <p:nvPicPr>
          <p:cNvPr id="686" name="Picture 685">
            <a:extLst>
              <a:ext uri="{FF2B5EF4-FFF2-40B4-BE49-F238E27FC236}">
                <a16:creationId xmlns:a16="http://schemas.microsoft.com/office/drawing/2014/main" id="{5E7190DC-3C47-4514-8AD9-089D71582F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199" y="1765439"/>
            <a:ext cx="1080000" cy="1080000"/>
          </a:xfrm>
          <a:prstGeom prst="rect">
            <a:avLst/>
          </a:prstGeom>
        </p:spPr>
      </p:pic>
      <p:pic>
        <p:nvPicPr>
          <p:cNvPr id="687" name="Picture 686" descr="Pin on My saves">
            <a:extLst>
              <a:ext uri="{FF2B5EF4-FFF2-40B4-BE49-F238E27FC236}">
                <a16:creationId xmlns:a16="http://schemas.microsoft.com/office/drawing/2014/main" id="{232308EA-2782-4277-853F-9D7C354A45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270" b="64216" l="20116" r="73721">
                        <a14:foregroundMark x1="25000" y1="29412" x2="25000" y2="29412"/>
                        <a14:foregroundMark x1="27093" y1="26961" x2="37093" y2="14828"/>
                        <a14:foregroundMark x1="37093" y1="14828" x2="48837" y2="14093"/>
                        <a14:foregroundMark x1="48837" y1="14093" x2="57907" y2="18995"/>
                        <a14:foregroundMark x1="57907" y1="18995" x2="70465" y2="31373"/>
                        <a14:foregroundMark x1="70465" y1="31373" x2="67326" y2="41299"/>
                        <a14:foregroundMark x1="67326" y1="41299" x2="55233" y2="58456"/>
                        <a14:foregroundMark x1="26279" y1="31863" x2="48488" y2="11887"/>
                        <a14:foregroundMark x1="48488" y1="11887" x2="58837" y2="19608"/>
                        <a14:foregroundMark x1="58837" y1="19608" x2="68140" y2="46569"/>
                        <a14:foregroundMark x1="68140" y1="46569" x2="68488" y2="44240"/>
                        <a14:foregroundMark x1="44884" y1="13358" x2="31047" y2="19363"/>
                        <a14:foregroundMark x1="31047" y1="19363" x2="27674" y2="27819"/>
                        <a14:foregroundMark x1="27674" y1="27819" x2="26744" y2="42770"/>
                        <a14:foregroundMark x1="26744" y1="42770" x2="38721" y2="57721"/>
                        <a14:foregroundMark x1="26860" y1="37623" x2="37093" y2="46691"/>
                        <a14:foregroundMark x1="37093" y1="46691" x2="39651" y2="47304"/>
                        <a14:foregroundMark x1="60233" y1="48284" x2="57326" y2="61520"/>
                        <a14:foregroundMark x1="57326" y1="61520" x2="70814" y2="42402"/>
                        <a14:foregroundMark x1="70814" y1="42402" x2="71628" y2="33088"/>
                        <a14:foregroundMark x1="71628" y1="33088" x2="68256" y2="20956"/>
                        <a14:foregroundMark x1="68256" y1="20956" x2="59535" y2="13848"/>
                        <a14:foregroundMark x1="59535" y1="13848" x2="49186" y2="10172"/>
                        <a14:foregroundMark x1="49186" y1="10172" x2="39884" y2="11765"/>
                        <a14:foregroundMark x1="39884" y1="11765" x2="28372" y2="20466"/>
                        <a14:foregroundMark x1="28372" y1="20466" x2="23023" y2="30515"/>
                        <a14:foregroundMark x1="23023" y1="30515" x2="23372" y2="43873"/>
                        <a14:foregroundMark x1="23372" y1="43873" x2="38256" y2="57843"/>
                        <a14:foregroundMark x1="38256" y1="57843" x2="39651" y2="56863"/>
                        <a14:foregroundMark x1="73837" y1="31127" x2="58837" y2="11520"/>
                        <a14:foregroundMark x1="58837" y1="11520" x2="43605" y2="9436"/>
                        <a14:foregroundMark x1="43605" y1="9436" x2="24651" y2="21936"/>
                        <a14:foregroundMark x1="24651" y1="21936" x2="21744" y2="35294"/>
                        <a14:foregroundMark x1="21744" y1="35294" x2="35698" y2="58824"/>
                        <a14:foregroundMark x1="35698" y1="58824" x2="35698" y2="58824"/>
                        <a14:foregroundMark x1="20000" y1="36520" x2="24651" y2="21078"/>
                        <a14:foregroundMark x1="24651" y1="21078" x2="38023" y2="7353"/>
                        <a14:foregroundMark x1="38023" y1="7353" x2="51860" y2="7108"/>
                        <a14:foregroundMark x1="51860" y1="7108" x2="67326" y2="18873"/>
                        <a14:foregroundMark x1="67326" y1="18873" x2="73372" y2="26103"/>
                        <a14:foregroundMark x1="73372" y1="26103" x2="73721" y2="45221"/>
                        <a14:foregroundMark x1="47558" y1="7598" x2="52209" y2="5270"/>
                        <a14:foregroundMark x1="62209" y1="20466" x2="46628" y2="35662"/>
                        <a14:foregroundMark x1="46628" y1="35662" x2="37558" y2="35784"/>
                        <a14:foregroundMark x1="37558" y1="35784" x2="52442" y2="35662"/>
                        <a14:foregroundMark x1="52442" y1="35662" x2="56628" y2="33211"/>
                        <a14:foregroundMark x1="43488" y1="32353" x2="38372" y2="24387"/>
                        <a14:foregroundMark x1="38372" y1="24387" x2="40465" y2="34314"/>
                        <a14:foregroundMark x1="40465" y1="34314" x2="51279" y2="31985"/>
                        <a14:foregroundMark x1="51279" y1="31985" x2="48256" y2="44240"/>
                        <a14:foregroundMark x1="48256" y1="44240" x2="57093" y2="42279"/>
                        <a14:foregroundMark x1="57093" y1="42279" x2="62907" y2="47917"/>
                        <a14:foregroundMark x1="45000" y1="26716" x2="35116" y2="36397"/>
                        <a14:foregroundMark x1="35116" y1="36397" x2="47209" y2="29289"/>
                        <a14:foregroundMark x1="47209" y1="29289" x2="62209" y2="33701"/>
                        <a14:foregroundMark x1="46512" y1="23407" x2="58140" y2="22059"/>
                        <a14:foregroundMark x1="58140" y1="22059" x2="58721" y2="26961"/>
                        <a14:foregroundMark x1="34767" y1="33211" x2="43140" y2="43873"/>
                        <a14:foregroundMark x1="43140" y1="43873" x2="54884" y2="39216"/>
                        <a14:foregroundMark x1="54884" y1="39216" x2="64535" y2="40564"/>
                        <a14:foregroundMark x1="64535" y1="40564" x2="63837" y2="43750"/>
                        <a14:foregroundMark x1="39884" y1="38848" x2="33488" y2="30760"/>
                        <a14:foregroundMark x1="33488" y1="30760" x2="39302" y2="31127"/>
                        <a14:foregroundMark x1="32907" y1="38235" x2="40698" y2="42647"/>
                        <a14:foregroundMark x1="40698" y1="42647" x2="44651" y2="42770"/>
                        <a14:foregroundMark x1="37093" y1="42157" x2="58953" y2="48897"/>
                        <a14:foregroundMark x1="58953" y1="48897" x2="59884" y2="46569"/>
                        <a14:foregroundMark x1="38837" y1="48162" x2="55000" y2="59191"/>
                        <a14:foregroundMark x1="55000" y1="59191" x2="58023" y2="60172"/>
                        <a14:foregroundMark x1="39419" y1="55392" x2="40814" y2="61397"/>
                        <a14:foregroundMark x1="37791" y1="52819" x2="44884" y2="57353"/>
                        <a14:foregroundMark x1="43372" y1="57230" x2="54186" y2="58211"/>
                        <a14:foregroundMark x1="54186" y1="58211" x2="56395" y2="55760"/>
                        <a14:foregroundMark x1="43372" y1="58333" x2="52209" y2="59314"/>
                        <a14:foregroundMark x1="52209" y1="59314" x2="55698" y2="60907"/>
                        <a14:foregroundMark x1="40930" y1="59926" x2="49767" y2="59436"/>
                        <a14:foregroundMark x1="49767" y1="59436" x2="41512" y2="57475"/>
                        <a14:foregroundMark x1="45698" y1="60417" x2="55349" y2="57721"/>
                        <a14:foregroundMark x1="55349" y1="57721" x2="55349" y2="57721"/>
                        <a14:foregroundMark x1="55698" y1="59926" x2="46279" y2="63235"/>
                        <a14:foregroundMark x1="46279" y1="63235" x2="53953" y2="57108"/>
                        <a14:foregroundMark x1="53953" y1="57108" x2="51395" y2="59559"/>
                        <a14:foregroundMark x1="41860" y1="60049" x2="55000" y2="58946"/>
                        <a14:foregroundMark x1="55000" y1="58946" x2="44419" y2="64338"/>
                        <a14:foregroundMark x1="44419" y1="64338" x2="41512" y2="59926"/>
                        <a14:foregroundMark x1="54070" y1="61275" x2="43023" y2="63725"/>
                        <a14:foregroundMark x1="43023" y1="63725" x2="52442" y2="60294"/>
                        <a14:foregroundMark x1="52442" y1="60294" x2="51744" y2="61520"/>
                        <a14:foregroundMark x1="48721" y1="63235" x2="46860" y2="61275"/>
                        <a14:foregroundMark x1="50814" y1="63113" x2="52093" y2="62745"/>
                        <a14:foregroundMark x1="55349" y1="62255" x2="59186" y2="59069"/>
                        <a14:foregroundMark x1="56395" y1="62255" x2="52558" y2="63603"/>
                        <a14:foregroundMark x1="40581" y1="63235" x2="45930" y2="59314"/>
                        <a14:foregroundMark x1="20233" y1="32966" x2="20233" y2="32966"/>
                        <a14:foregroundMark x1="20116" y1="32721" x2="20116" y2="32721"/>
                        <a14:foregroundMark x1="20000" y1="33701" x2="20233" y2="34926"/>
                        <a14:foregroundMark x1="20233" y1="34926" x2="21047" y2="356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42" t="4886" r="22310" b="36610"/>
          <a:stretch/>
        </p:blipFill>
        <p:spPr bwMode="auto">
          <a:xfrm>
            <a:off x="7357247" y="1765439"/>
            <a:ext cx="1093999" cy="10800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8" name="Picture 687">
            <a:extLst>
              <a:ext uri="{FF2B5EF4-FFF2-40B4-BE49-F238E27FC236}">
                <a16:creationId xmlns:a16="http://schemas.microsoft.com/office/drawing/2014/main" id="{08C08CCC-900E-451C-87A9-5A4497572C9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1" r="19383" b="7244"/>
          <a:stretch/>
        </p:blipFill>
        <p:spPr>
          <a:xfrm>
            <a:off x="3834246" y="2963084"/>
            <a:ext cx="1496234" cy="1480742"/>
          </a:xfrm>
          <a:prstGeom prst="rect">
            <a:avLst/>
          </a:prstGeom>
        </p:spPr>
      </p:pic>
      <p:pic>
        <p:nvPicPr>
          <p:cNvPr id="689" name="Picture 2" descr="Download Microsoft Excel Logo in SVG Vector or PNG File Format - Logo.win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699" y="2954012"/>
            <a:ext cx="2392529" cy="159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0" name="Picture 689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backgroundMark x1="29688" y1="91406" x2="25195" y2="88477"/>
                        <a14:backgroundMark x1="25195" y1="88477" x2="48242" y2="82227"/>
                        <a14:backgroundMark x1="46680" y1="82813" x2="60742" y2="822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4446" y="3011721"/>
            <a:ext cx="1479600" cy="1479600"/>
          </a:xfrm>
          <a:prstGeom prst="rect">
            <a:avLst/>
          </a:prstGeom>
        </p:spPr>
      </p:pic>
      <p:pic>
        <p:nvPicPr>
          <p:cNvPr id="691" name="Picture 69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38533" y="1856061"/>
            <a:ext cx="887661" cy="89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0853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8;p29"/>
          <p:cNvSpPr txBox="1">
            <a:spLocks/>
          </p:cNvSpPr>
          <p:nvPr/>
        </p:nvSpPr>
        <p:spPr>
          <a:xfrm>
            <a:off x="1069137" y="1778239"/>
            <a:ext cx="6975746" cy="18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1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JUMP TO THE PROJECT!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33545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8;p29"/>
          <p:cNvSpPr txBox="1">
            <a:spLocks/>
          </p:cNvSpPr>
          <p:nvPr/>
        </p:nvSpPr>
        <p:spPr>
          <a:xfrm>
            <a:off x="1295399" y="1759526"/>
            <a:ext cx="6511637" cy="1815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1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ATTENTION!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271876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40</Words>
  <Application>Microsoft Office PowerPoint</Application>
  <PresentationFormat>On-screen Show (16:9)</PresentationFormat>
  <Paragraphs>17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Abel</vt:lpstr>
      <vt:lpstr>Arial</vt:lpstr>
      <vt:lpstr>Montserrat</vt:lpstr>
      <vt:lpstr>Barlow Semi Condensed</vt:lpstr>
      <vt:lpstr>Rubik Medium</vt:lpstr>
      <vt:lpstr>Custal Project Proposal by Slidesgo</vt:lpstr>
      <vt:lpstr>S.W.A.G</vt:lpstr>
      <vt:lpstr>OUR TEAM</vt:lpstr>
      <vt:lpstr>OUR IDEA</vt:lpstr>
      <vt:lpstr>OUR IDEA</vt:lpstr>
      <vt:lpstr>STAGES OF DEVELOPMENT</vt:lpstr>
      <vt:lpstr>USED PROGRAMS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S.W.A.G</dc:title>
  <dc:creator>NITRO 5</dc:creator>
  <cp:lastModifiedBy>NITRO 5</cp:lastModifiedBy>
  <cp:revision>43</cp:revision>
  <dcterms:modified xsi:type="dcterms:W3CDTF">2022-11-20T17:05:46Z</dcterms:modified>
</cp:coreProperties>
</file>