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41" r:id="rId3"/>
    <p:sldId id="342" r:id="rId4"/>
    <p:sldId id="347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Barlow Semi Condensed" panose="020B0604020202020204" charset="0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Montserrat" panose="00000500000000000000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S.W.A.G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TRAVELLING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445" y="1574236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04033" y="1574236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67621" y="1578220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2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2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56344" y="153790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269" y="321469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14194" y="1410836"/>
            <a:ext cx="3423106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0" y="1410836"/>
            <a:ext cx="4535280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555" y="357187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62" r="2248"/>
          <a:stretch/>
        </p:blipFill>
        <p:spPr>
          <a:xfrm>
            <a:off x="620894" y="1450181"/>
            <a:ext cx="3358176" cy="30390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77" y="1450805"/>
            <a:ext cx="3371125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9086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/>
              <a:t>STAGES OF DEVELOPMENT</a:t>
            </a:r>
            <a:endParaRPr lang="en-GB" sz="4000" b="1" dirty="0"/>
          </a:p>
        </p:txBody>
      </p:sp>
      <p:grpSp>
        <p:nvGrpSpPr>
          <p:cNvPr id="3" name="Google Shape;2739;p51"/>
          <p:cNvGrpSpPr/>
          <p:nvPr/>
        </p:nvGrpSpPr>
        <p:grpSpPr>
          <a:xfrm>
            <a:off x="3307479" y="2883462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/>
              <a:t>USED PROGRAMS</a:t>
            </a:r>
            <a:endParaRPr lang="en-GB" sz="4000" b="1" dirty="0"/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/>
              <a:t>LET’S JUMP TO THE PROJECT!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/>
              <a:t>THANK YOU FOR YOUR ATTENTION!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</Words>
  <Application>Microsoft Office PowerPoint</Application>
  <PresentationFormat>On-screen Show (16:9)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Abel</vt:lpstr>
      <vt:lpstr>Barlow Semi Condensed</vt:lpstr>
      <vt:lpstr>Arial</vt:lpstr>
      <vt:lpstr>Rubik Medium</vt:lpstr>
      <vt:lpstr>Montserrat</vt:lpstr>
      <vt:lpstr>Custal Project Proposal by Slidesgo</vt:lpstr>
      <vt:lpstr>S.W.A.G</vt:lpstr>
      <vt:lpstr>OUR TEAM</vt:lpstr>
      <vt:lpstr>OUR IDEA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NITRO 5</cp:lastModifiedBy>
  <cp:revision>40</cp:revision>
  <dcterms:modified xsi:type="dcterms:W3CDTF">2022-11-18T20:13:28Z</dcterms:modified>
</cp:coreProperties>
</file>