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341" r:id="rId3"/>
    <p:sldId id="342" r:id="rId4"/>
    <p:sldId id="343" r:id="rId5"/>
    <p:sldId id="344" r:id="rId6"/>
    <p:sldId id="345" r:id="rId7"/>
    <p:sldId id="346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Rubik Medium" panose="020B0604020202020204" charset="-79"/>
      <p:regular r:id="rId11"/>
      <p:bold r:id="rId12"/>
      <p:italic r:id="rId13"/>
      <p:boldItalic r:id="rId14"/>
    </p:embeddedFont>
    <p:embeddedFont>
      <p:font typeface="Barlow Semi Condensed" panose="020B0604020202020204" charset="0"/>
      <p:regular r:id="rId15"/>
      <p:bold r:id="rId16"/>
      <p:italic r:id="rId17"/>
      <p:boldItalic r:id="rId18"/>
    </p:embeddedFont>
    <p:embeddedFont>
      <p:font typeface="Montserrat" panose="00000500000000000000" pitchFamily="2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E1A31D-AAF6-4DC9-AD1E-3A9216483682}">
  <a:tblStyle styleId="{C5E1A31D-AAF6-4DC9-AD1E-3A9216483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7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34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832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5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transition spd="med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375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S.W.A.G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EDUCATIONAL TRAVELLING</a:t>
            </a:r>
            <a:endParaRPr lang="en-GB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112" y="235743"/>
            <a:ext cx="5139681" cy="799450"/>
          </a:xfrm>
        </p:spPr>
        <p:txBody>
          <a:bodyPr/>
          <a:lstStyle/>
          <a:p>
            <a:r>
              <a:rPr lang="en-GB" sz="4000" b="1" dirty="0" smtClean="0"/>
              <a:t>OUR TEAM</a:t>
            </a:r>
            <a:endParaRPr lang="en-GB" sz="4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63445" y="1521618"/>
            <a:ext cx="1961858" cy="2792840"/>
            <a:chOff x="263445" y="1521618"/>
            <a:chExt cx="1961858" cy="2792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t="7492" b="28869"/>
            <a:stretch/>
          </p:blipFill>
          <p:spPr>
            <a:xfrm>
              <a:off x="574311" y="1521618"/>
              <a:ext cx="1327475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13" name="Group 12"/>
            <p:cNvGrpSpPr/>
            <p:nvPr/>
          </p:nvGrpSpPr>
          <p:grpSpPr>
            <a:xfrm>
              <a:off x="263445" y="3059179"/>
              <a:ext cx="1961858" cy="1255279"/>
              <a:chOff x="124121" y="3540621"/>
              <a:chExt cx="2219400" cy="1375102"/>
            </a:xfrm>
          </p:grpSpPr>
          <p:grpSp>
            <p:nvGrpSpPr>
              <p:cNvPr id="15" name="Group 14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16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18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Konstantin </a:t>
                </a: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Dinev</a:t>
                </a:r>
                <a:endParaRPr lang="en-US" sz="1600" dirty="0" smtClean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Scrum Trainer</a:t>
                </a:r>
                <a:endParaRPr sz="1600" dirty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254031" y="1521618"/>
            <a:ext cx="1961858" cy="2792840"/>
            <a:chOff x="2254031" y="1521618"/>
            <a:chExt cx="1961858" cy="27928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1221" t="1042" r="3437" b="457"/>
            <a:stretch/>
          </p:blipFill>
          <p:spPr>
            <a:xfrm>
              <a:off x="2588490" y="1521618"/>
              <a:ext cx="1347660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20" name="Group 19"/>
            <p:cNvGrpSpPr/>
            <p:nvPr/>
          </p:nvGrpSpPr>
          <p:grpSpPr>
            <a:xfrm>
              <a:off x="2254031" y="3059179"/>
              <a:ext cx="1961858" cy="1255279"/>
              <a:chOff x="124121" y="3540621"/>
              <a:chExt cx="2219400" cy="1375102"/>
            </a:xfrm>
          </p:grpSpPr>
          <p:grpSp>
            <p:nvGrpSpPr>
              <p:cNvPr id="21" name="Group 20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23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22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Kaloqn</a:t>
                </a: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 </a:t>
                </a: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Dimov</a:t>
                </a:r>
                <a:endParaRPr lang="en-US" sz="1600" dirty="0" smtClean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Back-end </a:t>
                </a:r>
                <a:endParaRPr sz="1600" dirty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299465" y="1521618"/>
            <a:ext cx="2373930" cy="2788856"/>
            <a:chOff x="4299465" y="1521618"/>
            <a:chExt cx="2373930" cy="27888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3"/>
            <a:stretch/>
          </p:blipFill>
          <p:spPr>
            <a:xfrm>
              <a:off x="4822693" y="1521618"/>
              <a:ext cx="1327474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4299465" y="3055196"/>
              <a:ext cx="2373930" cy="1255278"/>
              <a:chOff x="-108963" y="3540621"/>
              <a:chExt cx="2685567" cy="1375101"/>
            </a:xfrm>
          </p:grpSpPr>
          <p:grpSp>
            <p:nvGrpSpPr>
              <p:cNvPr id="26" name="Group 25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28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9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27" name="Google Shape;2695;p49"/>
              <p:cNvSpPr txBox="1"/>
              <p:nvPr/>
            </p:nvSpPr>
            <p:spPr>
              <a:xfrm>
                <a:off x="-108963" y="4280022"/>
                <a:ext cx="2685567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Victoria Bolashikova</a:t>
                </a:r>
                <a:endParaRPr lang="en"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Back-end </a:t>
                </a:r>
                <a:endParaRPr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794064" y="1521618"/>
            <a:ext cx="1961858" cy="2776550"/>
            <a:chOff x="6720220" y="1521618"/>
            <a:chExt cx="1961858" cy="2776550"/>
          </a:xfrm>
        </p:grpSpPr>
        <p:grpSp>
          <p:nvGrpSpPr>
            <p:cNvPr id="30" name="Group 29"/>
            <p:cNvGrpSpPr/>
            <p:nvPr/>
          </p:nvGrpSpPr>
          <p:grpSpPr>
            <a:xfrm>
              <a:off x="6720220" y="3042889"/>
              <a:ext cx="1961858" cy="1255279"/>
              <a:chOff x="124121" y="3540621"/>
              <a:chExt cx="2219400" cy="1375102"/>
            </a:xfrm>
          </p:grpSpPr>
          <p:grpSp>
            <p:nvGrpSpPr>
              <p:cNvPr id="31" name="Group 30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33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32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GB" sz="1600" dirty="0" err="1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Gergana</a:t>
                </a:r>
                <a:r>
                  <a:rPr lang="en-GB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 </a:t>
                </a:r>
                <a:r>
                  <a:rPr lang="en-GB" sz="1600" dirty="0" err="1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Bineva</a:t>
                </a:r>
                <a:endParaRPr lang="en-GB" sz="1600" dirty="0" smtClean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lvl="0" algn="ctr"/>
                <a:r>
                  <a:rPr lang="en-GB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QA Engineer</a:t>
                </a:r>
                <a:endParaRPr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t="26379" b="29954"/>
            <a:stretch/>
          </p:blipFill>
          <p:spPr>
            <a:xfrm rot="16200000">
              <a:off x="6941298" y="1617731"/>
              <a:ext cx="1519701" cy="1327475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835723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256" y="228600"/>
            <a:ext cx="5139681" cy="799450"/>
          </a:xfrm>
        </p:spPr>
        <p:txBody>
          <a:bodyPr/>
          <a:lstStyle/>
          <a:p>
            <a:r>
              <a:rPr lang="en-GB" sz="4000" b="1" dirty="0" smtClean="0">
                <a:solidFill>
                  <a:schemeClr val="accent4">
                    <a:lumMod val="50000"/>
                  </a:schemeClr>
                </a:solidFill>
              </a:rPr>
              <a:t>OUR IDEA</a:t>
            </a:r>
            <a:endParaRPr lang="en-GB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995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20" y="198620"/>
            <a:ext cx="6359226" cy="799450"/>
          </a:xfrm>
        </p:spPr>
        <p:txBody>
          <a:bodyPr/>
          <a:lstStyle/>
          <a:p>
            <a:r>
              <a:rPr lang="en-US" sz="4000" b="1" dirty="0"/>
              <a:t>STAGES OF DEVELOPMENT</a:t>
            </a:r>
            <a:endParaRPr lang="en-GB" sz="4000" b="1" dirty="0"/>
          </a:p>
        </p:txBody>
      </p:sp>
      <p:grpSp>
        <p:nvGrpSpPr>
          <p:cNvPr id="3" name="Google Shape;2739;p51"/>
          <p:cNvGrpSpPr/>
          <p:nvPr/>
        </p:nvGrpSpPr>
        <p:grpSpPr>
          <a:xfrm>
            <a:off x="3172735" y="2898815"/>
            <a:ext cx="2686595" cy="1894451"/>
            <a:chOff x="277900" y="402635"/>
            <a:chExt cx="6852525" cy="4699915"/>
          </a:xfrm>
        </p:grpSpPr>
        <p:sp>
          <p:nvSpPr>
            <p:cNvPr id="4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41;p51"/>
            <p:cNvSpPr/>
            <p:nvPr/>
          </p:nvSpPr>
          <p:spPr>
            <a:xfrm>
              <a:off x="585659" y="402635"/>
              <a:ext cx="6424600" cy="4609347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4241;p64"/>
          <p:cNvGrpSpPr/>
          <p:nvPr/>
        </p:nvGrpSpPr>
        <p:grpSpPr>
          <a:xfrm>
            <a:off x="1021871" y="1199145"/>
            <a:ext cx="2164196" cy="1837718"/>
            <a:chOff x="1338075" y="463925"/>
            <a:chExt cx="5022575" cy="4585450"/>
          </a:xfrm>
        </p:grpSpPr>
        <p:sp>
          <p:nvSpPr>
            <p:cNvPr id="196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019;p64"/>
          <p:cNvGrpSpPr/>
          <p:nvPr/>
        </p:nvGrpSpPr>
        <p:grpSpPr>
          <a:xfrm>
            <a:off x="6306966" y="1066155"/>
            <a:ext cx="1942868" cy="2116917"/>
            <a:chOff x="1744400" y="429725"/>
            <a:chExt cx="4623925" cy="4948200"/>
          </a:xfrm>
        </p:grpSpPr>
        <p:sp>
          <p:nvSpPr>
            <p:cNvPr id="461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18430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20" y="198620"/>
            <a:ext cx="6359226" cy="799450"/>
          </a:xfrm>
        </p:spPr>
        <p:txBody>
          <a:bodyPr/>
          <a:lstStyle/>
          <a:p>
            <a:r>
              <a:rPr lang="en-US" sz="4000" b="1" dirty="0" smtClean="0"/>
              <a:t>USED PROGRAMS</a:t>
            </a:r>
            <a:endParaRPr lang="en-GB" sz="4000" b="1" dirty="0"/>
          </a:p>
        </p:txBody>
      </p:sp>
      <p:pic>
        <p:nvPicPr>
          <p:cNvPr id="682" name="Picture 681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1" y="3212898"/>
            <a:ext cx="1161681" cy="1080000"/>
          </a:xfrm>
          <a:prstGeom prst="rect">
            <a:avLst/>
          </a:prstGeom>
        </p:spPr>
      </p:pic>
      <p:pic>
        <p:nvPicPr>
          <p:cNvPr id="683" name="Picture 682" descr="Visual Studio logo and symbol, meaning, history, PNG">
            <a:extLst>
              <a:ext uri="{FF2B5EF4-FFF2-40B4-BE49-F238E27FC236}">
                <a16:creationId xmlns:a16="http://schemas.microsoft.com/office/drawing/2014/main" id="{CA9C0982-FC44-4872-8305-52A33AF9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1" y="1765439"/>
            <a:ext cx="172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" name="Picture 683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35" b="91196" l="10000" r="90000">
                        <a14:foregroundMark x1="50870" y1="7935" x2="50870" y2="7935"/>
                        <a14:foregroundMark x1="52500" y1="26304" x2="52500" y2="26304"/>
                        <a14:foregroundMark x1="62826" y1="33261" x2="62826" y2="33261"/>
                        <a14:foregroundMark x1="62826" y1="33152" x2="62826" y2="33152"/>
                        <a14:foregroundMark x1="62826" y1="33152" x2="40326" y2="30978"/>
                        <a14:foregroundMark x1="40326" y1="30978" x2="32174" y2="38261"/>
                        <a14:foregroundMark x1="32174" y1="38261" x2="29022" y2="51304"/>
                        <a14:foregroundMark x1="29022" y1="51304" x2="40109" y2="70870"/>
                        <a14:foregroundMark x1="40109" y1="70870" x2="58478" y2="68152"/>
                        <a14:foregroundMark x1="58478" y1="68152" x2="65870" y2="64783"/>
                        <a14:foregroundMark x1="63152" y1="36522" x2="44348" y2="25870"/>
                        <a14:foregroundMark x1="44348" y1="25870" x2="34239" y2="34565"/>
                        <a14:foregroundMark x1="34239" y1="34565" x2="27283" y2="49891"/>
                        <a14:foregroundMark x1="27283" y1="49891" x2="31522" y2="65109"/>
                        <a14:foregroundMark x1="31522" y1="65109" x2="52609" y2="71522"/>
                        <a14:foregroundMark x1="52609" y1="71522" x2="64565" y2="69674"/>
                        <a14:foregroundMark x1="63913" y1="38587" x2="58152" y2="27391"/>
                        <a14:foregroundMark x1="58152" y1="27391" x2="58043" y2="25978"/>
                        <a14:foregroundMark x1="55761" y1="25435" x2="65217" y2="33261"/>
                        <a14:foregroundMark x1="65217" y1="33261" x2="74891" y2="35435"/>
                        <a14:foregroundMark x1="42391" y1="25109" x2="31087" y2="32391"/>
                        <a14:foregroundMark x1="31087" y1="32391" x2="24348" y2="47174"/>
                        <a14:foregroundMark x1="24348" y1="47174" x2="24239" y2="49565"/>
                        <a14:foregroundMark x1="22935" y1="51413" x2="26304" y2="61304"/>
                        <a14:foregroundMark x1="26304" y1="61304" x2="35870" y2="67609"/>
                        <a14:foregroundMark x1="35870" y1="67609" x2="39891" y2="77826"/>
                        <a14:foregroundMark x1="39891" y1="77826" x2="40761" y2="76848"/>
                        <a14:foregroundMark x1="47065" y1="71304" x2="60326" y2="72717"/>
                        <a14:foregroundMark x1="60326" y1="72717" x2="73043" y2="67500"/>
                        <a14:foregroundMark x1="73043" y1="67500" x2="64022" y2="64022"/>
                        <a14:foregroundMark x1="64022" y1="64022" x2="64348" y2="57500"/>
                        <a14:foregroundMark x1="66957" y1="48587" x2="66957" y2="48587"/>
                        <a14:foregroundMark x1="66957" y1="48587" x2="66957" y2="48587"/>
                        <a14:foregroundMark x1="64130" y1="45435" x2="79891" y2="51196"/>
                        <a14:foregroundMark x1="79891" y1="51196" x2="82283" y2="56087"/>
                        <a14:foregroundMark x1="65870" y1="45978" x2="62717" y2="54239"/>
                        <a14:foregroundMark x1="63152" y1="50761" x2="71630" y2="49239"/>
                        <a14:foregroundMark x1="79891" y1="45435" x2="82065" y2="55109"/>
                        <a14:foregroundMark x1="80978" y1="50435" x2="85543" y2="50109"/>
                        <a14:foregroundMark x1="52065" y1="91196" x2="52065" y2="91196"/>
                        <a14:foregroundMark x1="44022" y1="88913" x2="44022" y2="8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85" y="176543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" name="Picture 684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00" y="3199290"/>
            <a:ext cx="1771546" cy="1107216"/>
          </a:xfrm>
          <a:prstGeom prst="rect">
            <a:avLst/>
          </a:prstGeom>
        </p:spPr>
      </p:pic>
      <p:pic>
        <p:nvPicPr>
          <p:cNvPr id="686" name="Picture 685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199" y="1765439"/>
            <a:ext cx="1080000" cy="1080000"/>
          </a:xfrm>
          <a:prstGeom prst="rect">
            <a:avLst/>
          </a:prstGeom>
        </p:spPr>
      </p:pic>
      <p:pic>
        <p:nvPicPr>
          <p:cNvPr id="687" name="Picture 686" descr="Pin on My saves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7357247" y="1765439"/>
            <a:ext cx="1093999" cy="108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8" name="Picture 687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3834246" y="2963084"/>
            <a:ext cx="1496234" cy="1480742"/>
          </a:xfrm>
          <a:prstGeom prst="rect">
            <a:avLst/>
          </a:prstGeom>
        </p:spPr>
      </p:pic>
      <p:pic>
        <p:nvPicPr>
          <p:cNvPr id="689" name="Picture 2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99" y="2954012"/>
            <a:ext cx="2392529" cy="15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" name="Picture 689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backgroundMark x1="29688" y1="91406" x2="25195" y2="88477"/>
                        <a14:backgroundMark x1="25195" y1="88477" x2="48242" y2="82227"/>
                        <a14:backgroundMark x1="46680" y1="82813" x2="60742" y2="822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4446" y="3011721"/>
            <a:ext cx="1479600" cy="1479600"/>
          </a:xfrm>
          <a:prstGeom prst="rect">
            <a:avLst/>
          </a:prstGeom>
        </p:spPr>
      </p:pic>
      <p:pic>
        <p:nvPicPr>
          <p:cNvPr id="691" name="Picture 6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38533" y="1856061"/>
            <a:ext cx="887661" cy="8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085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29"/>
          <p:cNvSpPr txBox="1">
            <a:spLocks/>
          </p:cNvSpPr>
          <p:nvPr/>
        </p:nvSpPr>
        <p:spPr>
          <a:xfrm>
            <a:off x="1069137" y="1778239"/>
            <a:ext cx="6975746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000" b="1" dirty="0"/>
              <a:t>LET’S JUMP TO THE PROJECT!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3133545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29"/>
          <p:cNvSpPr txBox="1">
            <a:spLocks/>
          </p:cNvSpPr>
          <p:nvPr/>
        </p:nvSpPr>
        <p:spPr>
          <a:xfrm>
            <a:off x="1295399" y="1759526"/>
            <a:ext cx="6511637" cy="181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000" b="1" dirty="0" smtClean="0"/>
              <a:t>THANK YOU FOR YOUR ATTENTION!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6627187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38</Words>
  <Application>Microsoft Office PowerPoint</Application>
  <PresentationFormat>On-screen Show (16:9)</PresentationFormat>
  <Paragraphs>16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Abel</vt:lpstr>
      <vt:lpstr>Rubik Medium</vt:lpstr>
      <vt:lpstr>Arial</vt:lpstr>
      <vt:lpstr>Barlow Semi Condensed</vt:lpstr>
      <vt:lpstr>Montserrat</vt:lpstr>
      <vt:lpstr>Custal Project Proposal by Slidesgo</vt:lpstr>
      <vt:lpstr>S.W.A.G</vt:lpstr>
      <vt:lpstr>OUR TEAM</vt:lpstr>
      <vt:lpstr>OUR IDEA</vt:lpstr>
      <vt:lpstr>STAGES OF DEVELOPMENT</vt:lpstr>
      <vt:lpstr>USED PROGRAMS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S.W.A.G</dc:title>
  <dc:creator>NITRO 5</dc:creator>
  <cp:lastModifiedBy>Константин Каменов Динев</cp:lastModifiedBy>
  <cp:revision>24</cp:revision>
  <dcterms:modified xsi:type="dcterms:W3CDTF">2022-11-09T20:17:41Z</dcterms:modified>
</cp:coreProperties>
</file>