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689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BE9-35AC-4D3E-B036-661F0663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9E9C-7EE0-4207-8136-F346BBAA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CC-2970-4F52-8A29-582C982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EA47-5ECB-4830-8CCD-6D64350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46F6-05BC-49BA-B031-A1277FB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81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FB3-75C6-4696-92CA-D0A8371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D23B-1077-4061-8523-F6366799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6636-DDD1-4BBF-8995-1C09EFF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BD-264A-4A90-B9E7-09E1B69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9FBC-CFDC-4666-AFC1-164C16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3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A6DD-DC10-46CA-A6AF-6A01E4FD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96A7-D54A-4AFA-ADAD-D57A52B9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51C-C196-49DE-91C0-167F9A4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528-5236-49A6-82F8-7B3556D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010-CFB4-4218-B71B-2916950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60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387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261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661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477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905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C3A-617D-4E2E-B914-789DB9A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FC14-6B39-4CDC-B163-D53F4F4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5AD1-0F9E-4ACF-930D-A600FD0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0F20-F766-4357-8040-C1450E9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32A-B1F3-4E4C-81C6-295C001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1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3E8-15CF-4667-806F-5F4B440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EE8B-CEED-4742-8B94-E632DE3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A9A0-D491-4592-95EE-C988393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A78-C426-4577-B64F-53B4781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E02-5D86-4164-B1B7-BE83E94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68-A52A-45AB-98EC-7263A98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A9D-8A62-4A08-90EB-CCACC19B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F4BD-F272-4033-B336-489A2EA0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5F9-F862-473C-B98C-BD0973A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3611-14FF-466B-BE71-0C35092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147D-104E-4939-8F73-60E382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36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13E-5CDD-46BC-A5F7-59C3E23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BEB8-F218-412E-9631-D463AC2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9BCC-FDD0-4BF8-B97D-F6C71942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9A26-0EC0-4A46-B178-02C58F7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E3A-65C1-4256-876C-657AC46D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4F2E-5E95-4AF9-A5B2-7F6AB1C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4CCD2-9482-49E0-93E4-E3484CE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836E4-98FB-4F02-9A1B-523C8DB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8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DE6-B326-493E-A33A-E5BB3B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BDA6-9E1B-4459-AABD-8805CEDC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D72B-1192-4B7D-8E09-B6F4086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13FE-6C78-4786-92A7-FA6FE9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44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BB03-C2B4-4A81-AF78-60F9B2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293-B306-4751-AB20-F7B7381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D1BF-04C1-43C6-8DD1-8994533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07B-83F0-4885-A642-C42A49E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0B63-6820-4408-9476-B1905750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ACBA-9EAF-4875-BE24-CAB5B3E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B24-656F-4DE0-AAA8-305C0B4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6527-F767-4F78-83C2-B161645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B29E-3ABA-40E7-8D64-40E2A26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20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58B-27DC-4909-A8D3-022CC1A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2995-ADE2-4F34-9112-BA6FE637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24B7-2559-4EE4-8327-01874E71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2FDF-57B6-425A-AE0D-498FEDB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54C-AA10-47C6-9345-596DC27D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2E7E-62B6-4AD7-A9BE-42FDB0E8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27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D660-56BF-49F7-8DB0-34CBF45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192-B313-45C7-9AA0-B4614642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7E5-4402-4414-9AB7-1F184D54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20.11.2022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A4B9-B34E-46B7-9181-6B11EA40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FB16-2FC8-4324-A652-EFDB6426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16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71856" y="2176272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10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The L. P. H. Family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E2B6A-4F7D-443A-93D1-E67070FDA510}"/>
              </a:ext>
            </a:extLst>
          </p:cNvPr>
          <p:cNvSpPr txBox="1"/>
          <p:nvPr/>
        </p:nvSpPr>
        <p:spPr>
          <a:xfrm>
            <a:off x="580644" y="3884414"/>
            <a:ext cx="7438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Our </a:t>
            </a:r>
            <a:r>
              <a:rPr lang="en" sz="4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C++ </a:t>
            </a:r>
            <a:r>
              <a:rPr lang="en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project </a:t>
            </a:r>
            <a:r>
              <a:rPr lang="en" sz="4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about educational traveling</a:t>
            </a:r>
            <a:endParaRPr lang="bg-BG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720000" y="704248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52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Our Team</a:t>
            </a:r>
            <a:endParaRPr sz="52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65" name="Google Shape;465;p29"/>
          <p:cNvSpPr txBox="1">
            <a:spLocks noGrp="1"/>
          </p:cNvSpPr>
          <p:nvPr>
            <p:ph type="body" idx="1"/>
          </p:nvPr>
        </p:nvSpPr>
        <p:spPr>
          <a:xfrm>
            <a:off x="1879428" y="2313432"/>
            <a:ext cx="8433144" cy="31089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 sz="3867" b="1" i="1" dirty="0" smtClean="0">
                <a:solidFill>
                  <a:schemeClr val="tx2">
                    <a:lumMod val="75000"/>
                  </a:schemeClr>
                </a:solidFill>
              </a:rPr>
              <a:t>Kliment Tenev- Scrum Trainer</a:t>
            </a:r>
            <a:r>
              <a:rPr lang="en" sz="3867" b="1" i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" sz="3867" b="1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" sz="3867" b="1" i="1" dirty="0" smtClean="0">
                <a:solidFill>
                  <a:schemeClr val="tx2">
                    <a:lumMod val="75000"/>
                  </a:schemeClr>
                </a:solidFill>
              </a:rPr>
              <a:t>Dani Gramatikov </a:t>
            </a:r>
            <a:r>
              <a:rPr lang="en" sz="3867" b="1" i="1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" sz="3867" b="1" i="1" dirty="0" smtClean="0">
                <a:solidFill>
                  <a:schemeClr val="tx2">
                    <a:lumMod val="75000"/>
                  </a:schemeClr>
                </a:solidFill>
              </a:rPr>
              <a:t>Backend </a:t>
            </a:r>
            <a:r>
              <a:rPr lang="en" sz="3867" b="1" i="1" dirty="0">
                <a:solidFill>
                  <a:schemeClr val="tx2">
                    <a:lumMod val="75000"/>
                  </a:schemeClr>
                </a:solidFill>
              </a:rPr>
              <a:t>Developer</a:t>
            </a:r>
            <a:br>
              <a:rPr lang="en" sz="3867" b="1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" sz="3867" b="1" i="1" dirty="0" smtClean="0">
                <a:solidFill>
                  <a:schemeClr val="tx2">
                    <a:lumMod val="75000"/>
                  </a:schemeClr>
                </a:solidFill>
              </a:rPr>
              <a:t>Denis Kolev - </a:t>
            </a:r>
            <a:r>
              <a:rPr lang="en" sz="3867" b="1" i="1" dirty="0">
                <a:solidFill>
                  <a:schemeClr val="tx2">
                    <a:lumMod val="75000"/>
                  </a:schemeClr>
                </a:solidFill>
              </a:rPr>
              <a:t>Backend Developer</a:t>
            </a:r>
            <a:br>
              <a:rPr lang="en" sz="3867" b="1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" sz="3867" b="1" i="1" dirty="0" smtClean="0">
                <a:solidFill>
                  <a:schemeClr val="tx2">
                    <a:lumMod val="75000"/>
                  </a:schemeClr>
                </a:solidFill>
              </a:rPr>
              <a:t>Steliyan </a:t>
            </a:r>
            <a:r>
              <a:rPr lang="en" sz="3867" b="1" i="1" dirty="0" smtClean="0">
                <a:solidFill>
                  <a:schemeClr val="tx2">
                    <a:lumMod val="75000"/>
                  </a:schemeClr>
                </a:solidFill>
              </a:rPr>
              <a:t>Kehayov– </a:t>
            </a:r>
            <a:r>
              <a:rPr lang="en" sz="3867" b="1" i="1" dirty="0" smtClean="0">
                <a:solidFill>
                  <a:schemeClr val="tx2">
                    <a:lumMod val="75000"/>
                  </a:schemeClr>
                </a:solidFill>
              </a:rPr>
              <a:t>QA Engineer</a:t>
            </a:r>
            <a:r>
              <a:rPr lang="en" sz="3867" b="1" i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" sz="3867" b="1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" sz="3867" b="1" i="1" dirty="0" smtClean="0">
                <a:solidFill>
                  <a:schemeClr val="tx2">
                    <a:lumMod val="75000"/>
                  </a:schemeClr>
                </a:solidFill>
              </a:rPr>
              <a:t>Presian Stefanov - </a:t>
            </a:r>
            <a:r>
              <a:rPr lang="en" sz="3867" b="1" i="1" dirty="0">
                <a:solidFill>
                  <a:schemeClr val="tx2">
                    <a:lumMod val="75000"/>
                  </a:schemeClr>
                </a:solidFill>
              </a:rPr>
              <a:t>Mentor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358743" y="2222872"/>
            <a:ext cx="7505097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Idea Of The Project</a:t>
            </a:r>
            <a:endParaRPr sz="6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subTitle" idx="1"/>
          </p:nvPr>
        </p:nvSpPr>
        <p:spPr>
          <a:xfrm>
            <a:off x="358743" y="3145536"/>
            <a:ext cx="7294785" cy="194767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Our idea is to make a </a:t>
            </a: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interactive map of Europe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y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ou can use to </a:t>
            </a: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see 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where every country in E</a:t>
            </a: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urope is 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located, along with </a:t>
            </a: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a game where you can test 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your </a:t>
            </a: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knowledge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and 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try </a:t>
            </a: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to 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answer some questions related to a </a:t>
            </a: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country of your choosing.</a:t>
            </a:r>
            <a:endParaRPr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Planet Earth Icon clipart transparent - Clipart World">
            <a:extLst>
              <a:ext uri="{FF2B5EF4-FFF2-40B4-BE49-F238E27FC236}">
                <a16:creationId xmlns:a16="http://schemas.microsoft.com/office/drawing/2014/main" id="{3C05A3EE-C6FB-4829-B69B-D13B9417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367" y="-100861"/>
            <a:ext cx="6005022" cy="7206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25600" y="442833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Stages Of Progress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33" dirty="0">
                <a:solidFill>
                  <a:schemeClr val="tx2">
                    <a:lumMod val="75000"/>
                  </a:schemeClr>
                </a:solidFill>
              </a:rPr>
              <a:t>Realizing The Idea</a:t>
            </a:r>
            <a:endParaRPr sz="2933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6385700" y="2917467"/>
            <a:ext cx="3994800" cy="9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We chose the best idea we had and turned it into a C</a:t>
            </a: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++ game</a:t>
            </a:r>
            <a:endParaRPr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33" dirty="0">
                <a:solidFill>
                  <a:schemeClr val="tx2">
                    <a:lumMod val="75000"/>
                  </a:schemeClr>
                </a:solidFill>
              </a:rPr>
              <a:t>Coming Up With An Idea</a:t>
            </a:r>
            <a:endParaRPr sz="2933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1" name="Google Shape;481;p31"/>
          <p:cNvSpPr txBox="1">
            <a:spLocks noGrp="1"/>
          </p:cNvSpPr>
          <p:nvPr>
            <p:ph type="subTitle" idx="4"/>
          </p:nvPr>
        </p:nvSpPr>
        <p:spPr>
          <a:xfrm>
            <a:off x="1245651" y="2917467"/>
            <a:ext cx="5016340" cy="10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Before we started working we had to decide what the project was going to be about</a:t>
            </a:r>
            <a:endParaRPr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762604" y="4969399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33" dirty="0">
                <a:solidFill>
                  <a:schemeClr val="tx2">
                    <a:lumMod val="75000"/>
                  </a:schemeClr>
                </a:solidFill>
              </a:rPr>
              <a:t>Checking For Errors</a:t>
            </a:r>
            <a:endParaRPr sz="2933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3" name="Google Shape;483;p31"/>
          <p:cNvSpPr txBox="1">
            <a:spLocks noGrp="1"/>
          </p:cNvSpPr>
          <p:nvPr>
            <p:ph type="subTitle" idx="6"/>
          </p:nvPr>
        </p:nvSpPr>
        <p:spPr>
          <a:xfrm>
            <a:off x="2048250" y="5469196"/>
            <a:ext cx="3314800" cy="8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We went back and checked for any </a:t>
            </a: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errors</a:t>
            </a:r>
            <a:endParaRPr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839533" y="4975599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930" dirty="0">
                <a:solidFill>
                  <a:schemeClr val="tx2">
                    <a:lumMod val="75000"/>
                  </a:schemeClr>
                </a:solidFill>
              </a:rPr>
              <a:t>Creating The Documentation</a:t>
            </a:r>
            <a:endParaRPr sz="293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5" name="Google Shape;485;p31"/>
          <p:cNvSpPr txBox="1">
            <a:spLocks noGrp="1"/>
          </p:cNvSpPr>
          <p:nvPr>
            <p:ph type="subTitle" idx="8"/>
          </p:nvPr>
        </p:nvSpPr>
        <p:spPr>
          <a:xfrm>
            <a:off x="6139533" y="5468817"/>
            <a:ext cx="4985200" cy="8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We wrote down everything related to the final product and the process of making it</a:t>
            </a:r>
            <a:endParaRPr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700084" y="40420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3012851" y="40420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1639430" y="316958"/>
            <a:ext cx="9143339" cy="1878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Apps, Tools and Programming Languages We’ve Used</a:t>
            </a:r>
            <a:endParaRPr sz="4667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6" name="Google Shape;4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323" y="2455405"/>
            <a:ext cx="1517552" cy="14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334" y="2386294"/>
            <a:ext cx="1726055" cy="163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9688" y="2186521"/>
            <a:ext cx="1951600" cy="20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xcel 2013 Icon Png Download Excel 2013 Icon Png Download - Microsoft Excel  No Background - (700x700) Png Clipart Download">
            <a:extLst>
              <a:ext uri="{FF2B5EF4-FFF2-40B4-BE49-F238E27FC236}">
                <a16:creationId xmlns:a16="http://schemas.microsoft.com/office/drawing/2014/main" id="{17B1FC1F-2A39-4FE3-B871-DFC7CE29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924" y="4512667"/>
            <a:ext cx="1582399" cy="149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ypixel SkyBlock Wiki:Discord | Hypixel SkyBlock Wiki | Fandom">
            <a:extLst>
              <a:ext uri="{FF2B5EF4-FFF2-40B4-BE49-F238E27FC236}">
                <a16:creationId xmlns:a16="http://schemas.microsoft.com/office/drawing/2014/main" id="{679D9889-5E3F-4199-9B87-D2D51382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595" y="4215621"/>
            <a:ext cx="2479227" cy="209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01168" y="1674860"/>
            <a:ext cx="10419600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10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Thank You For Your Attention!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6F99F-264A-4DC4-B7B1-3267113C1171}"/>
              </a:ext>
            </a:extLst>
          </p:cNvPr>
          <p:cNvSpPr txBox="1"/>
          <p:nvPr/>
        </p:nvSpPr>
        <p:spPr>
          <a:xfrm>
            <a:off x="960767" y="4507992"/>
            <a:ext cx="663170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5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Now onto the </a:t>
            </a:r>
            <a:r>
              <a:rPr lang="en" sz="5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game!</a:t>
            </a:r>
            <a:endParaRPr lang="bg-BG" sz="50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0070C0"/>
      </a:dk1>
      <a:lt1>
        <a:srgbClr val="EBF5F8"/>
      </a:lt1>
      <a:dk2>
        <a:srgbClr val="0070C0"/>
      </a:dk2>
      <a:lt2>
        <a:srgbClr val="00B050"/>
      </a:lt2>
      <a:accent1>
        <a:srgbClr val="0070C0"/>
      </a:accent1>
      <a:accent2>
        <a:srgbClr val="0070C0"/>
      </a:accent2>
      <a:accent3>
        <a:srgbClr val="005827"/>
      </a:accent3>
      <a:accent4>
        <a:srgbClr val="66A5BB"/>
      </a:accent4>
      <a:accent5>
        <a:srgbClr val="005827"/>
      </a:accent5>
      <a:accent6>
        <a:srgbClr val="005390"/>
      </a:accent6>
      <a:hlink>
        <a:srgbClr val="285E89"/>
      </a:hlink>
      <a:folHlink>
        <a:srgbClr val="00B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172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Josefin Sans</vt:lpstr>
      <vt:lpstr>Open Sans</vt:lpstr>
      <vt:lpstr>Office Theme</vt:lpstr>
      <vt:lpstr>The L. P. H. Family</vt:lpstr>
      <vt:lpstr>Our Team</vt:lpstr>
      <vt:lpstr>Idea Of The Project</vt:lpstr>
      <vt:lpstr>Stages Of Progress</vt:lpstr>
      <vt:lpstr>Apps, Tools and Programming Languages We’ve Used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user</cp:lastModifiedBy>
  <cp:revision>12</cp:revision>
  <dcterms:created xsi:type="dcterms:W3CDTF">2022-03-13T08:49:16Z</dcterms:created>
  <dcterms:modified xsi:type="dcterms:W3CDTF">2022-11-20T10:18:49Z</dcterms:modified>
</cp:coreProperties>
</file>