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3D36-6238-4F8E-A452-E8734241D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C5C53-8234-4ADE-A16C-D2DD83FD0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3946-97E4-45B0-BDAC-56540B8A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8880-53E2-41BD-B25A-CEE2A094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B2685-BD9C-4C40-846F-CEDDA632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3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77BD-B16E-4F89-B337-613D86FA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1FAD6-4892-47DA-BE95-A44B46799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D093-45A8-4029-AD9D-78BB358C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3F9E-0282-4C0C-A975-A80CCE8E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9D713-2E7E-4C2F-9B0D-85444E78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8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A66BD-68CE-4699-8198-ED3052AEF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643D6-E444-4013-931F-63251104A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419A-89C5-4D16-AAD2-777EEA43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3B48-95B7-4246-A720-E594B3F2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E1BC6-2B38-4324-B27D-2387B4FA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6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F95C-89D9-4B8E-9DA7-35B9D9F8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738C-9E30-4815-8022-A44AC916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D17D-8992-4945-B134-113EAADF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45AA-9688-4D57-980D-3ACD734F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A5EB6-A64D-4B06-BD87-19AE4EC6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F6B7-EB32-4901-AF75-FB9DCC77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75222-9DE7-453F-8E9F-BA5298F5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05206-7951-4F7D-9DC2-DE0A04FE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BF98F-5128-4A6D-A644-A62F761A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7DA0-B2D1-4C1E-8A1B-D9F73D9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5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CE45-C654-46DE-98A2-BD5A13C9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48E05-6186-49A5-9706-5D830F406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C28A-BE1E-49D1-B57B-7A5CD47FA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48387-58F9-4F08-BEC0-F2602B29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93542-579F-4954-A4D7-8278551A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6246B-4F7B-4E5A-A8D0-0DD8A4A3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F76A-3D08-4346-BAF1-61FF4E60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836AE-95C8-476D-93E4-78BC28EAB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0277-C2E7-4FA7-B0CA-A57AACD8A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52430-8AC2-42C4-A825-E9A4AF4BF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17561-E870-44F3-9C68-96209ADBE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93F97-B2DB-44EA-BD99-741CFFDD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1FE01-D59A-44E3-B0EC-8C242B6E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AE74A-B185-4458-BA9D-44294934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0F9B-9DD9-4F6A-BBFA-6B18438F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D44A8-07DA-457D-9BB5-A885C3FE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F2EB2-5957-460A-9695-0BD5B539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D1BD0-EE79-475A-AFB7-6BB51E97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0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3F27D-C648-4883-B4BE-ADDA2E2D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7FF69-85CE-4786-8E29-E1F87667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E7A79-6448-4988-B843-4B4416C6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1A5C-EAFE-4E83-90E8-FA088E36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1A418-77E6-452D-9375-695BC2C3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45964-5C67-41E0-9A98-B30481515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1572-9950-4ACA-A890-A35B6485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78EE2-5DDF-4881-ABAB-343E0B7C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EF8B9-CBC7-4F1A-AF4D-3F364E48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2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71CF-4F52-4542-8F1B-4AABF9F0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BBEF9-6CDD-4D92-AD66-45D7C6214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C989E-B678-4E16-ACED-EF4E5D6BF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CA673-34DF-4AC4-9B78-6365B799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E0F82-7839-43D7-9C60-9C5EB146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1F80-9D5A-430B-B1AC-B66446C6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1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B1E50-448D-42AA-A711-02AF3422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FBE8B-6F3E-442B-ACCF-3F112475E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919D5-D3C1-4B2D-94F7-622CD15E1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B0C9-0BA6-4E71-83B2-6126115AA0C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BD51-4DEF-4265-9332-4BE53433D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3E2A-1C2B-4967-A71E-014AA8D0C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4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8DBF-374F-43E2-B926-DC3DB374E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50" y="2435980"/>
            <a:ext cx="9144000" cy="1234829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latin typeface="Berlin Sans FB Demi" panose="020E0802020502020306" pitchFamily="34" charset="0"/>
              </a:rPr>
              <a:t>Booking system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795E75-D264-4157-8237-9AABCC5C7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28630BA-D30B-4551-B33C-DCC6EA864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735637"/>
            <a:ext cx="121920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D18458-AA91-4359-A517-C7AB122D2EB5}"/>
              </a:ext>
            </a:extLst>
          </p:cNvPr>
          <p:cNvSpPr txBox="1"/>
          <p:nvPr/>
        </p:nvSpPr>
        <p:spPr>
          <a:xfrm>
            <a:off x="4542946" y="3804605"/>
            <a:ext cx="250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  <a:ea typeface="+mj-ea"/>
                <a:cs typeface="+mj-cs"/>
              </a:rPr>
              <a:t>Ivaylo Stoyanov 10A</a:t>
            </a:r>
            <a:endParaRPr lang="bg-BG" sz="20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6510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818B46-560C-4176-B99E-0D2F6085A863}"/>
              </a:ext>
            </a:extLst>
          </p:cNvPr>
          <p:cNvSpPr txBox="1"/>
          <p:nvPr/>
        </p:nvSpPr>
        <p:spPr>
          <a:xfrm>
            <a:off x="4296722" y="3004172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latin typeface="Berlin Sans FB Demi" panose="020E0802020502020306" pitchFamily="34" charset="0"/>
                <a:ea typeface="+mj-ea"/>
                <a:cs typeface="+mj-cs"/>
              </a:rPr>
              <a:t>The</a:t>
            </a:r>
            <a:r>
              <a:rPr lang="en-US" sz="7200" dirty="0">
                <a:latin typeface="Bahnschrift Light Condensed" panose="020B0502040204020203" pitchFamily="34" charset="0"/>
                <a:cs typeface="Cascadia Mono SemiBold" panose="020B0609020000020004" pitchFamily="49" charset="0"/>
              </a:rPr>
              <a:t> </a:t>
            </a:r>
            <a:r>
              <a:rPr lang="en-US" sz="7200" dirty="0">
                <a:latin typeface="Berlin Sans FB Demi" panose="020E0802020502020306" pitchFamily="34" charset="0"/>
                <a:ea typeface="+mj-ea"/>
                <a:cs typeface="+mj-cs"/>
              </a:rPr>
              <a:t>Idea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B557A47-2E3D-49C6-8170-B0621AD17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6899" y="-63111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31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B60DE9-31CF-4A8B-B489-4233DAED7525}"/>
              </a:ext>
            </a:extLst>
          </p:cNvPr>
          <p:cNvSpPr txBox="1"/>
          <p:nvPr/>
        </p:nvSpPr>
        <p:spPr>
          <a:xfrm>
            <a:off x="4119690" y="1602378"/>
            <a:ext cx="6094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Berlin Sans FB Demi" panose="020E0802020502020306" pitchFamily="34" charset="0"/>
              </a:rPr>
              <a:t>Used Technologies</a:t>
            </a:r>
            <a:endParaRPr lang="en-US" sz="3600" dirty="0">
              <a:latin typeface="Berlin Sans FB Demi" panose="020E0802020502020306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334DF5A-F5CB-495D-86DE-E1AA5D858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9808" y="0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05B1807-46E5-4D3D-886A-D924466A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7" y="2762273"/>
            <a:ext cx="1294856" cy="129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++ – Уикипедия">
            <a:extLst>
              <a:ext uri="{FF2B5EF4-FFF2-40B4-BE49-F238E27FC236}">
                <a16:creationId xmlns:a16="http://schemas.microsoft.com/office/drawing/2014/main" id="{E5BB23BA-553D-487D-A1F4-7508A0AA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0" y="2681913"/>
            <a:ext cx="1294856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4" descr="Figma - Vikipedio">
            <a:extLst>
              <a:ext uri="{FF2B5EF4-FFF2-40B4-BE49-F238E27FC236}">
                <a16:creationId xmlns:a16="http://schemas.microsoft.com/office/drawing/2014/main" id="{3D34CBCD-7FC8-481B-991E-EC812F0DA8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8355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2" descr="Remix · GitHub">
            <a:extLst>
              <a:ext uri="{FF2B5EF4-FFF2-40B4-BE49-F238E27FC236}">
                <a16:creationId xmlns:a16="http://schemas.microsoft.com/office/drawing/2014/main" id="{1D5A569D-69E8-42DF-9313-530317B14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85" y="4952658"/>
            <a:ext cx="1379508" cy="137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97F985-DBE3-4ED5-9DAD-1CA667C72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551" y="4643013"/>
            <a:ext cx="1690957" cy="169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eveloping Solutions for Microsoft Azure - Teorema">
            <a:extLst>
              <a:ext uri="{FF2B5EF4-FFF2-40B4-BE49-F238E27FC236}">
                <a16:creationId xmlns:a16="http://schemas.microsoft.com/office/drawing/2014/main" id="{86ADC8F5-984E-44DE-89A0-686564D95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755" y="3581400"/>
            <a:ext cx="1975058" cy="190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Microsoft Sql Server Logo Png">
            <a:extLst>
              <a:ext uri="{FF2B5EF4-FFF2-40B4-BE49-F238E27FC236}">
                <a16:creationId xmlns:a16="http://schemas.microsoft.com/office/drawing/2014/main" id="{3779479A-D7A1-4B29-81F8-57F252A05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254" y="3581400"/>
            <a:ext cx="2359144" cy="190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anodbc-banner">
            <a:extLst>
              <a:ext uri="{FF2B5EF4-FFF2-40B4-BE49-F238E27FC236}">
                <a16:creationId xmlns:a16="http://schemas.microsoft.com/office/drawing/2014/main" id="{B0EF381B-F658-452A-A85A-A68E180D5A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5" t="25883" r="34461" b="17548"/>
          <a:stretch/>
        </p:blipFill>
        <p:spPr bwMode="auto">
          <a:xfrm>
            <a:off x="8182213" y="2762273"/>
            <a:ext cx="1485660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77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2D94C1-129B-48C0-AF19-A53A18A8D098}"/>
              </a:ext>
            </a:extLst>
          </p:cNvPr>
          <p:cNvSpPr txBox="1"/>
          <p:nvPr/>
        </p:nvSpPr>
        <p:spPr>
          <a:xfrm>
            <a:off x="1363072" y="2367171"/>
            <a:ext cx="92456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latin typeface="Berlin Sans FB Demi" panose="020E0802020502020306" pitchFamily="34" charset="0"/>
              </a:rPr>
              <a:t>Let’s jump into </a:t>
            </a:r>
          </a:p>
          <a:p>
            <a:pPr algn="ctr"/>
            <a:r>
              <a:rPr lang="en-US" sz="6600" dirty="0">
                <a:latin typeface="Berlin Sans FB Demi" panose="020E0802020502020306" pitchFamily="34" charset="0"/>
              </a:rPr>
              <a:t>my repo!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2375DB-C5CC-4658-97B3-2C65DB53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262" y="0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B4F7E-DA14-4A0F-A4DC-4A48568B7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5637"/>
            <a:ext cx="121920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49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2C4E01C6-D085-4B40-BFEE-6C4F3FE74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5637"/>
            <a:ext cx="121920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287CA19-AA1C-4E6D-BD49-172B8D93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533" y="0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70A6C9-900E-4167-BFAC-FC62C1881C23}"/>
              </a:ext>
            </a:extLst>
          </p:cNvPr>
          <p:cNvSpPr txBox="1"/>
          <p:nvPr/>
        </p:nvSpPr>
        <p:spPr>
          <a:xfrm>
            <a:off x="3091990" y="2274838"/>
            <a:ext cx="7023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erlin Sans FB Demi" panose="020E0802020502020306" pitchFamily="34" charset="0"/>
                <a:ea typeface="+mj-ea"/>
                <a:cs typeface="+mj-cs"/>
              </a:rPr>
              <a:t>Thank</a:t>
            </a:r>
            <a:r>
              <a:rPr lang="en-US" sz="4000" dirty="0"/>
              <a:t> </a:t>
            </a:r>
            <a:r>
              <a:rPr lang="en-US" sz="7200" dirty="0">
                <a:latin typeface="Berlin Sans FB Demi" panose="020E0802020502020306" pitchFamily="34" charset="0"/>
                <a:ea typeface="+mj-ea"/>
                <a:cs typeface="+mj-cs"/>
              </a:rPr>
              <a:t>you</a:t>
            </a:r>
            <a:r>
              <a:rPr lang="en-US" sz="4000" dirty="0"/>
              <a:t> </a:t>
            </a:r>
            <a:r>
              <a:rPr lang="en-US" sz="7200" dirty="0">
                <a:latin typeface="Berlin Sans FB Demi" panose="020E0802020502020306" pitchFamily="34" charset="0"/>
                <a:ea typeface="+mj-ea"/>
                <a:cs typeface="+mj-cs"/>
              </a:rPr>
              <a:t>for</a:t>
            </a:r>
            <a:r>
              <a:rPr lang="en-US" sz="4000" dirty="0"/>
              <a:t> </a:t>
            </a:r>
            <a:r>
              <a:rPr lang="en-US" sz="7200" dirty="0">
                <a:latin typeface="Berlin Sans FB Demi" panose="020E0802020502020306" pitchFamily="34" charset="0"/>
                <a:ea typeface="+mj-ea"/>
                <a:cs typeface="+mj-cs"/>
              </a:rPr>
              <a:t>your</a:t>
            </a:r>
            <a:r>
              <a:rPr lang="en-US" sz="4000" dirty="0"/>
              <a:t> </a:t>
            </a:r>
            <a:r>
              <a:rPr lang="en-US" sz="7200" dirty="0">
                <a:latin typeface="Berlin Sans FB Demi" panose="020E0802020502020306" pitchFamily="34" charset="0"/>
                <a:ea typeface="+mj-ea"/>
                <a:cs typeface="+mj-cs"/>
              </a:rPr>
              <a:t>attention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4409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20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Light Condensed</vt:lpstr>
      <vt:lpstr>Berlin Sans FB Demi</vt:lpstr>
      <vt:lpstr>Calibri</vt:lpstr>
      <vt:lpstr>Calibri Light</vt:lpstr>
      <vt:lpstr>Office Theme</vt:lpstr>
      <vt:lpstr>Booking system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KodKodKod</dc:title>
  <dc:creator>Ivan Dimov</dc:creator>
  <cp:lastModifiedBy>Ivaylo Stoyanov</cp:lastModifiedBy>
  <cp:revision>25</cp:revision>
  <dcterms:created xsi:type="dcterms:W3CDTF">2022-06-26T14:40:27Z</dcterms:created>
  <dcterms:modified xsi:type="dcterms:W3CDTF">2023-06-26T20:25:15Z</dcterms:modified>
</cp:coreProperties>
</file>