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69" r:id="rId3"/>
    <p:sldId id="259" r:id="rId4"/>
    <p:sldId id="260" r:id="rId5"/>
  </p:sldIdLst>
  <p:sldSz cx="9144000" cy="5143500" type="screen16x9"/>
  <p:notesSz cx="6858000" cy="9144000"/>
  <p:embeddedFontLst>
    <p:embeddedFont>
      <p:font typeface="Anaheim" panose="020B0604020202020204" charset="0"/>
      <p:regular r:id="rId7"/>
    </p:embeddedFont>
    <p:embeddedFont>
      <p:font typeface="Josefin Sans" panose="020F0502020204030204" pitchFamily="2" charset="0"/>
      <p:regular r:id="rId8"/>
      <p:bold r:id="rId9"/>
    </p:embeddedFont>
    <p:embeddedFont>
      <p:font typeface="Nunito Light" pitchFamily="2" charset="0"/>
      <p:regular r:id="rId10"/>
      <p:italic r:id="rId11"/>
    </p:embeddedFont>
    <p:embeddedFont>
      <p:font typeface="Overpass Mono" panose="020B0604020202020204" charset="0"/>
      <p:regular r:id="rId12"/>
      <p:bold r:id="rId13"/>
    </p:embeddedFont>
    <p:embeddedFont>
      <p:font typeface="Raleway SemiBold" pitchFamily="2" charset="0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332E97-FF97-4863-94BC-FFCEE7F5238E}">
  <a:tblStyle styleId="{A0332E97-FF97-4863-94BC-FFCEE7F523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910AB6D-9198-482A-8877-8793D5EF49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9" r:id="rId4"/>
    <p:sldLayoutId id="214748366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Scraping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2"/>
                </a:solidFill>
              </a:rPr>
              <a:t>Made by: </a:t>
            </a:r>
            <a:r>
              <a:rPr lang="en-US" sz="2100" dirty="0" err="1">
                <a:solidFill>
                  <a:schemeClr val="dk2"/>
                </a:solidFill>
              </a:rPr>
              <a:t>Bozhidar</a:t>
            </a:r>
            <a:r>
              <a:rPr lang="en-US" sz="2100" dirty="0">
                <a:solidFill>
                  <a:schemeClr val="dk2"/>
                </a:solidFill>
              </a:rPr>
              <a:t> </a:t>
            </a:r>
            <a:r>
              <a:rPr lang="en-US" sz="2100" dirty="0" err="1">
                <a:solidFill>
                  <a:schemeClr val="dk2"/>
                </a:solidFill>
              </a:rPr>
              <a:t>Boyadzhiev</a:t>
            </a:r>
            <a:r>
              <a:rPr lang="en-US" sz="2100" dirty="0">
                <a:solidFill>
                  <a:schemeClr val="dk2"/>
                </a:solidFill>
              </a:rPr>
              <a:t> 10V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4BBEEA-D000-184B-C5AF-FE17A1FA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971667"/>
          </a:xfrm>
        </p:spPr>
        <p:txBody>
          <a:bodyPr/>
          <a:lstStyle/>
          <a:p>
            <a:r>
              <a:rPr lang="en" sz="32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Tools and Programming Languages I have used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064151-EA28-EB5C-0D8E-9D4E3BE6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09" y="1618092"/>
            <a:ext cx="2629734" cy="1128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148B7A-B6C0-C61B-FD03-7E6FE25261B5}"/>
              </a:ext>
            </a:extLst>
          </p:cNvPr>
          <p:cNvSpPr txBox="1"/>
          <p:nvPr/>
        </p:nvSpPr>
        <p:spPr>
          <a:xfrm>
            <a:off x="1127921" y="243882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70757A"/>
                </a:solidFill>
                <a:effectLst/>
                <a:latin typeface="Josefin Sans" panose="020F0502020204030204" pitchFamily="2" charset="0"/>
              </a:rPr>
              <a:t>HTML parser</a:t>
            </a:r>
            <a:endParaRPr lang="en-US" dirty="0">
              <a:latin typeface="Josefin Sans" panose="020F0502020204030204" pitchFamily="2" charset="0"/>
            </a:endParaRPr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4C00438F-5599-524E-0055-21F201FB7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31" y="1500854"/>
            <a:ext cx="1243933" cy="136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42AE6B-08BA-B9B2-795A-3914EDFF3EB9}"/>
              </a:ext>
            </a:extLst>
          </p:cNvPr>
          <p:cNvSpPr txBox="1"/>
          <p:nvPr/>
        </p:nvSpPr>
        <p:spPr>
          <a:xfrm>
            <a:off x="4201546" y="2863838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70757A"/>
                </a:solidFill>
                <a:effectLst/>
                <a:latin typeface="Josefin Sans" panose="020F0502020204030204" pitchFamily="2" charset="0"/>
              </a:rPr>
              <a:t>Python</a:t>
            </a:r>
            <a:endParaRPr lang="en-US" dirty="0">
              <a:latin typeface="Josefin Sans" panose="020F0502020204030204" pitchFamily="2" charset="0"/>
            </a:endParaRPr>
          </a:p>
        </p:txBody>
      </p:sp>
      <p:pic>
        <p:nvPicPr>
          <p:cNvPr id="1028" name="Picture 4" descr="Visual Studio Code — Vikipediya">
            <a:extLst>
              <a:ext uri="{FF2B5EF4-FFF2-40B4-BE49-F238E27FC236}">
                <a16:creationId xmlns:a16="http://schemas.microsoft.com/office/drawing/2014/main" id="{3E5BE7C8-9C82-80B4-5581-3BA8E1E00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786" y="2874683"/>
            <a:ext cx="1419155" cy="141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688BCE-96D4-D794-DB2E-7D3D9733B437}"/>
              </a:ext>
            </a:extLst>
          </p:cNvPr>
          <p:cNvSpPr txBox="1"/>
          <p:nvPr/>
        </p:nvSpPr>
        <p:spPr>
          <a:xfrm>
            <a:off x="1790120" y="4306417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70757A"/>
                </a:solidFill>
                <a:effectLst/>
                <a:latin typeface="Josefin Sans" panose="020F0502020204030204" pitchFamily="2" charset="0"/>
              </a:rPr>
              <a:t>Visual Studio Code</a:t>
            </a:r>
            <a:endParaRPr lang="en-US" dirty="0">
              <a:latin typeface="Josefin Sans" panose="020F0502020204030204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B6E801-36A6-1ED4-5947-317B10E41352}"/>
              </a:ext>
            </a:extLst>
          </p:cNvPr>
          <p:cNvSpPr/>
          <p:nvPr/>
        </p:nvSpPr>
        <p:spPr>
          <a:xfrm>
            <a:off x="7152948" y="1370030"/>
            <a:ext cx="1419155" cy="14938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9B4F9B3-0DC0-7113-5884-E57609FEC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57" y="1300566"/>
            <a:ext cx="1632736" cy="15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396AFE-3620-B5A0-FFA8-3C01F8690788}"/>
              </a:ext>
            </a:extLst>
          </p:cNvPr>
          <p:cNvSpPr txBox="1"/>
          <p:nvPr/>
        </p:nvSpPr>
        <p:spPr>
          <a:xfrm>
            <a:off x="7496078" y="3017726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70757A"/>
                </a:solidFill>
                <a:effectLst/>
                <a:latin typeface="Josefin Sans" panose="020F0502020204030204" pitchFamily="2" charset="0"/>
              </a:rPr>
              <a:t>Github</a:t>
            </a:r>
            <a:endParaRPr lang="en-US" dirty="0">
              <a:latin typeface="Josefin Sans" panose="020F0502020204030204" pitchFamily="2" charset="0"/>
            </a:endParaRPr>
          </a:p>
        </p:txBody>
      </p:sp>
      <p:pic>
        <p:nvPicPr>
          <p:cNvPr id="1032" name="Picture 8" descr="Microsoft PowerPoint - Wikipedia">
            <a:extLst>
              <a:ext uri="{FF2B5EF4-FFF2-40B4-BE49-F238E27FC236}">
                <a16:creationId xmlns:a16="http://schemas.microsoft.com/office/drawing/2014/main" id="{9FCDF31E-0D7B-4080-BEFB-5C2FE48EB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294" y="2816619"/>
            <a:ext cx="1274832" cy="118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121634-DF16-D788-C3B5-A9556414CC56}"/>
              </a:ext>
            </a:extLst>
          </p:cNvPr>
          <p:cNvSpPr txBox="1"/>
          <p:nvPr/>
        </p:nvSpPr>
        <p:spPr>
          <a:xfrm>
            <a:off x="5627131" y="3998640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70757A"/>
                </a:solidFill>
                <a:effectLst/>
                <a:latin typeface="Josefin Sans" panose="020F0502020204030204" pitchFamily="2" charset="0"/>
              </a:rPr>
              <a:t>PowerPoint</a:t>
            </a:r>
            <a:endParaRPr lang="en-US" dirty="0">
              <a:latin typeface="Josefin Sans" panose="020F05020202040302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This project is a web scraper that extracts computer information from the </a:t>
            </a:r>
            <a:r>
              <a:rPr lang="en-US" b="0" i="0" dirty="0" err="1">
                <a:solidFill>
                  <a:srgbClr val="E6EDF3"/>
                </a:solidFill>
                <a:effectLst/>
                <a:latin typeface="-apple-system"/>
              </a:rPr>
              <a:t>Ardes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 website. It provides a console application for users to easily browse and search for computers based on different criteria.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507908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 of the project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479853-24E0-B5F9-BEBF-FC7A11ECF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221" y="1996067"/>
            <a:ext cx="4781551" cy="15487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CONTINUE WITH THE APPLICATION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On-screen Show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Josefin Sans</vt:lpstr>
      <vt:lpstr>Raleway SemiBold</vt:lpstr>
      <vt:lpstr>Overpass Mono</vt:lpstr>
      <vt:lpstr>-apple-system</vt:lpstr>
      <vt:lpstr>Arial</vt:lpstr>
      <vt:lpstr>Nunito Light</vt:lpstr>
      <vt:lpstr>Anaheim</vt:lpstr>
      <vt:lpstr>Programming Lesson by Slidesgo</vt:lpstr>
      <vt:lpstr>Web Scraping</vt:lpstr>
      <vt:lpstr>Tools and Programming Languages I have used</vt:lpstr>
      <vt:lpstr>Idea of the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cp:lastModifiedBy>Божидар Петров Бояджиев</cp:lastModifiedBy>
  <cp:revision>1</cp:revision>
  <dcterms:modified xsi:type="dcterms:W3CDTF">2023-07-04T13:49:19Z</dcterms:modified>
</cp:coreProperties>
</file>