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0" r:id="rId4"/>
    <p:sldId id="261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35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0" y="2496312"/>
            <a:ext cx="12192000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8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Web Scraper Project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70;p30">
            <a:extLst>
              <a:ext uri="{FF2B5EF4-FFF2-40B4-BE49-F238E27FC236}">
                <a16:creationId xmlns:a16="http://schemas.microsoft.com/office/drawing/2014/main" id="{A82C49B2-C50E-4405-9CF7-28F5D9019F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2880799"/>
            <a:ext cx="12192000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66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project</a:t>
            </a:r>
            <a:endParaRPr sz="66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-119640" y="155293"/>
            <a:ext cx="12311640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66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Technologies</a:t>
            </a:r>
            <a:endParaRPr sz="66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2" name="Google Shape;497;p32">
            <a:extLst>
              <a:ext uri="{FF2B5EF4-FFF2-40B4-BE49-F238E27FC236}">
                <a16:creationId xmlns:a16="http://schemas.microsoft.com/office/drawing/2014/main" id="{8A8DA12D-5929-C273-5DCF-2243CE47A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49" y="2033324"/>
            <a:ext cx="1884705" cy="178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36402-F150-48A5-F8E6-E6B6C938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49" y="4537817"/>
            <a:ext cx="1901264" cy="190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Logo Clojure JavaScript - 9 png download - 1152*1150 - Free ...">
            <a:extLst>
              <a:ext uri="{FF2B5EF4-FFF2-40B4-BE49-F238E27FC236}">
                <a16:creationId xmlns:a16="http://schemas.microsoft.com/office/drawing/2014/main" id="{EEDE1921-D98E-7E94-441B-A70D8067E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53" y="2033324"/>
            <a:ext cx="1884705" cy="18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Logos Download">
            <a:extLst>
              <a:ext uri="{FF2B5EF4-FFF2-40B4-BE49-F238E27FC236}">
                <a16:creationId xmlns:a16="http://schemas.microsoft.com/office/drawing/2014/main" id="{C689264A-60B5-75FB-E2AB-22A30892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88" y="4544638"/>
            <a:ext cx="1881221" cy="18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2692" y="198043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Let's move on to the project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14</Words>
  <Application>Microsoft Office PowerPoint</Application>
  <PresentationFormat>Widescreen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Josefin Sans</vt:lpstr>
      <vt:lpstr>Office Theme</vt:lpstr>
      <vt:lpstr>Web Scraper Project</vt:lpstr>
      <vt:lpstr>Idea of the project</vt:lpstr>
      <vt:lpstr>Technologies</vt:lpstr>
      <vt:lpstr>Let's move on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Georgi Tabanov</dc:creator>
  <cp:lastModifiedBy>Георги Симеонов Табанов</cp:lastModifiedBy>
  <cp:revision>24</cp:revision>
  <dcterms:created xsi:type="dcterms:W3CDTF">2022-03-13T08:49:16Z</dcterms:created>
  <dcterms:modified xsi:type="dcterms:W3CDTF">2023-07-05T09:10:29Z</dcterms:modified>
</cp:coreProperties>
</file>