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58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56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496312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8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Web Scraping Project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20000" y="1325870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Meet the team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7912E-CD7E-9696-021A-9516A8FBB5BD}"/>
              </a:ext>
            </a:extLst>
          </p:cNvPr>
          <p:cNvSpPr txBox="1"/>
          <p:nvPr/>
        </p:nvSpPr>
        <p:spPr>
          <a:xfrm>
            <a:off x="1375872" y="3882066"/>
            <a:ext cx="511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Georgi Tabanov – back-end developer</a:t>
            </a:r>
            <a:endParaRPr lang="en-150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249015" y="2880799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The idea of the project</a:t>
            </a:r>
            <a:endParaRPr sz="48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87FDF1-DA33-F060-847B-C1CD2954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405">
            <a:off x="8112433" y="360939"/>
            <a:ext cx="6136120" cy="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-119640" y="155293"/>
            <a:ext cx="12311640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Technologies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2" name="Google Shape;497;p32">
            <a:extLst>
              <a:ext uri="{FF2B5EF4-FFF2-40B4-BE49-F238E27FC236}">
                <a16:creationId xmlns:a16="http://schemas.microsoft.com/office/drawing/2014/main" id="{8A8DA12D-5929-C273-5DCF-2243CE47A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49" y="2033324"/>
            <a:ext cx="1884705" cy="178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36402-F150-48A5-F8E6-E6B6C938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49" y="4537817"/>
            <a:ext cx="1901264" cy="190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Logo Clojure JavaScript - 9 png download - 1152*1150 - Free ...">
            <a:extLst>
              <a:ext uri="{FF2B5EF4-FFF2-40B4-BE49-F238E27FC236}">
                <a16:creationId xmlns:a16="http://schemas.microsoft.com/office/drawing/2014/main" id="{EEDE1921-D98E-7E94-441B-A70D8067E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53" y="2033324"/>
            <a:ext cx="1884705" cy="18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Logos Download">
            <a:extLst>
              <a:ext uri="{FF2B5EF4-FFF2-40B4-BE49-F238E27FC236}">
                <a16:creationId xmlns:a16="http://schemas.microsoft.com/office/drawing/2014/main" id="{C689264A-60B5-75FB-E2AB-22A30892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88" y="4544638"/>
            <a:ext cx="1881221" cy="18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2692" y="198043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Let's move on to the project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66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66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29</Words>
  <Application>Microsoft Office PowerPoint</Application>
  <PresentationFormat>Widescreen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Josefin Sans</vt:lpstr>
      <vt:lpstr>Office Theme</vt:lpstr>
      <vt:lpstr>Web Scraping Project</vt:lpstr>
      <vt:lpstr>Meet the team</vt:lpstr>
      <vt:lpstr>The idea of the project</vt:lpstr>
      <vt:lpstr>Technologies</vt:lpstr>
      <vt:lpstr>Let's move on to the project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Georgi Tabanov</dc:creator>
  <cp:lastModifiedBy>Georgi Tabanov</cp:lastModifiedBy>
  <cp:revision>15</cp:revision>
  <dcterms:created xsi:type="dcterms:W3CDTF">2022-03-13T08:49:16Z</dcterms:created>
  <dcterms:modified xsi:type="dcterms:W3CDTF">2023-07-04T22:15:18Z</dcterms:modified>
</cp:coreProperties>
</file>