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3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5.7.2023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0" y="2496312"/>
            <a:ext cx="12192000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Web Scraping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0;p30">
            <a:extLst>
              <a:ext uri="{FF2B5EF4-FFF2-40B4-BE49-F238E27FC236}">
                <a16:creationId xmlns:a16="http://schemas.microsoft.com/office/drawing/2014/main" id="{A82C49B2-C50E-4405-9CF7-28F5D9019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2880799"/>
            <a:ext cx="12192000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8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The idea of the project</a:t>
            </a:r>
            <a:endParaRPr sz="48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-119640" y="155293"/>
            <a:ext cx="12311640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Technologies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2" name="Google Shape;497;p32">
            <a:extLst>
              <a:ext uri="{FF2B5EF4-FFF2-40B4-BE49-F238E27FC236}">
                <a16:creationId xmlns:a16="http://schemas.microsoft.com/office/drawing/2014/main" id="{8A8DA12D-5929-C273-5DCF-2243CE47A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49" y="2033324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49" y="4537817"/>
            <a:ext cx="1901264" cy="19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Clojure JavaScript - 9 png download - 1152*1150 - Free ...">
            <a:extLst>
              <a:ext uri="{FF2B5EF4-FFF2-40B4-BE49-F238E27FC236}">
                <a16:creationId xmlns:a16="http://schemas.microsoft.com/office/drawing/2014/main" id="{EEDE1921-D98E-7E94-441B-A70D8067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53" y="2033324"/>
            <a:ext cx="1884705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ogos Download">
            <a:extLst>
              <a:ext uri="{FF2B5EF4-FFF2-40B4-BE49-F238E27FC236}">
                <a16:creationId xmlns:a16="http://schemas.microsoft.com/office/drawing/2014/main" id="{C689264A-60B5-75FB-E2AB-22A30892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88" y="4544638"/>
            <a:ext cx="1881221" cy="18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Let's move on to the project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15</Words>
  <Application>Microsoft Office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Josefin Sans</vt:lpstr>
      <vt:lpstr>Office Theme</vt:lpstr>
      <vt:lpstr>Web Scraping Project</vt:lpstr>
      <vt:lpstr>The idea of the project</vt:lpstr>
      <vt:lpstr>Technologies</vt:lpstr>
      <vt:lpstr>Let's move on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Georgi Tabanov</dc:creator>
  <cp:lastModifiedBy>Георги Симеонов Табанов</cp:lastModifiedBy>
  <cp:revision>20</cp:revision>
  <dcterms:created xsi:type="dcterms:W3CDTF">2022-03-13T08:49:16Z</dcterms:created>
  <dcterms:modified xsi:type="dcterms:W3CDTF">2023-07-05T06:31:14Z</dcterms:modified>
</cp:coreProperties>
</file>