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8" r:id="rId6"/>
    <p:sldId id="27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BCAD08-A623-4DD0-916A-F016450D298A}">
  <a:tblStyle styleId="{ECBCAD08-A623-4DD0-916A-F016450D2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60" r:id="rId6"/>
    <p:sldLayoutId id="2147483663" r:id="rId7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83720" y="328034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Web Scraper Project</a:t>
            </a:r>
            <a:endParaRPr sz="6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07;p22"/>
          <p:cNvSpPr/>
          <p:nvPr/>
        </p:nvSpPr>
        <p:spPr>
          <a:xfrm>
            <a:off x="3516226" y="1882265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08;p22"/>
          <p:cNvSpPr/>
          <p:nvPr/>
        </p:nvSpPr>
        <p:spPr>
          <a:xfrm>
            <a:off x="3664443" y="1882265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09;p22"/>
          <p:cNvSpPr/>
          <p:nvPr/>
        </p:nvSpPr>
        <p:spPr>
          <a:xfrm>
            <a:off x="3800447" y="1882265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0;p22"/>
          <p:cNvSpPr/>
          <p:nvPr/>
        </p:nvSpPr>
        <p:spPr>
          <a:xfrm>
            <a:off x="4041885" y="1882265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47;p22"/>
          <p:cNvSpPr/>
          <p:nvPr/>
        </p:nvSpPr>
        <p:spPr>
          <a:xfrm>
            <a:off x="3344507" y="17161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294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TABLE OF CONTENTS</a:t>
            </a:r>
            <a:endParaRPr sz="4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7420650" y="1926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883193" y="192935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5159298" y="439104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-241650" y="22692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 smtClean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Idea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2732789" y="4491528"/>
            <a:ext cx="2511332" cy="437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" sz="4400" dirty="0" smtClean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Realization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4431988" y="2001814"/>
            <a:ext cx="3221033" cy="457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s" sz="4400" dirty="0">
                <a:latin typeface="Agency FB" panose="020B0503020202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Demonstration</a:t>
            </a:r>
            <a:endParaRPr sz="4400" dirty="0">
              <a:latin typeface="Agency FB" panose="020B0503020202020204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1373907" y="2510297"/>
            <a:ext cx="658849" cy="662635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4149284" y="3487703"/>
            <a:ext cx="565407" cy="635722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543367" y="2607804"/>
            <a:ext cx="877283" cy="46762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438350" y="2978199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IDEA</a:t>
            </a:r>
            <a:endParaRPr sz="7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90118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 smtClean="0">
                <a:latin typeface="Agency FB" panose="020B0503020202020204" pitchFamily="34" charset="0"/>
              </a:rPr>
              <a:t>Realization</a:t>
            </a:r>
            <a:endParaRPr sz="44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44955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gency FB" panose="020B0503020202020204" pitchFamily="34" charset="0"/>
              </a:rPr>
              <a:t>Thinking of an idea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39873" y="351300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gency FB" panose="020B0503020202020204" pitchFamily="34" charset="0"/>
              </a:rPr>
              <a:t>Presentation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36225" y="27887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gency FB" panose="020B0503020202020204" pitchFamily="34" charset="0"/>
              </a:rPr>
              <a:t>Coding</a:t>
            </a:r>
            <a:endParaRPr sz="16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07450" y="36861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>
                <a:latin typeface="Agency FB" panose="020B0503020202020204" pitchFamily="34" charset="0"/>
              </a:rPr>
              <a:t>Let’s jump to the project!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650743" y="897089"/>
            <a:ext cx="5513886" cy="2916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latin typeface="Agency FB" panose="020B0503020202020204" pitchFamily="34" charset="0"/>
              </a:rPr>
              <a:t>Thank you for your attention!</a:t>
            </a:r>
            <a:endParaRPr sz="8000" b="1" dirty="0">
              <a:latin typeface="Agency FB" panose="020B0503020202020204" pitchFamily="34" charset="0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Презентация на цял екран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5" baseType="lpstr">
      <vt:lpstr>Agency FB</vt:lpstr>
      <vt:lpstr>Arial</vt:lpstr>
      <vt:lpstr>Bree Serif</vt:lpstr>
      <vt:lpstr>Nirmala UI</vt:lpstr>
      <vt:lpstr>Roboto Black</vt:lpstr>
      <vt:lpstr>Roboto Light</vt:lpstr>
      <vt:lpstr>Roboto Mono Thin</vt:lpstr>
      <vt:lpstr>Roboto Thin</vt:lpstr>
      <vt:lpstr>WEB PROPOSAL</vt:lpstr>
      <vt:lpstr>Web Scraper Project</vt:lpstr>
      <vt:lpstr>TABLE OF CONTENTS</vt:lpstr>
      <vt:lpstr>IDEA</vt:lpstr>
      <vt:lpstr>Realization</vt:lpstr>
      <vt:lpstr>Let’s jump to the project!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Scraper Project</dc:title>
  <dc:creator>user</dc:creator>
  <cp:lastModifiedBy>user</cp:lastModifiedBy>
  <cp:revision>5</cp:revision>
  <dcterms:modified xsi:type="dcterms:W3CDTF">2023-07-04T20:39:07Z</dcterms:modified>
</cp:coreProperties>
</file>