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63" r:id="rId3"/>
    <p:sldId id="259" r:id="rId4"/>
    <p:sldId id="264" r:id="rId5"/>
    <p:sldId id="277" r:id="rId6"/>
    <p:sldId id="273" r:id="rId7"/>
    <p:sldId id="267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Nunito Light" pitchFamily="2" charset="-52"/>
      <p:regular r:id="rId11"/>
      <p:italic r:id="rId12"/>
    </p:embeddedFont>
    <p:embeddedFont>
      <p:font typeface="Overpass Mono" panose="020B0604020202020204" charset="-52"/>
      <p:regular r:id="rId13"/>
      <p:bold r:id="rId14"/>
    </p:embeddedFont>
    <p:embeddedFont>
      <p:font typeface="Raleway SemiBold" pitchFamily="2" charset="-52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FC0A98-E77D-4AE4-A0DB-0E65B136DFE7}">
  <a:tblStyle styleId="{34FC0A98-E77D-4AE4-A0DB-0E65B136D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A12845-8A8B-4108-85E5-E1132690787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7" r:id="rId4"/>
    <p:sldLayoutId id="2147483658" r:id="rId5"/>
    <p:sldLayoutId id="2147483659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Scraper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Made from Hristiyan Petrov 10V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3427208" y="379413"/>
            <a:ext cx="228958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Contents</a:t>
            </a:r>
            <a:br>
              <a:rPr lang="bg-BG" dirty="0"/>
            </a:b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Idea</a:t>
            </a:r>
            <a:endParaRPr sz="2000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Realization</a:t>
            </a:r>
            <a:r>
              <a:rPr lang="en" dirty="0"/>
              <a:t>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the project was realized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289584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Technologies</a:t>
            </a:r>
            <a:endParaRPr sz="2000"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technologies were used to realize the project</a:t>
            </a:r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464064" y="3155754"/>
            <a:ext cx="2414036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Final Product</a:t>
            </a:r>
            <a:endParaRPr sz="2000"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product of hard work and a lot of learning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the idea for the project started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idea was to create a way for people to access information about computers and their specifications easily and to be able to decide on buying a machine with no worries.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7999" y="29924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896029" y="2872050"/>
            <a:ext cx="2247875" cy="1534300"/>
            <a:chOff x="6896029" y="1500450"/>
            <a:chExt cx="2247875" cy="1534300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37F523A-BE1B-88DC-519C-01391CE21861}"/>
              </a:ext>
            </a:extLst>
          </p:cNvPr>
          <p:cNvSpPr/>
          <p:nvPr/>
        </p:nvSpPr>
        <p:spPr>
          <a:xfrm>
            <a:off x="1937982" y="4050900"/>
            <a:ext cx="4490114" cy="7030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F676DE-9F70-B5C1-4FF9-26A5A405A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"/>
          <a:stretch/>
        </p:blipFill>
        <p:spPr bwMode="auto">
          <a:xfrm>
            <a:off x="2730280" y="1604744"/>
            <a:ext cx="1526644" cy="16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22C722-149A-8245-7EFF-20DAE1417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59" y="1558566"/>
            <a:ext cx="1452116" cy="145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autiful Soup 4 | Funthon">
            <a:extLst>
              <a:ext uri="{FF2B5EF4-FFF2-40B4-BE49-F238E27FC236}">
                <a16:creationId xmlns:a16="http://schemas.microsoft.com/office/drawing/2014/main" id="{4722025D-7633-91CB-5A49-19758267B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308" y="2984743"/>
            <a:ext cx="4055383" cy="17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8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Output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4" name="Google Shape;754;p48"/>
          <p:cNvSpPr txBox="1"/>
          <p:nvPr/>
        </p:nvSpPr>
        <p:spPr>
          <a:xfrm flipH="1">
            <a:off x="4399350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Make the gathered information presentable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5" name="Google Shape;755;p48"/>
          <p:cNvSpPr txBox="1"/>
          <p:nvPr/>
        </p:nvSpPr>
        <p:spPr>
          <a:xfrm flipH="1">
            <a:off x="2640292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Progress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6" name="Google Shape;756;p48"/>
          <p:cNvSpPr txBox="1"/>
          <p:nvPr/>
        </p:nvSpPr>
        <p:spPr>
          <a:xfrm flipH="1">
            <a:off x="2637892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Develop the script and it’s basic functions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Python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 flipH="1">
            <a:off x="873375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Learn the basics of Python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 flipH="1">
            <a:off x="6160615" y="1881880"/>
            <a:ext cx="2260047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Deadline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0" name="Google Shape;760;p48"/>
          <p:cNvSpPr txBox="1"/>
          <p:nvPr/>
        </p:nvSpPr>
        <p:spPr>
          <a:xfrm flipH="1">
            <a:off x="6158217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Getting ready to present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277800" y="31279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Realization</a:t>
            </a:r>
            <a:endParaRPr dirty="0"/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114812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3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4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move on to the project!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91AA4-6785-1C43-503F-ED984AEDE2C0}"/>
              </a:ext>
            </a:extLst>
          </p:cNvPr>
          <p:cNvSpPr/>
          <p:nvPr/>
        </p:nvSpPr>
        <p:spPr>
          <a:xfrm>
            <a:off x="1346579" y="1501254"/>
            <a:ext cx="1251045" cy="584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38D69-55BC-D76F-B002-D2964DE12204}"/>
              </a:ext>
            </a:extLst>
          </p:cNvPr>
          <p:cNvSpPr/>
          <p:nvPr/>
        </p:nvSpPr>
        <p:spPr>
          <a:xfrm>
            <a:off x="1346579" y="2441848"/>
            <a:ext cx="1251045" cy="584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C6881-B28C-AAFE-9ADB-77C54474F0D2}"/>
              </a:ext>
            </a:extLst>
          </p:cNvPr>
          <p:cNvSpPr/>
          <p:nvPr/>
        </p:nvSpPr>
        <p:spPr>
          <a:xfrm>
            <a:off x="1781174" y="1443038"/>
            <a:ext cx="7362825" cy="1666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AAA99-292F-6CDF-C3B1-E4D3D345B3AB}"/>
              </a:ext>
            </a:extLst>
          </p:cNvPr>
          <p:cNvSpPr txBox="1"/>
          <p:nvPr/>
        </p:nvSpPr>
        <p:spPr>
          <a:xfrm>
            <a:off x="1616868" y="1380019"/>
            <a:ext cx="59102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naheim" panose="020B0604020202020204" charset="0"/>
              </a:rPr>
              <a:t>Thank you for the attention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Raleway SemiBold</vt:lpstr>
      <vt:lpstr>Arial</vt:lpstr>
      <vt:lpstr>Nunito Light</vt:lpstr>
      <vt:lpstr>Overpass Mono</vt:lpstr>
      <vt:lpstr>Anaheim</vt:lpstr>
      <vt:lpstr>Programming Lesson by Slidesgo</vt:lpstr>
      <vt:lpstr>Web Scraper</vt:lpstr>
      <vt:lpstr>Contents </vt:lpstr>
      <vt:lpstr>Idea</vt:lpstr>
      <vt:lpstr>Technologies used</vt:lpstr>
      <vt:lpstr>Realization</vt:lpstr>
      <vt:lpstr>Let’s move on to the project!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Scraper</dc:title>
  <cp:lastModifiedBy>Hristiyan Petrov</cp:lastModifiedBy>
  <cp:revision>2</cp:revision>
  <dcterms:modified xsi:type="dcterms:W3CDTF">2023-07-04T20:43:21Z</dcterms:modified>
</cp:coreProperties>
</file>