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7" r:id="rId3"/>
    <p:sldId id="258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689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56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FBE9-35AC-4D3E-B036-661F0663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9E9C-7EE0-4207-8136-F346BBAA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3ACC-2970-4F52-8A29-582C982F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EA47-5ECB-4830-8CCD-6D64350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46F6-05BC-49BA-B031-A1277FB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FB3-75C6-4696-92CA-D0A8371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D23B-1077-4061-8523-F6366799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6636-DDD1-4BBF-8995-1C09EFF9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BBD-264A-4A90-B9E7-09E1B697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9FBC-CFDC-4666-AFC1-164C16F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31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4A6DD-DC10-46CA-A6AF-6A01E4FD2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96A7-D54A-4AFA-ADAD-D57A52B9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151C-C196-49DE-91C0-167F9A4E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4528-5236-49A6-82F8-7B3556D8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3010-CFB4-4218-B71B-2916950E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060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387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4261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8477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905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FC3A-617D-4E2E-B914-789DB9A2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FC14-6B39-4CDC-B163-D53F4F44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5AD1-0F9E-4ACF-930D-A600FD09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0F20-F766-4357-8040-C1450E96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D32A-B1F3-4E4C-81C6-295C0015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18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33E8-15CF-4667-806F-5F4B4401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EE8B-CEED-4742-8B94-E632DE34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A9A0-D491-4592-95EE-C988393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A78-C426-4577-B64F-53B4781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9E02-5D86-4164-B1B7-BE83E944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003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1D68-A52A-45AB-98EC-7263A980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6A9D-8A62-4A08-90EB-CCACC19B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F4BD-F272-4033-B336-489A2EA0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3D5F9-F862-473C-B98C-BD0973A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3611-14FF-466B-BE71-0C35092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147D-104E-4939-8F73-60E38230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366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13E-5CDD-46BC-A5F7-59C3E233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BEB8-F218-412E-9631-D463AC25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9BCC-FDD0-4BF8-B97D-F6C71942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9A26-0EC0-4A46-B178-02C58F7F9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0E3A-65C1-4256-876C-657AC46DA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C4F2E-5E95-4AF9-A5B2-7F6AB1C8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4CCD2-9482-49E0-93E4-E3484CE4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836E4-98FB-4F02-9A1B-523C8DB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8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DE6-B326-493E-A33A-E5BB3B1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BDA6-9E1B-4459-AABD-8805CEDC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ED72B-1192-4B7D-8E09-B6F4086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13FE-6C78-4786-92A7-FA6FE93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442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FBB03-C2B4-4A81-AF78-60F9B2A6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9293-B306-4751-AB20-F7B73818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1D1BF-04C1-43C6-8DD1-8994533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5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E07B-83F0-4885-A642-C42A49E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0B63-6820-4408-9476-B1905750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ACBA-9EAF-4875-BE24-CAB5B3ED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AB24-656F-4DE0-AAA8-305C0B4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6527-F767-4F78-83C2-B161645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B29E-3ABA-40E7-8D64-40E2A26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20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958B-27DC-4909-A8D3-022CC1A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2995-ADE2-4F34-9112-BA6FE637B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24B7-2559-4EE4-8327-01874E71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2FDF-57B6-425A-AE0D-498FEDB3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C54C-AA10-47C6-9345-596DC27D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2E7E-62B6-4AD7-A9BE-42FDB0E8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277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1D660-56BF-49F7-8DB0-34CBF451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0192-B313-45C7-9AA0-B4614642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D7E5-4402-4414-9AB7-1F184D54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A4B9-B34E-46B7-9181-6B11EA40E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FB16-2FC8-4324-A652-EFDB64262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16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71856" y="2496312"/>
            <a:ext cx="11698224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0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Web Scraper</a:t>
            </a: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E2B6A-4F7D-443A-93D1-E67070FDA510}"/>
              </a:ext>
            </a:extLst>
          </p:cNvPr>
          <p:cNvSpPr txBox="1"/>
          <p:nvPr/>
        </p:nvSpPr>
        <p:spPr>
          <a:xfrm>
            <a:off x="580644" y="4204454"/>
            <a:ext cx="7438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Mario Zlatev</a:t>
            </a:r>
            <a:endParaRPr lang="bg-BG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648197" y="1356"/>
            <a:ext cx="10752000" cy="11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5200" b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Made By:</a:t>
            </a:r>
            <a:endParaRPr sz="52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2E4A5-5DF4-2D7E-A846-F68D18256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95" y="1645672"/>
            <a:ext cx="3392102" cy="3392102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E33915-D2DF-1FCF-FB95-DAF85567E1F7}"/>
              </a:ext>
            </a:extLst>
          </p:cNvPr>
          <p:cNvSpPr txBox="1"/>
          <p:nvPr/>
        </p:nvSpPr>
        <p:spPr>
          <a:xfrm>
            <a:off x="1947910" y="5365503"/>
            <a:ext cx="7974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Josefin Sans" pitchFamily="2" charset="0"/>
              </a:rPr>
              <a:t>Mario Zlatev</a:t>
            </a:r>
            <a:br>
              <a:rPr lang="en-US" sz="3200" b="1" dirty="0">
                <a:latin typeface="Josefin Sans" pitchFamily="2" charset="0"/>
              </a:rPr>
            </a:br>
            <a:r>
              <a:rPr lang="en-US" sz="3200" b="1" dirty="0">
                <a:latin typeface="Josefin Sans" pitchFamily="2" charset="0"/>
              </a:rPr>
              <a:t>Backend Developer</a:t>
            </a:r>
            <a:endParaRPr lang="de-DE" sz="3200" b="1" dirty="0">
              <a:latin typeface="Josefin Sans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249015" y="2880799"/>
            <a:ext cx="7505097" cy="10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Idea Of The Project</a:t>
            </a:r>
            <a:endParaRPr sz="6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2189763" y="155293"/>
            <a:ext cx="9143339" cy="18780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4667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Apps, Tools and Programming Languages I’ve Used</a:t>
            </a:r>
            <a:endParaRPr sz="4667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497" name="Google Shape;4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299" y="2532888"/>
            <a:ext cx="1884705" cy="178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5C7DB04-70CA-851C-86F8-69715CA70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361" y="4202062"/>
            <a:ext cx="1638020" cy="152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1536402-F150-48A5-F8E6-E6B6C9381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504" y="2650328"/>
            <a:ext cx="1638020" cy="16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1E90A1B2-2FF1-D6D1-F87D-596B00E0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79" y="2104147"/>
            <a:ext cx="2491473" cy="273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202692" y="198043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9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Now onto the project!</a:t>
            </a:r>
            <a:endParaRPr sz="9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03276" y="211759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9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Thank you for your attention!</a:t>
            </a:r>
            <a:endParaRPr sz="9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2578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The Boys">
      <a:dk1>
        <a:srgbClr val="591200"/>
      </a:dk1>
      <a:lt1>
        <a:sysClr val="window" lastClr="FFFFFF"/>
      </a:lt1>
      <a:dk2>
        <a:srgbClr val="851C00"/>
      </a:dk2>
      <a:lt2>
        <a:srgbClr val="F49C00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35</Words>
  <Application>Microsoft Office PowerPoint</Application>
  <PresentationFormat>Widescreen</PresentationFormat>
  <Paragraphs>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Josefin Sans</vt:lpstr>
      <vt:lpstr>Office Theme</vt:lpstr>
      <vt:lpstr>Web Scraper</vt:lpstr>
      <vt:lpstr>Made By:</vt:lpstr>
      <vt:lpstr>Idea Of The Project</vt:lpstr>
      <vt:lpstr>Apps, Tools and Programming Languages I’ve Used</vt:lpstr>
      <vt:lpstr>Now onto the project!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Mario Zlatev</cp:lastModifiedBy>
  <cp:revision>16</cp:revision>
  <dcterms:created xsi:type="dcterms:W3CDTF">2022-03-13T08:49:16Z</dcterms:created>
  <dcterms:modified xsi:type="dcterms:W3CDTF">2023-07-04T19:48:40Z</dcterms:modified>
</cp:coreProperties>
</file>