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38C3-955E-4C65-883E-D2D54590D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Web scraper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F82-0BA2-494F-9214-E125E2ACF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F45A-0981-4815-94BB-A4BC9822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DC17-BF1B-4C7D-9375-B90E77F3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 scraper for a web page</a:t>
            </a:r>
          </a:p>
          <a:p>
            <a:r>
              <a:rPr lang="en-US" dirty="0"/>
              <a:t>Gather information from the web page</a:t>
            </a:r>
          </a:p>
          <a:p>
            <a:r>
              <a:rPr lang="en-US" dirty="0"/>
              <a:t>Show the information in </a:t>
            </a:r>
            <a:r>
              <a:rPr lang="en-US"/>
              <a:t>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9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CD01-B4A4-4768-A49E-51CF34F4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E38A-E5B8-4520-B7DC-FD2E73FE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web page to scrape</a:t>
            </a:r>
          </a:p>
          <a:p>
            <a:r>
              <a:rPr lang="en-US" dirty="0"/>
              <a:t>Inspect the web page for the tags and it’s structures</a:t>
            </a:r>
          </a:p>
          <a:p>
            <a:r>
              <a:rPr lang="en-US" dirty="0"/>
              <a:t>Write the code for the web scraper program</a:t>
            </a:r>
          </a:p>
        </p:txBody>
      </p:sp>
    </p:spTree>
    <p:extLst>
      <p:ext uri="{BB962C8B-B14F-4D97-AF65-F5344CB8AC3E}">
        <p14:creationId xmlns:p14="http://schemas.microsoft.com/office/powerpoint/2010/main" val="335803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3AE7-F2A0-4BF6-9F9F-65A19BF6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76123-B55C-488C-A37F-1621B3DC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62891"/>
            <a:ext cx="1971581" cy="197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B0732-23D9-4AC5-A7F5-D014FA3B4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00" y="2733674"/>
            <a:ext cx="3286125" cy="1900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EE382E-8DDD-4A04-BBBD-C95AA808B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79" y="2733673"/>
            <a:ext cx="2857500" cy="19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34D4-7228-4BA8-9045-74F9A21C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8278-E070-441E-A8B2-F4250818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83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63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PROJECT: Web scraper</vt:lpstr>
      <vt:lpstr>What is the point of the project</vt:lpstr>
      <vt:lpstr>Realisation</vt:lpstr>
      <vt:lpstr>What was used</vt:lpstr>
      <vt:lpstr>On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Web scraper</dc:title>
  <dc:creator>Владислав Кършаков</dc:creator>
  <cp:lastModifiedBy>Владислав Петров Кършаков</cp:lastModifiedBy>
  <cp:revision>2</cp:revision>
  <dcterms:created xsi:type="dcterms:W3CDTF">2023-07-05T06:24:07Z</dcterms:created>
  <dcterms:modified xsi:type="dcterms:W3CDTF">2023-07-05T07:46:32Z</dcterms:modified>
</cp:coreProperties>
</file>