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9"/>
  </p:notesMasterIdLst>
  <p:sldIdLst>
    <p:sldId id="256" r:id="rId2"/>
    <p:sldId id="259" r:id="rId3"/>
    <p:sldId id="269" r:id="rId4"/>
    <p:sldId id="265" r:id="rId5"/>
    <p:sldId id="277" r:id="rId6"/>
    <p:sldId id="273" r:id="rId7"/>
    <p:sldId id="34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167C51-1489-401A-92E3-54370D481CD9}">
  <a:tblStyle styleId="{5A167C51-1489-401A-92E3-54370D481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52" y="9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0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7" r:id="rId6"/>
    <p:sldLayoutId id="2147483671" r:id="rId7"/>
    <p:sldLayoutId id="2147483672" r:id="rId8"/>
    <p:sldLayoutId id="2147483685" r:id="rId9"/>
    <p:sldLayoutId id="2147483690" r:id="rId10"/>
    <p:sldLayoutId id="2147483695" r:id="rId11"/>
    <p:sldLayoutId id="2147483703" r:id="rId12"/>
    <p:sldLayoutId id="2147483704" r:id="rId13"/>
    <p:sldLayoutId id="214748370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21899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Scraper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Made by Ioan Todorov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654571" y="2197828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of 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201459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My Idea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01</a:t>
            </a:r>
            <a:endParaRPr sz="2600"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857063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How does </a:t>
            </a:r>
            <a:r>
              <a:rPr lang="de-DE" sz="2600" dirty="0"/>
              <a:t>I</a:t>
            </a:r>
            <a:r>
              <a:rPr lang="en" sz="2600" dirty="0"/>
              <a:t>t work?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7309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Used programs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02</a:t>
            </a:r>
            <a:endParaRPr sz="2600"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04</a:t>
            </a:r>
            <a:endParaRPr sz="2600"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Idea</a:t>
            </a:r>
            <a:endParaRPr dirty="0"/>
          </a:p>
        </p:txBody>
      </p:sp>
      <p:sp>
        <p:nvSpPr>
          <p:cNvPr id="613" name="Google Shape;613;p80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provided code is a web scraper that extracts the text content from a given URL and gives the user the option to order the words either by frequency or alphabetically. The program uses libraries such as </a:t>
            </a:r>
            <a:r>
              <a:rPr lang="en-US" b="1" dirty="0"/>
              <a:t>requests</a:t>
            </a:r>
            <a:r>
              <a:rPr lang="en-US" dirty="0"/>
              <a:t> and </a:t>
            </a:r>
            <a:r>
              <a:rPr lang="en-US" b="1" dirty="0" err="1"/>
              <a:t>BeautifulSoup</a:t>
            </a:r>
            <a:r>
              <a:rPr lang="en-US" dirty="0"/>
              <a:t> to fetch and parse the HTML content.</a:t>
            </a: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14" name="Google Shape;614;p80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body" idx="1"/>
          </p:nvPr>
        </p:nvSpPr>
        <p:spPr>
          <a:xfrm>
            <a:off x="1105785" y="868582"/>
            <a:ext cx="4301173" cy="454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The </a:t>
            </a:r>
            <a:r>
              <a:rPr lang="en-US" sz="1200" b="1" dirty="0" err="1">
                <a:solidFill>
                  <a:schemeClr val="accent6"/>
                </a:solidFill>
              </a:rPr>
              <a:t>count_and_order_words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>
                <a:solidFill>
                  <a:schemeClr val="accent6"/>
                </a:solidFill>
              </a:rPr>
              <a:t>function retrieves the text content from a given URL, cleans it, and splits it into individual words.</a:t>
            </a:r>
          </a:p>
          <a:p>
            <a:pPr marL="47625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If the </a:t>
            </a:r>
            <a:r>
              <a:rPr lang="en-US" sz="1200" b="1" dirty="0" err="1">
                <a:solidFill>
                  <a:schemeClr val="accent6"/>
                </a:solidFill>
              </a:rPr>
              <a:t>sort_by_frequency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>
                <a:solidFill>
                  <a:schemeClr val="accent6"/>
                </a:solidFill>
              </a:rPr>
              <a:t>parameter is True, the function counts the occurrences of each word and returns a list of words sorted by their frequency.</a:t>
            </a:r>
          </a:p>
          <a:p>
            <a:pPr marL="47625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If </a:t>
            </a:r>
            <a:r>
              <a:rPr lang="en-US" sz="1200" b="1" dirty="0" err="1">
                <a:solidFill>
                  <a:schemeClr val="accent6"/>
                </a:solidFill>
              </a:rPr>
              <a:t>sort_by_frequency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>
                <a:solidFill>
                  <a:schemeClr val="accent6"/>
                </a:solidFill>
              </a:rPr>
              <a:t>is False, the function returns a list of words sorted alphabetically.</a:t>
            </a:r>
          </a:p>
          <a:p>
            <a:pPr marL="47625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The </a:t>
            </a:r>
            <a:r>
              <a:rPr lang="en-US" sz="1200" b="1" dirty="0" err="1">
                <a:solidFill>
                  <a:schemeClr val="accent6"/>
                </a:solidFill>
              </a:rPr>
              <a:t>print_ordered_words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>
                <a:solidFill>
                  <a:schemeClr val="accent6"/>
                </a:solidFill>
              </a:rPr>
              <a:t>function takes a list of words and prints them, along with their counts if available.</a:t>
            </a:r>
          </a:p>
          <a:p>
            <a:pPr marL="47625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The user can choose to order the words by frequency (option 1), order them alphabetically (option 2), or quit the program (option 3).</a:t>
            </a:r>
          </a:p>
          <a:p>
            <a:pPr marL="47625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Depending on the user's choice, the </a:t>
            </a:r>
            <a:r>
              <a:rPr lang="en-US" sz="1200" b="1" dirty="0" err="1">
                <a:solidFill>
                  <a:schemeClr val="accent6"/>
                </a:solidFill>
              </a:rPr>
              <a:t>count_and_order_words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>
                <a:solidFill>
                  <a:schemeClr val="accent6"/>
                </a:solidFill>
              </a:rPr>
              <a:t>function is called with the appropriate arguments, and the </a:t>
            </a:r>
            <a:r>
              <a:rPr lang="en-US" sz="1200" b="1" dirty="0" err="1">
                <a:solidFill>
                  <a:schemeClr val="accent6"/>
                </a:solidFill>
              </a:rPr>
              <a:t>print_ordered_words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>
                <a:solidFill>
                  <a:schemeClr val="accent6"/>
                </a:solidFill>
              </a:rPr>
              <a:t>function is used to display the ordered words.</a:t>
            </a:r>
          </a:p>
          <a:p>
            <a:pPr marL="47625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If an invalid choice is entered, an error message is displayed.</a:t>
            </a:r>
          </a:p>
          <a:p>
            <a:pPr marL="47625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The program continues running until the user chooses to quit.</a:t>
            </a:r>
          </a:p>
        </p:txBody>
      </p:sp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1710978" y="97087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How does it work?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559" name="Google Shape;559;p76"/>
          <p:cNvCxnSpPr/>
          <p:nvPr/>
        </p:nvCxnSpPr>
        <p:spPr>
          <a:xfrm>
            <a:off x="1642363" y="72057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78" y="873760"/>
            <a:ext cx="3117779" cy="3644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2" name="Google Shape;682;p88"/>
          <p:cNvCxnSpPr/>
          <p:nvPr/>
        </p:nvCxnSpPr>
        <p:spPr>
          <a:xfrm>
            <a:off x="2772498" y="4776177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824" y="347750"/>
            <a:ext cx="7533900" cy="1462500"/>
          </a:xfrm>
        </p:spPr>
        <p:txBody>
          <a:bodyPr/>
          <a:lstStyle/>
          <a:p>
            <a:r>
              <a:rPr lang="en-US" dirty="0"/>
              <a:t>Used programs</a:t>
            </a:r>
            <a:endParaRPr lang="bg-BG" dirty="0"/>
          </a:p>
        </p:txBody>
      </p:sp>
      <p:pic>
        <p:nvPicPr>
          <p:cNvPr id="1026" name="Picture 2" descr="https://cdn.discordapp.com/attachments/953571239211982848/112590752004152115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71" y="1760309"/>
            <a:ext cx="1401995" cy="12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953571239211982848/1125907527394136094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77" y="1760309"/>
            <a:ext cx="1401995" cy="12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953571239211982848/1125907534495105105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70" y="3222809"/>
            <a:ext cx="1401995" cy="11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Pin on My saves">
            <a:extLst>
              <a:ext uri="{FF2B5EF4-FFF2-40B4-BE49-F238E27FC236}">
                <a16:creationId xmlns:a16="http://schemas.microsoft.com/office/drawing/2014/main" id="{11782B60-918C-7CE4-E78A-76A1B7B99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5043277" y="3222810"/>
            <a:ext cx="1401995" cy="11645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34946" y="1708544"/>
            <a:ext cx="6605000" cy="1311000"/>
          </a:xfrm>
        </p:spPr>
        <p:txBody>
          <a:bodyPr/>
          <a:lstStyle/>
          <a:p>
            <a:r>
              <a:rPr lang="en-US" sz="6000" dirty="0"/>
              <a:t>Let’s move on to the project</a:t>
            </a:r>
            <a:endParaRPr lang="bg-BG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34946" y="1708544"/>
            <a:ext cx="6605000" cy="1311000"/>
          </a:xfrm>
        </p:spPr>
        <p:txBody>
          <a:bodyPr/>
          <a:lstStyle/>
          <a:p>
            <a:r>
              <a:rPr lang="en-US" sz="6000" dirty="0"/>
              <a:t>Thank you for your attention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43950405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282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Didact Gothic</vt:lpstr>
      <vt:lpstr>Julius Sans One</vt:lpstr>
      <vt:lpstr>Montserrat</vt:lpstr>
      <vt:lpstr>Questrial</vt:lpstr>
      <vt:lpstr>Minimalist Grayscale Pitch Deck XL by Slidesgo</vt:lpstr>
      <vt:lpstr>Web Scraper</vt:lpstr>
      <vt:lpstr>Table of contents</vt:lpstr>
      <vt:lpstr>My Idea</vt:lpstr>
      <vt:lpstr>How does it work?</vt:lpstr>
      <vt:lpstr>Used programs</vt:lpstr>
      <vt:lpstr>Let’s move on to the project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dc:creator>i71060</dc:creator>
  <cp:lastModifiedBy>Йоан Тодоров</cp:lastModifiedBy>
  <cp:revision>6</cp:revision>
  <dcterms:modified xsi:type="dcterms:W3CDTF">2023-07-05T09:19:48Z</dcterms:modified>
</cp:coreProperties>
</file>