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7"/>
  </p:notesMasterIdLst>
  <p:sldIdLst>
    <p:sldId id="256" r:id="rId2"/>
    <p:sldId id="258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Inter" panose="020B0502030000000004" pitchFamily="34" charset="0"/>
      <p:regular r:id="rId13"/>
      <p:bold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3CCF0-A53F-44E9-9272-21AAC354D78A}">
  <a:tblStyle styleId="{8E63CCF0-A53F-44E9-9272-21AAC354D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60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96" r:id="rId5"/>
    <p:sldLayoutId id="2147483709" r:id="rId6"/>
    <p:sldLayoutId id="214748371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816272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Scraper Project</a:t>
            </a:r>
            <a:endParaRPr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>
                <a:latin typeface="Inter" panose="020B0502030000000004" pitchFamily="34" charset="0"/>
                <a:ea typeface="Inter" panose="020B0502030000000004" pitchFamily="34" charset="0"/>
              </a:rPr>
              <a:t>Александър Баев</a:t>
            </a: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 Black" panose="020B0A04020102020204" pitchFamily="34" charset="0"/>
              </a:rPr>
              <a:t>REALIZATION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 Black" panose="020B0A04020102020204" pitchFamily="34" charset="0"/>
              </a:rPr>
              <a:t>IDEA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3257400" y="365182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 Black" panose="020B0A04020102020204" pitchFamily="34" charset="0"/>
              </a:rPr>
              <a:t>THE PROJECT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3692950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>
            <a:cxnSpLocks/>
          </p:cNvCxnSpPr>
          <p:nvPr/>
        </p:nvCxnSpPr>
        <p:spPr>
          <a:xfrm>
            <a:off x="3840343" y="3751669"/>
            <a:ext cx="145901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1"/>
          <p:cNvSpPr txBox="1">
            <a:spLocks noGrp="1"/>
          </p:cNvSpPr>
          <p:nvPr>
            <p:ph type="ctrTitle"/>
          </p:nvPr>
        </p:nvSpPr>
        <p:spPr>
          <a:xfrm>
            <a:off x="2422500" y="2571750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 Black" panose="020B0A04020102020204" pitchFamily="34" charset="0"/>
              </a:rPr>
              <a:t>IDEA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1"/>
          <p:cNvSpPr txBox="1">
            <a:spLocks noGrp="1"/>
          </p:cNvSpPr>
          <p:nvPr>
            <p:ph type="ctrTitle"/>
          </p:nvPr>
        </p:nvSpPr>
        <p:spPr>
          <a:xfrm>
            <a:off x="2422500" y="2571750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 Black" panose="020B0A04020102020204" pitchFamily="34" charset="0"/>
              </a:rPr>
              <a:t>REALIZATION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159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1"/>
          <p:cNvSpPr txBox="1">
            <a:spLocks noGrp="1"/>
          </p:cNvSpPr>
          <p:nvPr>
            <p:ph type="ctrTitle"/>
          </p:nvPr>
        </p:nvSpPr>
        <p:spPr>
          <a:xfrm>
            <a:off x="2422500" y="2571750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 Black" panose="020B0A04020102020204" pitchFamily="34" charset="0"/>
              </a:rPr>
              <a:t>THE PROJECT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36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Squada One</vt:lpstr>
      <vt:lpstr>Arial</vt:lpstr>
      <vt:lpstr>Inter</vt:lpstr>
      <vt:lpstr>Arial Black</vt:lpstr>
      <vt:lpstr>Fira Sans Extra Condensed Medium</vt:lpstr>
      <vt:lpstr>Roboto Condensed Light</vt:lpstr>
      <vt:lpstr>Tech Startup XL by Slidesgo</vt:lpstr>
      <vt:lpstr>Web Scraper Project</vt:lpstr>
      <vt:lpstr>REALIZATION</vt:lpstr>
      <vt:lpstr>IDEA</vt:lpstr>
      <vt:lpstr>REALIZATION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Scraper Project</dc:title>
  <dc:creator>My PC</dc:creator>
  <cp:lastModifiedBy>Alexander Baev</cp:lastModifiedBy>
  <cp:revision>1</cp:revision>
  <dcterms:modified xsi:type="dcterms:W3CDTF">2023-07-04T22:17:23Z</dcterms:modified>
</cp:coreProperties>
</file>