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8" r:id="rId3"/>
    <p:sldId id="263" r:id="rId4"/>
    <p:sldId id="277" r:id="rId5"/>
    <p:sldId id="278" r:id="rId6"/>
  </p:sldIdLst>
  <p:sldSz cx="9144000" cy="5143500" type="screen16x9"/>
  <p:notesSz cx="6858000" cy="9144000"/>
  <p:embeddedFontLst>
    <p:embeddedFont>
      <p:font typeface="Advent Pro SemiBold" panose="020B0604020202020204" charset="0"/>
      <p:regular r:id="rId8"/>
      <p:bold r:id="rId9"/>
      <p:italic r:id="rId10"/>
      <p:boldItalic r:id="rId11"/>
    </p:embeddedFon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6051B7-4905-459F-ACBC-F9D7530094F7}">
  <a:tblStyle styleId="{1E6051B7-4905-459F-ACBC-F9D7530094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4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7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197572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WEB SCRAPER</a:t>
            </a:r>
            <a:br>
              <a:rPr lang="en" sz="6000" dirty="0"/>
            </a:br>
            <a:r>
              <a:rPr lang="en" sz="6000" dirty="0"/>
              <a:t>PROJECT</a:t>
            </a:r>
            <a:endParaRPr sz="6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5704" y="3329107"/>
            <a:ext cx="24782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PROJECT</a:t>
            </a:r>
            <a:endParaRPr sz="28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319743"/>
            <a:ext cx="19447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REALISATION</a:t>
            </a:r>
            <a:endParaRPr sz="28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1683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IDEA</a:t>
            </a:r>
            <a:endParaRPr sz="28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157290" y="1858350"/>
            <a:ext cx="2072800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IDEA</a:t>
            </a:r>
            <a:endParaRPr sz="6600" dirty="0"/>
          </a:p>
        </p:txBody>
      </p:sp>
      <p:sp>
        <p:nvSpPr>
          <p:cNvPr id="689" name="Google Shape;689;p32"/>
          <p:cNvSpPr/>
          <p:nvPr/>
        </p:nvSpPr>
        <p:spPr>
          <a:xfrm>
            <a:off x="5512687" y="1764102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564737" y="2017752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7403" y="3129418"/>
            <a:ext cx="627999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055237" y="2695650"/>
            <a:ext cx="0" cy="53809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98779" y="1888002"/>
            <a:ext cx="4468090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REALISATION</a:t>
            </a:r>
            <a:endParaRPr sz="6600" dirty="0"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665829" y="2695650"/>
            <a:ext cx="0" cy="538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Google Shape;482;p27">
            <a:extLst>
              <a:ext uri="{FF2B5EF4-FFF2-40B4-BE49-F238E27FC236}">
                <a16:creationId xmlns:a16="http://schemas.microsoft.com/office/drawing/2014/main" id="{D2D47F70-C950-B9C9-2917-579CAB54D660}"/>
              </a:ext>
            </a:extLst>
          </p:cNvPr>
          <p:cNvSpPr/>
          <p:nvPr/>
        </p:nvSpPr>
        <p:spPr>
          <a:xfrm>
            <a:off x="6118919" y="1764102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170969" y="2017752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7403" y="3129418"/>
            <a:ext cx="627999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56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3" name="Google Shape;693;p32"/>
          <p:cNvCxnSpPr>
            <a:cxnSpLocks/>
          </p:cNvCxnSpPr>
          <p:nvPr/>
        </p:nvCxnSpPr>
        <p:spPr>
          <a:xfrm>
            <a:off x="6665829" y="2695650"/>
            <a:ext cx="0" cy="538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483;p27">
            <a:extLst>
              <a:ext uri="{FF2B5EF4-FFF2-40B4-BE49-F238E27FC236}">
                <a16:creationId xmlns:a16="http://schemas.microsoft.com/office/drawing/2014/main" id="{9C90C33D-C70E-D24D-C01E-876CB1EFA3B1}"/>
              </a:ext>
            </a:extLst>
          </p:cNvPr>
          <p:cNvSpPr/>
          <p:nvPr/>
        </p:nvSpPr>
        <p:spPr>
          <a:xfrm>
            <a:off x="6123279" y="1764102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65565" y="1888002"/>
            <a:ext cx="4404794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THE PROJECT</a:t>
            </a:r>
            <a:endParaRPr sz="6600"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175329" y="2045834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7403" y="3129418"/>
            <a:ext cx="627999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08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Презентация на цял екран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Advent Pro SemiBold</vt:lpstr>
      <vt:lpstr>Maven Pro</vt:lpstr>
      <vt:lpstr>Fira Sans Extra Condensed Medium</vt:lpstr>
      <vt:lpstr>Share Tech</vt:lpstr>
      <vt:lpstr>Arial</vt:lpstr>
      <vt:lpstr>Data Science Consulting by Slidesgo</vt:lpstr>
      <vt:lpstr>WEB SCRAPER PROJECT</vt:lpstr>
      <vt:lpstr>THE PROJECT</vt:lpstr>
      <vt:lpstr>IDEA</vt:lpstr>
      <vt:lpstr>REALISATION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SCRAPER PROJECT</dc:title>
  <cp:lastModifiedBy>Иван Александров Црънгалов</cp:lastModifiedBy>
  <cp:revision>4</cp:revision>
  <dcterms:modified xsi:type="dcterms:W3CDTF">2023-07-04T20:19:08Z</dcterms:modified>
</cp:coreProperties>
</file>