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3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3E7B66-91E2-9032-332C-805E5C997DB5}" v="268" dt="2022-05-15T18:12:55.910"/>
    <p1510:client id="{37910F0E-5A52-F38C-2C45-75A5D03A99DC}" v="125" dt="2022-05-15T14:21:32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BA408-30A0-47BD-BF99-8E76EC319113}" type="datetimeFigureOut">
              <a:rPr lang="bg-BG" smtClean="0"/>
              <a:t>5.7.2023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8D7F6-C814-4ABD-9C70-5F95D40238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36892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ab8d1ca927_3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ab8d1ca927_3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ab8d1ca927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ab8d1ca927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ab8d1ca927_3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ab8d1ca927_3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ab8d1ca927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ab8d1ca927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ab8d1ca927_3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ab8d1ca927_3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6FBE9-35AC-4D3E-B036-661F0663A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C19E9C-7EE0-4207-8136-F346BBAA5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03ACC-2970-4F52-8A29-582C982F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5.7.2023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7EA47-5ECB-4830-8CCD-6D6435045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746F6-05BC-49BA-B031-A1277FBD6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48121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CFB3-75C6-4696-92CA-D0A8371B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BD23B-1077-4061-8523-F6366799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D6636-DDD1-4BBF-8995-1C09EFF94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5.7.2023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D1BBD-264A-4A90-B9E7-09E1B697B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99FBC-CFDC-4666-AFC1-164C16F2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2310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C4A6DD-DC10-46CA-A6AF-6A01E4FD2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996A7-D54A-4AFA-ADAD-D57A52B9A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5151C-C196-49DE-91C0-167F9A4EE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5.7.2023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E4528-5236-49A6-82F8-7B3556D8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E3010-CFB4-4218-B71B-2916950E5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10605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720000" y="1371600"/>
            <a:ext cx="10752000" cy="47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47" name="Google Shape;47;p4"/>
          <p:cNvGrpSpPr/>
          <p:nvPr/>
        </p:nvGrpSpPr>
        <p:grpSpPr>
          <a:xfrm flipH="1">
            <a:off x="-172999" y="-155066"/>
            <a:ext cx="3578712" cy="2317551"/>
            <a:chOff x="6654501" y="-116300"/>
            <a:chExt cx="2684034" cy="1738163"/>
          </a:xfrm>
        </p:grpSpPr>
        <p:sp>
          <p:nvSpPr>
            <p:cNvPr id="48" name="Google Shape;48;p4"/>
            <p:cNvSpPr/>
            <p:nvPr/>
          </p:nvSpPr>
          <p:spPr>
            <a:xfrm>
              <a:off x="6654501" y="-116300"/>
              <a:ext cx="2684034" cy="1535681"/>
            </a:xfrm>
            <a:custGeom>
              <a:avLst/>
              <a:gdLst/>
              <a:ahLst/>
              <a:cxnLst/>
              <a:rect l="l" t="t" r="r" b="b"/>
              <a:pathLst>
                <a:path w="64695" h="36451" extrusionOk="0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4"/>
            <p:cNvSpPr/>
            <p:nvPr/>
          </p:nvSpPr>
          <p:spPr>
            <a:xfrm rot="5400000" flipH="1">
              <a:off x="8050932" y="-354518"/>
              <a:ext cx="808131" cy="1493289"/>
            </a:xfrm>
            <a:custGeom>
              <a:avLst/>
              <a:gdLst/>
              <a:ahLst/>
              <a:cxnLst/>
              <a:rect l="l" t="t" r="r" b="b"/>
              <a:pathLst>
                <a:path w="24039" h="44420" extrusionOk="0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" name="Google Shape;54;p4"/>
          <p:cNvGrpSpPr/>
          <p:nvPr/>
        </p:nvGrpSpPr>
        <p:grpSpPr>
          <a:xfrm>
            <a:off x="9075868" y="-155066"/>
            <a:ext cx="3578712" cy="2317551"/>
            <a:chOff x="6654501" y="-116300"/>
            <a:chExt cx="2684034" cy="1738163"/>
          </a:xfrm>
        </p:grpSpPr>
        <p:sp>
          <p:nvSpPr>
            <p:cNvPr id="55" name="Google Shape;55;p4"/>
            <p:cNvSpPr/>
            <p:nvPr/>
          </p:nvSpPr>
          <p:spPr>
            <a:xfrm>
              <a:off x="6654501" y="-116300"/>
              <a:ext cx="2684034" cy="1535681"/>
            </a:xfrm>
            <a:custGeom>
              <a:avLst/>
              <a:gdLst/>
              <a:ahLst/>
              <a:cxnLst/>
              <a:rect l="l" t="t" r="r" b="b"/>
              <a:pathLst>
                <a:path w="64695" h="36451" extrusionOk="0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4"/>
            <p:cNvSpPr/>
            <p:nvPr/>
          </p:nvSpPr>
          <p:spPr>
            <a:xfrm rot="5400000" flipH="1">
              <a:off x="8050932" y="-354518"/>
              <a:ext cx="808131" cy="1493289"/>
            </a:xfrm>
            <a:custGeom>
              <a:avLst/>
              <a:gdLst/>
              <a:ahLst/>
              <a:cxnLst/>
              <a:rect l="l" t="t" r="r" b="b"/>
              <a:pathLst>
                <a:path w="24039" h="44420" extrusionOk="0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33872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>
            <a:spLocks noGrp="1"/>
          </p:cNvSpPr>
          <p:nvPr>
            <p:ph type="title"/>
          </p:nvPr>
        </p:nvSpPr>
        <p:spPr>
          <a:xfrm>
            <a:off x="638600" y="2563933"/>
            <a:ext cx="6480000" cy="10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90" name="Google Shape;90;p7"/>
          <p:cNvSpPr txBox="1">
            <a:spLocks noGrp="1"/>
          </p:cNvSpPr>
          <p:nvPr>
            <p:ph type="subTitle" idx="1"/>
          </p:nvPr>
        </p:nvSpPr>
        <p:spPr>
          <a:xfrm>
            <a:off x="638733" y="3676167"/>
            <a:ext cx="6480000" cy="6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7"/>
          <p:cNvSpPr/>
          <p:nvPr/>
        </p:nvSpPr>
        <p:spPr>
          <a:xfrm rot="-10667561">
            <a:off x="407828" y="5861780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" name="Google Shape;92;p7"/>
          <p:cNvSpPr/>
          <p:nvPr/>
        </p:nvSpPr>
        <p:spPr>
          <a:xfrm rot="10800000">
            <a:off x="536613" y="5738129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" name="Google Shape;93;p7"/>
          <p:cNvSpPr/>
          <p:nvPr/>
        </p:nvSpPr>
        <p:spPr>
          <a:xfrm>
            <a:off x="-362816" y="5545483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" name="Google Shape;94;p7"/>
          <p:cNvSpPr/>
          <p:nvPr/>
        </p:nvSpPr>
        <p:spPr>
          <a:xfrm>
            <a:off x="6995568" y="642769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" name="Google Shape;95;p7"/>
          <p:cNvSpPr/>
          <p:nvPr/>
        </p:nvSpPr>
        <p:spPr>
          <a:xfrm>
            <a:off x="536601" y="5269599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" name="Google Shape;96;p7"/>
          <p:cNvSpPr/>
          <p:nvPr/>
        </p:nvSpPr>
        <p:spPr>
          <a:xfrm>
            <a:off x="1537401" y="585416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7"/>
          <p:cNvSpPr/>
          <p:nvPr/>
        </p:nvSpPr>
        <p:spPr>
          <a:xfrm>
            <a:off x="3813001" y="6316632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" name="Google Shape;98;p7"/>
          <p:cNvSpPr/>
          <p:nvPr/>
        </p:nvSpPr>
        <p:spPr>
          <a:xfrm rot="-132439" flipH="1">
            <a:off x="407828" y="-53222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7"/>
          <p:cNvSpPr/>
          <p:nvPr/>
        </p:nvSpPr>
        <p:spPr>
          <a:xfrm flipH="1">
            <a:off x="536613" y="-176902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" name="Google Shape;100;p7"/>
          <p:cNvSpPr/>
          <p:nvPr/>
        </p:nvSpPr>
        <p:spPr>
          <a:xfrm rot="10800000" flipH="1">
            <a:off x="-362816" y="-14504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7"/>
          <p:cNvSpPr/>
          <p:nvPr/>
        </p:nvSpPr>
        <p:spPr>
          <a:xfrm rot="10800000" flipH="1">
            <a:off x="536601" y="1448649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" name="Google Shape;102;p7"/>
          <p:cNvSpPr/>
          <p:nvPr/>
        </p:nvSpPr>
        <p:spPr>
          <a:xfrm rot="10800000" flipH="1">
            <a:off x="1537401" y="864083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" name="Google Shape;103;p7"/>
          <p:cNvSpPr/>
          <p:nvPr/>
        </p:nvSpPr>
        <p:spPr>
          <a:xfrm rot="10800000" flipH="1">
            <a:off x="3813001" y="401616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7"/>
          <p:cNvSpPr/>
          <p:nvPr/>
        </p:nvSpPr>
        <p:spPr>
          <a:xfrm rot="10800000" flipH="1">
            <a:off x="6995568" y="20414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42612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tents">
  <p:cSld name="Table of cotents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title"/>
          </p:nvPr>
        </p:nvSpPr>
        <p:spPr>
          <a:xfrm>
            <a:off x="3636000" y="484367"/>
            <a:ext cx="492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1"/>
          </p:nvPr>
        </p:nvSpPr>
        <p:spPr>
          <a:xfrm>
            <a:off x="5839533" y="2491967"/>
            <a:ext cx="5106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2"/>
          </p:nvPr>
        </p:nvSpPr>
        <p:spPr>
          <a:xfrm>
            <a:off x="6735451" y="2917451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3"/>
          </p:nvPr>
        </p:nvSpPr>
        <p:spPr>
          <a:xfrm>
            <a:off x="1245651" y="2491967"/>
            <a:ext cx="49200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4"/>
          </p:nvPr>
        </p:nvSpPr>
        <p:spPr>
          <a:xfrm>
            <a:off x="2048251" y="2917451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5"/>
          </p:nvPr>
        </p:nvSpPr>
        <p:spPr>
          <a:xfrm>
            <a:off x="5839467" y="5027800"/>
            <a:ext cx="5106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subTitle" idx="6"/>
          </p:nvPr>
        </p:nvSpPr>
        <p:spPr>
          <a:xfrm>
            <a:off x="6735451" y="54533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7"/>
          </p:nvPr>
        </p:nvSpPr>
        <p:spPr>
          <a:xfrm>
            <a:off x="1245651" y="5027800"/>
            <a:ext cx="49200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8"/>
          </p:nvPr>
        </p:nvSpPr>
        <p:spPr>
          <a:xfrm>
            <a:off x="2048251" y="54533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9" hasCustomPrompt="1"/>
          </p:nvPr>
        </p:nvSpPr>
        <p:spPr>
          <a:xfrm>
            <a:off x="3012851" y="1561484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13" hasCustomPrompt="1"/>
          </p:nvPr>
        </p:nvSpPr>
        <p:spPr>
          <a:xfrm>
            <a:off x="7700084" y="1561484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>
            <a:spLocks noGrp="1"/>
          </p:cNvSpPr>
          <p:nvPr>
            <p:ph type="title" idx="14" hasCustomPrompt="1"/>
          </p:nvPr>
        </p:nvSpPr>
        <p:spPr>
          <a:xfrm>
            <a:off x="3012851" y="4094833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 idx="15" hasCustomPrompt="1"/>
          </p:nvPr>
        </p:nvSpPr>
        <p:spPr>
          <a:xfrm>
            <a:off x="7700084" y="4094833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80" name="Google Shape;180;p13"/>
          <p:cNvSpPr/>
          <p:nvPr/>
        </p:nvSpPr>
        <p:spPr>
          <a:xfrm rot="-5267561">
            <a:off x="-2889154" y="3283043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" name="Google Shape;181;p13"/>
          <p:cNvSpPr/>
          <p:nvPr/>
        </p:nvSpPr>
        <p:spPr>
          <a:xfrm rot="-5400000">
            <a:off x="-1272442" y="1671437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2" name="Google Shape;182;p13"/>
          <p:cNvSpPr/>
          <p:nvPr/>
        </p:nvSpPr>
        <p:spPr>
          <a:xfrm rot="5400000">
            <a:off x="-897100" y="559064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3" name="Google Shape;183;p13"/>
          <p:cNvSpPr/>
          <p:nvPr/>
        </p:nvSpPr>
        <p:spPr>
          <a:xfrm rot="5400000">
            <a:off x="161817" y="4177284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4" name="Google Shape;184;p13"/>
          <p:cNvSpPr/>
          <p:nvPr/>
        </p:nvSpPr>
        <p:spPr>
          <a:xfrm rot="5400000">
            <a:off x="1325084" y="352951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5" name="Google Shape;185;p13"/>
          <p:cNvSpPr/>
          <p:nvPr/>
        </p:nvSpPr>
        <p:spPr>
          <a:xfrm rot="5400000">
            <a:off x="720184" y="1720584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6" name="Google Shape;186;p13"/>
          <p:cNvSpPr/>
          <p:nvPr/>
        </p:nvSpPr>
        <p:spPr>
          <a:xfrm rot="5400000">
            <a:off x="588584" y="3600684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7" name="Google Shape;187;p13"/>
          <p:cNvSpPr/>
          <p:nvPr/>
        </p:nvSpPr>
        <p:spPr>
          <a:xfrm rot="5532439">
            <a:off x="8798415" y="2530048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8" name="Google Shape;188;p13"/>
          <p:cNvSpPr/>
          <p:nvPr/>
        </p:nvSpPr>
        <p:spPr>
          <a:xfrm rot="5400000">
            <a:off x="10415156" y="3894324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9" name="Google Shape;189;p13"/>
          <p:cNvSpPr/>
          <p:nvPr/>
        </p:nvSpPr>
        <p:spPr>
          <a:xfrm rot="-5400000">
            <a:off x="10435453" y="4976448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0" name="Google Shape;190;p13"/>
          <p:cNvSpPr/>
          <p:nvPr/>
        </p:nvSpPr>
        <p:spPr>
          <a:xfrm rot="-5400000">
            <a:off x="11954400" y="245909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1" name="Google Shape;191;p13"/>
          <p:cNvSpPr/>
          <p:nvPr/>
        </p:nvSpPr>
        <p:spPr>
          <a:xfrm rot="-5400000">
            <a:off x="11482833" y="500219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2" name="Google Shape;192;p13"/>
          <p:cNvSpPr/>
          <p:nvPr/>
        </p:nvSpPr>
        <p:spPr>
          <a:xfrm rot="-5400000">
            <a:off x="11614433" y="312209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3" name="Google Shape;193;p13"/>
          <p:cNvSpPr/>
          <p:nvPr/>
        </p:nvSpPr>
        <p:spPr>
          <a:xfrm rot="-5400000">
            <a:off x="10877933" y="6369832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16618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 title and description 1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"/>
          <p:cNvSpPr txBox="1">
            <a:spLocks noGrp="1"/>
          </p:cNvSpPr>
          <p:nvPr>
            <p:ph type="title"/>
          </p:nvPr>
        </p:nvSpPr>
        <p:spPr>
          <a:xfrm>
            <a:off x="2855933" y="2563933"/>
            <a:ext cx="6480000" cy="10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65" name="Google Shape;265;p18"/>
          <p:cNvSpPr txBox="1">
            <a:spLocks noGrp="1"/>
          </p:cNvSpPr>
          <p:nvPr>
            <p:ph type="subTitle" idx="1"/>
          </p:nvPr>
        </p:nvSpPr>
        <p:spPr>
          <a:xfrm>
            <a:off x="2856067" y="3676167"/>
            <a:ext cx="6480000" cy="6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8"/>
          <p:cNvSpPr/>
          <p:nvPr/>
        </p:nvSpPr>
        <p:spPr>
          <a:xfrm rot="-5400000">
            <a:off x="-1373147" y="1087041"/>
            <a:ext cx="5411089" cy="2306376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7" name="Google Shape;267;p18"/>
          <p:cNvSpPr/>
          <p:nvPr/>
        </p:nvSpPr>
        <p:spPr>
          <a:xfrm rot="-5400000">
            <a:off x="-2517625" y="2122984"/>
            <a:ext cx="5507025" cy="144689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8" name="Google Shape;268;p18"/>
          <p:cNvSpPr/>
          <p:nvPr/>
        </p:nvSpPr>
        <p:spPr>
          <a:xfrm rot="5400000">
            <a:off x="516341" y="481437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9" name="Google Shape;269;p18"/>
          <p:cNvSpPr/>
          <p:nvPr/>
        </p:nvSpPr>
        <p:spPr>
          <a:xfrm rot="5400000">
            <a:off x="804492" y="2296292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0" name="Google Shape;270;p18"/>
          <p:cNvSpPr/>
          <p:nvPr/>
        </p:nvSpPr>
        <p:spPr>
          <a:xfrm rot="5400000">
            <a:off x="-1002637" y="340299"/>
            <a:ext cx="3832268" cy="2029088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1" name="Google Shape;271;p18"/>
          <p:cNvSpPr/>
          <p:nvPr/>
        </p:nvSpPr>
        <p:spPr>
          <a:xfrm rot="5400000">
            <a:off x="1378541" y="1524108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2" name="Google Shape;272;p18"/>
          <p:cNvSpPr/>
          <p:nvPr/>
        </p:nvSpPr>
        <p:spPr>
          <a:xfrm rot="5400000">
            <a:off x="2637925" y="26792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3" name="Google Shape;273;p18"/>
          <p:cNvSpPr/>
          <p:nvPr/>
        </p:nvSpPr>
        <p:spPr>
          <a:xfrm rot="5400000">
            <a:off x="8154060" y="3408181"/>
            <a:ext cx="5411089" cy="2306376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4" name="Google Shape;274;p18"/>
          <p:cNvSpPr/>
          <p:nvPr/>
        </p:nvSpPr>
        <p:spPr>
          <a:xfrm rot="5400000">
            <a:off x="9202601" y="3231725"/>
            <a:ext cx="5507025" cy="144689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5" name="Google Shape;275;p18"/>
          <p:cNvSpPr/>
          <p:nvPr/>
        </p:nvSpPr>
        <p:spPr>
          <a:xfrm rot="-5400000">
            <a:off x="11544459" y="18556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6" name="Google Shape;276;p18"/>
          <p:cNvSpPr/>
          <p:nvPr/>
        </p:nvSpPr>
        <p:spPr>
          <a:xfrm rot="-5400000">
            <a:off x="11169508" y="42873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7" name="Google Shape;277;p18"/>
          <p:cNvSpPr/>
          <p:nvPr/>
        </p:nvSpPr>
        <p:spPr>
          <a:xfrm rot="-5400000">
            <a:off x="9362370" y="4432213"/>
            <a:ext cx="3832268" cy="2029088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8" name="Google Shape;278;p18"/>
          <p:cNvSpPr/>
          <p:nvPr/>
        </p:nvSpPr>
        <p:spPr>
          <a:xfrm rot="-5400000">
            <a:off x="10682259" y="51458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9" name="Google Shape;279;p18"/>
          <p:cNvSpPr/>
          <p:nvPr/>
        </p:nvSpPr>
        <p:spPr>
          <a:xfrm rot="-5400000">
            <a:off x="9336075" y="65568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84770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>
            <a:spLocks noGrp="1"/>
          </p:cNvSpPr>
          <p:nvPr>
            <p:ph type="title"/>
          </p:nvPr>
        </p:nvSpPr>
        <p:spPr>
          <a:xfrm>
            <a:off x="1850800" y="1434700"/>
            <a:ext cx="8490400" cy="37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12666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07" name="Google Shape;107;p8"/>
          <p:cNvSpPr/>
          <p:nvPr/>
        </p:nvSpPr>
        <p:spPr>
          <a:xfrm flipH="1">
            <a:off x="-568538" y="-112933"/>
            <a:ext cx="9186761" cy="1173337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" name="Google Shape;108;p8"/>
          <p:cNvSpPr/>
          <p:nvPr/>
        </p:nvSpPr>
        <p:spPr>
          <a:xfrm rot="10800000">
            <a:off x="-393045" y="-486934"/>
            <a:ext cx="4115539" cy="129613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" name="Google Shape;109;p8"/>
          <p:cNvSpPr/>
          <p:nvPr/>
        </p:nvSpPr>
        <p:spPr>
          <a:xfrm rot="-5400147">
            <a:off x="309953" y="-922167"/>
            <a:ext cx="1873119" cy="2791797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8"/>
          <p:cNvSpPr/>
          <p:nvPr/>
        </p:nvSpPr>
        <p:spPr>
          <a:xfrm flipH="1">
            <a:off x="911355" y="809200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" name="Google Shape;111;p8"/>
          <p:cNvSpPr/>
          <p:nvPr/>
        </p:nvSpPr>
        <p:spPr>
          <a:xfrm flipH="1">
            <a:off x="3301421" y="88873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" name="Google Shape;112;p8"/>
          <p:cNvSpPr/>
          <p:nvPr/>
        </p:nvSpPr>
        <p:spPr>
          <a:xfrm flipH="1">
            <a:off x="4231488" y="326300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8"/>
          <p:cNvSpPr/>
          <p:nvPr/>
        </p:nvSpPr>
        <p:spPr>
          <a:xfrm flipH="1">
            <a:off x="8755255" y="364733"/>
            <a:ext cx="218000" cy="21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" name="Google Shape;114;p8"/>
          <p:cNvSpPr/>
          <p:nvPr/>
        </p:nvSpPr>
        <p:spPr>
          <a:xfrm rot="10800000" flipH="1">
            <a:off x="3508128" y="5907153"/>
            <a:ext cx="9186761" cy="1173337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" name="Google Shape;115;p8"/>
          <p:cNvSpPr/>
          <p:nvPr/>
        </p:nvSpPr>
        <p:spPr>
          <a:xfrm>
            <a:off x="8403857" y="6158357"/>
            <a:ext cx="4115539" cy="129613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8"/>
          <p:cNvSpPr/>
          <p:nvPr/>
        </p:nvSpPr>
        <p:spPr>
          <a:xfrm rot="5399853">
            <a:off x="9943281" y="5097926"/>
            <a:ext cx="1873119" cy="2791797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7" name="Google Shape;117;p8"/>
          <p:cNvSpPr/>
          <p:nvPr/>
        </p:nvSpPr>
        <p:spPr>
          <a:xfrm rot="10800000" flipH="1">
            <a:off x="11083795" y="6026756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" name="Google Shape;118;p8"/>
          <p:cNvSpPr/>
          <p:nvPr/>
        </p:nvSpPr>
        <p:spPr>
          <a:xfrm rot="10800000" flipH="1">
            <a:off x="8606928" y="586082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" name="Google Shape;119;p8"/>
          <p:cNvSpPr/>
          <p:nvPr/>
        </p:nvSpPr>
        <p:spPr>
          <a:xfrm rot="10800000" flipH="1">
            <a:off x="7763661" y="6509656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" name="Google Shape;120;p8"/>
          <p:cNvSpPr/>
          <p:nvPr/>
        </p:nvSpPr>
        <p:spPr>
          <a:xfrm rot="10800000" flipH="1">
            <a:off x="11666561" y="564282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" name="Google Shape;121;p8"/>
          <p:cNvSpPr/>
          <p:nvPr/>
        </p:nvSpPr>
        <p:spPr>
          <a:xfrm rot="10800000" flipH="1">
            <a:off x="3153095" y="6384823"/>
            <a:ext cx="218000" cy="21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" name="Google Shape;122;p8"/>
          <p:cNvSpPr/>
          <p:nvPr/>
        </p:nvSpPr>
        <p:spPr>
          <a:xfrm flipH="1">
            <a:off x="241788" y="110673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9051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BFC3A-617D-4E2E-B914-789DB9A2B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FFC14-6B39-4CDC-B163-D53F4F448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85AD1-0F9E-4ACF-930D-A600FD09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5.7.2023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B0F20-F766-4357-8040-C1450E965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FD32A-B1F3-4E4C-81C6-295C00157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5183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A33E8-15CF-4667-806F-5F4B4401B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0EE8B-CEED-4742-8B94-E632DE349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1A9A0-D491-4592-95EE-C988393A4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5.7.2023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00A78-C426-4577-B64F-53B4781C2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59E02-5D86-4164-B1B7-BE83E9445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0034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E1D68-A52A-45AB-98EC-7263A980D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26A9D-8A62-4A08-90EB-CCACC19B3E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A9F4BD-F272-4033-B336-489A2EA01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3D5F9-F862-473C-B98C-BD0973A96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5.7.2023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53611-14FF-466B-BE71-0C350927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D147D-104E-4939-8F73-60E38230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2366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6B13E-5CDD-46BC-A5F7-59C3E233C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2BEB8-F218-412E-9631-D463AC25B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29BCC-FDD0-4BF8-B97D-F6C719420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089A26-0EC0-4A46-B178-02C58F7F98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1C0E3A-65C1-4256-876C-657AC46DA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DC4F2E-5E95-4AF9-A5B2-7F6AB1C8B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5.7.2023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34CCD2-9482-49E0-93E4-E3484CE49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9836E4-98FB-4F02-9A1B-523C8DB34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21818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21DE6-B326-493E-A33A-E5BB3B10A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38BDA6-9E1B-4459-AABD-8805CEDCA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5.7.2023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EED72B-1192-4B7D-8E09-B6F4086C9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A413FE-6C78-4786-92A7-FA6FE930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442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0FBB03-C2B4-4A81-AF78-60F9B2A64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5.7.2023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9D9293-B306-4751-AB20-F7B73818D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1D1BF-04C1-43C6-8DD1-89945338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50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EE07B-83F0-4885-A642-C42A49E86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60B63-6820-4408-9476-B19057504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9ACBA-9EAF-4875-BE24-CAB5B3ED4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6AB24-656F-4DE0-AAA8-305C0B40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5.7.2023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D6527-F767-4F78-83C2-B16164508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1B29E-3ABA-40E7-8D64-40E2A26AA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8206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958B-27DC-4909-A8D3-022CC1A1E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802995-ADE2-4F34-9112-BA6FE637B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024B7-2559-4EE4-8327-01874E71D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B2FDF-57B6-425A-AE0D-498FEDB3E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5.7.2023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4C54C-AA10-47C6-9345-596DC27D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42E7E-62B6-4AD7-A9BE-42FDB0E81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4277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B1D660-56BF-49F7-8DB0-34CBF451B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20192-B313-45C7-9AA0-B46146425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0D7E5-4402-4414-9AB7-1F184D54A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54FD2-9807-47AE-B332-82BE46C02019}" type="datetimeFigureOut">
              <a:rPr lang="bg-BG" smtClean="0"/>
              <a:t>5.7.2023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BA4B9-B34E-46B7-9181-6B11EA40EC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DFB16-2FC8-4324-A652-EFDB64262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90DB1-4724-4F0C-83F0-B00191C9E67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0162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3"/>
          <p:cNvSpPr txBox="1">
            <a:spLocks noGrp="1"/>
          </p:cNvSpPr>
          <p:nvPr>
            <p:ph type="title"/>
          </p:nvPr>
        </p:nvSpPr>
        <p:spPr>
          <a:xfrm>
            <a:off x="371856" y="2176272"/>
            <a:ext cx="11698224" cy="146304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GB" sz="10000" b="1" dirty="0"/>
              <a:t>Car Rental System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9"/>
          <p:cNvSpPr txBox="1">
            <a:spLocks noGrp="1"/>
          </p:cNvSpPr>
          <p:nvPr>
            <p:ph type="title"/>
          </p:nvPr>
        </p:nvSpPr>
        <p:spPr>
          <a:xfrm>
            <a:off x="720000" y="704248"/>
            <a:ext cx="10752000" cy="118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 sz="52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The Team</a:t>
            </a:r>
            <a:endParaRPr sz="5200"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  <p:sp>
        <p:nvSpPr>
          <p:cNvPr id="465" name="Google Shape;465;p29"/>
          <p:cNvSpPr txBox="1">
            <a:spLocks noGrp="1"/>
          </p:cNvSpPr>
          <p:nvPr>
            <p:ph type="body" idx="1"/>
          </p:nvPr>
        </p:nvSpPr>
        <p:spPr>
          <a:xfrm>
            <a:off x="1879428" y="2313432"/>
            <a:ext cx="8433144" cy="48104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 algn="ctr">
              <a:spcAft>
                <a:spcPts val="2133"/>
              </a:spcAft>
              <a:buNone/>
            </a:pPr>
            <a:r>
              <a:rPr lang="en" sz="3850" b="1" i="1" dirty="0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Kliment Tenev</a:t>
            </a:r>
            <a:endParaRPr lang="en" sz="3850" b="1" i="1" dirty="0">
              <a:solidFill>
                <a:schemeClr val="tx2">
                  <a:lumMod val="75000"/>
                </a:schemeClr>
              </a:solidFill>
              <a:ea typeface="Calibri"/>
              <a:cs typeface="Calibri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D288850-6B2C-4779-8D74-65CD2C093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103" y="3429000"/>
            <a:ext cx="2023793" cy="2023793"/>
          </a:xfrm>
          <a:prstGeom prst="rect">
            <a:avLst/>
          </a:prstGeom>
          <a:ln w="38100" cap="sq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2"/>
          <p:cNvSpPr txBox="1">
            <a:spLocks noGrp="1"/>
          </p:cNvSpPr>
          <p:nvPr>
            <p:ph type="title"/>
          </p:nvPr>
        </p:nvSpPr>
        <p:spPr>
          <a:xfrm>
            <a:off x="2189763" y="155293"/>
            <a:ext cx="9143339" cy="187803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 sz="4667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Apps, Tools and Programming Languages We’ve Used</a:t>
            </a:r>
            <a:endParaRPr sz="4667"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  <p:pic>
        <p:nvPicPr>
          <p:cNvPr id="497" name="Google Shape;4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8320" y="2193570"/>
            <a:ext cx="1726055" cy="1638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5547" y="4195410"/>
            <a:ext cx="1951600" cy="202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 descr="A picture containing text, sign, vector graphics, clipart&#10;&#10;Description automatically generated">
            <a:extLst>
              <a:ext uri="{FF2B5EF4-FFF2-40B4-BE49-F238E27FC236}">
                <a16:creationId xmlns:a16="http://schemas.microsoft.com/office/drawing/2014/main" id="{7F5072E4-85B7-B6A9-0E4C-F0E0105EE9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1483" y="2081475"/>
            <a:ext cx="1819344" cy="1878032"/>
          </a:xfrm>
          <a:prstGeom prst="rect">
            <a:avLst/>
          </a:prstGeom>
        </p:spPr>
      </p:pic>
      <p:pic>
        <p:nvPicPr>
          <p:cNvPr id="3" name="Picture 3" descr="Icon&#10;&#10;Description automatically generated">
            <a:extLst>
              <a:ext uri="{FF2B5EF4-FFF2-40B4-BE49-F238E27FC236}">
                <a16:creationId xmlns:a16="http://schemas.microsoft.com/office/drawing/2014/main" id="{28DEAF77-C1C0-A289-826C-B69909A1CC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7179" y="3831591"/>
            <a:ext cx="2743200" cy="274320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0"/>
          <p:cNvSpPr txBox="1">
            <a:spLocks noGrp="1"/>
          </p:cNvSpPr>
          <p:nvPr>
            <p:ph type="title"/>
          </p:nvPr>
        </p:nvSpPr>
        <p:spPr>
          <a:xfrm>
            <a:off x="307468" y="2880800"/>
            <a:ext cx="7505097" cy="109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60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Idea Of The Project</a:t>
            </a:r>
            <a:endParaRPr sz="6000"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  <p:pic>
        <p:nvPicPr>
          <p:cNvPr id="1026" name="Picture 2" descr="Planet Earth Icon clipart transparent - Clipart World">
            <a:extLst>
              <a:ext uri="{FF2B5EF4-FFF2-40B4-BE49-F238E27FC236}">
                <a16:creationId xmlns:a16="http://schemas.microsoft.com/office/drawing/2014/main" id="{3C05A3EE-C6FB-4829-B69B-D13B94170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367" y="-100861"/>
            <a:ext cx="6005022" cy="72060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1"/>
          <p:cNvSpPr txBox="1">
            <a:spLocks noGrp="1"/>
          </p:cNvSpPr>
          <p:nvPr>
            <p:ph type="title"/>
          </p:nvPr>
        </p:nvSpPr>
        <p:spPr>
          <a:xfrm>
            <a:off x="3225600" y="442833"/>
            <a:ext cx="574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Stages Of Progress</a:t>
            </a:r>
            <a:endParaRPr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  <p:sp>
        <p:nvSpPr>
          <p:cNvPr id="479" name="Google Shape;479;p3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Coming up with the idea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0" name="Google Shape;480;p31"/>
          <p:cNvSpPr txBox="1">
            <a:spLocks noGrp="1"/>
          </p:cNvSpPr>
          <p:nvPr>
            <p:ph type="subTitle" idx="2"/>
          </p:nvPr>
        </p:nvSpPr>
        <p:spPr>
          <a:xfrm>
            <a:off x="6385700" y="2917467"/>
            <a:ext cx="3994800" cy="97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US" sz="185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After making the repo, I started making some basic ideas about the project.</a:t>
            </a:r>
            <a:endParaRPr lang="en" sz="185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478" name="Google Shape;478;p31"/>
          <p:cNvSpPr txBox="1">
            <a:spLocks noGrp="1"/>
          </p:cNvSpPr>
          <p:nvPr>
            <p:ph type="subTitle" idx="3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" sz="2900" dirty="0">
                <a:solidFill>
                  <a:schemeClr val="tx2">
                    <a:lumMod val="75000"/>
                  </a:schemeClr>
                </a:solidFill>
              </a:rPr>
              <a:t>Creating the Repository</a:t>
            </a:r>
          </a:p>
        </p:txBody>
      </p:sp>
      <p:sp>
        <p:nvSpPr>
          <p:cNvPr id="481" name="Google Shape;481;p31"/>
          <p:cNvSpPr txBox="1">
            <a:spLocks noGrp="1"/>
          </p:cNvSpPr>
          <p:nvPr>
            <p:ph type="subTitle" idx="4"/>
          </p:nvPr>
        </p:nvSpPr>
        <p:spPr>
          <a:xfrm>
            <a:off x="1245651" y="2917467"/>
            <a:ext cx="5016340" cy="108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1850" dirty="0">
                <a:solidFill>
                  <a:schemeClr val="tx2">
                    <a:lumMod val="75000"/>
                  </a:schemeClr>
                </a:solidFill>
                <a:latin typeface="Bahnschrift"/>
              </a:rPr>
              <a:t>I started by creating the GitHub Repository where I would commit my files.</a:t>
            </a:r>
          </a:p>
        </p:txBody>
      </p:sp>
      <p:sp>
        <p:nvSpPr>
          <p:cNvPr id="482" name="Google Shape;482;p31"/>
          <p:cNvSpPr txBox="1">
            <a:spLocks noGrp="1"/>
          </p:cNvSpPr>
          <p:nvPr>
            <p:ph type="subTitle" idx="5"/>
          </p:nvPr>
        </p:nvSpPr>
        <p:spPr>
          <a:xfrm>
            <a:off x="1762604" y="4969399"/>
            <a:ext cx="3886093" cy="47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-US" sz="2933" dirty="0">
                <a:solidFill>
                  <a:schemeClr val="tx2">
                    <a:lumMod val="75000"/>
                  </a:schemeClr>
                </a:solidFill>
              </a:rPr>
              <a:t>Realizing the right idea</a:t>
            </a:r>
            <a:endParaRPr sz="2933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3" name="Google Shape;483;p31"/>
          <p:cNvSpPr txBox="1">
            <a:spLocks noGrp="1"/>
          </p:cNvSpPr>
          <p:nvPr>
            <p:ph type="subTitle" idx="6"/>
          </p:nvPr>
        </p:nvSpPr>
        <p:spPr>
          <a:xfrm>
            <a:off x="2048250" y="5469196"/>
            <a:ext cx="3314800" cy="8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US" sz="1850" dirty="0">
                <a:solidFill>
                  <a:schemeClr val="tx2">
                    <a:lumMod val="75000"/>
                  </a:schemeClr>
                </a:solidFill>
                <a:latin typeface="Bahnschrift"/>
              </a:rPr>
              <a:t>After writing down the ideas I choose the best one and started doing it.</a:t>
            </a:r>
            <a:endParaRPr lang="en" sz="185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484" name="Google Shape;484;p31"/>
          <p:cNvSpPr txBox="1">
            <a:spLocks noGrp="1"/>
          </p:cNvSpPr>
          <p:nvPr>
            <p:ph type="subTitle" idx="7"/>
          </p:nvPr>
        </p:nvSpPr>
        <p:spPr>
          <a:xfrm>
            <a:off x="5839533" y="4975599"/>
            <a:ext cx="5585200" cy="47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" sz="2930" dirty="0">
                <a:solidFill>
                  <a:schemeClr val="tx2">
                    <a:lumMod val="75000"/>
                  </a:schemeClr>
                </a:solidFill>
              </a:rPr>
              <a:t>Creating The </a:t>
            </a:r>
            <a:r>
              <a:rPr lang="en-US" sz="2930" dirty="0">
                <a:solidFill>
                  <a:schemeClr val="tx2">
                    <a:lumMod val="75000"/>
                  </a:schemeClr>
                </a:solidFill>
              </a:rPr>
              <a:t>Presentation and writing in the workbook</a:t>
            </a:r>
            <a:endParaRPr sz="293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5" name="Google Shape;485;p31"/>
          <p:cNvSpPr txBox="1">
            <a:spLocks noGrp="1"/>
          </p:cNvSpPr>
          <p:nvPr>
            <p:ph type="subTitle" idx="8"/>
          </p:nvPr>
        </p:nvSpPr>
        <p:spPr>
          <a:xfrm>
            <a:off x="6139533" y="5468817"/>
            <a:ext cx="4985200" cy="8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After finishing with the code I started doing the presentation and describing the project in 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the workbook.</a:t>
            </a:r>
            <a:endParaRPr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486" name="Google Shape;486;p31"/>
          <p:cNvSpPr txBox="1">
            <a:spLocks noGrp="1"/>
          </p:cNvSpPr>
          <p:nvPr>
            <p:ph type="title" idx="9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b="1" dirty="0">
                <a:solidFill>
                  <a:schemeClr val="tx2">
                    <a:lumMod val="75000"/>
                  </a:schemeClr>
                </a:solidFill>
              </a:rPr>
              <a:t>1.</a:t>
            </a:r>
            <a:endParaRPr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7" name="Google Shape;487;p31"/>
          <p:cNvSpPr txBox="1">
            <a:spLocks noGrp="1"/>
          </p:cNvSpPr>
          <p:nvPr>
            <p:ph type="title" idx="13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b="1" dirty="0">
                <a:solidFill>
                  <a:schemeClr val="tx2">
                    <a:lumMod val="75000"/>
                  </a:schemeClr>
                </a:solidFill>
              </a:rPr>
              <a:t>2.</a:t>
            </a:r>
            <a:endParaRPr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8" name="Google Shape;488;p31"/>
          <p:cNvSpPr txBox="1">
            <a:spLocks noGrp="1"/>
          </p:cNvSpPr>
          <p:nvPr>
            <p:ph type="title" idx="14"/>
          </p:nvPr>
        </p:nvSpPr>
        <p:spPr>
          <a:xfrm>
            <a:off x="7700084" y="4042033"/>
            <a:ext cx="1385600" cy="89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b="1" dirty="0">
                <a:solidFill>
                  <a:schemeClr val="tx2">
                    <a:lumMod val="75000"/>
                  </a:schemeClr>
                </a:solidFill>
              </a:rPr>
              <a:t>4.</a:t>
            </a:r>
            <a:endParaRPr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9" name="Google Shape;489;p31"/>
          <p:cNvSpPr txBox="1">
            <a:spLocks noGrp="1"/>
          </p:cNvSpPr>
          <p:nvPr>
            <p:ph type="title" idx="15"/>
          </p:nvPr>
        </p:nvSpPr>
        <p:spPr>
          <a:xfrm>
            <a:off x="3012851" y="4042033"/>
            <a:ext cx="1385600" cy="89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b="1" dirty="0">
                <a:solidFill>
                  <a:schemeClr val="tx2">
                    <a:lumMod val="75000"/>
                  </a:schemeClr>
                </a:solidFill>
              </a:rPr>
              <a:t>3.</a:t>
            </a:r>
            <a:endParaRPr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3"/>
          <p:cNvSpPr txBox="1">
            <a:spLocks noGrp="1"/>
          </p:cNvSpPr>
          <p:nvPr>
            <p:ph type="title"/>
          </p:nvPr>
        </p:nvSpPr>
        <p:spPr>
          <a:xfrm>
            <a:off x="201168" y="1674860"/>
            <a:ext cx="10419600" cy="289714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sz="100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Now onto the project</a:t>
            </a:r>
            <a:endParaRPr sz="10000"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Custom 2">
      <a:dk1>
        <a:srgbClr val="0070C0"/>
      </a:dk1>
      <a:lt1>
        <a:srgbClr val="EBF5F8"/>
      </a:lt1>
      <a:dk2>
        <a:srgbClr val="0070C0"/>
      </a:dk2>
      <a:lt2>
        <a:srgbClr val="00B050"/>
      </a:lt2>
      <a:accent1>
        <a:srgbClr val="0070C0"/>
      </a:accent1>
      <a:accent2>
        <a:srgbClr val="0070C0"/>
      </a:accent2>
      <a:accent3>
        <a:srgbClr val="005827"/>
      </a:accent3>
      <a:accent4>
        <a:srgbClr val="66A5BB"/>
      </a:accent4>
      <a:accent5>
        <a:srgbClr val="005827"/>
      </a:accent5>
      <a:accent6>
        <a:srgbClr val="005390"/>
      </a:accent6>
      <a:hlink>
        <a:srgbClr val="285E89"/>
      </a:hlink>
      <a:folHlink>
        <a:srgbClr val="00B05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116</Words>
  <Application>Microsoft Office PowerPoint</Application>
  <PresentationFormat>Widescreen</PresentationFormat>
  <Paragraphs>19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Bahnschrift</vt:lpstr>
      <vt:lpstr>Calibri</vt:lpstr>
      <vt:lpstr>Calibri Light</vt:lpstr>
      <vt:lpstr>Josefin Sans</vt:lpstr>
      <vt:lpstr>Open Sans</vt:lpstr>
      <vt:lpstr>Office Theme</vt:lpstr>
      <vt:lpstr>Car Rental System</vt:lpstr>
      <vt:lpstr>The Team</vt:lpstr>
      <vt:lpstr>Apps, Tools and Programming Languages We’ve Used</vt:lpstr>
      <vt:lpstr>Idea Of The Project</vt:lpstr>
      <vt:lpstr>Stages Of Progress</vt:lpstr>
      <vt:lpstr>Now onto the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Egyptian Currency</dc:title>
  <dc:creator>Nikolay Kolev</dc:creator>
  <cp:lastModifiedBy>Климент Георгиев Тенев</cp:lastModifiedBy>
  <cp:revision>89</cp:revision>
  <dcterms:created xsi:type="dcterms:W3CDTF">2022-03-13T08:49:16Z</dcterms:created>
  <dcterms:modified xsi:type="dcterms:W3CDTF">2023-07-05T07:59:49Z</dcterms:modified>
</cp:coreProperties>
</file>