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7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7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1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5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1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rs parked in a line">
            <a:extLst>
              <a:ext uri="{FF2B5EF4-FFF2-40B4-BE49-F238E27FC236}">
                <a16:creationId xmlns:a16="http://schemas.microsoft.com/office/drawing/2014/main" id="{E43DCE95-97C6-CBE5-4E13-FBC59D709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097" r="-2" b="18719"/>
          <a:stretch/>
        </p:blipFill>
        <p:spPr>
          <a:xfrm>
            <a:off x="2211" y="-15542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38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0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E061CA-73C5-021A-0051-DEF29050F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18" y="1495043"/>
            <a:ext cx="9952648" cy="2387600"/>
          </a:xfrm>
        </p:spPr>
        <p:txBody>
          <a:bodyPr anchor="t">
            <a:no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Car Rental Management System</a:t>
            </a:r>
            <a:endParaRPr lang="bg-BG" sz="6600" b="1" dirty="0">
              <a:solidFill>
                <a:srgbClr val="FFFFFF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AC72A673-7F15-522F-A8C2-6458FEAECABE}"/>
              </a:ext>
            </a:extLst>
          </p:cNvPr>
          <p:cNvSpPr txBox="1"/>
          <p:nvPr/>
        </p:nvSpPr>
        <p:spPr>
          <a:xfrm>
            <a:off x="6957317" y="5891911"/>
            <a:ext cx="397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  <a:latin typeface="Comic Sans MS" panose="030F0702030302020204" pitchFamily="66" charset="0"/>
              </a:rPr>
              <a:t>Created by </a:t>
            </a:r>
            <a:r>
              <a:rPr lang="en-US" b="1" i="1" dirty="0" err="1">
                <a:solidFill>
                  <a:srgbClr val="92D050"/>
                </a:solidFill>
                <a:latin typeface="Comic Sans MS" panose="030F0702030302020204" pitchFamily="66" charset="0"/>
              </a:rPr>
              <a:t>Preslav</a:t>
            </a:r>
            <a:r>
              <a:rPr lang="en-US" b="1" i="1" dirty="0">
                <a:solidFill>
                  <a:srgbClr val="92D050"/>
                </a:solidFill>
                <a:latin typeface="Comic Sans MS" panose="030F0702030302020204" pitchFamily="66" charset="0"/>
              </a:rPr>
              <a:t> </a:t>
            </a:r>
            <a:r>
              <a:rPr lang="en-US" b="1" i="1" dirty="0" err="1">
                <a:solidFill>
                  <a:srgbClr val="92D050"/>
                </a:solidFill>
                <a:latin typeface="Comic Sans MS" panose="030F0702030302020204" pitchFamily="66" charset="0"/>
              </a:rPr>
              <a:t>Penchev</a:t>
            </a:r>
            <a:r>
              <a:rPr lang="en-US" b="1" i="1" dirty="0">
                <a:solidFill>
                  <a:srgbClr val="92D050"/>
                </a:solidFill>
                <a:latin typeface="Comic Sans MS" panose="030F0702030302020204" pitchFamily="66" charset="0"/>
              </a:rPr>
              <a:t>, 10G</a:t>
            </a:r>
            <a:endParaRPr lang="bg-BG" b="1" i="1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55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D4F95F42-830C-4464-E8DF-3F30D58D7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15708"/>
          <a:stretch/>
        </p:blipFill>
        <p:spPr>
          <a:xfrm>
            <a:off x="-1045" y="10"/>
            <a:ext cx="1218895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06EAD4A-F0DA-F85A-1AEF-106015D4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22" y="2948684"/>
            <a:ext cx="5357117" cy="11764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Project idea</a:t>
            </a:r>
          </a:p>
        </p:txBody>
      </p:sp>
    </p:spTree>
    <p:extLst>
      <p:ext uri="{BB962C8B-B14F-4D97-AF65-F5344CB8AC3E}">
        <p14:creationId xmlns:p14="http://schemas.microsoft.com/office/powerpoint/2010/main" val="1200064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F43BE8-CE3D-8BCE-88EB-B1F240AF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Biome" panose="020B0503030204020804" pitchFamily="34" charset="0"/>
                <a:cs typeface="Biome" panose="020B0503030204020804" pitchFamily="34" charset="0"/>
              </a:rPr>
              <a:t>Stages of realization</a:t>
            </a:r>
            <a:endParaRPr lang="bg-BG" sz="6600" b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Google Shape;479;p31">
            <a:extLst>
              <a:ext uri="{FF2B5EF4-FFF2-40B4-BE49-F238E27FC236}">
                <a16:creationId xmlns:a16="http://schemas.microsoft.com/office/drawing/2014/main" id="{889DEC78-D792-BA18-6E1D-B55BF32BA413}"/>
              </a:ext>
            </a:extLst>
          </p:cNvPr>
          <p:cNvSpPr txBox="1">
            <a:spLocks/>
          </p:cNvSpPr>
          <p:nvPr/>
        </p:nvSpPr>
        <p:spPr>
          <a:xfrm>
            <a:off x="5944861" y="2967235"/>
            <a:ext cx="51068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Realizing The Idea</a:t>
            </a:r>
          </a:p>
        </p:txBody>
      </p:sp>
      <p:sp>
        <p:nvSpPr>
          <p:cNvPr id="5" name="Google Shape;478;p31">
            <a:extLst>
              <a:ext uri="{FF2B5EF4-FFF2-40B4-BE49-F238E27FC236}">
                <a16:creationId xmlns:a16="http://schemas.microsoft.com/office/drawing/2014/main" id="{25CEA8E8-D5D5-5146-B684-CB8342E5BDC2}"/>
              </a:ext>
            </a:extLst>
          </p:cNvPr>
          <p:cNvSpPr txBox="1">
            <a:spLocks/>
          </p:cNvSpPr>
          <p:nvPr/>
        </p:nvSpPr>
        <p:spPr>
          <a:xfrm>
            <a:off x="986603" y="2953860"/>
            <a:ext cx="49200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Coming Up With An Idea</a:t>
            </a:r>
          </a:p>
        </p:txBody>
      </p:sp>
      <p:sp>
        <p:nvSpPr>
          <p:cNvPr id="6" name="Google Shape;482;p31">
            <a:extLst>
              <a:ext uri="{FF2B5EF4-FFF2-40B4-BE49-F238E27FC236}">
                <a16:creationId xmlns:a16="http://schemas.microsoft.com/office/drawing/2014/main" id="{9EA65D1D-65A3-C664-4B4E-66D387939C7D}"/>
              </a:ext>
            </a:extLst>
          </p:cNvPr>
          <p:cNvSpPr txBox="1">
            <a:spLocks/>
          </p:cNvSpPr>
          <p:nvPr/>
        </p:nvSpPr>
        <p:spPr>
          <a:xfrm>
            <a:off x="1503556" y="5516697"/>
            <a:ext cx="3886093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Checking For Errors</a:t>
            </a:r>
          </a:p>
        </p:txBody>
      </p:sp>
      <p:sp>
        <p:nvSpPr>
          <p:cNvPr id="7" name="Google Shape;484;p31">
            <a:extLst>
              <a:ext uri="{FF2B5EF4-FFF2-40B4-BE49-F238E27FC236}">
                <a16:creationId xmlns:a16="http://schemas.microsoft.com/office/drawing/2014/main" id="{73583EA8-A8EE-55FD-B331-949827A6984E}"/>
              </a:ext>
            </a:extLst>
          </p:cNvPr>
          <p:cNvSpPr txBox="1">
            <a:spLocks/>
          </p:cNvSpPr>
          <p:nvPr/>
        </p:nvSpPr>
        <p:spPr>
          <a:xfrm>
            <a:off x="5705661" y="5445218"/>
            <a:ext cx="55852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Creating The Presentation and filling out the workbook</a:t>
            </a:r>
          </a:p>
        </p:txBody>
      </p:sp>
      <p:sp>
        <p:nvSpPr>
          <p:cNvPr id="8" name="Google Shape;486;p31">
            <a:extLst>
              <a:ext uri="{FF2B5EF4-FFF2-40B4-BE49-F238E27FC236}">
                <a16:creationId xmlns:a16="http://schemas.microsoft.com/office/drawing/2014/main" id="{B2D7A2D3-8255-F950-512B-7E1E1D61221B}"/>
              </a:ext>
            </a:extLst>
          </p:cNvPr>
          <p:cNvSpPr txBox="1">
            <a:spLocks/>
          </p:cNvSpPr>
          <p:nvPr/>
        </p:nvSpPr>
        <p:spPr>
          <a:xfrm>
            <a:off x="2753803" y="2092599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b="1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1.</a:t>
            </a:r>
          </a:p>
        </p:txBody>
      </p:sp>
      <p:sp>
        <p:nvSpPr>
          <p:cNvPr id="9" name="Google Shape;487;p31">
            <a:extLst>
              <a:ext uri="{FF2B5EF4-FFF2-40B4-BE49-F238E27FC236}">
                <a16:creationId xmlns:a16="http://schemas.microsoft.com/office/drawing/2014/main" id="{15018051-6CE6-9769-3300-DE778E593FE4}"/>
              </a:ext>
            </a:extLst>
          </p:cNvPr>
          <p:cNvSpPr txBox="1">
            <a:spLocks/>
          </p:cNvSpPr>
          <p:nvPr/>
        </p:nvSpPr>
        <p:spPr>
          <a:xfrm>
            <a:off x="7805461" y="2152986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b="1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2.</a:t>
            </a:r>
          </a:p>
        </p:txBody>
      </p:sp>
      <p:sp>
        <p:nvSpPr>
          <p:cNvPr id="10" name="Google Shape;488;p31">
            <a:extLst>
              <a:ext uri="{FF2B5EF4-FFF2-40B4-BE49-F238E27FC236}">
                <a16:creationId xmlns:a16="http://schemas.microsoft.com/office/drawing/2014/main" id="{127FA4D1-D551-D237-8EAE-AAB711D82EE3}"/>
              </a:ext>
            </a:extLst>
          </p:cNvPr>
          <p:cNvSpPr txBox="1">
            <a:spLocks/>
          </p:cNvSpPr>
          <p:nvPr/>
        </p:nvSpPr>
        <p:spPr>
          <a:xfrm>
            <a:off x="7805461" y="4357584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b="1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4.</a:t>
            </a:r>
          </a:p>
        </p:txBody>
      </p:sp>
      <p:sp>
        <p:nvSpPr>
          <p:cNvPr id="11" name="Google Shape;489;p31">
            <a:extLst>
              <a:ext uri="{FF2B5EF4-FFF2-40B4-BE49-F238E27FC236}">
                <a16:creationId xmlns:a16="http://schemas.microsoft.com/office/drawing/2014/main" id="{EA0AA5B4-3389-9953-9D84-B10E035D7579}"/>
              </a:ext>
            </a:extLst>
          </p:cNvPr>
          <p:cNvSpPr txBox="1">
            <a:spLocks/>
          </p:cNvSpPr>
          <p:nvPr/>
        </p:nvSpPr>
        <p:spPr>
          <a:xfrm>
            <a:off x="2753803" y="4555218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b="1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61305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man skiing on the mountainside">
            <a:extLst>
              <a:ext uri="{FF2B5EF4-FFF2-40B4-BE49-F238E27FC236}">
                <a16:creationId xmlns:a16="http://schemas.microsoft.com/office/drawing/2014/main" id="{E207C67D-D42B-9FBD-A02A-A4F9162C8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123" b="12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8714BD-2670-B807-FABD-5DBBA871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718" y="565846"/>
            <a:ext cx="5770281" cy="3617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200" b="1" dirty="0">
                <a:solidFill>
                  <a:srgbClr val="FFFFFF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Now, let’s jump right into the project!</a:t>
            </a:r>
          </a:p>
        </p:txBody>
      </p:sp>
    </p:spTree>
    <p:extLst>
      <p:ext uri="{BB962C8B-B14F-4D97-AF65-F5344CB8AC3E}">
        <p14:creationId xmlns:p14="http://schemas.microsoft.com/office/powerpoint/2010/main" val="1758852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VTI">
  <a:themeElements>
    <a:clrScheme name="AnalogousFromRegularSeedRightStep">
      <a:dk1>
        <a:srgbClr val="000000"/>
      </a:dk1>
      <a:lt1>
        <a:srgbClr val="FFFFFF"/>
      </a:lt1>
      <a:dk2>
        <a:srgbClr val="1B2430"/>
      </a:dk2>
      <a:lt2>
        <a:srgbClr val="F3F0F1"/>
      </a:lt2>
      <a:accent1>
        <a:srgbClr val="46B290"/>
      </a:accent1>
      <a:accent2>
        <a:srgbClr val="3BA5B1"/>
      </a:accent2>
      <a:accent3>
        <a:srgbClr val="4D86C3"/>
      </a:accent3>
      <a:accent4>
        <a:srgbClr val="3E46B3"/>
      </a:accent4>
      <a:accent5>
        <a:srgbClr val="764DC3"/>
      </a:accent5>
      <a:accent6>
        <a:srgbClr val="963BB1"/>
      </a:accent6>
      <a:hlink>
        <a:srgbClr val="BF3F67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</Words>
  <Application>Microsoft Office PowerPoint</Application>
  <PresentationFormat>Широк екран</PresentationFormat>
  <Paragraphs>13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AvenirNext LT Pro Medium</vt:lpstr>
      <vt:lpstr>Biome</vt:lpstr>
      <vt:lpstr>Comic Sans MS</vt:lpstr>
      <vt:lpstr>Footlight MT Light</vt:lpstr>
      <vt:lpstr>ArchVTI</vt:lpstr>
      <vt:lpstr>Car Rental Management System</vt:lpstr>
      <vt:lpstr>Project idea</vt:lpstr>
      <vt:lpstr>Stages of realization</vt:lpstr>
      <vt:lpstr>Now, let’s jump right into the project!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Management System</dc:title>
  <dc:creator>Преслав Р. Пенчев</dc:creator>
  <cp:lastModifiedBy>Преслав Р. Пенчев</cp:lastModifiedBy>
  <cp:revision>1</cp:revision>
  <dcterms:created xsi:type="dcterms:W3CDTF">2023-07-04T23:24:56Z</dcterms:created>
  <dcterms:modified xsi:type="dcterms:W3CDTF">2023-07-04T23:35:23Z</dcterms:modified>
</cp:coreProperties>
</file>