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3.xml" ContentType="application/vnd.openxmlformats-officedocument.theme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  <p:sldMasterId id="2147483738" r:id="rId2"/>
    <p:sldMasterId id="2147483739" r:id="rId3"/>
    <p:sldMasterId id="2147483740" r:id="rId4"/>
  </p:sldMasterIdLst>
  <p:notesMasterIdLst>
    <p:notesMasterId r:id="rId9"/>
  </p:notesMasterIdLst>
  <p:sldIdLst>
    <p:sldId id="256" r:id="rId5"/>
    <p:sldId id="258" r:id="rId6"/>
    <p:sldId id="262" r:id="rId7"/>
    <p:sldId id="260" r:id="rId8"/>
  </p:sldIdLst>
  <p:sldSz cx="9144000" cy="5143500" type="screen16x9"/>
  <p:notesSz cx="6858000" cy="9144000"/>
  <p:embeddedFontLst>
    <p:embeddedFont>
      <p:font typeface="Arvo" panose="020B060402020202020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Condensed Light" panose="02000000000000000000" pitchFamily="2" charset="0"/>
      <p:regular r:id="rId18"/>
      <p:bold r:id="rId19"/>
      <p:italic r:id="rId20"/>
      <p:boldItalic r:id="rId21"/>
    </p:embeddedFont>
    <p:embeddedFont>
      <p:font typeface="Roboto Slab Light" pitchFamily="2" charset="0"/>
      <p:regular r:id="rId22"/>
      <p:bold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F29C60-30E5-2E40-A1BB-48146B89C9FC}" v="424" dt="2023-07-04T22:42:41.324"/>
  </p1510:revLst>
</p1510:revInfo>
</file>

<file path=ppt/tableStyles.xml><?xml version="1.0" encoding="utf-8"?>
<a:tblStyleLst xmlns:a="http://schemas.openxmlformats.org/drawingml/2006/main" def="{23137877-68DC-4FD4-B177-64FA41A9F086}">
  <a:tblStyle styleId="{23137877-68DC-4FD4-B177-64FA41A9F0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a39e4857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a39e4857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539999" y="1400065"/>
            <a:ext cx="80640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537375" y="3235240"/>
            <a:ext cx="80667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-34698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41479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04897" y="-69508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5663" y="3773854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6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ctrTitle" idx="2"/>
          </p:nvPr>
        </p:nvSpPr>
        <p:spPr>
          <a:xfrm>
            <a:off x="16904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6"/>
          </p:nvPr>
        </p:nvSpPr>
        <p:spPr>
          <a:xfrm>
            <a:off x="4824357" y="359953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07402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4511650" y="3131900"/>
            <a:ext cx="3717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ctrTitle"/>
          </p:nvPr>
        </p:nvSpPr>
        <p:spPr>
          <a:xfrm>
            <a:off x="4511650" y="1054625"/>
            <a:ext cx="37179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>
            <a:off x="4838200" y="1496605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>
            <a:off x="4838200" y="3792973"/>
            <a:ext cx="32427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ctrTitle"/>
          </p:nvPr>
        </p:nvSpPr>
        <p:spPr>
          <a:xfrm flipH="1">
            <a:off x="457275" y="1931475"/>
            <a:ext cx="28752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ctrTitle" idx="3"/>
          </p:nvPr>
        </p:nvSpPr>
        <p:spPr>
          <a:xfrm>
            <a:off x="4838200" y="1336535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ctrTitle" idx="4"/>
          </p:nvPr>
        </p:nvSpPr>
        <p:spPr>
          <a:xfrm>
            <a:off x="4838200" y="3626911"/>
            <a:ext cx="3242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675" y="-5334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4675" y="354977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/>
          <p:nvPr/>
        </p:nvSpPr>
        <p:spPr>
          <a:xfrm>
            <a:off x="4226350" y="2752750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4226350" y="441872"/>
            <a:ext cx="4470600" cy="1943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3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ctrTitle" idx="2"/>
          </p:nvPr>
        </p:nvSpPr>
        <p:spPr>
          <a:xfrm>
            <a:off x="3716190" y="206257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subTitle" idx="1"/>
          </p:nvPr>
        </p:nvSpPr>
        <p:spPr>
          <a:xfrm>
            <a:off x="3716190" y="2765019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ctrTitle" idx="3"/>
          </p:nvPr>
        </p:nvSpPr>
        <p:spPr>
          <a:xfrm>
            <a:off x="5910940" y="206632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4"/>
          </p:nvPr>
        </p:nvSpPr>
        <p:spPr>
          <a:xfrm>
            <a:off x="5910940" y="2866007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ctrTitle" idx="5"/>
          </p:nvPr>
        </p:nvSpPr>
        <p:spPr>
          <a:xfrm>
            <a:off x="1521440" y="206258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6"/>
          </p:nvPr>
        </p:nvSpPr>
        <p:spPr>
          <a:xfrm>
            <a:off x="1479590" y="2765029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38825" y="3806025"/>
            <a:ext cx="2957125" cy="266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56536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584314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45894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/>
          <p:nvPr/>
        </p:nvSpPr>
        <p:spPr>
          <a:xfrm>
            <a:off x="364839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1264190" y="1619951"/>
            <a:ext cx="2084700" cy="1908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1453700" y="1793451"/>
            <a:ext cx="1705800" cy="1561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37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ctrTitle" idx="2"/>
          </p:nvPr>
        </p:nvSpPr>
        <p:spPr>
          <a:xfrm>
            <a:off x="3675800" y="1638900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3675813" y="2100350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ctrTitle" idx="3"/>
          </p:nvPr>
        </p:nvSpPr>
        <p:spPr>
          <a:xfrm>
            <a:off x="5921301" y="1628801"/>
            <a:ext cx="1818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4"/>
          </p:nvPr>
        </p:nvSpPr>
        <p:spPr>
          <a:xfrm>
            <a:off x="5898455" y="2074101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ctrTitle" idx="5"/>
          </p:nvPr>
        </p:nvSpPr>
        <p:spPr>
          <a:xfrm>
            <a:off x="1413972" y="1638900"/>
            <a:ext cx="188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subTitle" idx="6"/>
          </p:nvPr>
        </p:nvSpPr>
        <p:spPr>
          <a:xfrm>
            <a:off x="1416400" y="2100350"/>
            <a:ext cx="1883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39551" y="-408250"/>
            <a:ext cx="2494901" cy="2251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44449" y="-571400"/>
            <a:ext cx="2494901" cy="2251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ctrTitle" idx="7"/>
          </p:nvPr>
        </p:nvSpPr>
        <p:spPr>
          <a:xfrm>
            <a:off x="5920295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8"/>
          </p:nvPr>
        </p:nvSpPr>
        <p:spPr>
          <a:xfrm>
            <a:off x="5920252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ctrTitle" idx="9"/>
          </p:nvPr>
        </p:nvSpPr>
        <p:spPr>
          <a:xfrm>
            <a:off x="1413969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13"/>
          </p:nvPr>
        </p:nvSpPr>
        <p:spPr>
          <a:xfrm>
            <a:off x="1413926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ctrTitle" idx="14"/>
          </p:nvPr>
        </p:nvSpPr>
        <p:spPr>
          <a:xfrm>
            <a:off x="3675843" y="3212913"/>
            <a:ext cx="1841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5"/>
          </p:nvPr>
        </p:nvSpPr>
        <p:spPr>
          <a:xfrm>
            <a:off x="3675800" y="3658212"/>
            <a:ext cx="1841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366875" y="17058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36077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36077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5848675" y="17058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5848675" y="3263701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1366875" y="3263700"/>
            <a:ext cx="1982400" cy="11568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0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ctrTitle"/>
          </p:nvPr>
        </p:nvSpPr>
        <p:spPr>
          <a:xfrm>
            <a:off x="1242600" y="183097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1"/>
          </p:nvPr>
        </p:nvSpPr>
        <p:spPr>
          <a:xfrm>
            <a:off x="3106675" y="2632418"/>
            <a:ext cx="2930700" cy="12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20" name="Google Shape;220;p27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1" name="Google Shape;22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-96213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2668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ctrTitle"/>
          </p:nvPr>
        </p:nvSpPr>
        <p:spPr>
          <a:xfrm>
            <a:off x="1250675" y="1851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1"/>
          </p:nvPr>
        </p:nvSpPr>
        <p:spPr>
          <a:xfrm>
            <a:off x="3114750" y="26404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26" name="Google Shape;226;p28"/>
          <p:cNvCxnSpPr/>
          <p:nvPr/>
        </p:nvCxnSpPr>
        <p:spPr>
          <a:xfrm>
            <a:off x="3681150" y="2571750"/>
            <a:ext cx="1797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7" name="Google Shape;2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0" y="21349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5" y="-200131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12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ctrTitle"/>
          </p:nvPr>
        </p:nvSpPr>
        <p:spPr>
          <a:xfrm>
            <a:off x="1250675" y="2994425"/>
            <a:ext cx="6658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ubTitle" idx="1"/>
          </p:nvPr>
        </p:nvSpPr>
        <p:spPr>
          <a:xfrm>
            <a:off x="3114750" y="3631076"/>
            <a:ext cx="2930700" cy="6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6" y="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0" y="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44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>
            <a:spLocks noGrp="1"/>
          </p:cNvSpPr>
          <p:nvPr>
            <p:ph type="title"/>
          </p:nvPr>
        </p:nvSpPr>
        <p:spPr>
          <a:xfrm>
            <a:off x="457200" y="4536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1638300" y="3524733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2"/>
          </p:nvPr>
        </p:nvSpPr>
        <p:spPr>
          <a:xfrm>
            <a:off x="3104700" y="3514233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3"/>
          </p:nvPr>
        </p:nvSpPr>
        <p:spPr>
          <a:xfrm>
            <a:off x="4571100" y="3511408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subTitle" idx="4"/>
          </p:nvPr>
        </p:nvSpPr>
        <p:spPr>
          <a:xfrm>
            <a:off x="6023400" y="3529870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5"/>
          </p:nvPr>
        </p:nvSpPr>
        <p:spPr>
          <a:xfrm>
            <a:off x="1638300" y="3196233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6"/>
          </p:nvPr>
        </p:nvSpPr>
        <p:spPr>
          <a:xfrm>
            <a:off x="3104700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7"/>
          </p:nvPr>
        </p:nvSpPr>
        <p:spPr>
          <a:xfrm>
            <a:off x="4571999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8"/>
          </p:nvPr>
        </p:nvSpPr>
        <p:spPr>
          <a:xfrm>
            <a:off x="6037498" y="3196233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45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>
            <a:spLocks noGrp="1"/>
          </p:cNvSpPr>
          <p:nvPr>
            <p:ph type="subTitle" idx="1"/>
          </p:nvPr>
        </p:nvSpPr>
        <p:spPr>
          <a:xfrm>
            <a:off x="540000" y="3527280"/>
            <a:ext cx="13812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2"/>
          </p:nvPr>
        </p:nvSpPr>
        <p:spPr>
          <a:xfrm>
            <a:off x="2741438" y="2077288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subTitle" idx="3"/>
          </p:nvPr>
        </p:nvSpPr>
        <p:spPr>
          <a:xfrm>
            <a:off x="5033512" y="3516526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4"/>
          </p:nvPr>
        </p:nvSpPr>
        <p:spPr>
          <a:xfrm>
            <a:off x="7214825" y="2077856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subTitle" idx="5"/>
          </p:nvPr>
        </p:nvSpPr>
        <p:spPr>
          <a:xfrm>
            <a:off x="532050" y="3198780"/>
            <a:ext cx="1397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ubTitle" idx="6"/>
          </p:nvPr>
        </p:nvSpPr>
        <p:spPr>
          <a:xfrm>
            <a:off x="2749388" y="17592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5" name="Google Shape;255;p31"/>
          <p:cNvSpPr txBox="1">
            <a:spLocks noGrp="1"/>
          </p:cNvSpPr>
          <p:nvPr>
            <p:ph type="subTitle" idx="7"/>
          </p:nvPr>
        </p:nvSpPr>
        <p:spPr>
          <a:xfrm>
            <a:off x="5033512" y="3201351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6" name="Google Shape;256;p31"/>
          <p:cNvSpPr txBox="1">
            <a:spLocks noGrp="1"/>
          </p:cNvSpPr>
          <p:nvPr>
            <p:ph type="subTitle" idx="8"/>
          </p:nvPr>
        </p:nvSpPr>
        <p:spPr>
          <a:xfrm>
            <a:off x="7222775" y="176525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2774288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5058412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7247675" y="2968200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564900" y="1896175"/>
            <a:ext cx="1331400" cy="12609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46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2"/>
          <p:cNvSpPr txBox="1">
            <a:spLocks noGrp="1"/>
          </p:cNvSpPr>
          <p:nvPr>
            <p:ph type="subTitle" idx="1"/>
          </p:nvPr>
        </p:nvSpPr>
        <p:spPr>
          <a:xfrm>
            <a:off x="871700" y="2932300"/>
            <a:ext cx="1365600" cy="8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2"/>
          </p:nvPr>
        </p:nvSpPr>
        <p:spPr>
          <a:xfrm>
            <a:off x="2957400" y="2914675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3"/>
          </p:nvPr>
        </p:nvSpPr>
        <p:spPr>
          <a:xfrm>
            <a:off x="5026550" y="2911563"/>
            <a:ext cx="13812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subTitle" idx="4"/>
          </p:nvPr>
        </p:nvSpPr>
        <p:spPr>
          <a:xfrm>
            <a:off x="7080700" y="2906381"/>
            <a:ext cx="1397100" cy="8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5"/>
          </p:nvPr>
        </p:nvSpPr>
        <p:spPr>
          <a:xfrm>
            <a:off x="871700" y="260380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6"/>
          </p:nvPr>
        </p:nvSpPr>
        <p:spPr>
          <a:xfrm>
            <a:off x="2957400" y="2596675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7"/>
          </p:nvPr>
        </p:nvSpPr>
        <p:spPr>
          <a:xfrm>
            <a:off x="5027449" y="25963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8"/>
          </p:nvPr>
        </p:nvSpPr>
        <p:spPr>
          <a:xfrm>
            <a:off x="7094798" y="2593780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4824854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76400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762097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2"/>
          <p:cNvSpPr/>
          <p:nvPr/>
        </p:nvSpPr>
        <p:spPr>
          <a:xfrm>
            <a:off x="6885386" y="1809750"/>
            <a:ext cx="1771800" cy="20004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"/>
          <p:cNvSpPr/>
          <p:nvPr/>
        </p:nvSpPr>
        <p:spPr>
          <a:xfrm>
            <a:off x="457200" y="166902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2548551" y="167175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2"/>
          <p:cNvSpPr/>
          <p:nvPr/>
        </p:nvSpPr>
        <p:spPr>
          <a:xfrm>
            <a:off x="4618345" y="1663035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2"/>
          <p:cNvSpPr/>
          <p:nvPr/>
        </p:nvSpPr>
        <p:spPr>
          <a:xfrm>
            <a:off x="6684933" y="1667766"/>
            <a:ext cx="767128" cy="663708"/>
          </a:xfrm>
          <a:custGeom>
            <a:avLst/>
            <a:gdLst/>
            <a:ahLst/>
            <a:cxnLst/>
            <a:rect l="l" t="t" r="r" b="b"/>
            <a:pathLst>
              <a:path w="32007" h="27692" extrusionOk="0">
                <a:moveTo>
                  <a:pt x="8016" y="0"/>
                </a:moveTo>
                <a:lnTo>
                  <a:pt x="0" y="13846"/>
                </a:lnTo>
                <a:lnTo>
                  <a:pt x="8016" y="27692"/>
                </a:lnTo>
                <a:lnTo>
                  <a:pt x="23990" y="27692"/>
                </a:lnTo>
                <a:lnTo>
                  <a:pt x="32006" y="13846"/>
                </a:lnTo>
                <a:lnTo>
                  <a:pt x="2399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4">
  <p:cSld name="CUSTOM_47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subTitle" idx="1"/>
          </p:nvPr>
        </p:nvSpPr>
        <p:spPr>
          <a:xfrm>
            <a:off x="905500" y="2764675"/>
            <a:ext cx="14385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2"/>
          </p:nvPr>
        </p:nvSpPr>
        <p:spPr>
          <a:xfrm>
            <a:off x="2896725" y="2761596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3"/>
          <p:cNvSpPr txBox="1">
            <a:spLocks noGrp="1"/>
          </p:cNvSpPr>
          <p:nvPr>
            <p:ph type="subTitle" idx="3"/>
          </p:nvPr>
        </p:nvSpPr>
        <p:spPr>
          <a:xfrm>
            <a:off x="4879150" y="2761049"/>
            <a:ext cx="1381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subTitle" idx="4"/>
          </p:nvPr>
        </p:nvSpPr>
        <p:spPr>
          <a:xfrm>
            <a:off x="6833675" y="2760900"/>
            <a:ext cx="1397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ubTitle" idx="5"/>
          </p:nvPr>
        </p:nvSpPr>
        <p:spPr>
          <a:xfrm>
            <a:off x="926600" y="2449250"/>
            <a:ext cx="143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6"/>
          </p:nvPr>
        </p:nvSpPr>
        <p:spPr>
          <a:xfrm>
            <a:off x="2896724" y="2443588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subTitle" idx="7"/>
          </p:nvPr>
        </p:nvSpPr>
        <p:spPr>
          <a:xfrm>
            <a:off x="4880055" y="2445872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292" name="Google Shape;292;p33"/>
          <p:cNvSpPr txBox="1">
            <a:spLocks noGrp="1"/>
          </p:cNvSpPr>
          <p:nvPr>
            <p:ph type="subTitle" idx="8"/>
          </p:nvPr>
        </p:nvSpPr>
        <p:spPr>
          <a:xfrm>
            <a:off x="6847773" y="2448299"/>
            <a:ext cx="1381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48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>
            <a:spLocks noGrp="1"/>
          </p:cNvSpPr>
          <p:nvPr>
            <p:ph type="ctrTitle"/>
          </p:nvPr>
        </p:nvSpPr>
        <p:spPr>
          <a:xfrm flipH="1">
            <a:off x="540000" y="448619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4"/>
          <p:cNvSpPr txBox="1">
            <a:spLocks noGrp="1"/>
          </p:cNvSpPr>
          <p:nvPr>
            <p:ph type="subTitle" idx="1"/>
          </p:nvPr>
        </p:nvSpPr>
        <p:spPr>
          <a:xfrm>
            <a:off x="1526019" y="2570265"/>
            <a:ext cx="1812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2"/>
          </p:nvPr>
        </p:nvSpPr>
        <p:spPr>
          <a:xfrm>
            <a:off x="3635401" y="2570272"/>
            <a:ext cx="1873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3"/>
          </p:nvPr>
        </p:nvSpPr>
        <p:spPr>
          <a:xfrm>
            <a:off x="5797968" y="2559605"/>
            <a:ext cx="1850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4"/>
          </p:nvPr>
        </p:nvSpPr>
        <p:spPr>
          <a:xfrm>
            <a:off x="1526019" y="3166668"/>
            <a:ext cx="1812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subTitle" idx="5"/>
          </p:nvPr>
        </p:nvSpPr>
        <p:spPr>
          <a:xfrm>
            <a:off x="3646051" y="3166668"/>
            <a:ext cx="18519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subTitle" idx="6"/>
          </p:nvPr>
        </p:nvSpPr>
        <p:spPr>
          <a:xfrm>
            <a:off x="5797968" y="3170098"/>
            <a:ext cx="18507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02" name="Google Shape;302;p34"/>
          <p:cNvSpPr/>
          <p:nvPr/>
        </p:nvSpPr>
        <p:spPr>
          <a:xfrm rot="5400000">
            <a:off x="10770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5400000">
            <a:off x="321671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rot="5400000">
            <a:off x="5356363" y="1815559"/>
            <a:ext cx="2710575" cy="21396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49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4693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4681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>
            <a:spLocks noGrp="1"/>
          </p:cNvSpPr>
          <p:nvPr>
            <p:ph type="ctrTitle"/>
          </p:nvPr>
        </p:nvSpPr>
        <p:spPr>
          <a:xfrm flipH="1">
            <a:off x="457200" y="4522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ubTitle" idx="1"/>
          </p:nvPr>
        </p:nvSpPr>
        <p:spPr>
          <a:xfrm>
            <a:off x="560206" y="2951258"/>
            <a:ext cx="23865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subTitle" idx="2"/>
          </p:nvPr>
        </p:nvSpPr>
        <p:spPr>
          <a:xfrm>
            <a:off x="3390622" y="2951265"/>
            <a:ext cx="23805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5"/>
          <p:cNvSpPr txBox="1">
            <a:spLocks noGrp="1"/>
          </p:cNvSpPr>
          <p:nvPr>
            <p:ph type="subTitle" idx="3"/>
          </p:nvPr>
        </p:nvSpPr>
        <p:spPr>
          <a:xfrm>
            <a:off x="6232531" y="2953683"/>
            <a:ext cx="2367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5"/>
          <p:cNvSpPr txBox="1">
            <a:spLocks noGrp="1"/>
          </p:cNvSpPr>
          <p:nvPr>
            <p:ph type="subTitle" idx="4"/>
          </p:nvPr>
        </p:nvSpPr>
        <p:spPr>
          <a:xfrm>
            <a:off x="560200" y="3571274"/>
            <a:ext cx="23865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subTitle" idx="5"/>
          </p:nvPr>
        </p:nvSpPr>
        <p:spPr>
          <a:xfrm>
            <a:off x="3404151" y="3571274"/>
            <a:ext cx="2353500" cy="3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subTitle" idx="6"/>
          </p:nvPr>
        </p:nvSpPr>
        <p:spPr>
          <a:xfrm>
            <a:off x="6232531" y="3561605"/>
            <a:ext cx="236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7"/>
          </p:nvPr>
        </p:nvSpPr>
        <p:spPr>
          <a:xfrm>
            <a:off x="540000" y="2580087"/>
            <a:ext cx="2386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8"/>
          </p:nvPr>
        </p:nvSpPr>
        <p:spPr>
          <a:xfrm>
            <a:off x="3384649" y="2580087"/>
            <a:ext cx="2353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9"/>
          </p:nvPr>
        </p:nvSpPr>
        <p:spPr>
          <a:xfrm>
            <a:off x="6212900" y="2583512"/>
            <a:ext cx="236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18" name="Google Shape;318;p35"/>
          <p:cNvSpPr/>
          <p:nvPr/>
        </p:nvSpPr>
        <p:spPr>
          <a:xfrm>
            <a:off x="61200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5"/>
          <p:cNvSpPr/>
          <p:nvPr/>
        </p:nvSpPr>
        <p:spPr>
          <a:xfrm>
            <a:off x="3291900" y="2551782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5"/>
          <p:cNvSpPr/>
          <p:nvPr/>
        </p:nvSpPr>
        <p:spPr>
          <a:xfrm>
            <a:off x="463800" y="2551773"/>
            <a:ext cx="2560200" cy="10677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5"/>
          <p:cNvSpPr txBox="1"/>
          <p:nvPr/>
        </p:nvSpPr>
        <p:spPr>
          <a:xfrm>
            <a:off x="6123563" y="3619448"/>
            <a:ext cx="25533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467363" y="3619448"/>
            <a:ext cx="2553300" cy="3456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sp>
        <p:nvSpPr>
          <p:cNvPr id="323" name="Google Shape;323;p35"/>
          <p:cNvSpPr txBox="1"/>
          <p:nvPr/>
        </p:nvSpPr>
        <p:spPr>
          <a:xfrm>
            <a:off x="3295463" y="3619454"/>
            <a:ext cx="2553300" cy="3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6760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3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>
            <a:spLocks noGrp="1"/>
          </p:cNvSpPr>
          <p:nvPr>
            <p:ph type="ctrTitle"/>
          </p:nvPr>
        </p:nvSpPr>
        <p:spPr>
          <a:xfrm flipH="1">
            <a:off x="457200" y="44936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26" name="Google Shape;326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6952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4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7"/>
          <p:cNvSpPr txBox="1">
            <a:spLocks noGrp="1"/>
          </p:cNvSpPr>
          <p:nvPr>
            <p:ph type="ctrTitle"/>
          </p:nvPr>
        </p:nvSpPr>
        <p:spPr>
          <a:xfrm flipH="1">
            <a:off x="457200" y="44438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30" name="Google Shape;33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6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25279" y="-316900"/>
            <a:ext cx="3071650" cy="277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605746" y="-315767"/>
            <a:ext cx="3071650" cy="277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8"/>
          <p:cNvSpPr txBox="1">
            <a:spLocks noGrp="1"/>
          </p:cNvSpPr>
          <p:nvPr>
            <p:ph type="ctrTitle"/>
          </p:nvPr>
        </p:nvSpPr>
        <p:spPr>
          <a:xfrm flipH="1">
            <a:off x="540000" y="441718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50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9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>
            <a:off x="1203833" y="2719326"/>
            <a:ext cx="2240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9"/>
          <p:cNvSpPr txBox="1">
            <a:spLocks noGrp="1"/>
          </p:cNvSpPr>
          <p:nvPr>
            <p:ph type="subTitle" idx="2"/>
          </p:nvPr>
        </p:nvSpPr>
        <p:spPr>
          <a:xfrm>
            <a:off x="4766489" y="3583682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ubTitle" idx="3"/>
          </p:nvPr>
        </p:nvSpPr>
        <p:spPr>
          <a:xfrm>
            <a:off x="4772499" y="1802770"/>
            <a:ext cx="22992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39"/>
          <p:cNvSpPr txBox="1">
            <a:spLocks noGrp="1"/>
          </p:cNvSpPr>
          <p:nvPr>
            <p:ph type="subTitle" idx="4"/>
          </p:nvPr>
        </p:nvSpPr>
        <p:spPr>
          <a:xfrm>
            <a:off x="1203833" y="2196338"/>
            <a:ext cx="2240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2" name="Google Shape;342;p39"/>
          <p:cNvSpPr txBox="1">
            <a:spLocks noGrp="1"/>
          </p:cNvSpPr>
          <p:nvPr>
            <p:ph type="subTitle" idx="5"/>
          </p:nvPr>
        </p:nvSpPr>
        <p:spPr>
          <a:xfrm>
            <a:off x="4798042" y="3079150"/>
            <a:ext cx="227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subTitle" idx="6"/>
          </p:nvPr>
        </p:nvSpPr>
        <p:spPr>
          <a:xfrm>
            <a:off x="4772499" y="1272083"/>
            <a:ext cx="2299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6">
  <p:cSld name="CUSTOM_5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>
            <a:spLocks noGrp="1"/>
          </p:cNvSpPr>
          <p:nvPr>
            <p:ph type="ctrTitle"/>
          </p:nvPr>
        </p:nvSpPr>
        <p:spPr>
          <a:xfrm flipH="1">
            <a:off x="457200" y="43704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46" name="Google Shape;346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9138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540059" y="-586073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96724" y="-59024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0"/>
          <p:cNvSpPr txBox="1">
            <a:spLocks noGrp="1"/>
          </p:cNvSpPr>
          <p:nvPr>
            <p:ph type="subTitle" idx="1"/>
          </p:nvPr>
        </p:nvSpPr>
        <p:spPr>
          <a:xfrm>
            <a:off x="672350" y="1887930"/>
            <a:ext cx="19566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2"/>
          </p:nvPr>
        </p:nvSpPr>
        <p:spPr>
          <a:xfrm>
            <a:off x="3580500" y="3409864"/>
            <a:ext cx="19566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3"/>
          </p:nvPr>
        </p:nvSpPr>
        <p:spPr>
          <a:xfrm>
            <a:off x="6515100" y="1895625"/>
            <a:ext cx="1934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4"/>
          </p:nvPr>
        </p:nvSpPr>
        <p:spPr>
          <a:xfrm>
            <a:off x="683450" y="1561974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subTitle" idx="5"/>
          </p:nvPr>
        </p:nvSpPr>
        <p:spPr>
          <a:xfrm>
            <a:off x="3591600" y="3070826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55" name="Google Shape;355;p40"/>
          <p:cNvSpPr txBox="1">
            <a:spLocks noGrp="1"/>
          </p:cNvSpPr>
          <p:nvPr>
            <p:ph type="subTitle" idx="6"/>
          </p:nvPr>
        </p:nvSpPr>
        <p:spPr>
          <a:xfrm>
            <a:off x="6515100" y="1561974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2336850" y="2792565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4721650" y="2781757"/>
            <a:ext cx="2085600" cy="11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ctrTitle"/>
          </p:nvPr>
        </p:nvSpPr>
        <p:spPr>
          <a:xfrm flipH="1">
            <a:off x="4721600" y="462755"/>
            <a:ext cx="3673200" cy="13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ctrTitle" idx="3"/>
          </p:nvPr>
        </p:nvSpPr>
        <p:spPr>
          <a:xfrm>
            <a:off x="2229313" y="2629926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ctrTitle" idx="4"/>
          </p:nvPr>
        </p:nvSpPr>
        <p:spPr>
          <a:xfrm>
            <a:off x="4572000" y="2629926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/>
        </p:nvSpPr>
        <p:spPr>
          <a:xfrm rot="5400000">
            <a:off x="2050488" y="1999184"/>
            <a:ext cx="2658200" cy="2384800"/>
          </a:xfrm>
          <a:prstGeom prst="flowChartPreparation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5400000">
            <a:off x="4435288" y="1999174"/>
            <a:ext cx="2658200" cy="238480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7">
  <p:cSld name="CUSTOM_5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>
            <a:spLocks noGrp="1"/>
          </p:cNvSpPr>
          <p:nvPr>
            <p:ph type="ctrTitle"/>
          </p:nvPr>
        </p:nvSpPr>
        <p:spPr>
          <a:xfrm flipH="1">
            <a:off x="457200" y="437050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>
            <a:spLocks noGrp="1"/>
          </p:cNvSpPr>
          <p:nvPr>
            <p:ph type="subTitle" idx="1"/>
          </p:nvPr>
        </p:nvSpPr>
        <p:spPr>
          <a:xfrm>
            <a:off x="1700600" y="2921393"/>
            <a:ext cx="13953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41"/>
          <p:cNvSpPr txBox="1">
            <a:spLocks noGrp="1"/>
          </p:cNvSpPr>
          <p:nvPr>
            <p:ph type="subTitle" idx="2"/>
          </p:nvPr>
        </p:nvSpPr>
        <p:spPr>
          <a:xfrm>
            <a:off x="1553500" y="2529762"/>
            <a:ext cx="16431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1" name="Google Shape;361;p41"/>
          <p:cNvSpPr txBox="1">
            <a:spLocks noGrp="1"/>
          </p:cNvSpPr>
          <p:nvPr>
            <p:ph type="subTitle" idx="3"/>
          </p:nvPr>
        </p:nvSpPr>
        <p:spPr>
          <a:xfrm>
            <a:off x="1691000" y="2027255"/>
            <a:ext cx="1395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2" name="Google Shape;362;p41"/>
          <p:cNvSpPr txBox="1">
            <a:spLocks noGrp="1"/>
          </p:cNvSpPr>
          <p:nvPr>
            <p:ph type="subTitle" idx="4"/>
          </p:nvPr>
        </p:nvSpPr>
        <p:spPr>
          <a:xfrm>
            <a:off x="5929000" y="2926550"/>
            <a:ext cx="16431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1"/>
          <p:cNvSpPr txBox="1">
            <a:spLocks noGrp="1"/>
          </p:cNvSpPr>
          <p:nvPr>
            <p:ph type="subTitle" idx="5"/>
          </p:nvPr>
        </p:nvSpPr>
        <p:spPr>
          <a:xfrm>
            <a:off x="5905750" y="2518950"/>
            <a:ext cx="16896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4" name="Google Shape;364;p41"/>
          <p:cNvSpPr txBox="1">
            <a:spLocks noGrp="1"/>
          </p:cNvSpPr>
          <p:nvPr>
            <p:ph type="subTitle" idx="6"/>
          </p:nvPr>
        </p:nvSpPr>
        <p:spPr>
          <a:xfrm>
            <a:off x="6001300" y="2032688"/>
            <a:ext cx="14985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5" name="Google Shape;365;p41"/>
          <p:cNvSpPr txBox="1">
            <a:spLocks noGrp="1"/>
          </p:cNvSpPr>
          <p:nvPr>
            <p:ph type="subTitle" idx="7"/>
          </p:nvPr>
        </p:nvSpPr>
        <p:spPr>
          <a:xfrm>
            <a:off x="3768500" y="3407943"/>
            <a:ext cx="1606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subTitle" idx="8"/>
          </p:nvPr>
        </p:nvSpPr>
        <p:spPr>
          <a:xfrm>
            <a:off x="3604790" y="3039918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9"/>
          </p:nvPr>
        </p:nvSpPr>
        <p:spPr>
          <a:xfrm>
            <a:off x="3604790" y="2529480"/>
            <a:ext cx="1934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68" name="Google Shape;368;p41"/>
          <p:cNvSpPr/>
          <p:nvPr/>
        </p:nvSpPr>
        <p:spPr>
          <a:xfrm>
            <a:off x="3577850" y="1722475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p41"/>
          <p:cNvSpPr/>
          <p:nvPr/>
        </p:nvSpPr>
        <p:spPr>
          <a:xfrm>
            <a:off x="57565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0" name="Google Shape;370;p41"/>
          <p:cNvSpPr/>
          <p:nvPr/>
        </p:nvSpPr>
        <p:spPr>
          <a:xfrm>
            <a:off x="1399400" y="1177900"/>
            <a:ext cx="1988100" cy="2905200"/>
          </a:xfrm>
          <a:prstGeom prst="rect">
            <a:avLst/>
          </a:prstGeom>
          <a:solidFill>
            <a:srgbClr val="FFFFFF">
              <a:alpha val="1192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     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1" name="Google Shape;371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125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8">
  <p:cSld name="CUSTOM_54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974900" y="3744804"/>
            <a:ext cx="2157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ubTitle" idx="2"/>
          </p:nvPr>
        </p:nvSpPr>
        <p:spPr>
          <a:xfrm>
            <a:off x="3554325" y="3744826"/>
            <a:ext cx="2144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42"/>
          <p:cNvSpPr txBox="1">
            <a:spLocks noGrp="1"/>
          </p:cNvSpPr>
          <p:nvPr>
            <p:ph type="subTitle" idx="3"/>
          </p:nvPr>
        </p:nvSpPr>
        <p:spPr>
          <a:xfrm>
            <a:off x="6002400" y="3747226"/>
            <a:ext cx="2144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2"/>
          <p:cNvSpPr txBox="1">
            <a:spLocks noGrp="1"/>
          </p:cNvSpPr>
          <p:nvPr>
            <p:ph type="subTitle" idx="4"/>
          </p:nvPr>
        </p:nvSpPr>
        <p:spPr>
          <a:xfrm>
            <a:off x="965900" y="3428412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7" name="Google Shape;377;p42"/>
          <p:cNvSpPr txBox="1">
            <a:spLocks noGrp="1"/>
          </p:cNvSpPr>
          <p:nvPr>
            <p:ph type="subTitle" idx="5"/>
          </p:nvPr>
        </p:nvSpPr>
        <p:spPr>
          <a:xfrm>
            <a:off x="3566479" y="3439312"/>
            <a:ext cx="21447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378" name="Google Shape;378;p42"/>
          <p:cNvSpPr txBox="1">
            <a:spLocks noGrp="1"/>
          </p:cNvSpPr>
          <p:nvPr>
            <p:ph type="subTitle" idx="6"/>
          </p:nvPr>
        </p:nvSpPr>
        <p:spPr>
          <a:xfrm>
            <a:off x="5987250" y="3439300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379" name="Google Shape;379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2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4">
  <p:cSld name="CUSTOM_17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43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387" name="Google Shape;387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8926" y="4150897"/>
            <a:ext cx="1414025" cy="127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967964" y="4293802"/>
            <a:ext cx="1414025" cy="12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8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3762551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-38650"/>
            <a:ext cx="3300524" cy="29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843475" y="0"/>
            <a:ext cx="3300524" cy="29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4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6">
  <p:cSld name="CUSTOM_19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1524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972867" y="-514075"/>
            <a:ext cx="2933449" cy="26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5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5">
  <p:cSld name="CUSTOM_23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4" name="Google Shape;404;p46"/>
          <p:cNvSpPr txBox="1">
            <a:spLocks noGrp="1"/>
          </p:cNvSpPr>
          <p:nvPr>
            <p:ph type="ctrTitle" idx="2"/>
          </p:nvPr>
        </p:nvSpPr>
        <p:spPr>
          <a:xfrm>
            <a:off x="16904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5" name="Google Shape;405;p46"/>
          <p:cNvSpPr txBox="1">
            <a:spLocks noGrp="1"/>
          </p:cNvSpPr>
          <p:nvPr>
            <p:ph type="subTitle" idx="1"/>
          </p:nvPr>
        </p:nvSpPr>
        <p:spPr>
          <a:xfrm>
            <a:off x="20518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ctrTitle" idx="3"/>
          </p:nvPr>
        </p:nvSpPr>
        <p:spPr>
          <a:xfrm>
            <a:off x="16904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ubTitle" idx="4"/>
          </p:nvPr>
        </p:nvSpPr>
        <p:spPr>
          <a:xfrm>
            <a:off x="20518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8" name="Google Shape;408;p46"/>
          <p:cNvSpPr txBox="1">
            <a:spLocks noGrp="1"/>
          </p:cNvSpPr>
          <p:nvPr>
            <p:ph type="ctrTitle" idx="5"/>
          </p:nvPr>
        </p:nvSpPr>
        <p:spPr>
          <a:xfrm>
            <a:off x="4824357" y="190042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09" name="Google Shape;409;p46"/>
          <p:cNvSpPr txBox="1">
            <a:spLocks noGrp="1"/>
          </p:cNvSpPr>
          <p:nvPr>
            <p:ph type="subTitle" idx="6"/>
          </p:nvPr>
        </p:nvSpPr>
        <p:spPr>
          <a:xfrm>
            <a:off x="5185707" y="23697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10" name="Google Shape;410;p46"/>
          <p:cNvSpPr txBox="1">
            <a:spLocks noGrp="1"/>
          </p:cNvSpPr>
          <p:nvPr>
            <p:ph type="ctrTitle" idx="7"/>
          </p:nvPr>
        </p:nvSpPr>
        <p:spPr>
          <a:xfrm>
            <a:off x="4824357" y="340500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1" name="Google Shape;411;p46"/>
          <p:cNvSpPr txBox="1">
            <a:spLocks noGrp="1"/>
          </p:cNvSpPr>
          <p:nvPr>
            <p:ph type="subTitle" idx="8"/>
          </p:nvPr>
        </p:nvSpPr>
        <p:spPr>
          <a:xfrm>
            <a:off x="5185707" y="387172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12" name="Google Shape;412;p46"/>
          <p:cNvCxnSpPr/>
          <p:nvPr/>
        </p:nvCxnSpPr>
        <p:spPr>
          <a:xfrm>
            <a:off x="2273400" y="21106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2273400" y="3627438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14" name="Google Shape;414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941050" y="-57604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34550" y="-576388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44075" y="3612343"/>
            <a:ext cx="2754276" cy="24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6931525" y="3621493"/>
            <a:ext cx="2754276" cy="24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6">
  <p:cSld name="CUSTOM_24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0" name="Google Shape;420;p47"/>
          <p:cNvSpPr txBox="1">
            <a:spLocks noGrp="1"/>
          </p:cNvSpPr>
          <p:nvPr>
            <p:ph type="ctrTitle" idx="2"/>
          </p:nvPr>
        </p:nvSpPr>
        <p:spPr>
          <a:xfrm>
            <a:off x="229439" y="237600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1" name="Google Shape;421;p47"/>
          <p:cNvSpPr txBox="1">
            <a:spLocks noGrp="1"/>
          </p:cNvSpPr>
          <p:nvPr>
            <p:ph type="subTitle" idx="1"/>
          </p:nvPr>
        </p:nvSpPr>
        <p:spPr>
          <a:xfrm>
            <a:off x="590789" y="2837472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2" name="Google Shape;422;p47"/>
          <p:cNvSpPr txBox="1">
            <a:spLocks noGrp="1"/>
          </p:cNvSpPr>
          <p:nvPr>
            <p:ph type="ctrTitle" idx="3"/>
          </p:nvPr>
        </p:nvSpPr>
        <p:spPr>
          <a:xfrm>
            <a:off x="2243273" y="2381109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4"/>
          </p:nvPr>
        </p:nvSpPr>
        <p:spPr>
          <a:xfrm>
            <a:off x="2604623" y="2842572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ctrTitle" idx="5"/>
          </p:nvPr>
        </p:nvSpPr>
        <p:spPr>
          <a:xfrm>
            <a:off x="4285903" y="23865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6"/>
          </p:nvPr>
        </p:nvSpPr>
        <p:spPr>
          <a:xfrm>
            <a:off x="4647253" y="284796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ctrTitle" idx="7"/>
          </p:nvPr>
        </p:nvSpPr>
        <p:spPr>
          <a:xfrm>
            <a:off x="6290426" y="23916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47"/>
          <p:cNvSpPr txBox="1">
            <a:spLocks noGrp="1"/>
          </p:cNvSpPr>
          <p:nvPr>
            <p:ph type="subTitle" idx="8"/>
          </p:nvPr>
        </p:nvSpPr>
        <p:spPr>
          <a:xfrm>
            <a:off x="6651776" y="2853069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28" name="Google Shape;428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/>
          <p:nvPr/>
        </p:nvSpPr>
        <p:spPr>
          <a:xfrm>
            <a:off x="5173671" y="1733509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131041" y="1723025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7"/>
          <p:cNvSpPr/>
          <p:nvPr/>
        </p:nvSpPr>
        <p:spPr>
          <a:xfrm>
            <a:off x="7178193" y="1733522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7"/>
          <p:cNvSpPr/>
          <p:nvPr/>
        </p:nvSpPr>
        <p:spPr>
          <a:xfrm>
            <a:off x="1117206" y="1723013"/>
            <a:ext cx="853640" cy="738728"/>
          </a:xfrm>
          <a:custGeom>
            <a:avLst/>
            <a:gdLst/>
            <a:ahLst/>
            <a:cxnLst/>
            <a:rect l="l" t="t" r="r" b="b"/>
            <a:pathLst>
              <a:path w="9834" h="8508" extrusionOk="0">
                <a:moveTo>
                  <a:pt x="2425" y="1"/>
                </a:moveTo>
                <a:lnTo>
                  <a:pt x="1" y="4254"/>
                </a:lnTo>
                <a:lnTo>
                  <a:pt x="458" y="5077"/>
                </a:lnTo>
                <a:lnTo>
                  <a:pt x="2425" y="8507"/>
                </a:lnTo>
                <a:lnTo>
                  <a:pt x="7364" y="8507"/>
                </a:lnTo>
                <a:lnTo>
                  <a:pt x="9330" y="5077"/>
                </a:lnTo>
                <a:lnTo>
                  <a:pt x="9833" y="4254"/>
                </a:lnTo>
                <a:lnTo>
                  <a:pt x="7364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55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"/>
          <p:cNvSpPr txBox="1">
            <a:spLocks noGrp="1"/>
          </p:cNvSpPr>
          <p:nvPr>
            <p:ph type="ctrTitle"/>
          </p:nvPr>
        </p:nvSpPr>
        <p:spPr>
          <a:xfrm flipH="1">
            <a:off x="540000" y="452026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1"/>
          </p:nvPr>
        </p:nvSpPr>
        <p:spPr>
          <a:xfrm>
            <a:off x="772100" y="1791299"/>
            <a:ext cx="20136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39" name="Google Shape;439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071825" y="-58113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08780" y="363887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52804" y="3644024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8"/>
          <p:cNvSpPr txBox="1">
            <a:spLocks noGrp="1"/>
          </p:cNvSpPr>
          <p:nvPr>
            <p:ph type="title" idx="2" hasCustomPrompt="1"/>
          </p:nvPr>
        </p:nvSpPr>
        <p:spPr>
          <a:xfrm>
            <a:off x="772100" y="1481125"/>
            <a:ext cx="20136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4" name="Google Shape;444;p48"/>
          <p:cNvSpPr txBox="1">
            <a:spLocks noGrp="1"/>
          </p:cNvSpPr>
          <p:nvPr>
            <p:ph type="subTitle" idx="3"/>
          </p:nvPr>
        </p:nvSpPr>
        <p:spPr>
          <a:xfrm>
            <a:off x="763375" y="2854584"/>
            <a:ext cx="20136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5" name="Google Shape;445;p48"/>
          <p:cNvSpPr txBox="1">
            <a:spLocks noGrp="1"/>
          </p:cNvSpPr>
          <p:nvPr>
            <p:ph type="title" idx="4" hasCustomPrompt="1"/>
          </p:nvPr>
        </p:nvSpPr>
        <p:spPr>
          <a:xfrm>
            <a:off x="763375" y="2549389"/>
            <a:ext cx="20136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6" name="Google Shape;446;p48"/>
          <p:cNvSpPr txBox="1">
            <a:spLocks noGrp="1"/>
          </p:cNvSpPr>
          <p:nvPr>
            <p:ph type="subTitle" idx="5"/>
          </p:nvPr>
        </p:nvSpPr>
        <p:spPr>
          <a:xfrm>
            <a:off x="6369350" y="1791299"/>
            <a:ext cx="20136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7" name="Google Shape;447;p48"/>
          <p:cNvSpPr txBox="1">
            <a:spLocks noGrp="1"/>
          </p:cNvSpPr>
          <p:nvPr>
            <p:ph type="title" idx="6" hasCustomPrompt="1"/>
          </p:nvPr>
        </p:nvSpPr>
        <p:spPr>
          <a:xfrm>
            <a:off x="6369300" y="1481125"/>
            <a:ext cx="20136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48" name="Google Shape;448;p48"/>
          <p:cNvSpPr txBox="1">
            <a:spLocks noGrp="1"/>
          </p:cNvSpPr>
          <p:nvPr>
            <p:ph type="subTitle" idx="7"/>
          </p:nvPr>
        </p:nvSpPr>
        <p:spPr>
          <a:xfrm>
            <a:off x="6369300" y="2849652"/>
            <a:ext cx="20136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title" idx="8" hasCustomPrompt="1"/>
          </p:nvPr>
        </p:nvSpPr>
        <p:spPr>
          <a:xfrm>
            <a:off x="6369300" y="2549402"/>
            <a:ext cx="20136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56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9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2" name="Google Shape;452;p49"/>
          <p:cNvSpPr txBox="1">
            <a:spLocks noGrp="1"/>
          </p:cNvSpPr>
          <p:nvPr>
            <p:ph type="subTitle" idx="1"/>
          </p:nvPr>
        </p:nvSpPr>
        <p:spPr>
          <a:xfrm>
            <a:off x="1132000" y="3432862"/>
            <a:ext cx="1874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453" name="Google Shape;45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" y="-58141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 txBox="1">
            <a:spLocks noGrp="1"/>
          </p:cNvSpPr>
          <p:nvPr>
            <p:ph type="title" idx="2" hasCustomPrompt="1"/>
          </p:nvPr>
        </p:nvSpPr>
        <p:spPr>
          <a:xfrm>
            <a:off x="3725850" y="2029263"/>
            <a:ext cx="15159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5" name="Google Shape;455;p49"/>
          <p:cNvSpPr txBox="1">
            <a:spLocks noGrp="1"/>
          </p:cNvSpPr>
          <p:nvPr>
            <p:ph type="title" idx="3" hasCustomPrompt="1"/>
          </p:nvPr>
        </p:nvSpPr>
        <p:spPr>
          <a:xfrm>
            <a:off x="3022450" y="3601675"/>
            <a:ext cx="14073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6" name="Google Shape;456;p49"/>
          <p:cNvSpPr txBox="1">
            <a:spLocks noGrp="1"/>
          </p:cNvSpPr>
          <p:nvPr>
            <p:ph type="title" idx="4" hasCustomPrompt="1"/>
          </p:nvPr>
        </p:nvSpPr>
        <p:spPr>
          <a:xfrm>
            <a:off x="4565843" y="3408687"/>
            <a:ext cx="685800" cy="45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57" name="Google Shape;457;p49"/>
          <p:cNvSpPr txBox="1">
            <a:spLocks noGrp="1"/>
          </p:cNvSpPr>
          <p:nvPr>
            <p:ph type="subTitle" idx="5"/>
          </p:nvPr>
        </p:nvSpPr>
        <p:spPr>
          <a:xfrm>
            <a:off x="5445069" y="1751762"/>
            <a:ext cx="18687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8" name="Google Shape;458;p49"/>
          <p:cNvSpPr txBox="1">
            <a:spLocks noGrp="1"/>
          </p:cNvSpPr>
          <p:nvPr>
            <p:ph type="subTitle" idx="6"/>
          </p:nvPr>
        </p:nvSpPr>
        <p:spPr>
          <a:xfrm>
            <a:off x="5326225" y="3441195"/>
            <a:ext cx="18741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59" name="Google Shape;459;p49"/>
          <p:cNvSpPr txBox="1">
            <a:spLocks noGrp="1"/>
          </p:cNvSpPr>
          <p:nvPr>
            <p:ph type="subTitle" idx="7"/>
          </p:nvPr>
        </p:nvSpPr>
        <p:spPr>
          <a:xfrm>
            <a:off x="5439558" y="1986687"/>
            <a:ext cx="18687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0" name="Google Shape;460;p49"/>
          <p:cNvSpPr txBox="1">
            <a:spLocks noGrp="1"/>
          </p:cNvSpPr>
          <p:nvPr>
            <p:ph type="subTitle" idx="8"/>
          </p:nvPr>
        </p:nvSpPr>
        <p:spPr>
          <a:xfrm>
            <a:off x="5328925" y="3808995"/>
            <a:ext cx="1868700" cy="5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1" name="Google Shape;461;p49"/>
          <p:cNvSpPr txBox="1">
            <a:spLocks noGrp="1"/>
          </p:cNvSpPr>
          <p:nvPr>
            <p:ph type="subTitle" idx="9"/>
          </p:nvPr>
        </p:nvSpPr>
        <p:spPr>
          <a:xfrm>
            <a:off x="1132000" y="3592190"/>
            <a:ext cx="18741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8">
  <p:cSld name="CUSTOM_26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-914119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149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1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57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2"/>
          <p:cNvSpPr txBox="1">
            <a:spLocks noGrp="1"/>
          </p:cNvSpPr>
          <p:nvPr>
            <p:ph type="title" hasCustomPrompt="1"/>
          </p:nvPr>
        </p:nvSpPr>
        <p:spPr>
          <a:xfrm>
            <a:off x="416676" y="1400075"/>
            <a:ext cx="6014400" cy="178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Font typeface="Fira Sans Extra Condensed Medium"/>
              <a:buNone/>
              <a:defRPr sz="5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474" name="Google Shape;474;p52"/>
          <p:cNvSpPr txBox="1">
            <a:spLocks noGrp="1"/>
          </p:cNvSpPr>
          <p:nvPr>
            <p:ph type="subTitle" idx="1"/>
          </p:nvPr>
        </p:nvSpPr>
        <p:spPr>
          <a:xfrm>
            <a:off x="540000" y="3159050"/>
            <a:ext cx="6016500" cy="3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5" name="Google Shape;475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43325" y="-1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6843315" y="3067592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52"/>
          <p:cNvSpPr/>
          <p:nvPr/>
        </p:nvSpPr>
        <p:spPr>
          <a:xfrm rot="5400000">
            <a:off x="1688625" y="-740500"/>
            <a:ext cx="3179100" cy="65565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9">
  <p:cSld name="CUSTOM_58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480" name="Google Shape;480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3"/>
          <p:cNvSpPr txBox="1">
            <a:spLocks noGrp="1"/>
          </p:cNvSpPr>
          <p:nvPr>
            <p:ph type="subTitle" idx="1"/>
          </p:nvPr>
        </p:nvSpPr>
        <p:spPr>
          <a:xfrm>
            <a:off x="1758182" y="4055692"/>
            <a:ext cx="12177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53"/>
          <p:cNvSpPr txBox="1">
            <a:spLocks noGrp="1"/>
          </p:cNvSpPr>
          <p:nvPr>
            <p:ph type="subTitle" idx="2"/>
          </p:nvPr>
        </p:nvSpPr>
        <p:spPr>
          <a:xfrm>
            <a:off x="3939062" y="4070880"/>
            <a:ext cx="1262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53"/>
          <p:cNvSpPr txBox="1">
            <a:spLocks noGrp="1"/>
          </p:cNvSpPr>
          <p:nvPr>
            <p:ph type="subTitle" idx="3"/>
          </p:nvPr>
        </p:nvSpPr>
        <p:spPr>
          <a:xfrm>
            <a:off x="6187500" y="4069687"/>
            <a:ext cx="12624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53"/>
          <p:cNvSpPr txBox="1">
            <a:spLocks noGrp="1"/>
          </p:cNvSpPr>
          <p:nvPr>
            <p:ph type="subTitle" idx="4"/>
          </p:nvPr>
        </p:nvSpPr>
        <p:spPr>
          <a:xfrm>
            <a:off x="1743882" y="3729155"/>
            <a:ext cx="12177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85" name="Google Shape;485;p53"/>
          <p:cNvSpPr txBox="1">
            <a:spLocks noGrp="1"/>
          </p:cNvSpPr>
          <p:nvPr>
            <p:ph type="subTitle" idx="5"/>
          </p:nvPr>
        </p:nvSpPr>
        <p:spPr>
          <a:xfrm>
            <a:off x="3939062" y="3733800"/>
            <a:ext cx="1262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86" name="Google Shape;486;p53"/>
          <p:cNvSpPr txBox="1">
            <a:spLocks noGrp="1"/>
          </p:cNvSpPr>
          <p:nvPr>
            <p:ph type="subTitle" idx="6"/>
          </p:nvPr>
        </p:nvSpPr>
        <p:spPr>
          <a:xfrm>
            <a:off x="6187600" y="3733632"/>
            <a:ext cx="12624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0">
  <p:cSld name="CUSTOM_59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4029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4051" y="376148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4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91" name="Google Shape;491;p54"/>
          <p:cNvSpPr txBox="1">
            <a:spLocks noGrp="1"/>
          </p:cNvSpPr>
          <p:nvPr>
            <p:ph type="subTitle" idx="1"/>
          </p:nvPr>
        </p:nvSpPr>
        <p:spPr>
          <a:xfrm>
            <a:off x="768200" y="2833363"/>
            <a:ext cx="1431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subTitle" idx="2"/>
          </p:nvPr>
        </p:nvSpPr>
        <p:spPr>
          <a:xfrm>
            <a:off x="3833745" y="2843907"/>
            <a:ext cx="1431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subTitle" idx="3"/>
          </p:nvPr>
        </p:nvSpPr>
        <p:spPr>
          <a:xfrm>
            <a:off x="6910975" y="2835788"/>
            <a:ext cx="14319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4" name="Google Shape;494;p54"/>
          <p:cNvSpPr txBox="1">
            <a:spLocks noGrp="1"/>
          </p:cNvSpPr>
          <p:nvPr>
            <p:ph type="subTitle" idx="4"/>
          </p:nvPr>
        </p:nvSpPr>
        <p:spPr>
          <a:xfrm>
            <a:off x="768200" y="2472707"/>
            <a:ext cx="14319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subTitle" idx="5"/>
          </p:nvPr>
        </p:nvSpPr>
        <p:spPr>
          <a:xfrm>
            <a:off x="3833875" y="2472725"/>
            <a:ext cx="14319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ubTitle" idx="6"/>
          </p:nvPr>
        </p:nvSpPr>
        <p:spPr>
          <a:xfrm>
            <a:off x="6911111" y="2476132"/>
            <a:ext cx="14319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497" name="Google Shape;497;p54"/>
          <p:cNvSpPr/>
          <p:nvPr/>
        </p:nvSpPr>
        <p:spPr>
          <a:xfrm rot="5400000">
            <a:off x="287567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4"/>
          <p:cNvSpPr/>
          <p:nvPr/>
        </p:nvSpPr>
        <p:spPr>
          <a:xfrm rot="5400000">
            <a:off x="1194834" y="1350189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4"/>
          <p:cNvSpPr/>
          <p:nvPr/>
        </p:nvSpPr>
        <p:spPr>
          <a:xfrm rot="5400000">
            <a:off x="3385220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4"/>
          <p:cNvSpPr/>
          <p:nvPr/>
        </p:nvSpPr>
        <p:spPr>
          <a:xfrm rot="5400000">
            <a:off x="6415442" y="1686614"/>
            <a:ext cx="2394897" cy="207586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4"/>
          <p:cNvSpPr/>
          <p:nvPr/>
        </p:nvSpPr>
        <p:spPr>
          <a:xfrm rot="5400000">
            <a:off x="7328448" y="1350201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54"/>
          <p:cNvSpPr/>
          <p:nvPr/>
        </p:nvSpPr>
        <p:spPr>
          <a:xfrm rot="5400000">
            <a:off x="4290136" y="1350201"/>
            <a:ext cx="578916" cy="501797"/>
          </a:xfrm>
          <a:custGeom>
            <a:avLst/>
            <a:gdLst/>
            <a:ahLst/>
            <a:cxnLst/>
            <a:rect l="l" t="t" r="r" b="b"/>
            <a:pathLst>
              <a:path w="31949" h="27693" extrusionOk="0">
                <a:moveTo>
                  <a:pt x="7959" y="1"/>
                </a:moveTo>
                <a:lnTo>
                  <a:pt x="1" y="13846"/>
                </a:lnTo>
                <a:lnTo>
                  <a:pt x="7959" y="27692"/>
                </a:lnTo>
                <a:lnTo>
                  <a:pt x="23991" y="27692"/>
                </a:lnTo>
                <a:lnTo>
                  <a:pt x="31949" y="13846"/>
                </a:lnTo>
                <a:lnTo>
                  <a:pt x="23991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3" name="Google Shape;503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810644" y="-1661952"/>
            <a:ext cx="3711324" cy="33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7">
  <p:cSld name="CUSTOM_60"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6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5"/>
          <p:cNvSpPr txBox="1">
            <a:spLocks noGrp="1"/>
          </p:cNvSpPr>
          <p:nvPr>
            <p:ph type="ctrTitle"/>
          </p:nvPr>
        </p:nvSpPr>
        <p:spPr>
          <a:xfrm flipH="1">
            <a:off x="457200" y="452237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7" name="Google Shape;507;p55"/>
          <p:cNvSpPr txBox="1">
            <a:spLocks noGrp="1"/>
          </p:cNvSpPr>
          <p:nvPr>
            <p:ph type="ctrTitle" idx="2"/>
          </p:nvPr>
        </p:nvSpPr>
        <p:spPr>
          <a:xfrm>
            <a:off x="2393800" y="3851557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55"/>
          <p:cNvSpPr txBox="1">
            <a:spLocks noGrp="1"/>
          </p:cNvSpPr>
          <p:nvPr>
            <p:ph type="subTitle" idx="1"/>
          </p:nvPr>
        </p:nvSpPr>
        <p:spPr>
          <a:xfrm>
            <a:off x="2393800" y="4112538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9" name="Google Shape;509;p55"/>
          <p:cNvSpPr txBox="1">
            <a:spLocks noGrp="1"/>
          </p:cNvSpPr>
          <p:nvPr>
            <p:ph type="ctrTitle" idx="3"/>
          </p:nvPr>
        </p:nvSpPr>
        <p:spPr>
          <a:xfrm>
            <a:off x="4454450" y="3859775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55"/>
          <p:cNvSpPr txBox="1">
            <a:spLocks noGrp="1"/>
          </p:cNvSpPr>
          <p:nvPr>
            <p:ph type="subTitle" idx="4"/>
          </p:nvPr>
        </p:nvSpPr>
        <p:spPr>
          <a:xfrm>
            <a:off x="4454600" y="4111838"/>
            <a:ext cx="12312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1" name="Google Shape;511;p55"/>
          <p:cNvSpPr txBox="1">
            <a:spLocks noGrp="1"/>
          </p:cNvSpPr>
          <p:nvPr>
            <p:ph type="ctrTitle" idx="5"/>
          </p:nvPr>
        </p:nvSpPr>
        <p:spPr>
          <a:xfrm>
            <a:off x="3443775" y="1362901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2" name="Google Shape;512;p55"/>
          <p:cNvSpPr txBox="1">
            <a:spLocks noGrp="1"/>
          </p:cNvSpPr>
          <p:nvPr>
            <p:ph type="subTitle" idx="6"/>
          </p:nvPr>
        </p:nvSpPr>
        <p:spPr>
          <a:xfrm>
            <a:off x="3443626" y="1656449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13" name="Google Shape;513;p55"/>
          <p:cNvSpPr txBox="1">
            <a:spLocks noGrp="1"/>
          </p:cNvSpPr>
          <p:nvPr>
            <p:ph type="ctrTitle" idx="7"/>
          </p:nvPr>
        </p:nvSpPr>
        <p:spPr>
          <a:xfrm>
            <a:off x="5498425" y="1361363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14" name="Google Shape;514;p55"/>
          <p:cNvSpPr txBox="1">
            <a:spLocks noGrp="1"/>
          </p:cNvSpPr>
          <p:nvPr>
            <p:ph type="subTitle" idx="8"/>
          </p:nvPr>
        </p:nvSpPr>
        <p:spPr>
          <a:xfrm>
            <a:off x="5498325" y="1654912"/>
            <a:ext cx="1231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1">
  <p:cSld name="CUSTOM_6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6"/>
          <p:cNvSpPr txBox="1">
            <a:spLocks noGrp="1"/>
          </p:cNvSpPr>
          <p:nvPr>
            <p:ph type="ctrTitle"/>
          </p:nvPr>
        </p:nvSpPr>
        <p:spPr>
          <a:xfrm flipH="1">
            <a:off x="622800" y="454555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56"/>
          <p:cNvSpPr txBox="1">
            <a:spLocks noGrp="1"/>
          </p:cNvSpPr>
          <p:nvPr>
            <p:ph type="subTitle" idx="1"/>
          </p:nvPr>
        </p:nvSpPr>
        <p:spPr>
          <a:xfrm>
            <a:off x="1573144" y="1489382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56"/>
          <p:cNvSpPr txBox="1">
            <a:spLocks noGrp="1"/>
          </p:cNvSpPr>
          <p:nvPr>
            <p:ph type="subTitle" idx="2"/>
          </p:nvPr>
        </p:nvSpPr>
        <p:spPr>
          <a:xfrm>
            <a:off x="3787682" y="1491020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1" name="Google Shape;521;p56"/>
          <p:cNvSpPr txBox="1">
            <a:spLocks noGrp="1"/>
          </p:cNvSpPr>
          <p:nvPr>
            <p:ph type="subTitle" idx="3"/>
          </p:nvPr>
        </p:nvSpPr>
        <p:spPr>
          <a:xfrm>
            <a:off x="6064122" y="1493420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56"/>
          <p:cNvSpPr txBox="1">
            <a:spLocks noGrp="1"/>
          </p:cNvSpPr>
          <p:nvPr>
            <p:ph type="subTitle" idx="4"/>
          </p:nvPr>
        </p:nvSpPr>
        <p:spPr>
          <a:xfrm>
            <a:off x="1573145" y="1060472"/>
            <a:ext cx="1555800" cy="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23" name="Google Shape;523;p56"/>
          <p:cNvSpPr txBox="1">
            <a:spLocks noGrp="1"/>
          </p:cNvSpPr>
          <p:nvPr>
            <p:ph type="subTitle" idx="5"/>
          </p:nvPr>
        </p:nvSpPr>
        <p:spPr>
          <a:xfrm>
            <a:off x="3787824" y="1072622"/>
            <a:ext cx="15558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24" name="Google Shape;524;p56"/>
          <p:cNvSpPr txBox="1">
            <a:spLocks noGrp="1"/>
          </p:cNvSpPr>
          <p:nvPr>
            <p:ph type="subTitle" idx="6"/>
          </p:nvPr>
        </p:nvSpPr>
        <p:spPr>
          <a:xfrm>
            <a:off x="6064270" y="1065510"/>
            <a:ext cx="15558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25" name="Google Shape;525;p56"/>
          <p:cNvSpPr txBox="1">
            <a:spLocks noGrp="1"/>
          </p:cNvSpPr>
          <p:nvPr>
            <p:ph type="subTitle" idx="7"/>
          </p:nvPr>
        </p:nvSpPr>
        <p:spPr>
          <a:xfrm>
            <a:off x="2692432" y="4157457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56"/>
          <p:cNvSpPr txBox="1">
            <a:spLocks noGrp="1"/>
          </p:cNvSpPr>
          <p:nvPr>
            <p:ph type="subTitle" idx="8"/>
          </p:nvPr>
        </p:nvSpPr>
        <p:spPr>
          <a:xfrm>
            <a:off x="4906147" y="4138965"/>
            <a:ext cx="15558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subTitle" idx="9"/>
          </p:nvPr>
        </p:nvSpPr>
        <p:spPr>
          <a:xfrm>
            <a:off x="2692574" y="3773185"/>
            <a:ext cx="15558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28" name="Google Shape;528;p56"/>
          <p:cNvSpPr txBox="1">
            <a:spLocks noGrp="1"/>
          </p:cNvSpPr>
          <p:nvPr>
            <p:ph type="subTitle" idx="13"/>
          </p:nvPr>
        </p:nvSpPr>
        <p:spPr>
          <a:xfrm>
            <a:off x="4906295" y="3774166"/>
            <a:ext cx="15558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600"/>
              <a:buFont typeface="Squada One"/>
              <a:buNone/>
              <a:defRPr sz="16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27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 txBox="1">
            <a:spLocks noGrp="1"/>
          </p:cNvSpPr>
          <p:nvPr>
            <p:ph type="ctrTitle"/>
          </p:nvPr>
        </p:nvSpPr>
        <p:spPr>
          <a:xfrm flipH="1">
            <a:off x="457200" y="444899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1" name="Google Shape;531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31825" y="-795109"/>
            <a:ext cx="3139825" cy="283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820369" y="-796531"/>
            <a:ext cx="3139825" cy="283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28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466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465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58"/>
          <p:cNvSpPr txBox="1">
            <a:spLocks noGrp="1"/>
          </p:cNvSpPr>
          <p:nvPr>
            <p:ph type="ctrTitle"/>
          </p:nvPr>
        </p:nvSpPr>
        <p:spPr>
          <a:xfrm flipH="1">
            <a:off x="540000" y="50740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34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9"/>
          <p:cNvSpPr txBox="1">
            <a:spLocks noGrp="1"/>
          </p:cNvSpPr>
          <p:nvPr>
            <p:ph type="ctrTitle"/>
          </p:nvPr>
        </p:nvSpPr>
        <p:spPr>
          <a:xfrm flipH="1">
            <a:off x="457200" y="1443030"/>
            <a:ext cx="26958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1" name="Google Shape;541;p59"/>
          <p:cNvSpPr txBox="1"/>
          <p:nvPr/>
        </p:nvSpPr>
        <p:spPr>
          <a:xfrm>
            <a:off x="3390325" y="2006627"/>
            <a:ext cx="28182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CREDITS: This presentation template was created by</a:t>
            </a:r>
            <a:r>
              <a:rPr lang="en" sz="12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including icons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, infographics &amp; images by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latin typeface="Roboto Condensed Light"/>
                <a:ea typeface="Roboto Condensed Light"/>
                <a:cs typeface="Roboto Condensed Light"/>
                <a:sym typeface="Roboto Condensed 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D809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highlight>
                <a:srgbClr val="FFD80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137160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9"/>
          <p:cNvSpPr txBox="1">
            <a:spLocks noGrp="1"/>
          </p:cNvSpPr>
          <p:nvPr>
            <p:ph type="subTitle" idx="1"/>
          </p:nvPr>
        </p:nvSpPr>
        <p:spPr>
          <a:xfrm>
            <a:off x="457188" y="2038763"/>
            <a:ext cx="26958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pic>
        <p:nvPicPr>
          <p:cNvPr id="543" name="Google Shape;543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071778" y="-1374105"/>
            <a:ext cx="4072221" cy="3674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5058749" y="2776786"/>
            <a:ext cx="4072221" cy="3674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CUSTOM_29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0"/>
          <p:cNvSpPr txBox="1">
            <a:spLocks noGrp="1"/>
          </p:cNvSpPr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47" name="Google Shape;547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770966" y="39734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18995" y="3893567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CUSTOM_62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1"/>
          <p:cNvSpPr txBox="1">
            <a:spLocks noGrp="1"/>
          </p:cNvSpPr>
          <p:nvPr>
            <p:ph type="ctrTitle"/>
          </p:nvPr>
        </p:nvSpPr>
        <p:spPr>
          <a:xfrm flipH="1">
            <a:off x="540000" y="45618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53" name="Google Shape;553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7769829" y="-21083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29394" y="-130910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7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8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78" name="Google Shape;578;p68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8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80" name="Google Shape;580;p68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68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7_2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9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69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69"/>
          <p:cNvSpPr txBox="1">
            <a:spLocks noGrp="1"/>
          </p:cNvSpPr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69"/>
          <p:cNvSpPr txBox="1">
            <a:spLocks noGrp="1"/>
          </p:cNvSpPr>
          <p:nvPr>
            <p:ph type="subTitle" idx="1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87" name="Google Shape;587;p69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9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0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0" name="Google Shape;590;p70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1" name="Google Shape;591;p70"/>
          <p:cNvSpPr txBox="1">
            <a:spLocks noGrp="1"/>
          </p:cNvSpPr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70"/>
          <p:cNvSpPr txBox="1">
            <a:spLocks noGrp="1"/>
          </p:cNvSpPr>
          <p:nvPr>
            <p:ph type="subTitle" idx="1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9_1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71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6" name="Google Shape;596;p71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597" name="Google Shape;597;p71"/>
          <p:cNvSpPr txBox="1">
            <a:spLocks noGrp="1"/>
          </p:cNvSpPr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8" name="Google Shape;598;p71"/>
          <p:cNvSpPr txBox="1">
            <a:spLocks noGrp="1"/>
          </p:cNvSpPr>
          <p:nvPr>
            <p:ph type="subTitle" idx="1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8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72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2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03" name="Google Shape;603;p72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4" name="Google Shape;604;p72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05" name="Google Shape;605;p72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5427750" y="1819787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 flipH="1">
            <a:off x="5427750" y="981587"/>
            <a:ext cx="28575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3" name="Google Shape;5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8_1"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8" name="Google Shape;608;p73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73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10" name="Google Shape;610;p73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1" name="Google Shape;611;p73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2" name="Google Shape;612;p73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>
  <p:cSld name="CUSTOM_8_1_1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4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74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16" name="Google Shape;616;p74"/>
          <p:cNvSpPr txBox="1">
            <a:spLocks noGrp="1"/>
          </p:cNvSpPr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7" name="Google Shape;617;p74"/>
          <p:cNvSpPr txBox="1">
            <a:spLocks noGrp="1"/>
          </p:cNvSpPr>
          <p:nvPr>
            <p:ph type="subTitle" idx="1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8" name="Google Shape;618;p74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>
  <p:cSld name="CUSTOM_8_1_1_1_1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5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75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622" name="Google Shape;622;p75"/>
          <p:cNvSpPr txBox="1">
            <a:spLocks noGrp="1"/>
          </p:cNvSpPr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bg>
      <p:bgPr>
        <a:noFill/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6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76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76"/>
          <p:cNvSpPr txBox="1">
            <a:spLocks noGrp="1"/>
          </p:cNvSpPr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7" name="Google Shape;627;p76"/>
          <p:cNvSpPr txBox="1">
            <a:spLocks noGrp="1"/>
          </p:cNvSpPr>
          <p:nvPr>
            <p:ph type="subTitle" idx="1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8" name="Google Shape;628;p76"/>
          <p:cNvSpPr txBox="1">
            <a:spLocks noGrp="1"/>
          </p:cNvSpPr>
          <p:nvPr>
            <p:ph type="subTitle" idx="2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76"/>
          <p:cNvSpPr txBox="1">
            <a:spLocks noGrp="1"/>
          </p:cNvSpPr>
          <p:nvPr>
            <p:ph type="ctrTitle" idx="3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30" name="Google Shape;630;p76"/>
          <p:cNvSpPr txBox="1">
            <a:spLocks noGrp="1"/>
          </p:cNvSpPr>
          <p:nvPr>
            <p:ph type="ctrTitle" idx="4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grpSp>
        <p:nvGrpSpPr>
          <p:cNvPr id="631" name="Google Shape;631;p76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632" name="Google Shape;632;p76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3" name="Google Shape;633;p76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ITLE_ONLY_3">
    <p:bg>
      <p:bgPr>
        <a:noFill/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7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77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77"/>
          <p:cNvSpPr txBox="1">
            <a:spLocks noGrp="1"/>
          </p:cNvSpPr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8" name="Google Shape;638;p77"/>
          <p:cNvSpPr txBox="1">
            <a:spLocks noGrp="1"/>
          </p:cNvSpPr>
          <p:nvPr>
            <p:ph type="subTitle" idx="1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77"/>
          <p:cNvSpPr txBox="1">
            <a:spLocks noGrp="1"/>
          </p:cNvSpPr>
          <p:nvPr>
            <p:ph type="subTitle" idx="2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0" name="Google Shape;640;p77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2">
    <p:bg>
      <p:bgPr>
        <a:noFill/>
        <a:effectLst/>
      </p:bgPr>
    </p:bg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/>
          <p:nvPr/>
        </p:nvSpPr>
        <p:spPr>
          <a:xfrm>
            <a:off x="4773188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3" name="Google Shape;643;p78"/>
          <p:cNvSpPr/>
          <p:nvPr/>
        </p:nvSpPr>
        <p:spPr>
          <a:xfrm>
            <a:off x="1276113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44" name="Google Shape;644;p78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5" name="Google Shape;645;p78"/>
          <p:cNvSpPr txBox="1">
            <a:spLocks noGrp="1"/>
          </p:cNvSpPr>
          <p:nvPr>
            <p:ph type="subTitle" idx="1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6" name="Google Shape;646;p78"/>
          <p:cNvSpPr txBox="1">
            <a:spLocks noGrp="1"/>
          </p:cNvSpPr>
          <p:nvPr>
            <p:ph type="subTitle" idx="2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78"/>
          <p:cNvSpPr txBox="1">
            <a:spLocks noGrp="1"/>
          </p:cNvSpPr>
          <p:nvPr>
            <p:ph type="ctrTitle" idx="3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48" name="Google Shape;648;p78"/>
          <p:cNvSpPr txBox="1">
            <a:spLocks noGrp="1"/>
          </p:cNvSpPr>
          <p:nvPr>
            <p:ph type="ctrTitle" idx="4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49" name="Google Shape;649;p78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650" name="Google Shape;650;p78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>
  <p:cSld name="TITLE_ONLY_2_1">
    <p:bg>
      <p:bgPr>
        <a:noFill/>
        <a:effectLst/>
      </p:bgPr>
    </p:bg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9"/>
          <p:cNvSpPr/>
          <p:nvPr/>
        </p:nvSpPr>
        <p:spPr>
          <a:xfrm>
            <a:off x="0" y="1257350"/>
            <a:ext cx="9146858" cy="3459589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653" name="Google Shape;653;p79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54" name="Google Shape;654;p79"/>
          <p:cNvSpPr txBox="1">
            <a:spLocks noGrp="1"/>
          </p:cNvSpPr>
          <p:nvPr>
            <p:ph type="subTitle" idx="1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5" name="Google Shape;655;p79"/>
          <p:cNvSpPr txBox="1">
            <a:spLocks noGrp="1"/>
          </p:cNvSpPr>
          <p:nvPr>
            <p:ph type="subTitle" idx="2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6" name="Google Shape;656;p79"/>
          <p:cNvSpPr txBox="1">
            <a:spLocks noGrp="1"/>
          </p:cNvSpPr>
          <p:nvPr>
            <p:ph type="ctrTitle" idx="3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7" name="Google Shape;657;p79"/>
          <p:cNvSpPr txBox="1">
            <a:spLocks noGrp="1"/>
          </p:cNvSpPr>
          <p:nvPr>
            <p:ph type="ctrTitle" idx="4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58" name="Google Shape;658;p79"/>
          <p:cNvSpPr txBox="1">
            <a:spLocks noGrp="1"/>
          </p:cNvSpPr>
          <p:nvPr>
            <p:ph type="subTitle" idx="5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9" name="Google Shape;659;p79"/>
          <p:cNvSpPr txBox="1">
            <a:spLocks noGrp="1"/>
          </p:cNvSpPr>
          <p:nvPr>
            <p:ph type="ctrTitle" idx="6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>
  <p:cSld name="TITLE_ONLY_1_1">
    <p:bg>
      <p:bgPr>
        <a:noFill/>
        <a:effectLst/>
      </p:bgPr>
    </p:bg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0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80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80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4" name="Google Shape;664;p80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665" name="Google Shape;665;p80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666" name="Google Shape;666;p80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667" name="Google Shape;667;p80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80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669" name="Google Shape;669;p80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70" name="Google Shape;670;p80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1" name="Google Shape;671;p80"/>
          <p:cNvSpPr txBox="1">
            <a:spLocks noGrp="1"/>
          </p:cNvSpPr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80"/>
          <p:cNvSpPr txBox="1">
            <a:spLocks noGrp="1"/>
          </p:cNvSpPr>
          <p:nvPr>
            <p:ph type="ctrTitle" idx="2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73" name="Google Shape;673;p80"/>
          <p:cNvSpPr txBox="1">
            <a:spLocks noGrp="1"/>
          </p:cNvSpPr>
          <p:nvPr>
            <p:ph type="subTitle" idx="1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80"/>
          <p:cNvSpPr txBox="1">
            <a:spLocks noGrp="1"/>
          </p:cNvSpPr>
          <p:nvPr>
            <p:ph type="ctrTitle" idx="3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75" name="Google Shape;675;p80"/>
          <p:cNvSpPr txBox="1">
            <a:spLocks noGrp="1"/>
          </p:cNvSpPr>
          <p:nvPr>
            <p:ph type="subTitle" idx="4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80"/>
          <p:cNvSpPr txBox="1">
            <a:spLocks noGrp="1"/>
          </p:cNvSpPr>
          <p:nvPr>
            <p:ph type="ctrTitle" idx="5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677" name="Google Shape;677;p80"/>
          <p:cNvSpPr txBox="1">
            <a:spLocks noGrp="1"/>
          </p:cNvSpPr>
          <p:nvPr>
            <p:ph type="subTitle" idx="6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1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cxnSp>
        <p:nvCxnSpPr>
          <p:cNvPr id="680" name="Google Shape;680;p81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81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81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81"/>
          <p:cNvSpPr txBox="1">
            <a:spLocks noGrp="1"/>
          </p:cNvSpPr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81"/>
          <p:cNvSpPr txBox="1">
            <a:spLocks noGrp="1"/>
          </p:cNvSpPr>
          <p:nvPr>
            <p:ph type="subTitle" idx="1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5" name="Google Shape;685;p81"/>
          <p:cNvSpPr txBox="1">
            <a:spLocks noGrp="1"/>
          </p:cNvSpPr>
          <p:nvPr>
            <p:ph type="title" idx="2" hasCustomPrompt="1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6" name="Google Shape;686;p81"/>
          <p:cNvSpPr txBox="1">
            <a:spLocks noGrp="1"/>
          </p:cNvSpPr>
          <p:nvPr>
            <p:ph type="ctrTitle" idx="3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7" name="Google Shape;687;p81"/>
          <p:cNvSpPr txBox="1">
            <a:spLocks noGrp="1"/>
          </p:cNvSpPr>
          <p:nvPr>
            <p:ph type="subTitle" idx="4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81"/>
          <p:cNvSpPr txBox="1">
            <a:spLocks noGrp="1"/>
          </p:cNvSpPr>
          <p:nvPr>
            <p:ph type="title" idx="5" hasCustomPrompt="1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9" name="Google Shape;689;p81"/>
          <p:cNvSpPr txBox="1">
            <a:spLocks noGrp="1"/>
          </p:cNvSpPr>
          <p:nvPr>
            <p:ph type="ctrTitle" idx="6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0" name="Google Shape;690;p81"/>
          <p:cNvSpPr txBox="1">
            <a:spLocks noGrp="1"/>
          </p:cNvSpPr>
          <p:nvPr>
            <p:ph type="subTitle" idx="7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91" name="Google Shape;691;p81"/>
          <p:cNvSpPr txBox="1">
            <a:spLocks noGrp="1"/>
          </p:cNvSpPr>
          <p:nvPr>
            <p:ph type="title" idx="8" hasCustomPrompt="1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2" name="Google Shape;692;p81"/>
          <p:cNvSpPr txBox="1">
            <a:spLocks noGrp="1"/>
          </p:cNvSpPr>
          <p:nvPr>
            <p:ph type="ctrTitle" idx="9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>
  <p:cSld name="CUSTOM_6_1_1">
    <p:bg>
      <p:bgPr>
        <a:solidFill>
          <a:srgbClr val="FFFFFF"/>
        </a:solidFill>
        <a:effectLst/>
      </p:bgPr>
    </p:bg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2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95" name="Google Shape;695;p82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696" name="Google Shape;696;p82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subTitle" idx="1"/>
          </p:nvPr>
        </p:nvSpPr>
        <p:spPr>
          <a:xfrm>
            <a:off x="2101725" y="3712858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2"/>
          </p:nvPr>
        </p:nvSpPr>
        <p:spPr>
          <a:xfrm>
            <a:off x="4789400" y="3715662"/>
            <a:ext cx="2175000" cy="6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3"/>
          </p:nvPr>
        </p:nvSpPr>
        <p:spPr>
          <a:xfrm>
            <a:off x="2101725" y="3396845"/>
            <a:ext cx="2175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4"/>
          </p:nvPr>
        </p:nvSpPr>
        <p:spPr>
          <a:xfrm>
            <a:off x="4789400" y="3395392"/>
            <a:ext cx="21570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Font typeface="Squada One"/>
              <a:buNone/>
              <a:defRPr sz="1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pic>
        <p:nvPicPr>
          <p:cNvPr id="60" name="Google Shape;6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325" y="-22860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997725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9"/>
          <p:cNvSpPr txBox="1">
            <a:spLocks noGrp="1"/>
          </p:cNvSpPr>
          <p:nvPr>
            <p:ph type="ctrTitle"/>
          </p:nvPr>
        </p:nvSpPr>
        <p:spPr>
          <a:xfrm flipH="1">
            <a:off x="457200" y="445025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>
  <p:cSld name="CUSTOM_6_1_1_2">
    <p:bg>
      <p:bgPr>
        <a:solidFill>
          <a:srgbClr val="FFFFFF"/>
        </a:solidFill>
        <a:effectLst/>
      </p:bgPr>
    </p:bg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83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699" name="Google Shape;699;p83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0" name="Google Shape;700;p83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>
  <p:cSld name="CUSTOM_6_1_1_1">
    <p:bg>
      <p:bgPr>
        <a:solidFill>
          <a:srgbClr val="FFFFFF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4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4" name="Google Shape;704;p84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5" name="Google Shape;705;p84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06" name="Google Shape;706;p84"/>
          <p:cNvSpPr txBox="1">
            <a:spLocks noGrp="1"/>
          </p:cNvSpPr>
          <p:nvPr>
            <p:ph type="ctrTitle" idx="2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7" name="Google Shape;707;p84"/>
          <p:cNvSpPr txBox="1">
            <a:spLocks noGrp="1"/>
          </p:cNvSpPr>
          <p:nvPr>
            <p:ph type="subTitle" idx="1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8" name="Google Shape;708;p84"/>
          <p:cNvSpPr txBox="1">
            <a:spLocks noGrp="1"/>
          </p:cNvSpPr>
          <p:nvPr>
            <p:ph type="ctrTitle" idx="3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09" name="Google Shape;709;p84"/>
          <p:cNvSpPr txBox="1">
            <a:spLocks noGrp="1"/>
          </p:cNvSpPr>
          <p:nvPr>
            <p:ph type="subTitle" idx="4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0" name="Google Shape;710;p84"/>
          <p:cNvSpPr txBox="1">
            <a:spLocks noGrp="1"/>
          </p:cNvSpPr>
          <p:nvPr>
            <p:ph type="ctrTitle" idx="5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84"/>
          <p:cNvSpPr txBox="1">
            <a:spLocks noGrp="1"/>
          </p:cNvSpPr>
          <p:nvPr>
            <p:ph type="subTitle" idx="6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84"/>
          <p:cNvSpPr txBox="1">
            <a:spLocks noGrp="1"/>
          </p:cNvSpPr>
          <p:nvPr>
            <p:ph type="ctrTitle" idx="7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84"/>
          <p:cNvSpPr txBox="1">
            <a:spLocks noGrp="1"/>
          </p:cNvSpPr>
          <p:nvPr>
            <p:ph type="subTitle" idx="8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84"/>
          <p:cNvSpPr txBox="1">
            <a:spLocks noGrp="1"/>
          </p:cNvSpPr>
          <p:nvPr>
            <p:ph type="ctrTitle" idx="9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5" name="Google Shape;715;p84"/>
          <p:cNvSpPr txBox="1">
            <a:spLocks noGrp="1"/>
          </p:cNvSpPr>
          <p:nvPr>
            <p:ph type="subTitle" idx="13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6" name="Google Shape;716;p84"/>
          <p:cNvSpPr txBox="1">
            <a:spLocks noGrp="1"/>
          </p:cNvSpPr>
          <p:nvPr>
            <p:ph type="ctrTitle" idx="14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17" name="Google Shape;717;p84"/>
          <p:cNvSpPr txBox="1">
            <a:spLocks noGrp="1"/>
          </p:cNvSpPr>
          <p:nvPr>
            <p:ph type="subTitle" idx="15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>
  <p:cSld name="CUSTOM_6_1_1_1_1">
    <p:bg>
      <p:bgPr>
        <a:solidFill>
          <a:srgbClr val="FFFFFF"/>
        </a:solidFill>
        <a:effectLst/>
      </p:bgPr>
    </p:bg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5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85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1" name="Google Shape;721;p85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10_1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6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4" name="Google Shape;724;p86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5" name="Google Shape;725;p86"/>
          <p:cNvSpPr txBox="1">
            <a:spLocks noGrp="1"/>
          </p:cNvSpPr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11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87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29" name="Google Shape;729;p87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>
  <p:cSld name="CUSTOM_11_1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8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88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33" name="Google Shape;733;p88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34" name="Google Shape;734;p88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88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subTitle" idx="1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37" name="Google Shape;737;p88"/>
          <p:cNvSpPr txBox="1">
            <a:spLocks noGrp="1"/>
          </p:cNvSpPr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38" name="Google Shape;738;p88"/>
          <p:cNvSpPr txBox="1">
            <a:spLocks noGrp="1"/>
          </p:cNvSpPr>
          <p:nvPr>
            <p:ph type="subTitle" idx="2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39" name="Google Shape;739;p88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>
  <p:cSld name="CUSTOM_11_1_3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89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43" name="Google Shape;743;p89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44" name="Google Shape;744;p89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89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46" name="Google Shape;746;p89"/>
          <p:cNvSpPr txBox="1">
            <a:spLocks noGrp="1"/>
          </p:cNvSpPr>
          <p:nvPr>
            <p:ph type="subTitle" idx="1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89"/>
          <p:cNvSpPr txBox="1">
            <a:spLocks noGrp="1"/>
          </p:cNvSpPr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89"/>
          <p:cNvSpPr txBox="1">
            <a:spLocks noGrp="1"/>
          </p:cNvSpPr>
          <p:nvPr>
            <p:ph type="subTitle" idx="2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749" name="Google Shape;749;p89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>
  <p:cSld name="CUSTOM_11_1_2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90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90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753" name="Google Shape;753;p90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90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55" name="Google Shape;755;p90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ctrTitle"/>
          </p:nvPr>
        </p:nvSpPr>
        <p:spPr>
          <a:xfrm flipH="1">
            <a:off x="1187500" y="445025"/>
            <a:ext cx="6784500" cy="17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751762" y="3062175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8562" y="-116062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slideLayout" Target="../slideLayouts/slideLayout82.xml"/><Relationship Id="rId3" Type="http://schemas.openxmlformats.org/officeDocument/2006/relationships/slideLayout" Target="../slideLayouts/slideLayout67.xml"/><Relationship Id="rId21" Type="http://schemas.openxmlformats.org/officeDocument/2006/relationships/slideLayout" Target="../slideLayouts/slideLayout85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20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88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23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74.xml"/><Relationship Id="rId19" Type="http://schemas.openxmlformats.org/officeDocument/2006/relationships/slideLayout" Target="../slideLayouts/slideLayout83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Relationship Id="rId22" Type="http://schemas.openxmlformats.org/officeDocument/2006/relationships/slideLayout" Target="../slideLayouts/slideLayout8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69" name="Google Shape;569;p6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70" name="Google Shape;570;p6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574" name="Google Shape;574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575" name="Google Shape;575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59" name="Google Shape;759;p9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CAR RENTAL SYSTEM 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960739" y="3629314"/>
            <a:ext cx="363719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</a:pPr>
            <a:r>
              <a:rPr lang="en" sz="1400" dirty="0"/>
              <a:t>BY STANISLAV YORDANOV</a:t>
            </a:r>
          </a:p>
        </p:txBody>
      </p:sp>
      <p:sp>
        <p:nvSpPr>
          <p:cNvPr id="3" name="Google Shape;766;p94">
            <a:extLst>
              <a:ext uri="{FF2B5EF4-FFF2-40B4-BE49-F238E27FC236}">
                <a16:creationId xmlns:a16="http://schemas.microsoft.com/office/drawing/2014/main" id="{F9C70DDB-7DE6-F0CB-DE3C-9038ED617C18}"/>
              </a:ext>
            </a:extLst>
          </p:cNvPr>
          <p:cNvSpPr txBox="1">
            <a:spLocks/>
          </p:cNvSpPr>
          <p:nvPr/>
        </p:nvSpPr>
        <p:spPr>
          <a:xfrm>
            <a:off x="963461" y="3461946"/>
            <a:ext cx="3140529" cy="343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 Condensed Light"/>
              <a:buNone/>
              <a:defRPr sz="16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/>
            <a:r>
              <a:rPr lang="en-US" sz="1100" dirty="0"/>
              <a:t>On the job training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6"/>
          <p:cNvSpPr txBox="1">
            <a:spLocks noGrp="1"/>
          </p:cNvSpPr>
          <p:nvPr>
            <p:ph type="ctrTitle" idx="4"/>
          </p:nvPr>
        </p:nvSpPr>
        <p:spPr>
          <a:xfrm>
            <a:off x="48243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Second Stage</a:t>
            </a:r>
            <a:endParaRPr lang="en-US" dirty="0"/>
          </a:p>
        </p:txBody>
      </p:sp>
      <p:sp>
        <p:nvSpPr>
          <p:cNvPr id="778" name="Google Shape;778;p96"/>
          <p:cNvSpPr txBox="1">
            <a:spLocks noGrp="1"/>
          </p:cNvSpPr>
          <p:nvPr>
            <p:ph type="subTitle" idx="3"/>
          </p:nvPr>
        </p:nvSpPr>
        <p:spPr>
          <a:xfrm>
            <a:off x="3623432" y="4123439"/>
            <a:ext cx="1906500" cy="51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Present the project</a:t>
            </a:r>
          </a:p>
        </p:txBody>
      </p:sp>
      <p:sp>
        <p:nvSpPr>
          <p:cNvPr id="779" name="Google Shape;779;p96"/>
          <p:cNvSpPr txBox="1">
            <a:spLocks noGrp="1"/>
          </p:cNvSpPr>
          <p:nvPr>
            <p:ph type="ctrTitle"/>
          </p:nvPr>
        </p:nvSpPr>
        <p:spPr>
          <a:xfrm>
            <a:off x="1690457" y="2052406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First Stage</a:t>
            </a:r>
          </a:p>
        </p:txBody>
      </p:sp>
      <p:sp>
        <p:nvSpPr>
          <p:cNvPr id="780" name="Google Shape;780;p96"/>
          <p:cNvSpPr txBox="1">
            <a:spLocks noGrp="1"/>
          </p:cNvSpPr>
          <p:nvPr>
            <p:ph type="subTitle" idx="1"/>
          </p:nvPr>
        </p:nvSpPr>
        <p:spPr>
          <a:xfrm>
            <a:off x="2051807" y="2538657"/>
            <a:ext cx="1906500" cy="639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Make the design</a:t>
            </a:r>
          </a:p>
        </p:txBody>
      </p:sp>
      <p:sp>
        <p:nvSpPr>
          <p:cNvPr id="781" name="Google Shape;781;p96"/>
          <p:cNvSpPr txBox="1">
            <a:spLocks noGrp="1"/>
          </p:cNvSpPr>
          <p:nvPr>
            <p:ph type="ctrTitle" idx="2"/>
          </p:nvPr>
        </p:nvSpPr>
        <p:spPr>
          <a:xfrm>
            <a:off x="3255278" y="3619941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Final Stage</a:t>
            </a:r>
          </a:p>
        </p:txBody>
      </p:sp>
      <p:sp>
        <p:nvSpPr>
          <p:cNvPr id="782" name="Google Shape;782;p96"/>
          <p:cNvSpPr txBox="1">
            <a:spLocks noGrp="1"/>
          </p:cNvSpPr>
          <p:nvPr>
            <p:ph type="subTitle" idx="5"/>
          </p:nvPr>
        </p:nvSpPr>
        <p:spPr>
          <a:xfrm>
            <a:off x="5185707" y="2538657"/>
            <a:ext cx="1906500" cy="582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Develop the application</a:t>
            </a:r>
          </a:p>
        </p:txBody>
      </p:sp>
      <p:sp>
        <p:nvSpPr>
          <p:cNvPr id="785" name="Google Shape;785;p9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dirty="0"/>
              <a:t>STAGES OF DEVELOPMENT</a:t>
            </a:r>
            <a:endParaRPr dirty="0"/>
          </a:p>
        </p:txBody>
      </p:sp>
      <p:sp>
        <p:nvSpPr>
          <p:cNvPr id="786" name="Google Shape;786;p96"/>
          <p:cNvSpPr txBox="1">
            <a:spLocks noGrp="1"/>
          </p:cNvSpPr>
          <p:nvPr>
            <p:ph type="title" idx="9"/>
          </p:nvPr>
        </p:nvSpPr>
        <p:spPr>
          <a:xfrm>
            <a:off x="21281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7" name="Google Shape;787;p96"/>
          <p:cNvSpPr txBox="1">
            <a:spLocks noGrp="1"/>
          </p:cNvSpPr>
          <p:nvPr>
            <p:ph type="title" idx="13"/>
          </p:nvPr>
        </p:nvSpPr>
        <p:spPr>
          <a:xfrm>
            <a:off x="3692978" y="317607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88" name="Google Shape;788;p96"/>
          <p:cNvSpPr txBox="1">
            <a:spLocks noGrp="1"/>
          </p:cNvSpPr>
          <p:nvPr>
            <p:ph type="title" idx="14"/>
          </p:nvPr>
        </p:nvSpPr>
        <p:spPr>
          <a:xfrm>
            <a:off x="5262057" y="155563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790" name="Google Shape;790;p96"/>
          <p:cNvCxnSpPr/>
          <p:nvPr/>
        </p:nvCxnSpPr>
        <p:spPr>
          <a:xfrm>
            <a:off x="2273400" y="21661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96"/>
          <p:cNvCxnSpPr/>
          <p:nvPr/>
        </p:nvCxnSpPr>
        <p:spPr>
          <a:xfrm>
            <a:off x="3824615" y="3706182"/>
            <a:ext cx="1358700" cy="13607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/>
          <p:cNvSpPr txBox="1">
            <a:spLocks noGrp="1"/>
          </p:cNvSpPr>
          <p:nvPr>
            <p:ph type="ctrTitle"/>
          </p:nvPr>
        </p:nvSpPr>
        <p:spPr>
          <a:xfrm>
            <a:off x="4269961" y="1348621"/>
            <a:ext cx="4299000" cy="1160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Technologies I have used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CBD2987-7A65-73D5-C89F-499F8CBDD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533481"/>
            <a:ext cx="1042308" cy="1158055"/>
          </a:xfrm>
          <a:prstGeom prst="rect">
            <a:avLst/>
          </a:prstGeom>
        </p:spPr>
      </p:pic>
      <p:pic>
        <p:nvPicPr>
          <p:cNvPr id="8" name="Picture 8" descr="A picture containing graphics, purple, lilac, screenshot&#10;&#10;Description automatically generated">
            <a:extLst>
              <a:ext uri="{FF2B5EF4-FFF2-40B4-BE49-F238E27FC236}">
                <a16:creationId xmlns:a16="http://schemas.microsoft.com/office/drawing/2014/main" id="{E07849A8-FAFC-4871-5284-25B0975B5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185" y="1533525"/>
            <a:ext cx="1110344" cy="1103540"/>
          </a:xfrm>
          <a:prstGeom prst="rect">
            <a:avLst/>
          </a:prstGeom>
        </p:spPr>
      </p:pic>
      <p:pic>
        <p:nvPicPr>
          <p:cNvPr id="10" name="Picture 10" descr="A picture containing screenshot, graphics, circle, logo&#10;&#10;Description automatically generated">
            <a:extLst>
              <a:ext uri="{FF2B5EF4-FFF2-40B4-BE49-F238E27FC236}">
                <a16:creationId xmlns:a16="http://schemas.microsoft.com/office/drawing/2014/main" id="{4F654EAF-62EC-E795-1270-D5418989C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2861412"/>
            <a:ext cx="1042309" cy="965089"/>
          </a:xfrm>
          <a:prstGeom prst="rect">
            <a:avLst/>
          </a:prstGeom>
        </p:spPr>
      </p:pic>
      <p:pic>
        <p:nvPicPr>
          <p:cNvPr id="11" name="Picture 11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D0F75B24-0709-DD19-8610-E15EB9E06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185" y="2710542"/>
            <a:ext cx="1110344" cy="1103540"/>
          </a:xfrm>
          <a:prstGeom prst="rect">
            <a:avLst/>
          </a:prstGeom>
        </p:spPr>
      </p:pic>
      <p:pic>
        <p:nvPicPr>
          <p:cNvPr id="12" name="Picture 12" descr="A picture containing traffic sign, symbol, sign&#10;&#10;Description automatically generated">
            <a:extLst>
              <a:ext uri="{FF2B5EF4-FFF2-40B4-BE49-F238E27FC236}">
                <a16:creationId xmlns:a16="http://schemas.microsoft.com/office/drawing/2014/main" id="{B128D476-F959-B103-5F86-434C49436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5917" y="2771774"/>
            <a:ext cx="1137558" cy="11375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10150" y="1756750"/>
            <a:ext cx="5723700" cy="10616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dirty="0"/>
              <a:t>Let's go to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Tech Startup XL by Slidesgo</vt:lpstr>
      <vt:lpstr>SlidesGo Final Pages</vt:lpstr>
      <vt:lpstr>Insurance Pitch by Slidesgo</vt:lpstr>
      <vt:lpstr>Slidesgo Final Pages</vt:lpstr>
      <vt:lpstr>CAR RENTAL SYSTEM </vt:lpstr>
      <vt:lpstr>Second Stage</vt:lpstr>
      <vt:lpstr>Technologies I have used</vt:lpstr>
      <vt:lpstr>Let's go to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  </dc:title>
  <cp:revision>102</cp:revision>
  <dcterms:modified xsi:type="dcterms:W3CDTF">2023-07-04T22:43:18Z</dcterms:modified>
</cp:coreProperties>
</file>