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63" r:id="rId2"/>
    <p:sldId id="257" r:id="rId3"/>
    <p:sldId id="258" r:id="rId4"/>
    <p:sldId id="259" r:id="rId5"/>
    <p:sldId id="260" r:id="rId6"/>
    <p:sldId id="261" r:id="rId7"/>
    <p:sldId id="264" r:id="rId8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67" d="100"/>
          <a:sy n="67" d="100"/>
        </p:scale>
        <p:origin x="5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7BA408-30A0-47BD-BF99-8E76EC319113}" type="datetimeFigureOut">
              <a:rPr lang="bg-BG" smtClean="0"/>
              <a:t>4.7.2023 г.</a:t>
            </a:fld>
            <a:endParaRPr lang="bg-BG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98D7F6-C814-4ABD-9C70-5F95D402388A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5368922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ab8d1ca927_3_6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Google Shape;503;gab8d1ca927_3_6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ab8d1ca927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ab8d1ca927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ab8d1ca927_3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ab8d1ca927_3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b347e33ac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b347e33ac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ab8d1ca927_3_2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ab8d1ca927_3_2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ab8d1ca927_3_6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Google Shape;503;gab8d1ca927_3_6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ab8d1ca927_3_6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Google Shape;503;gab8d1ca927_3_6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185684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6FBE9-35AC-4D3E-B036-661F0663A7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C19E9C-7EE0-4207-8136-F346BBAA5A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C03ACC-2970-4F52-8A29-582C982F6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54FD2-9807-47AE-B332-82BE46C02019}" type="datetimeFigureOut">
              <a:rPr lang="bg-BG" smtClean="0"/>
              <a:t>4.7.2023 г.</a:t>
            </a:fld>
            <a:endParaRPr lang="bg-BG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37EA47-5ECB-4830-8CCD-6D6435045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746F6-05BC-49BA-B031-A1277FBD6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90DB1-4724-4F0C-83F0-B00191C9E674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248121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CCFB3-75C6-4696-92CA-D0A8371B4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CBD23B-1077-4061-8523-F636679911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1D6636-DDD1-4BBF-8995-1C09EFF94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54FD2-9807-47AE-B332-82BE46C02019}" type="datetimeFigureOut">
              <a:rPr lang="bg-BG" smtClean="0"/>
              <a:t>4.7.2023 г.</a:t>
            </a:fld>
            <a:endParaRPr lang="bg-BG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6D1BBD-264A-4A90-B9E7-09E1B697B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599FBC-CFDC-4666-AFC1-164C16F20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90DB1-4724-4F0C-83F0-B00191C9E674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23102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C4A6DD-DC10-46CA-A6AF-6A01E4FD2C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B996A7-D54A-4AFA-ADAD-D57A52B9A2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E5151C-C196-49DE-91C0-167F9A4EE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54FD2-9807-47AE-B332-82BE46C02019}" type="datetimeFigureOut">
              <a:rPr lang="bg-BG" smtClean="0"/>
              <a:t>4.7.2023 г.</a:t>
            </a:fld>
            <a:endParaRPr lang="bg-BG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4E4528-5236-49A6-82F8-7B3556D87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E3010-CFB4-4218-B71B-2916950E5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90DB1-4724-4F0C-83F0-B00191C9E674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8106050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720000" y="484367"/>
            <a:ext cx="1075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720000" y="1371600"/>
            <a:ext cx="10752000" cy="476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600"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47" name="Google Shape;47;p4"/>
          <p:cNvGrpSpPr/>
          <p:nvPr/>
        </p:nvGrpSpPr>
        <p:grpSpPr>
          <a:xfrm flipH="1">
            <a:off x="-172999" y="-155066"/>
            <a:ext cx="3578712" cy="2317551"/>
            <a:chOff x="6654501" y="-116300"/>
            <a:chExt cx="2684034" cy="1738163"/>
          </a:xfrm>
        </p:grpSpPr>
        <p:sp>
          <p:nvSpPr>
            <p:cNvPr id="48" name="Google Shape;48;p4"/>
            <p:cNvSpPr/>
            <p:nvPr/>
          </p:nvSpPr>
          <p:spPr>
            <a:xfrm>
              <a:off x="6654501" y="-116300"/>
              <a:ext cx="2684034" cy="1535681"/>
            </a:xfrm>
            <a:custGeom>
              <a:avLst/>
              <a:gdLst/>
              <a:ahLst/>
              <a:cxnLst/>
              <a:rect l="l" t="t" r="r" b="b"/>
              <a:pathLst>
                <a:path w="64695" h="36451" extrusionOk="0">
                  <a:moveTo>
                    <a:pt x="5503" y="0"/>
                  </a:moveTo>
                  <a:cubicBezTo>
                    <a:pt x="2589" y="0"/>
                    <a:pt x="1" y="186"/>
                    <a:pt x="237" y="874"/>
                  </a:cubicBezTo>
                  <a:cubicBezTo>
                    <a:pt x="460" y="1499"/>
                    <a:pt x="4411" y="2169"/>
                    <a:pt x="5259" y="2593"/>
                  </a:cubicBezTo>
                  <a:cubicBezTo>
                    <a:pt x="7178" y="3552"/>
                    <a:pt x="8897" y="4869"/>
                    <a:pt x="10325" y="6454"/>
                  </a:cubicBezTo>
                  <a:cubicBezTo>
                    <a:pt x="13673" y="10092"/>
                    <a:pt x="16619" y="21050"/>
                    <a:pt x="24989" y="22345"/>
                  </a:cubicBezTo>
                  <a:cubicBezTo>
                    <a:pt x="25398" y="22407"/>
                    <a:pt x="25804" y="22437"/>
                    <a:pt x="26206" y="22437"/>
                  </a:cubicBezTo>
                  <a:cubicBezTo>
                    <a:pt x="31849" y="22437"/>
                    <a:pt x="36809" y="16669"/>
                    <a:pt x="38871" y="15314"/>
                  </a:cubicBezTo>
                  <a:cubicBezTo>
                    <a:pt x="39863" y="14681"/>
                    <a:pt x="40996" y="14362"/>
                    <a:pt x="42135" y="14362"/>
                  </a:cubicBezTo>
                  <a:cubicBezTo>
                    <a:pt x="43201" y="14362"/>
                    <a:pt x="44272" y="14642"/>
                    <a:pt x="45232" y="15203"/>
                  </a:cubicBezTo>
                  <a:cubicBezTo>
                    <a:pt x="49027" y="17502"/>
                    <a:pt x="49071" y="22858"/>
                    <a:pt x="50634" y="27010"/>
                  </a:cubicBezTo>
                  <a:cubicBezTo>
                    <a:pt x="52642" y="32143"/>
                    <a:pt x="57307" y="35759"/>
                    <a:pt x="62775" y="36450"/>
                  </a:cubicBezTo>
                  <a:cubicBezTo>
                    <a:pt x="62396" y="25269"/>
                    <a:pt x="63043" y="14065"/>
                    <a:pt x="64694" y="2994"/>
                  </a:cubicBezTo>
                  <a:cubicBezTo>
                    <a:pt x="57530" y="1745"/>
                    <a:pt x="50232" y="1499"/>
                    <a:pt x="42978" y="1254"/>
                  </a:cubicBezTo>
                  <a:cubicBezTo>
                    <a:pt x="32957" y="896"/>
                    <a:pt x="22936" y="562"/>
                    <a:pt x="12914" y="249"/>
                  </a:cubicBezTo>
                  <a:cubicBezTo>
                    <a:pt x="12140" y="215"/>
                    <a:pt x="8634" y="0"/>
                    <a:pt x="55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49" name="Google Shape;49;p4"/>
            <p:cNvSpPr/>
            <p:nvPr/>
          </p:nvSpPr>
          <p:spPr>
            <a:xfrm rot="5400000" flipH="1">
              <a:off x="8050932" y="-354518"/>
              <a:ext cx="808131" cy="1493289"/>
            </a:xfrm>
            <a:custGeom>
              <a:avLst/>
              <a:gdLst/>
              <a:ahLst/>
              <a:cxnLst/>
              <a:rect l="l" t="t" r="r" b="b"/>
              <a:pathLst>
                <a:path w="24039" h="44420" extrusionOk="0">
                  <a:moveTo>
                    <a:pt x="17715" y="1"/>
                  </a:moveTo>
                  <a:cubicBezTo>
                    <a:pt x="16371" y="1"/>
                    <a:pt x="14900" y="541"/>
                    <a:pt x="13704" y="2213"/>
                  </a:cubicBezTo>
                  <a:cubicBezTo>
                    <a:pt x="10848" y="6185"/>
                    <a:pt x="15289" y="12211"/>
                    <a:pt x="13392" y="17300"/>
                  </a:cubicBezTo>
                  <a:cubicBezTo>
                    <a:pt x="11272" y="22947"/>
                    <a:pt x="1" y="24509"/>
                    <a:pt x="1384" y="34262"/>
                  </a:cubicBezTo>
                  <a:cubicBezTo>
                    <a:pt x="2268" y="40412"/>
                    <a:pt x="11808" y="44419"/>
                    <a:pt x="18141" y="44419"/>
                  </a:cubicBezTo>
                  <a:cubicBezTo>
                    <a:pt x="19486" y="44419"/>
                    <a:pt x="20686" y="44239"/>
                    <a:pt x="21628" y="43860"/>
                  </a:cubicBezTo>
                  <a:cubicBezTo>
                    <a:pt x="21918" y="43748"/>
                    <a:pt x="23413" y="36851"/>
                    <a:pt x="23480" y="36048"/>
                  </a:cubicBezTo>
                  <a:cubicBezTo>
                    <a:pt x="24038" y="28549"/>
                    <a:pt x="24016" y="20983"/>
                    <a:pt x="23369" y="13484"/>
                  </a:cubicBezTo>
                  <a:cubicBezTo>
                    <a:pt x="23056" y="9890"/>
                    <a:pt x="22699" y="6252"/>
                    <a:pt x="22186" y="2681"/>
                  </a:cubicBezTo>
                  <a:cubicBezTo>
                    <a:pt x="22052" y="1766"/>
                    <a:pt x="22141" y="2168"/>
                    <a:pt x="21315" y="1320"/>
                  </a:cubicBezTo>
                  <a:cubicBezTo>
                    <a:pt x="20767" y="784"/>
                    <a:pt x="19333" y="1"/>
                    <a:pt x="177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50" name="Google Shape;50;p4"/>
            <p:cNvSpPr/>
            <p:nvPr/>
          </p:nvSpPr>
          <p:spPr>
            <a:xfrm rot="10800000">
              <a:off x="7613850" y="-116300"/>
              <a:ext cx="1724676" cy="736904"/>
            </a:xfrm>
            <a:custGeom>
              <a:avLst/>
              <a:gdLst/>
              <a:ahLst/>
              <a:cxnLst/>
              <a:rect l="l" t="t" r="r" b="b"/>
              <a:pathLst>
                <a:path w="143993" h="61524" extrusionOk="0">
                  <a:moveTo>
                    <a:pt x="25900" y="1"/>
                  </a:moveTo>
                  <a:cubicBezTo>
                    <a:pt x="11671" y="1"/>
                    <a:pt x="1" y="8596"/>
                    <a:pt x="1" y="8596"/>
                  </a:cubicBezTo>
                  <a:lnTo>
                    <a:pt x="186" y="61523"/>
                  </a:lnTo>
                  <a:lnTo>
                    <a:pt x="143993" y="61523"/>
                  </a:lnTo>
                  <a:cubicBezTo>
                    <a:pt x="138074" y="43327"/>
                    <a:pt x="128448" y="39288"/>
                    <a:pt x="117124" y="39288"/>
                  </a:cubicBezTo>
                  <a:cubicBezTo>
                    <a:pt x="108085" y="39288"/>
                    <a:pt x="97965" y="41861"/>
                    <a:pt x="87783" y="41861"/>
                  </a:cubicBezTo>
                  <a:cubicBezTo>
                    <a:pt x="83897" y="41861"/>
                    <a:pt x="80003" y="41486"/>
                    <a:pt x="76156" y="40451"/>
                  </a:cubicBezTo>
                  <a:cubicBezTo>
                    <a:pt x="58842" y="35830"/>
                    <a:pt x="64326" y="18763"/>
                    <a:pt x="43685" y="5269"/>
                  </a:cubicBezTo>
                  <a:cubicBezTo>
                    <a:pt x="37737" y="1386"/>
                    <a:pt x="31612" y="1"/>
                    <a:pt x="259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51" name="Google Shape;51;p4"/>
            <p:cNvSpPr/>
            <p:nvPr/>
          </p:nvSpPr>
          <p:spPr>
            <a:xfrm>
              <a:off x="7365463" y="107038"/>
              <a:ext cx="163500" cy="163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52" name="Google Shape;52;p4"/>
            <p:cNvSpPr/>
            <p:nvPr/>
          </p:nvSpPr>
          <p:spPr>
            <a:xfrm>
              <a:off x="8469625" y="775288"/>
              <a:ext cx="98400" cy="98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53" name="Google Shape;53;p4"/>
            <p:cNvSpPr/>
            <p:nvPr/>
          </p:nvSpPr>
          <p:spPr>
            <a:xfrm>
              <a:off x="8942775" y="1523163"/>
              <a:ext cx="98400" cy="9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grpSp>
        <p:nvGrpSpPr>
          <p:cNvPr id="54" name="Google Shape;54;p4"/>
          <p:cNvGrpSpPr/>
          <p:nvPr/>
        </p:nvGrpSpPr>
        <p:grpSpPr>
          <a:xfrm>
            <a:off x="9075868" y="-155066"/>
            <a:ext cx="3578712" cy="2317551"/>
            <a:chOff x="6654501" y="-116300"/>
            <a:chExt cx="2684034" cy="1738163"/>
          </a:xfrm>
        </p:grpSpPr>
        <p:sp>
          <p:nvSpPr>
            <p:cNvPr id="55" name="Google Shape;55;p4"/>
            <p:cNvSpPr/>
            <p:nvPr/>
          </p:nvSpPr>
          <p:spPr>
            <a:xfrm>
              <a:off x="6654501" y="-116300"/>
              <a:ext cx="2684034" cy="1535681"/>
            </a:xfrm>
            <a:custGeom>
              <a:avLst/>
              <a:gdLst/>
              <a:ahLst/>
              <a:cxnLst/>
              <a:rect l="l" t="t" r="r" b="b"/>
              <a:pathLst>
                <a:path w="64695" h="36451" extrusionOk="0">
                  <a:moveTo>
                    <a:pt x="5503" y="0"/>
                  </a:moveTo>
                  <a:cubicBezTo>
                    <a:pt x="2589" y="0"/>
                    <a:pt x="1" y="186"/>
                    <a:pt x="237" y="874"/>
                  </a:cubicBezTo>
                  <a:cubicBezTo>
                    <a:pt x="460" y="1499"/>
                    <a:pt x="4411" y="2169"/>
                    <a:pt x="5259" y="2593"/>
                  </a:cubicBezTo>
                  <a:cubicBezTo>
                    <a:pt x="7178" y="3552"/>
                    <a:pt x="8897" y="4869"/>
                    <a:pt x="10325" y="6454"/>
                  </a:cubicBezTo>
                  <a:cubicBezTo>
                    <a:pt x="13673" y="10092"/>
                    <a:pt x="16619" y="21050"/>
                    <a:pt x="24989" y="22345"/>
                  </a:cubicBezTo>
                  <a:cubicBezTo>
                    <a:pt x="25398" y="22407"/>
                    <a:pt x="25804" y="22437"/>
                    <a:pt x="26206" y="22437"/>
                  </a:cubicBezTo>
                  <a:cubicBezTo>
                    <a:pt x="31849" y="22437"/>
                    <a:pt x="36809" y="16669"/>
                    <a:pt x="38871" y="15314"/>
                  </a:cubicBezTo>
                  <a:cubicBezTo>
                    <a:pt x="39863" y="14681"/>
                    <a:pt x="40996" y="14362"/>
                    <a:pt x="42135" y="14362"/>
                  </a:cubicBezTo>
                  <a:cubicBezTo>
                    <a:pt x="43201" y="14362"/>
                    <a:pt x="44272" y="14642"/>
                    <a:pt x="45232" y="15203"/>
                  </a:cubicBezTo>
                  <a:cubicBezTo>
                    <a:pt x="49027" y="17502"/>
                    <a:pt x="49071" y="22858"/>
                    <a:pt x="50634" y="27010"/>
                  </a:cubicBezTo>
                  <a:cubicBezTo>
                    <a:pt x="52642" y="32143"/>
                    <a:pt x="57307" y="35759"/>
                    <a:pt x="62775" y="36450"/>
                  </a:cubicBezTo>
                  <a:cubicBezTo>
                    <a:pt x="62396" y="25269"/>
                    <a:pt x="63043" y="14065"/>
                    <a:pt x="64694" y="2994"/>
                  </a:cubicBezTo>
                  <a:cubicBezTo>
                    <a:pt x="57530" y="1745"/>
                    <a:pt x="50232" y="1499"/>
                    <a:pt x="42978" y="1254"/>
                  </a:cubicBezTo>
                  <a:cubicBezTo>
                    <a:pt x="32957" y="896"/>
                    <a:pt x="22936" y="562"/>
                    <a:pt x="12914" y="249"/>
                  </a:cubicBezTo>
                  <a:cubicBezTo>
                    <a:pt x="12140" y="215"/>
                    <a:pt x="8634" y="0"/>
                    <a:pt x="55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56" name="Google Shape;56;p4"/>
            <p:cNvSpPr/>
            <p:nvPr/>
          </p:nvSpPr>
          <p:spPr>
            <a:xfrm rot="5400000" flipH="1">
              <a:off x="8050932" y="-354518"/>
              <a:ext cx="808131" cy="1493289"/>
            </a:xfrm>
            <a:custGeom>
              <a:avLst/>
              <a:gdLst/>
              <a:ahLst/>
              <a:cxnLst/>
              <a:rect l="l" t="t" r="r" b="b"/>
              <a:pathLst>
                <a:path w="24039" h="44420" extrusionOk="0">
                  <a:moveTo>
                    <a:pt x="17715" y="1"/>
                  </a:moveTo>
                  <a:cubicBezTo>
                    <a:pt x="16371" y="1"/>
                    <a:pt x="14900" y="541"/>
                    <a:pt x="13704" y="2213"/>
                  </a:cubicBezTo>
                  <a:cubicBezTo>
                    <a:pt x="10848" y="6185"/>
                    <a:pt x="15289" y="12211"/>
                    <a:pt x="13392" y="17300"/>
                  </a:cubicBezTo>
                  <a:cubicBezTo>
                    <a:pt x="11272" y="22947"/>
                    <a:pt x="1" y="24509"/>
                    <a:pt x="1384" y="34262"/>
                  </a:cubicBezTo>
                  <a:cubicBezTo>
                    <a:pt x="2268" y="40412"/>
                    <a:pt x="11808" y="44419"/>
                    <a:pt x="18141" y="44419"/>
                  </a:cubicBezTo>
                  <a:cubicBezTo>
                    <a:pt x="19486" y="44419"/>
                    <a:pt x="20686" y="44239"/>
                    <a:pt x="21628" y="43860"/>
                  </a:cubicBezTo>
                  <a:cubicBezTo>
                    <a:pt x="21918" y="43748"/>
                    <a:pt x="23413" y="36851"/>
                    <a:pt x="23480" y="36048"/>
                  </a:cubicBezTo>
                  <a:cubicBezTo>
                    <a:pt x="24038" y="28549"/>
                    <a:pt x="24016" y="20983"/>
                    <a:pt x="23369" y="13484"/>
                  </a:cubicBezTo>
                  <a:cubicBezTo>
                    <a:pt x="23056" y="9890"/>
                    <a:pt x="22699" y="6252"/>
                    <a:pt x="22186" y="2681"/>
                  </a:cubicBezTo>
                  <a:cubicBezTo>
                    <a:pt x="22052" y="1766"/>
                    <a:pt x="22141" y="2168"/>
                    <a:pt x="21315" y="1320"/>
                  </a:cubicBezTo>
                  <a:cubicBezTo>
                    <a:pt x="20767" y="784"/>
                    <a:pt x="19333" y="1"/>
                    <a:pt x="177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57" name="Google Shape;57;p4"/>
            <p:cNvSpPr/>
            <p:nvPr/>
          </p:nvSpPr>
          <p:spPr>
            <a:xfrm rot="10800000">
              <a:off x="7613850" y="-116300"/>
              <a:ext cx="1724676" cy="736904"/>
            </a:xfrm>
            <a:custGeom>
              <a:avLst/>
              <a:gdLst/>
              <a:ahLst/>
              <a:cxnLst/>
              <a:rect l="l" t="t" r="r" b="b"/>
              <a:pathLst>
                <a:path w="143993" h="61524" extrusionOk="0">
                  <a:moveTo>
                    <a:pt x="25900" y="1"/>
                  </a:moveTo>
                  <a:cubicBezTo>
                    <a:pt x="11671" y="1"/>
                    <a:pt x="1" y="8596"/>
                    <a:pt x="1" y="8596"/>
                  </a:cubicBezTo>
                  <a:lnTo>
                    <a:pt x="186" y="61523"/>
                  </a:lnTo>
                  <a:lnTo>
                    <a:pt x="143993" y="61523"/>
                  </a:lnTo>
                  <a:cubicBezTo>
                    <a:pt x="138074" y="43327"/>
                    <a:pt x="128448" y="39288"/>
                    <a:pt x="117124" y="39288"/>
                  </a:cubicBezTo>
                  <a:cubicBezTo>
                    <a:pt x="108085" y="39288"/>
                    <a:pt x="97965" y="41861"/>
                    <a:pt x="87783" y="41861"/>
                  </a:cubicBezTo>
                  <a:cubicBezTo>
                    <a:pt x="83897" y="41861"/>
                    <a:pt x="80003" y="41486"/>
                    <a:pt x="76156" y="40451"/>
                  </a:cubicBezTo>
                  <a:cubicBezTo>
                    <a:pt x="58842" y="35830"/>
                    <a:pt x="64326" y="18763"/>
                    <a:pt x="43685" y="5269"/>
                  </a:cubicBezTo>
                  <a:cubicBezTo>
                    <a:pt x="37737" y="1386"/>
                    <a:pt x="31612" y="1"/>
                    <a:pt x="259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58" name="Google Shape;58;p4"/>
            <p:cNvSpPr/>
            <p:nvPr/>
          </p:nvSpPr>
          <p:spPr>
            <a:xfrm>
              <a:off x="7365463" y="107038"/>
              <a:ext cx="163500" cy="163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59" name="Google Shape;59;p4"/>
            <p:cNvSpPr/>
            <p:nvPr/>
          </p:nvSpPr>
          <p:spPr>
            <a:xfrm>
              <a:off x="8469625" y="775288"/>
              <a:ext cx="98400" cy="98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60" name="Google Shape;60;p4"/>
            <p:cNvSpPr/>
            <p:nvPr/>
          </p:nvSpPr>
          <p:spPr>
            <a:xfrm>
              <a:off x="8942775" y="1523163"/>
              <a:ext cx="98400" cy="9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338722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7"/>
          <p:cNvSpPr txBox="1">
            <a:spLocks noGrp="1"/>
          </p:cNvSpPr>
          <p:nvPr>
            <p:ph type="title"/>
          </p:nvPr>
        </p:nvSpPr>
        <p:spPr>
          <a:xfrm>
            <a:off x="638600" y="2563933"/>
            <a:ext cx="6480000" cy="109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90" name="Google Shape;90;p7"/>
          <p:cNvSpPr txBox="1">
            <a:spLocks noGrp="1"/>
          </p:cNvSpPr>
          <p:nvPr>
            <p:ph type="subTitle" idx="1"/>
          </p:nvPr>
        </p:nvSpPr>
        <p:spPr>
          <a:xfrm>
            <a:off x="638733" y="3676167"/>
            <a:ext cx="6480000" cy="65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133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7"/>
          <p:cNvSpPr/>
          <p:nvPr/>
        </p:nvSpPr>
        <p:spPr>
          <a:xfrm rot="-10667561">
            <a:off x="407828" y="5861780"/>
            <a:ext cx="6424955" cy="1041291"/>
          </a:xfrm>
          <a:custGeom>
            <a:avLst/>
            <a:gdLst/>
            <a:ahLst/>
            <a:cxnLst/>
            <a:rect l="l" t="t" r="r" b="b"/>
            <a:pathLst>
              <a:path w="79484" h="14785" extrusionOk="0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92" name="Google Shape;92;p7"/>
          <p:cNvSpPr/>
          <p:nvPr/>
        </p:nvSpPr>
        <p:spPr>
          <a:xfrm rot="10800000">
            <a:off x="536613" y="5738129"/>
            <a:ext cx="3191505" cy="1288619"/>
          </a:xfrm>
          <a:custGeom>
            <a:avLst/>
            <a:gdLst/>
            <a:ahLst/>
            <a:cxnLst/>
            <a:rect l="l" t="t" r="r" b="b"/>
            <a:pathLst>
              <a:path w="72716" h="43165" extrusionOk="0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93" name="Google Shape;93;p7"/>
          <p:cNvSpPr/>
          <p:nvPr/>
        </p:nvSpPr>
        <p:spPr>
          <a:xfrm>
            <a:off x="-362816" y="5545483"/>
            <a:ext cx="2795864" cy="1318869"/>
          </a:xfrm>
          <a:custGeom>
            <a:avLst/>
            <a:gdLst/>
            <a:ahLst/>
            <a:cxnLst/>
            <a:rect l="l" t="t" r="r" b="b"/>
            <a:pathLst>
              <a:path w="143993" h="61524" extrusionOk="0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94" name="Google Shape;94;p7"/>
          <p:cNvSpPr/>
          <p:nvPr/>
        </p:nvSpPr>
        <p:spPr>
          <a:xfrm>
            <a:off x="6995568" y="6427699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95" name="Google Shape;95;p7"/>
          <p:cNvSpPr/>
          <p:nvPr/>
        </p:nvSpPr>
        <p:spPr>
          <a:xfrm>
            <a:off x="536601" y="5269599"/>
            <a:ext cx="131200" cy="1316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96" name="Google Shape;96;p7"/>
          <p:cNvSpPr/>
          <p:nvPr/>
        </p:nvSpPr>
        <p:spPr>
          <a:xfrm>
            <a:off x="1537401" y="5854165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97" name="Google Shape;97;p7"/>
          <p:cNvSpPr/>
          <p:nvPr/>
        </p:nvSpPr>
        <p:spPr>
          <a:xfrm>
            <a:off x="3813001" y="6316632"/>
            <a:ext cx="131200" cy="1316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98" name="Google Shape;98;p7"/>
          <p:cNvSpPr/>
          <p:nvPr/>
        </p:nvSpPr>
        <p:spPr>
          <a:xfrm rot="-132439" flipH="1">
            <a:off x="407828" y="-53222"/>
            <a:ext cx="6424955" cy="1041291"/>
          </a:xfrm>
          <a:custGeom>
            <a:avLst/>
            <a:gdLst/>
            <a:ahLst/>
            <a:cxnLst/>
            <a:rect l="l" t="t" r="r" b="b"/>
            <a:pathLst>
              <a:path w="79484" h="14785" extrusionOk="0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99" name="Google Shape;99;p7"/>
          <p:cNvSpPr/>
          <p:nvPr/>
        </p:nvSpPr>
        <p:spPr>
          <a:xfrm flipH="1">
            <a:off x="536613" y="-176902"/>
            <a:ext cx="3191505" cy="1288619"/>
          </a:xfrm>
          <a:custGeom>
            <a:avLst/>
            <a:gdLst/>
            <a:ahLst/>
            <a:cxnLst/>
            <a:rect l="l" t="t" r="r" b="b"/>
            <a:pathLst>
              <a:path w="72716" h="43165" extrusionOk="0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00" name="Google Shape;100;p7"/>
          <p:cNvSpPr/>
          <p:nvPr/>
        </p:nvSpPr>
        <p:spPr>
          <a:xfrm rot="10800000" flipH="1">
            <a:off x="-362816" y="-14504"/>
            <a:ext cx="2795864" cy="1318869"/>
          </a:xfrm>
          <a:custGeom>
            <a:avLst/>
            <a:gdLst/>
            <a:ahLst/>
            <a:cxnLst/>
            <a:rect l="l" t="t" r="r" b="b"/>
            <a:pathLst>
              <a:path w="143993" h="61524" extrusionOk="0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01" name="Google Shape;101;p7"/>
          <p:cNvSpPr/>
          <p:nvPr/>
        </p:nvSpPr>
        <p:spPr>
          <a:xfrm rot="10800000" flipH="1">
            <a:off x="536601" y="1448649"/>
            <a:ext cx="131200" cy="1316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02" name="Google Shape;102;p7"/>
          <p:cNvSpPr/>
          <p:nvPr/>
        </p:nvSpPr>
        <p:spPr>
          <a:xfrm rot="10800000" flipH="1">
            <a:off x="1537401" y="864083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03" name="Google Shape;103;p7"/>
          <p:cNvSpPr/>
          <p:nvPr/>
        </p:nvSpPr>
        <p:spPr>
          <a:xfrm rot="10800000" flipH="1">
            <a:off x="3813001" y="401616"/>
            <a:ext cx="131200" cy="1316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04" name="Google Shape;104;p7"/>
          <p:cNvSpPr/>
          <p:nvPr/>
        </p:nvSpPr>
        <p:spPr>
          <a:xfrm rot="10800000" flipH="1">
            <a:off x="6995568" y="204149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42426129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tents">
  <p:cSld name="Table of cotents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3"/>
          <p:cNvSpPr txBox="1">
            <a:spLocks noGrp="1"/>
          </p:cNvSpPr>
          <p:nvPr>
            <p:ph type="title"/>
          </p:nvPr>
        </p:nvSpPr>
        <p:spPr>
          <a:xfrm>
            <a:off x="3636000" y="484367"/>
            <a:ext cx="4920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68" name="Google Shape;168;p13"/>
          <p:cNvSpPr txBox="1">
            <a:spLocks noGrp="1"/>
          </p:cNvSpPr>
          <p:nvPr>
            <p:ph type="subTitle" idx="1"/>
          </p:nvPr>
        </p:nvSpPr>
        <p:spPr>
          <a:xfrm>
            <a:off x="5839533" y="2491967"/>
            <a:ext cx="5106800" cy="4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69" name="Google Shape;169;p13"/>
          <p:cNvSpPr txBox="1">
            <a:spLocks noGrp="1"/>
          </p:cNvSpPr>
          <p:nvPr>
            <p:ph type="subTitle" idx="2"/>
          </p:nvPr>
        </p:nvSpPr>
        <p:spPr>
          <a:xfrm>
            <a:off x="6735451" y="2917451"/>
            <a:ext cx="3314800" cy="8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13"/>
          <p:cNvSpPr txBox="1">
            <a:spLocks noGrp="1"/>
          </p:cNvSpPr>
          <p:nvPr>
            <p:ph type="subTitle" idx="3"/>
          </p:nvPr>
        </p:nvSpPr>
        <p:spPr>
          <a:xfrm>
            <a:off x="1245651" y="2491967"/>
            <a:ext cx="4920000" cy="4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71" name="Google Shape;171;p13"/>
          <p:cNvSpPr txBox="1">
            <a:spLocks noGrp="1"/>
          </p:cNvSpPr>
          <p:nvPr>
            <p:ph type="subTitle" idx="4"/>
          </p:nvPr>
        </p:nvSpPr>
        <p:spPr>
          <a:xfrm>
            <a:off x="2048251" y="2917451"/>
            <a:ext cx="3314800" cy="8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p13"/>
          <p:cNvSpPr txBox="1">
            <a:spLocks noGrp="1"/>
          </p:cNvSpPr>
          <p:nvPr>
            <p:ph type="subTitle" idx="5"/>
          </p:nvPr>
        </p:nvSpPr>
        <p:spPr>
          <a:xfrm>
            <a:off x="5839467" y="5027800"/>
            <a:ext cx="5106800" cy="4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73" name="Google Shape;173;p13"/>
          <p:cNvSpPr txBox="1">
            <a:spLocks noGrp="1"/>
          </p:cNvSpPr>
          <p:nvPr>
            <p:ph type="subTitle" idx="6"/>
          </p:nvPr>
        </p:nvSpPr>
        <p:spPr>
          <a:xfrm>
            <a:off x="6735451" y="5453300"/>
            <a:ext cx="3314800" cy="8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13"/>
          <p:cNvSpPr txBox="1">
            <a:spLocks noGrp="1"/>
          </p:cNvSpPr>
          <p:nvPr>
            <p:ph type="subTitle" idx="7"/>
          </p:nvPr>
        </p:nvSpPr>
        <p:spPr>
          <a:xfrm>
            <a:off x="1245651" y="5027800"/>
            <a:ext cx="4920000" cy="4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75" name="Google Shape;175;p13"/>
          <p:cNvSpPr txBox="1">
            <a:spLocks noGrp="1"/>
          </p:cNvSpPr>
          <p:nvPr>
            <p:ph type="subTitle" idx="8"/>
          </p:nvPr>
        </p:nvSpPr>
        <p:spPr>
          <a:xfrm>
            <a:off x="2048251" y="5453300"/>
            <a:ext cx="3314800" cy="8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13"/>
          <p:cNvSpPr txBox="1">
            <a:spLocks noGrp="1"/>
          </p:cNvSpPr>
          <p:nvPr>
            <p:ph type="title" idx="9" hasCustomPrompt="1"/>
          </p:nvPr>
        </p:nvSpPr>
        <p:spPr>
          <a:xfrm>
            <a:off x="3012851" y="1561484"/>
            <a:ext cx="1385600" cy="8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6667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9pPr>
          </a:lstStyle>
          <a:p>
            <a:r>
              <a:t>xx%</a:t>
            </a:r>
          </a:p>
        </p:txBody>
      </p:sp>
      <p:sp>
        <p:nvSpPr>
          <p:cNvPr id="177" name="Google Shape;177;p13"/>
          <p:cNvSpPr txBox="1">
            <a:spLocks noGrp="1"/>
          </p:cNvSpPr>
          <p:nvPr>
            <p:ph type="title" idx="13" hasCustomPrompt="1"/>
          </p:nvPr>
        </p:nvSpPr>
        <p:spPr>
          <a:xfrm>
            <a:off x="7700084" y="1561484"/>
            <a:ext cx="1385600" cy="8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6667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9pPr>
          </a:lstStyle>
          <a:p>
            <a:r>
              <a:t>xx%</a:t>
            </a:r>
          </a:p>
        </p:txBody>
      </p:sp>
      <p:sp>
        <p:nvSpPr>
          <p:cNvPr id="178" name="Google Shape;178;p13"/>
          <p:cNvSpPr txBox="1">
            <a:spLocks noGrp="1"/>
          </p:cNvSpPr>
          <p:nvPr>
            <p:ph type="title" idx="14" hasCustomPrompt="1"/>
          </p:nvPr>
        </p:nvSpPr>
        <p:spPr>
          <a:xfrm>
            <a:off x="3012851" y="4094833"/>
            <a:ext cx="1385600" cy="8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6667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9pPr>
          </a:lstStyle>
          <a:p>
            <a:r>
              <a:t>xx%</a:t>
            </a:r>
          </a:p>
        </p:txBody>
      </p:sp>
      <p:sp>
        <p:nvSpPr>
          <p:cNvPr id="179" name="Google Shape;179;p13"/>
          <p:cNvSpPr txBox="1">
            <a:spLocks noGrp="1"/>
          </p:cNvSpPr>
          <p:nvPr>
            <p:ph type="title" idx="15" hasCustomPrompt="1"/>
          </p:nvPr>
        </p:nvSpPr>
        <p:spPr>
          <a:xfrm>
            <a:off x="7700084" y="4094833"/>
            <a:ext cx="1385600" cy="8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6667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9pPr>
          </a:lstStyle>
          <a:p>
            <a:r>
              <a:t>xx%</a:t>
            </a:r>
          </a:p>
        </p:txBody>
      </p:sp>
      <p:sp>
        <p:nvSpPr>
          <p:cNvPr id="180" name="Google Shape;180;p13"/>
          <p:cNvSpPr/>
          <p:nvPr/>
        </p:nvSpPr>
        <p:spPr>
          <a:xfrm rot="-5267561">
            <a:off x="-2889154" y="3283043"/>
            <a:ext cx="6424955" cy="1041291"/>
          </a:xfrm>
          <a:custGeom>
            <a:avLst/>
            <a:gdLst/>
            <a:ahLst/>
            <a:cxnLst/>
            <a:rect l="l" t="t" r="r" b="b"/>
            <a:pathLst>
              <a:path w="79484" h="14785" extrusionOk="0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81" name="Google Shape;181;p13"/>
          <p:cNvSpPr/>
          <p:nvPr/>
        </p:nvSpPr>
        <p:spPr>
          <a:xfrm rot="-5400000">
            <a:off x="-1272442" y="1671437"/>
            <a:ext cx="3191505" cy="1288619"/>
          </a:xfrm>
          <a:custGeom>
            <a:avLst/>
            <a:gdLst/>
            <a:ahLst/>
            <a:cxnLst/>
            <a:rect l="l" t="t" r="r" b="b"/>
            <a:pathLst>
              <a:path w="72716" h="43165" extrusionOk="0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82" name="Google Shape;182;p13"/>
          <p:cNvSpPr/>
          <p:nvPr/>
        </p:nvSpPr>
        <p:spPr>
          <a:xfrm rot="5400000">
            <a:off x="-897100" y="559064"/>
            <a:ext cx="2795864" cy="1318869"/>
          </a:xfrm>
          <a:custGeom>
            <a:avLst/>
            <a:gdLst/>
            <a:ahLst/>
            <a:cxnLst/>
            <a:rect l="l" t="t" r="r" b="b"/>
            <a:pathLst>
              <a:path w="143993" h="61524" extrusionOk="0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83" name="Google Shape;183;p13"/>
          <p:cNvSpPr/>
          <p:nvPr/>
        </p:nvSpPr>
        <p:spPr>
          <a:xfrm rot="5400000">
            <a:off x="161817" y="4177284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84" name="Google Shape;184;p13"/>
          <p:cNvSpPr/>
          <p:nvPr/>
        </p:nvSpPr>
        <p:spPr>
          <a:xfrm rot="5400000">
            <a:off x="1325084" y="352951"/>
            <a:ext cx="131200" cy="1316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85" name="Google Shape;185;p13"/>
          <p:cNvSpPr/>
          <p:nvPr/>
        </p:nvSpPr>
        <p:spPr>
          <a:xfrm rot="5400000">
            <a:off x="720184" y="1720584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86" name="Google Shape;186;p13"/>
          <p:cNvSpPr/>
          <p:nvPr/>
        </p:nvSpPr>
        <p:spPr>
          <a:xfrm rot="5400000">
            <a:off x="588584" y="3600684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87" name="Google Shape;187;p13"/>
          <p:cNvSpPr/>
          <p:nvPr/>
        </p:nvSpPr>
        <p:spPr>
          <a:xfrm rot="5532439">
            <a:off x="8798415" y="2530048"/>
            <a:ext cx="6424955" cy="1041291"/>
          </a:xfrm>
          <a:custGeom>
            <a:avLst/>
            <a:gdLst/>
            <a:ahLst/>
            <a:cxnLst/>
            <a:rect l="l" t="t" r="r" b="b"/>
            <a:pathLst>
              <a:path w="79484" h="14785" extrusionOk="0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88" name="Google Shape;188;p13"/>
          <p:cNvSpPr/>
          <p:nvPr/>
        </p:nvSpPr>
        <p:spPr>
          <a:xfrm rot="5400000">
            <a:off x="10415156" y="3894324"/>
            <a:ext cx="3191505" cy="1288619"/>
          </a:xfrm>
          <a:custGeom>
            <a:avLst/>
            <a:gdLst/>
            <a:ahLst/>
            <a:cxnLst/>
            <a:rect l="l" t="t" r="r" b="b"/>
            <a:pathLst>
              <a:path w="72716" h="43165" extrusionOk="0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89" name="Google Shape;189;p13"/>
          <p:cNvSpPr/>
          <p:nvPr/>
        </p:nvSpPr>
        <p:spPr>
          <a:xfrm rot="-5400000">
            <a:off x="10435453" y="4976448"/>
            <a:ext cx="2795864" cy="1318869"/>
          </a:xfrm>
          <a:custGeom>
            <a:avLst/>
            <a:gdLst/>
            <a:ahLst/>
            <a:cxnLst/>
            <a:rect l="l" t="t" r="r" b="b"/>
            <a:pathLst>
              <a:path w="143993" h="61524" extrusionOk="0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90" name="Google Shape;190;p13"/>
          <p:cNvSpPr/>
          <p:nvPr/>
        </p:nvSpPr>
        <p:spPr>
          <a:xfrm rot="-5400000">
            <a:off x="11954400" y="2459099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91" name="Google Shape;191;p13"/>
          <p:cNvSpPr/>
          <p:nvPr/>
        </p:nvSpPr>
        <p:spPr>
          <a:xfrm rot="-5400000">
            <a:off x="11482833" y="5002199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92" name="Google Shape;192;p13"/>
          <p:cNvSpPr/>
          <p:nvPr/>
        </p:nvSpPr>
        <p:spPr>
          <a:xfrm rot="-5400000">
            <a:off x="11614433" y="3122099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93" name="Google Shape;193;p13"/>
          <p:cNvSpPr/>
          <p:nvPr/>
        </p:nvSpPr>
        <p:spPr>
          <a:xfrm rot="-5400000">
            <a:off x="10877933" y="6369832"/>
            <a:ext cx="131200" cy="1316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29166186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 1">
  <p:cSld name="Section title and description 1"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8"/>
          <p:cNvSpPr txBox="1">
            <a:spLocks noGrp="1"/>
          </p:cNvSpPr>
          <p:nvPr>
            <p:ph type="title"/>
          </p:nvPr>
        </p:nvSpPr>
        <p:spPr>
          <a:xfrm>
            <a:off x="2855933" y="2563933"/>
            <a:ext cx="6480000" cy="109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265" name="Google Shape;265;p18"/>
          <p:cNvSpPr txBox="1">
            <a:spLocks noGrp="1"/>
          </p:cNvSpPr>
          <p:nvPr>
            <p:ph type="subTitle" idx="1"/>
          </p:nvPr>
        </p:nvSpPr>
        <p:spPr>
          <a:xfrm>
            <a:off x="2856067" y="3676167"/>
            <a:ext cx="6480000" cy="65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133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6" name="Google Shape;266;p18"/>
          <p:cNvSpPr/>
          <p:nvPr/>
        </p:nvSpPr>
        <p:spPr>
          <a:xfrm rot="-5400000">
            <a:off x="-1373147" y="1087041"/>
            <a:ext cx="5411089" cy="2306376"/>
          </a:xfrm>
          <a:custGeom>
            <a:avLst/>
            <a:gdLst/>
            <a:ahLst/>
            <a:cxnLst/>
            <a:rect l="l" t="t" r="r" b="b"/>
            <a:pathLst>
              <a:path w="64695" h="36451" extrusionOk="0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267" name="Google Shape;267;p18"/>
          <p:cNvSpPr/>
          <p:nvPr/>
        </p:nvSpPr>
        <p:spPr>
          <a:xfrm rot="-5400000">
            <a:off x="-2517625" y="2122984"/>
            <a:ext cx="5507025" cy="1446891"/>
          </a:xfrm>
          <a:custGeom>
            <a:avLst/>
            <a:gdLst/>
            <a:ahLst/>
            <a:cxnLst/>
            <a:rect l="l" t="t" r="r" b="b"/>
            <a:pathLst>
              <a:path w="72716" h="43165" extrusionOk="0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268" name="Google Shape;268;p18"/>
          <p:cNvSpPr/>
          <p:nvPr/>
        </p:nvSpPr>
        <p:spPr>
          <a:xfrm rot="5400000">
            <a:off x="516341" y="4814375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269" name="Google Shape;269;p18"/>
          <p:cNvSpPr/>
          <p:nvPr/>
        </p:nvSpPr>
        <p:spPr>
          <a:xfrm rot="5400000">
            <a:off x="804492" y="2296292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270" name="Google Shape;270;p18"/>
          <p:cNvSpPr/>
          <p:nvPr/>
        </p:nvSpPr>
        <p:spPr>
          <a:xfrm rot="5400000">
            <a:off x="-1002637" y="340299"/>
            <a:ext cx="3832268" cy="2029088"/>
          </a:xfrm>
          <a:custGeom>
            <a:avLst/>
            <a:gdLst/>
            <a:ahLst/>
            <a:cxnLst/>
            <a:rect l="l" t="t" r="r" b="b"/>
            <a:pathLst>
              <a:path w="80952" h="42859" extrusionOk="0">
                <a:moveTo>
                  <a:pt x="7027" y="1"/>
                </a:moveTo>
                <a:cubicBezTo>
                  <a:pt x="6872" y="1"/>
                  <a:pt x="6717" y="3"/>
                  <a:pt x="6562" y="7"/>
                </a:cubicBezTo>
                <a:cubicBezTo>
                  <a:pt x="4866" y="30"/>
                  <a:pt x="3192" y="387"/>
                  <a:pt x="1629" y="1056"/>
                </a:cubicBezTo>
                <a:cubicBezTo>
                  <a:pt x="0" y="1793"/>
                  <a:pt x="89" y="2418"/>
                  <a:pt x="335" y="4114"/>
                </a:cubicBezTo>
                <a:cubicBezTo>
                  <a:pt x="982" y="8332"/>
                  <a:pt x="1652" y="12528"/>
                  <a:pt x="2321" y="16724"/>
                </a:cubicBezTo>
                <a:lnTo>
                  <a:pt x="4241" y="29022"/>
                </a:lnTo>
                <a:cubicBezTo>
                  <a:pt x="4866" y="32972"/>
                  <a:pt x="6160" y="37347"/>
                  <a:pt x="6160" y="41342"/>
                </a:cubicBezTo>
                <a:cubicBezTo>
                  <a:pt x="6227" y="41676"/>
                  <a:pt x="6294" y="42056"/>
                  <a:pt x="6562" y="42257"/>
                </a:cubicBezTo>
                <a:cubicBezTo>
                  <a:pt x="6776" y="42374"/>
                  <a:pt x="7008" y="42440"/>
                  <a:pt x="7256" y="42440"/>
                </a:cubicBezTo>
                <a:cubicBezTo>
                  <a:pt x="7292" y="42440"/>
                  <a:pt x="7328" y="42438"/>
                  <a:pt x="7365" y="42435"/>
                </a:cubicBezTo>
                <a:cubicBezTo>
                  <a:pt x="18275" y="42693"/>
                  <a:pt x="29189" y="42859"/>
                  <a:pt x="40102" y="42859"/>
                </a:cubicBezTo>
                <a:cubicBezTo>
                  <a:pt x="53724" y="42859"/>
                  <a:pt x="67345" y="42601"/>
                  <a:pt x="80951" y="41944"/>
                </a:cubicBezTo>
                <a:cubicBezTo>
                  <a:pt x="71220" y="38596"/>
                  <a:pt x="61154" y="36409"/>
                  <a:pt x="50910" y="35450"/>
                </a:cubicBezTo>
                <a:cubicBezTo>
                  <a:pt x="46357" y="35003"/>
                  <a:pt x="41513" y="34735"/>
                  <a:pt x="37741" y="32124"/>
                </a:cubicBezTo>
                <a:cubicBezTo>
                  <a:pt x="33880" y="29423"/>
                  <a:pt x="31939" y="24781"/>
                  <a:pt x="30443" y="20317"/>
                </a:cubicBezTo>
                <a:cubicBezTo>
                  <a:pt x="28948" y="15854"/>
                  <a:pt x="27609" y="11144"/>
                  <a:pt x="24439" y="7663"/>
                </a:cubicBezTo>
                <a:cubicBezTo>
                  <a:pt x="22676" y="5743"/>
                  <a:pt x="20422" y="4315"/>
                  <a:pt x="18123" y="3087"/>
                </a:cubicBezTo>
                <a:cubicBezTo>
                  <a:pt x="14732" y="1327"/>
                  <a:pt x="10908" y="1"/>
                  <a:pt x="70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271" name="Google Shape;271;p18"/>
          <p:cNvSpPr/>
          <p:nvPr/>
        </p:nvSpPr>
        <p:spPr>
          <a:xfrm rot="5400000">
            <a:off x="1378541" y="1524108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272" name="Google Shape;272;p18"/>
          <p:cNvSpPr/>
          <p:nvPr/>
        </p:nvSpPr>
        <p:spPr>
          <a:xfrm rot="5400000">
            <a:off x="2637925" y="26792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273" name="Google Shape;273;p18"/>
          <p:cNvSpPr/>
          <p:nvPr/>
        </p:nvSpPr>
        <p:spPr>
          <a:xfrm rot="5400000">
            <a:off x="8154060" y="3408181"/>
            <a:ext cx="5411089" cy="2306376"/>
          </a:xfrm>
          <a:custGeom>
            <a:avLst/>
            <a:gdLst/>
            <a:ahLst/>
            <a:cxnLst/>
            <a:rect l="l" t="t" r="r" b="b"/>
            <a:pathLst>
              <a:path w="64695" h="36451" extrusionOk="0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274" name="Google Shape;274;p18"/>
          <p:cNvSpPr/>
          <p:nvPr/>
        </p:nvSpPr>
        <p:spPr>
          <a:xfrm rot="5400000">
            <a:off x="9202601" y="3231725"/>
            <a:ext cx="5507025" cy="1446891"/>
          </a:xfrm>
          <a:custGeom>
            <a:avLst/>
            <a:gdLst/>
            <a:ahLst/>
            <a:cxnLst/>
            <a:rect l="l" t="t" r="r" b="b"/>
            <a:pathLst>
              <a:path w="72716" h="43165" extrusionOk="0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275" name="Google Shape;275;p18"/>
          <p:cNvSpPr/>
          <p:nvPr/>
        </p:nvSpPr>
        <p:spPr>
          <a:xfrm rot="-5400000">
            <a:off x="11544459" y="1855625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276" name="Google Shape;276;p18"/>
          <p:cNvSpPr/>
          <p:nvPr/>
        </p:nvSpPr>
        <p:spPr>
          <a:xfrm rot="-5400000">
            <a:off x="11169508" y="4287308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277" name="Google Shape;277;p18"/>
          <p:cNvSpPr/>
          <p:nvPr/>
        </p:nvSpPr>
        <p:spPr>
          <a:xfrm rot="-5400000">
            <a:off x="9362370" y="4432213"/>
            <a:ext cx="3832268" cy="2029088"/>
          </a:xfrm>
          <a:custGeom>
            <a:avLst/>
            <a:gdLst/>
            <a:ahLst/>
            <a:cxnLst/>
            <a:rect l="l" t="t" r="r" b="b"/>
            <a:pathLst>
              <a:path w="80952" h="42859" extrusionOk="0">
                <a:moveTo>
                  <a:pt x="7027" y="1"/>
                </a:moveTo>
                <a:cubicBezTo>
                  <a:pt x="6872" y="1"/>
                  <a:pt x="6717" y="3"/>
                  <a:pt x="6562" y="7"/>
                </a:cubicBezTo>
                <a:cubicBezTo>
                  <a:pt x="4866" y="30"/>
                  <a:pt x="3192" y="387"/>
                  <a:pt x="1629" y="1056"/>
                </a:cubicBezTo>
                <a:cubicBezTo>
                  <a:pt x="0" y="1793"/>
                  <a:pt x="89" y="2418"/>
                  <a:pt x="335" y="4114"/>
                </a:cubicBezTo>
                <a:cubicBezTo>
                  <a:pt x="982" y="8332"/>
                  <a:pt x="1652" y="12528"/>
                  <a:pt x="2321" y="16724"/>
                </a:cubicBezTo>
                <a:lnTo>
                  <a:pt x="4241" y="29022"/>
                </a:lnTo>
                <a:cubicBezTo>
                  <a:pt x="4866" y="32972"/>
                  <a:pt x="6160" y="37347"/>
                  <a:pt x="6160" y="41342"/>
                </a:cubicBezTo>
                <a:cubicBezTo>
                  <a:pt x="6227" y="41676"/>
                  <a:pt x="6294" y="42056"/>
                  <a:pt x="6562" y="42257"/>
                </a:cubicBezTo>
                <a:cubicBezTo>
                  <a:pt x="6776" y="42374"/>
                  <a:pt x="7008" y="42440"/>
                  <a:pt x="7256" y="42440"/>
                </a:cubicBezTo>
                <a:cubicBezTo>
                  <a:pt x="7292" y="42440"/>
                  <a:pt x="7328" y="42438"/>
                  <a:pt x="7365" y="42435"/>
                </a:cubicBezTo>
                <a:cubicBezTo>
                  <a:pt x="18275" y="42693"/>
                  <a:pt x="29189" y="42859"/>
                  <a:pt x="40102" y="42859"/>
                </a:cubicBezTo>
                <a:cubicBezTo>
                  <a:pt x="53724" y="42859"/>
                  <a:pt x="67345" y="42601"/>
                  <a:pt x="80951" y="41944"/>
                </a:cubicBezTo>
                <a:cubicBezTo>
                  <a:pt x="71220" y="38596"/>
                  <a:pt x="61154" y="36409"/>
                  <a:pt x="50910" y="35450"/>
                </a:cubicBezTo>
                <a:cubicBezTo>
                  <a:pt x="46357" y="35003"/>
                  <a:pt x="41513" y="34735"/>
                  <a:pt x="37741" y="32124"/>
                </a:cubicBezTo>
                <a:cubicBezTo>
                  <a:pt x="33880" y="29423"/>
                  <a:pt x="31939" y="24781"/>
                  <a:pt x="30443" y="20317"/>
                </a:cubicBezTo>
                <a:cubicBezTo>
                  <a:pt x="28948" y="15854"/>
                  <a:pt x="27609" y="11144"/>
                  <a:pt x="24439" y="7663"/>
                </a:cubicBezTo>
                <a:cubicBezTo>
                  <a:pt x="22676" y="5743"/>
                  <a:pt x="20422" y="4315"/>
                  <a:pt x="18123" y="3087"/>
                </a:cubicBezTo>
                <a:cubicBezTo>
                  <a:pt x="14732" y="1327"/>
                  <a:pt x="10908" y="1"/>
                  <a:pt x="70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278" name="Google Shape;278;p18"/>
          <p:cNvSpPr/>
          <p:nvPr/>
        </p:nvSpPr>
        <p:spPr>
          <a:xfrm rot="-5400000">
            <a:off x="10682259" y="5145892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279" name="Google Shape;279;p18"/>
          <p:cNvSpPr/>
          <p:nvPr/>
        </p:nvSpPr>
        <p:spPr>
          <a:xfrm rot="-5400000">
            <a:off x="9336075" y="6556808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8847707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8"/>
          <p:cNvSpPr txBox="1">
            <a:spLocks noGrp="1"/>
          </p:cNvSpPr>
          <p:nvPr>
            <p:ph type="title"/>
          </p:nvPr>
        </p:nvSpPr>
        <p:spPr>
          <a:xfrm>
            <a:off x="1850800" y="1434700"/>
            <a:ext cx="8490400" cy="378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12666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107" name="Google Shape;107;p8"/>
          <p:cNvSpPr/>
          <p:nvPr/>
        </p:nvSpPr>
        <p:spPr>
          <a:xfrm flipH="1">
            <a:off x="-568538" y="-112933"/>
            <a:ext cx="9186761" cy="1173337"/>
          </a:xfrm>
          <a:custGeom>
            <a:avLst/>
            <a:gdLst/>
            <a:ahLst/>
            <a:cxnLst/>
            <a:rect l="l" t="t" r="r" b="b"/>
            <a:pathLst>
              <a:path w="79484" h="14785" extrusionOk="0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08" name="Google Shape;108;p8"/>
          <p:cNvSpPr/>
          <p:nvPr/>
        </p:nvSpPr>
        <p:spPr>
          <a:xfrm rot="10800000">
            <a:off x="-393045" y="-486934"/>
            <a:ext cx="4115539" cy="1296135"/>
          </a:xfrm>
          <a:custGeom>
            <a:avLst/>
            <a:gdLst/>
            <a:ahLst/>
            <a:cxnLst/>
            <a:rect l="l" t="t" r="r" b="b"/>
            <a:pathLst>
              <a:path w="49839" h="23502" extrusionOk="0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09" name="Google Shape;109;p8"/>
          <p:cNvSpPr/>
          <p:nvPr/>
        </p:nvSpPr>
        <p:spPr>
          <a:xfrm rot="-5400147">
            <a:off x="309953" y="-922167"/>
            <a:ext cx="1873119" cy="2791797"/>
          </a:xfrm>
          <a:custGeom>
            <a:avLst/>
            <a:gdLst/>
            <a:ahLst/>
            <a:cxnLst/>
            <a:rect l="l" t="t" r="r" b="b"/>
            <a:pathLst>
              <a:path w="24039" h="44420" extrusionOk="0">
                <a:moveTo>
                  <a:pt x="17715" y="1"/>
                </a:moveTo>
                <a:cubicBezTo>
                  <a:pt x="16371" y="1"/>
                  <a:pt x="14900" y="541"/>
                  <a:pt x="13704" y="2213"/>
                </a:cubicBezTo>
                <a:cubicBezTo>
                  <a:pt x="10848" y="6185"/>
                  <a:pt x="15289" y="12211"/>
                  <a:pt x="13392" y="17300"/>
                </a:cubicBezTo>
                <a:cubicBezTo>
                  <a:pt x="11272" y="22947"/>
                  <a:pt x="1" y="24509"/>
                  <a:pt x="1384" y="34262"/>
                </a:cubicBezTo>
                <a:cubicBezTo>
                  <a:pt x="2268" y="40412"/>
                  <a:pt x="11808" y="44419"/>
                  <a:pt x="18141" y="44419"/>
                </a:cubicBezTo>
                <a:cubicBezTo>
                  <a:pt x="19486" y="44419"/>
                  <a:pt x="20686" y="44239"/>
                  <a:pt x="21628" y="43860"/>
                </a:cubicBezTo>
                <a:cubicBezTo>
                  <a:pt x="21918" y="43748"/>
                  <a:pt x="23413" y="36851"/>
                  <a:pt x="23480" y="36048"/>
                </a:cubicBezTo>
                <a:cubicBezTo>
                  <a:pt x="24038" y="28549"/>
                  <a:pt x="24016" y="20983"/>
                  <a:pt x="23369" y="13484"/>
                </a:cubicBezTo>
                <a:cubicBezTo>
                  <a:pt x="23056" y="9890"/>
                  <a:pt x="22699" y="6252"/>
                  <a:pt x="22186" y="2681"/>
                </a:cubicBezTo>
                <a:cubicBezTo>
                  <a:pt x="22052" y="1766"/>
                  <a:pt x="22141" y="2168"/>
                  <a:pt x="21315" y="1320"/>
                </a:cubicBezTo>
                <a:cubicBezTo>
                  <a:pt x="20767" y="784"/>
                  <a:pt x="19333" y="1"/>
                  <a:pt x="177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10" name="Google Shape;110;p8"/>
          <p:cNvSpPr/>
          <p:nvPr/>
        </p:nvSpPr>
        <p:spPr>
          <a:xfrm flipH="1">
            <a:off x="911355" y="809200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11" name="Google Shape;111;p8"/>
          <p:cNvSpPr/>
          <p:nvPr/>
        </p:nvSpPr>
        <p:spPr>
          <a:xfrm flipH="1">
            <a:off x="3301421" y="888733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12" name="Google Shape;112;p8"/>
          <p:cNvSpPr/>
          <p:nvPr/>
        </p:nvSpPr>
        <p:spPr>
          <a:xfrm flipH="1">
            <a:off x="4231488" y="326300"/>
            <a:ext cx="131200" cy="1316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13" name="Google Shape;113;p8"/>
          <p:cNvSpPr/>
          <p:nvPr/>
        </p:nvSpPr>
        <p:spPr>
          <a:xfrm flipH="1">
            <a:off x="8755255" y="364733"/>
            <a:ext cx="218000" cy="218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14" name="Google Shape;114;p8"/>
          <p:cNvSpPr/>
          <p:nvPr/>
        </p:nvSpPr>
        <p:spPr>
          <a:xfrm rot="10800000" flipH="1">
            <a:off x="3508128" y="5907153"/>
            <a:ext cx="9186761" cy="1173337"/>
          </a:xfrm>
          <a:custGeom>
            <a:avLst/>
            <a:gdLst/>
            <a:ahLst/>
            <a:cxnLst/>
            <a:rect l="l" t="t" r="r" b="b"/>
            <a:pathLst>
              <a:path w="79484" h="14785" extrusionOk="0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15" name="Google Shape;115;p8"/>
          <p:cNvSpPr/>
          <p:nvPr/>
        </p:nvSpPr>
        <p:spPr>
          <a:xfrm>
            <a:off x="8403857" y="6158357"/>
            <a:ext cx="4115539" cy="1296135"/>
          </a:xfrm>
          <a:custGeom>
            <a:avLst/>
            <a:gdLst/>
            <a:ahLst/>
            <a:cxnLst/>
            <a:rect l="l" t="t" r="r" b="b"/>
            <a:pathLst>
              <a:path w="49839" h="23502" extrusionOk="0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16" name="Google Shape;116;p8"/>
          <p:cNvSpPr/>
          <p:nvPr/>
        </p:nvSpPr>
        <p:spPr>
          <a:xfrm rot="5399853">
            <a:off x="9943281" y="5097926"/>
            <a:ext cx="1873119" cy="2791797"/>
          </a:xfrm>
          <a:custGeom>
            <a:avLst/>
            <a:gdLst/>
            <a:ahLst/>
            <a:cxnLst/>
            <a:rect l="l" t="t" r="r" b="b"/>
            <a:pathLst>
              <a:path w="24039" h="44420" extrusionOk="0">
                <a:moveTo>
                  <a:pt x="17715" y="1"/>
                </a:moveTo>
                <a:cubicBezTo>
                  <a:pt x="16371" y="1"/>
                  <a:pt x="14900" y="541"/>
                  <a:pt x="13704" y="2213"/>
                </a:cubicBezTo>
                <a:cubicBezTo>
                  <a:pt x="10848" y="6185"/>
                  <a:pt x="15289" y="12211"/>
                  <a:pt x="13392" y="17300"/>
                </a:cubicBezTo>
                <a:cubicBezTo>
                  <a:pt x="11272" y="22947"/>
                  <a:pt x="1" y="24509"/>
                  <a:pt x="1384" y="34262"/>
                </a:cubicBezTo>
                <a:cubicBezTo>
                  <a:pt x="2268" y="40412"/>
                  <a:pt x="11808" y="44419"/>
                  <a:pt x="18141" y="44419"/>
                </a:cubicBezTo>
                <a:cubicBezTo>
                  <a:pt x="19486" y="44419"/>
                  <a:pt x="20686" y="44239"/>
                  <a:pt x="21628" y="43860"/>
                </a:cubicBezTo>
                <a:cubicBezTo>
                  <a:pt x="21918" y="43748"/>
                  <a:pt x="23413" y="36851"/>
                  <a:pt x="23480" y="36048"/>
                </a:cubicBezTo>
                <a:cubicBezTo>
                  <a:pt x="24038" y="28549"/>
                  <a:pt x="24016" y="20983"/>
                  <a:pt x="23369" y="13484"/>
                </a:cubicBezTo>
                <a:cubicBezTo>
                  <a:pt x="23056" y="9890"/>
                  <a:pt x="22699" y="6252"/>
                  <a:pt x="22186" y="2681"/>
                </a:cubicBezTo>
                <a:cubicBezTo>
                  <a:pt x="22052" y="1766"/>
                  <a:pt x="22141" y="2168"/>
                  <a:pt x="21315" y="1320"/>
                </a:cubicBezTo>
                <a:cubicBezTo>
                  <a:pt x="20767" y="784"/>
                  <a:pt x="19333" y="1"/>
                  <a:pt x="177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17" name="Google Shape;117;p8"/>
          <p:cNvSpPr/>
          <p:nvPr/>
        </p:nvSpPr>
        <p:spPr>
          <a:xfrm rot="10800000" flipH="1">
            <a:off x="11083795" y="6026756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18" name="Google Shape;118;p8"/>
          <p:cNvSpPr/>
          <p:nvPr/>
        </p:nvSpPr>
        <p:spPr>
          <a:xfrm rot="10800000" flipH="1">
            <a:off x="8606928" y="5860823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19" name="Google Shape;119;p8"/>
          <p:cNvSpPr/>
          <p:nvPr/>
        </p:nvSpPr>
        <p:spPr>
          <a:xfrm rot="10800000" flipH="1">
            <a:off x="7763661" y="6509656"/>
            <a:ext cx="131200" cy="1316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20" name="Google Shape;120;p8"/>
          <p:cNvSpPr/>
          <p:nvPr/>
        </p:nvSpPr>
        <p:spPr>
          <a:xfrm rot="10800000" flipH="1">
            <a:off x="11666561" y="5642823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21" name="Google Shape;121;p8"/>
          <p:cNvSpPr/>
          <p:nvPr/>
        </p:nvSpPr>
        <p:spPr>
          <a:xfrm rot="10800000" flipH="1">
            <a:off x="3153095" y="6384823"/>
            <a:ext cx="218000" cy="218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22" name="Google Shape;122;p8"/>
          <p:cNvSpPr/>
          <p:nvPr/>
        </p:nvSpPr>
        <p:spPr>
          <a:xfrm flipH="1">
            <a:off x="241788" y="1106733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2790516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BFC3A-617D-4E2E-B914-789DB9A2B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FFC14-6B39-4CDC-B163-D53F4F4486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F85AD1-0F9E-4ACF-930D-A600FD09C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54FD2-9807-47AE-B332-82BE46C02019}" type="datetimeFigureOut">
              <a:rPr lang="bg-BG" smtClean="0"/>
              <a:t>4.7.2023 г.</a:t>
            </a:fld>
            <a:endParaRPr lang="bg-BG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5B0F20-F766-4357-8040-C1450E965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FD32A-B1F3-4E4C-81C6-295C00157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90DB1-4724-4F0C-83F0-B00191C9E674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95183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A33E8-15CF-4667-806F-5F4B4401B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80EE8B-CEED-4742-8B94-E632DE349B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31A9A0-D491-4592-95EE-C988393A4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54FD2-9807-47AE-B332-82BE46C02019}" type="datetimeFigureOut">
              <a:rPr lang="bg-BG" smtClean="0"/>
              <a:t>4.7.2023 г.</a:t>
            </a:fld>
            <a:endParaRPr lang="bg-BG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C00A78-C426-4577-B64F-53B4781C2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059E02-5D86-4164-B1B7-BE83E9445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90DB1-4724-4F0C-83F0-B00191C9E674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920034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E1D68-A52A-45AB-98EC-7263A980D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B26A9D-8A62-4A08-90EB-CCACC19B3E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A9F4BD-F272-4033-B336-489A2EA01C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3D5F9-F862-473C-B98C-BD0973A96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54FD2-9807-47AE-B332-82BE46C02019}" type="datetimeFigureOut">
              <a:rPr lang="bg-BG" smtClean="0"/>
              <a:t>4.7.2023 г.</a:t>
            </a:fld>
            <a:endParaRPr lang="bg-BG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F53611-14FF-466B-BE71-0C3509271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3D147D-104E-4939-8F73-60E382302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90DB1-4724-4F0C-83F0-B00191C9E674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923660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6B13E-5CDD-46BC-A5F7-59C3E233C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E2BEB8-F218-412E-9631-D463AC25BE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929BCC-FDD0-4BF8-B97D-F6C719420F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089A26-0EC0-4A46-B178-02C58F7F98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1C0E3A-65C1-4256-876C-657AC46DAB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DC4F2E-5E95-4AF9-A5B2-7F6AB1C8B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54FD2-9807-47AE-B332-82BE46C02019}" type="datetimeFigureOut">
              <a:rPr lang="bg-BG" smtClean="0"/>
              <a:t>4.7.2023 г.</a:t>
            </a:fld>
            <a:endParaRPr lang="bg-BG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34CCD2-9482-49E0-93E4-E3484CE49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9836E4-98FB-4F02-9A1B-523C8DB34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90DB1-4724-4F0C-83F0-B00191C9E674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621818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21DE6-B326-493E-A33A-E5BB3B10A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38BDA6-9E1B-4459-AABD-8805CEDCA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54FD2-9807-47AE-B332-82BE46C02019}" type="datetimeFigureOut">
              <a:rPr lang="bg-BG" smtClean="0"/>
              <a:t>4.7.2023 г.</a:t>
            </a:fld>
            <a:endParaRPr lang="bg-B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EED72B-1192-4B7D-8E09-B6F4086C9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A413FE-6C78-4786-92A7-FA6FE9306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90DB1-4724-4F0C-83F0-B00191C9E674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54428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0FBB03-C2B4-4A81-AF78-60F9B2A64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54FD2-9807-47AE-B332-82BE46C02019}" type="datetimeFigureOut">
              <a:rPr lang="bg-BG" smtClean="0"/>
              <a:t>4.7.2023 г.</a:t>
            </a:fld>
            <a:endParaRPr lang="bg-BG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9D9293-B306-4751-AB20-F7B73818D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71D1BF-04C1-43C6-8DD1-89945338C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90DB1-4724-4F0C-83F0-B00191C9E674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76508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EE07B-83F0-4885-A642-C42A49E86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260B63-6820-4408-9476-B19057504F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B9ACBA-9EAF-4875-BE24-CAB5B3ED4C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76AB24-656F-4DE0-AAA8-305C0B40D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54FD2-9807-47AE-B332-82BE46C02019}" type="datetimeFigureOut">
              <a:rPr lang="bg-BG" smtClean="0"/>
              <a:t>4.7.2023 г.</a:t>
            </a:fld>
            <a:endParaRPr lang="bg-BG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CD6527-F767-4F78-83C2-B16164508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51B29E-3ABA-40E7-8D64-40E2A26AA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90DB1-4724-4F0C-83F0-B00191C9E674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382064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8958B-27DC-4909-A8D3-022CC1A1E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802995-ADE2-4F34-9112-BA6FE637B8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8024B7-2559-4EE4-8327-01874E71D2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6B2FDF-57B6-425A-AE0D-498FEDB3E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54FD2-9807-47AE-B332-82BE46C02019}" type="datetimeFigureOut">
              <a:rPr lang="bg-BG" smtClean="0"/>
              <a:t>4.7.2023 г.</a:t>
            </a:fld>
            <a:endParaRPr lang="bg-BG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94C54C-AA10-47C6-9345-596DC27D1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D42E7E-62B6-4AD7-A9BE-42FDB0E81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90DB1-4724-4F0C-83F0-B00191C9E674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542770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B1D660-56BF-49F7-8DB0-34CBF451B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120192-B313-45C7-9AA0-B461464251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B0D7E5-4402-4414-9AB7-1F184D54A7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A54FD2-9807-47AE-B332-82BE46C02019}" type="datetimeFigureOut">
              <a:rPr lang="bg-BG" smtClean="0"/>
              <a:t>4.7.2023 г.</a:t>
            </a:fld>
            <a:endParaRPr lang="bg-BG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8BA4B9-B34E-46B7-9181-6B11EA40EC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9DFB16-2FC8-4324-A652-EFDB642624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D90DB1-4724-4F0C-83F0-B00191C9E674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001628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de.wikipedia.org/wiki/ChatGPT" TargetMode="External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33"/>
          <p:cNvSpPr txBox="1">
            <a:spLocks noGrp="1"/>
          </p:cNvSpPr>
          <p:nvPr>
            <p:ph type="title"/>
          </p:nvPr>
        </p:nvSpPr>
        <p:spPr>
          <a:xfrm>
            <a:off x="371856" y="2496311"/>
            <a:ext cx="11698224" cy="3303355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-GB" b="1" dirty="0"/>
              <a:t>Car Rental System</a:t>
            </a:r>
            <a:br>
              <a:rPr lang="en-GB" b="1" dirty="0"/>
            </a:br>
            <a:endParaRPr sz="10000" b="1" dirty="0">
              <a:solidFill>
                <a:schemeClr val="tx2">
                  <a:lumMod val="75000"/>
                </a:schemeClr>
              </a:solidFill>
              <a:latin typeface="Josefin Sans" pitchFamily="2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29"/>
          <p:cNvSpPr txBox="1">
            <a:spLocks noGrp="1"/>
          </p:cNvSpPr>
          <p:nvPr>
            <p:ph type="title"/>
          </p:nvPr>
        </p:nvSpPr>
        <p:spPr>
          <a:xfrm>
            <a:off x="810921" y="4155519"/>
            <a:ext cx="10752000" cy="1188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ctr"/>
            <a:r>
              <a:rPr lang="en-US" sz="3600" b="0" i="0" dirty="0">
                <a:effectLst/>
                <a:latin typeface="gg sans"/>
              </a:rPr>
              <a:t>back-end, front-end, QA, Scrum trainer</a:t>
            </a:r>
            <a:endParaRPr sz="6600" b="1" dirty="0">
              <a:latin typeface="Josefin Sans" pitchFamily="2" charset="0"/>
            </a:endParaRPr>
          </a:p>
        </p:txBody>
      </p:sp>
      <p:pic>
        <p:nvPicPr>
          <p:cNvPr id="3" name="Картина 2" descr="Картина, която съдържа Човешко лице, човек, дрехи, врат&#10;&#10;Описанието е генерирано автоматично">
            <a:extLst>
              <a:ext uri="{FF2B5EF4-FFF2-40B4-BE49-F238E27FC236}">
                <a16:creationId xmlns:a16="http://schemas.microsoft.com/office/drawing/2014/main" id="{0202A5A5-DCDB-E72C-C4E0-7E7CEF3BE2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9615" y="1295794"/>
            <a:ext cx="2320261" cy="2983193"/>
          </a:xfrm>
          <a:prstGeom prst="rect">
            <a:avLst/>
          </a:prstGeom>
        </p:spPr>
      </p:pic>
      <p:sp>
        <p:nvSpPr>
          <p:cNvPr id="5" name="Текстово поле 4">
            <a:extLst>
              <a:ext uri="{FF2B5EF4-FFF2-40B4-BE49-F238E27FC236}">
                <a16:creationId xmlns:a16="http://schemas.microsoft.com/office/drawing/2014/main" id="{54F91794-3144-C6CB-2893-D70C4D097DD4}"/>
              </a:ext>
            </a:extLst>
          </p:cNvPr>
          <p:cNvSpPr txBox="1"/>
          <p:nvPr/>
        </p:nvSpPr>
        <p:spPr>
          <a:xfrm>
            <a:off x="4845844" y="377309"/>
            <a:ext cx="641508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dirty="0">
                <a:latin typeface="gg sans"/>
              </a:rPr>
              <a:t>T</a:t>
            </a:r>
            <a:r>
              <a:rPr lang="en-US" sz="4800" b="0" i="0" dirty="0">
                <a:effectLst/>
                <a:latin typeface="gg sans"/>
              </a:rPr>
              <a:t>eam</a:t>
            </a:r>
            <a:endParaRPr lang="en-US" sz="4800" dirty="0"/>
          </a:p>
        </p:txBody>
      </p:sp>
    </p:spTree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30"/>
          <p:cNvSpPr txBox="1">
            <a:spLocks noGrp="1"/>
          </p:cNvSpPr>
          <p:nvPr>
            <p:ph type="title"/>
          </p:nvPr>
        </p:nvSpPr>
        <p:spPr>
          <a:xfrm>
            <a:off x="249015" y="2880799"/>
            <a:ext cx="7505097" cy="1096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sz="6000" b="1" dirty="0">
                <a:solidFill>
                  <a:schemeClr val="tx2">
                    <a:lumMod val="75000"/>
                  </a:schemeClr>
                </a:solidFill>
                <a:latin typeface="Josefin Sans" pitchFamily="2" charset="0"/>
              </a:rPr>
              <a:t>Idea Of The Project</a:t>
            </a:r>
            <a:endParaRPr sz="6000" b="1" dirty="0">
              <a:solidFill>
                <a:schemeClr val="tx2">
                  <a:lumMod val="75000"/>
                </a:schemeClr>
              </a:solidFill>
              <a:latin typeface="Josefin Sans" pitchFamily="2" charset="0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4E87FDF1-DA33-F060-847B-C1CD295401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710405">
            <a:off x="8112433" y="360939"/>
            <a:ext cx="6136120" cy="6136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31"/>
          <p:cNvSpPr txBox="1">
            <a:spLocks noGrp="1"/>
          </p:cNvSpPr>
          <p:nvPr>
            <p:ph type="title"/>
          </p:nvPr>
        </p:nvSpPr>
        <p:spPr>
          <a:xfrm>
            <a:off x="3212955" y="880472"/>
            <a:ext cx="574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ctr"/>
            <a:r>
              <a:rPr lang="en" b="1" dirty="0">
                <a:solidFill>
                  <a:schemeClr val="tx2">
                    <a:lumMod val="75000"/>
                  </a:schemeClr>
                </a:solidFill>
                <a:latin typeface="Josefin Sans" pitchFamily="2" charset="0"/>
              </a:rPr>
              <a:t>Stages Of Progress</a:t>
            </a:r>
            <a:endParaRPr b="1" dirty="0">
              <a:solidFill>
                <a:schemeClr val="tx2">
                  <a:lumMod val="75000"/>
                </a:schemeClr>
              </a:solidFill>
              <a:latin typeface="Josefin Sans" pitchFamily="2" charset="0"/>
            </a:endParaRPr>
          </a:p>
        </p:txBody>
      </p:sp>
      <p:sp>
        <p:nvSpPr>
          <p:cNvPr id="479" name="Google Shape;479;p31"/>
          <p:cNvSpPr txBox="1">
            <a:spLocks noGrp="1"/>
          </p:cNvSpPr>
          <p:nvPr>
            <p:ph type="subTitle" idx="1"/>
          </p:nvPr>
        </p:nvSpPr>
        <p:spPr>
          <a:xfrm>
            <a:off x="5831845" y="2951321"/>
            <a:ext cx="5106800" cy="476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marL="0" indent="0"/>
            <a:r>
              <a:rPr lang="en" sz="2700" dirty="0">
                <a:solidFill>
                  <a:schemeClr val="tx2">
                    <a:lumMod val="75000"/>
                  </a:schemeClr>
                </a:solidFill>
              </a:rPr>
              <a:t>Realizing The Idea</a:t>
            </a:r>
            <a:endParaRPr sz="27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78" name="Google Shape;478;p31"/>
          <p:cNvSpPr txBox="1">
            <a:spLocks noGrp="1"/>
          </p:cNvSpPr>
          <p:nvPr>
            <p:ph type="subTitle" idx="3"/>
          </p:nvPr>
        </p:nvSpPr>
        <p:spPr>
          <a:xfrm>
            <a:off x="1163355" y="2967455"/>
            <a:ext cx="4920000" cy="476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marL="0" indent="0"/>
            <a:r>
              <a:rPr lang="en" sz="2700" dirty="0">
                <a:solidFill>
                  <a:schemeClr val="tx2">
                    <a:lumMod val="75000"/>
                  </a:schemeClr>
                </a:solidFill>
              </a:rPr>
              <a:t>Coming Up With An Idea</a:t>
            </a:r>
            <a:endParaRPr sz="27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82" name="Google Shape;482;p31"/>
          <p:cNvSpPr txBox="1">
            <a:spLocks noGrp="1"/>
          </p:cNvSpPr>
          <p:nvPr>
            <p:ph type="subTitle" idx="5"/>
          </p:nvPr>
        </p:nvSpPr>
        <p:spPr>
          <a:xfrm>
            <a:off x="1680308" y="5451087"/>
            <a:ext cx="3886093" cy="476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marL="0" indent="0"/>
            <a:r>
              <a:rPr lang="en" sz="2700" dirty="0">
                <a:solidFill>
                  <a:schemeClr val="tx2">
                    <a:lumMod val="75000"/>
                  </a:schemeClr>
                </a:solidFill>
              </a:rPr>
              <a:t>Checking For Errors</a:t>
            </a:r>
            <a:endParaRPr sz="27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84" name="Google Shape;484;p31"/>
          <p:cNvSpPr txBox="1">
            <a:spLocks noGrp="1"/>
          </p:cNvSpPr>
          <p:nvPr>
            <p:ph type="subTitle" idx="7"/>
          </p:nvPr>
        </p:nvSpPr>
        <p:spPr>
          <a:xfrm>
            <a:off x="5757237" y="5451087"/>
            <a:ext cx="5585200" cy="476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marL="0" indent="0"/>
            <a:r>
              <a:rPr lang="en" sz="2700" dirty="0">
                <a:solidFill>
                  <a:schemeClr val="tx2">
                    <a:lumMod val="75000"/>
                  </a:schemeClr>
                </a:solidFill>
              </a:rPr>
              <a:t>Creating The Presentation and filling out the workbook</a:t>
            </a:r>
            <a:endParaRPr sz="27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86" name="Google Shape;486;p31"/>
          <p:cNvSpPr txBox="1">
            <a:spLocks noGrp="1"/>
          </p:cNvSpPr>
          <p:nvPr>
            <p:ph type="title" idx="9"/>
          </p:nvPr>
        </p:nvSpPr>
        <p:spPr>
          <a:xfrm>
            <a:off x="2930555" y="2036972"/>
            <a:ext cx="1385600" cy="890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b="1" dirty="0">
                <a:solidFill>
                  <a:schemeClr val="tx2">
                    <a:lumMod val="75000"/>
                  </a:schemeClr>
                </a:solidFill>
              </a:rPr>
              <a:t>1.</a:t>
            </a:r>
            <a:endParaRPr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87" name="Google Shape;487;p31"/>
          <p:cNvSpPr txBox="1">
            <a:spLocks noGrp="1"/>
          </p:cNvSpPr>
          <p:nvPr>
            <p:ph type="title" idx="13"/>
          </p:nvPr>
        </p:nvSpPr>
        <p:spPr>
          <a:xfrm>
            <a:off x="7617788" y="2036972"/>
            <a:ext cx="1385600" cy="890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b="1" dirty="0">
                <a:solidFill>
                  <a:schemeClr val="tx2">
                    <a:lumMod val="75000"/>
                  </a:schemeClr>
                </a:solidFill>
              </a:rPr>
              <a:t>2.</a:t>
            </a:r>
            <a:endParaRPr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88" name="Google Shape;488;p31"/>
          <p:cNvSpPr txBox="1">
            <a:spLocks noGrp="1"/>
          </p:cNvSpPr>
          <p:nvPr>
            <p:ph type="title" idx="14"/>
          </p:nvPr>
        </p:nvSpPr>
        <p:spPr>
          <a:xfrm>
            <a:off x="7617788" y="4517521"/>
            <a:ext cx="1385600" cy="890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b="1" dirty="0">
                <a:solidFill>
                  <a:schemeClr val="tx2">
                    <a:lumMod val="75000"/>
                  </a:schemeClr>
                </a:solidFill>
              </a:rPr>
              <a:t>4.</a:t>
            </a:r>
            <a:endParaRPr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89" name="Google Shape;489;p31"/>
          <p:cNvSpPr txBox="1">
            <a:spLocks noGrp="1"/>
          </p:cNvSpPr>
          <p:nvPr>
            <p:ph type="title" idx="15"/>
          </p:nvPr>
        </p:nvSpPr>
        <p:spPr>
          <a:xfrm>
            <a:off x="2930555" y="4517521"/>
            <a:ext cx="1385600" cy="890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b="1" dirty="0">
                <a:solidFill>
                  <a:schemeClr val="tx2">
                    <a:lumMod val="75000"/>
                  </a:schemeClr>
                </a:solidFill>
              </a:rPr>
              <a:t>3.</a:t>
            </a:r>
            <a:endParaRPr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32"/>
          <p:cNvSpPr txBox="1">
            <a:spLocks noGrp="1"/>
          </p:cNvSpPr>
          <p:nvPr>
            <p:ph type="title"/>
          </p:nvPr>
        </p:nvSpPr>
        <p:spPr>
          <a:xfrm>
            <a:off x="2189763" y="155293"/>
            <a:ext cx="9143339" cy="1878031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ctr"/>
            <a:r>
              <a:rPr lang="en" sz="4667" b="1" dirty="0">
                <a:solidFill>
                  <a:schemeClr val="tx2">
                    <a:lumMod val="75000"/>
                  </a:schemeClr>
                </a:solidFill>
                <a:latin typeface="Josefin Sans" pitchFamily="2" charset="0"/>
              </a:rPr>
              <a:t>Apps, Tools and Programming Languages We’ve Used</a:t>
            </a:r>
            <a:endParaRPr sz="4667" b="1" dirty="0">
              <a:solidFill>
                <a:schemeClr val="tx2">
                  <a:lumMod val="75000"/>
                </a:schemeClr>
              </a:solidFill>
              <a:latin typeface="Josefin Sans" pitchFamily="2" charset="0"/>
            </a:endParaRPr>
          </a:p>
        </p:txBody>
      </p:sp>
      <p:pic>
        <p:nvPicPr>
          <p:cNvPr id="497" name="Google Shape;49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8795" y="1950462"/>
            <a:ext cx="1884705" cy="1781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05C7DB04-70CA-851C-86F8-69715CA70F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8745" y="4658148"/>
            <a:ext cx="1638020" cy="1523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11536402-F150-48A5-F8E6-E6B6C9381B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1894" y="2094091"/>
            <a:ext cx="1638020" cy="1638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C++ - Wikipedia">
            <a:extLst>
              <a:ext uri="{FF2B5EF4-FFF2-40B4-BE49-F238E27FC236}">
                <a16:creationId xmlns:a16="http://schemas.microsoft.com/office/drawing/2014/main" id="{1E9466EB-D93D-69B7-1944-375EC7EBA9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5236" y="4617936"/>
            <a:ext cx="1391336" cy="1563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Картина 2" descr="Картина, която съдържа символ, Графика, Шрифт, лого&#10;&#10;Описанието е генерирано автоматично">
            <a:extLst>
              <a:ext uri="{FF2B5EF4-FFF2-40B4-BE49-F238E27FC236}">
                <a16:creationId xmlns:a16="http://schemas.microsoft.com/office/drawing/2014/main" id="{586DE072-68A7-660E-E587-E34062217FC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5287139" y="3310640"/>
            <a:ext cx="1638020" cy="1638020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33"/>
          <p:cNvSpPr txBox="1">
            <a:spLocks noGrp="1"/>
          </p:cNvSpPr>
          <p:nvPr>
            <p:ph type="title"/>
          </p:nvPr>
        </p:nvSpPr>
        <p:spPr>
          <a:xfrm>
            <a:off x="202692" y="1980430"/>
            <a:ext cx="11585448" cy="289714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ctr"/>
            <a:r>
              <a:rPr lang="en" sz="9000" b="1" dirty="0">
                <a:solidFill>
                  <a:schemeClr val="tx2">
                    <a:lumMod val="75000"/>
                  </a:schemeClr>
                </a:solidFill>
                <a:latin typeface="Josefin Sans" pitchFamily="2" charset="0"/>
              </a:rPr>
              <a:t>Now onto the project</a:t>
            </a:r>
            <a:endParaRPr sz="9000" b="1" dirty="0">
              <a:solidFill>
                <a:schemeClr val="tx2">
                  <a:lumMod val="75000"/>
                </a:schemeClr>
              </a:solidFill>
              <a:latin typeface="Josefin Sans" pitchFamily="2" charset="0"/>
            </a:endParaRPr>
          </a:p>
        </p:txBody>
      </p:sp>
    </p:spTree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33"/>
          <p:cNvSpPr txBox="1">
            <a:spLocks noGrp="1"/>
          </p:cNvSpPr>
          <p:nvPr>
            <p:ph type="title"/>
          </p:nvPr>
        </p:nvSpPr>
        <p:spPr>
          <a:xfrm>
            <a:off x="303276" y="2117590"/>
            <a:ext cx="11585448" cy="289714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sz="9000" b="1" dirty="0">
                <a:solidFill>
                  <a:schemeClr val="tx2">
                    <a:lumMod val="75000"/>
                  </a:schemeClr>
                </a:solidFill>
                <a:latin typeface="Josefin Sans" pitchFamily="2" charset="0"/>
              </a:rPr>
              <a:t>Thank you for your attention!</a:t>
            </a:r>
            <a:endParaRPr sz="9000" b="1" dirty="0">
              <a:solidFill>
                <a:schemeClr val="tx2">
                  <a:lumMod val="75000"/>
                </a:schemeClr>
              </a:solidFill>
              <a:latin typeface="Josefin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8225783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Office Theme">
  <a:themeElements>
    <a:clrScheme name="The Boys">
      <a:dk1>
        <a:srgbClr val="591200"/>
      </a:dk1>
      <a:lt1>
        <a:sysClr val="window" lastClr="FFFFFF"/>
      </a:lt1>
      <a:dk2>
        <a:srgbClr val="851C00"/>
      </a:dk2>
      <a:lt2>
        <a:srgbClr val="F49C00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</TotalTime>
  <Words>65</Words>
  <Application>Microsoft Office PowerPoint</Application>
  <PresentationFormat>Широк екран</PresentationFormat>
  <Paragraphs>16</Paragraphs>
  <Slides>7</Slides>
  <Notes>7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 Light</vt:lpstr>
      <vt:lpstr>gg sans</vt:lpstr>
      <vt:lpstr>Josefin Sans</vt:lpstr>
      <vt:lpstr>Open Sans</vt:lpstr>
      <vt:lpstr>Office Theme</vt:lpstr>
      <vt:lpstr>Car Rental System </vt:lpstr>
      <vt:lpstr>back-end, front-end, QA, Scrum trainer</vt:lpstr>
      <vt:lpstr>Idea Of The Project</vt:lpstr>
      <vt:lpstr>Stages Of Progress</vt:lpstr>
      <vt:lpstr>Apps, Tools and Programming Languages We’ve Used</vt:lpstr>
      <vt:lpstr>Now onto the project</vt:lpstr>
      <vt:lpstr>Thank you for your attention!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Egyptian Currency</dc:title>
  <dc:creator>Nikolay Kolev</dc:creator>
  <cp:lastModifiedBy>Юсмен И. Осман</cp:lastModifiedBy>
  <cp:revision>12</cp:revision>
  <dcterms:created xsi:type="dcterms:W3CDTF">2022-03-13T08:49:16Z</dcterms:created>
  <dcterms:modified xsi:type="dcterms:W3CDTF">2023-07-04T20:15:41Z</dcterms:modified>
</cp:coreProperties>
</file>