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12"/>
  </p:notesMasterIdLst>
  <p:sldIdLst>
    <p:sldId id="256" r:id="rId3"/>
    <p:sldId id="257" r:id="rId4"/>
    <p:sldId id="312" r:id="rId5"/>
    <p:sldId id="313" r:id="rId6"/>
    <p:sldId id="314" r:id="rId7"/>
    <p:sldId id="315" r:id="rId8"/>
    <p:sldId id="316" r:id="rId9"/>
    <p:sldId id="319" r:id="rId10"/>
    <p:sldId id="318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listo MT" panose="02040603050505030304" pitchFamily="18" charset="0"/>
      <p:regular r:id="rId14"/>
      <p:bold r:id="rId15"/>
      <p:italic r:id="rId16"/>
      <p:bold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oiny" panose="020B0604020202020204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C16DF0-CF95-4B60-8188-6E9BAC3FDE77}">
  <a:tblStyle styleId="{E6C16DF0-CF95-4B60-8188-6E9BAC3FDE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5CCF0B-4A7F-4137-A964-413C3E77B0A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customXml" Target="../customXml/item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6b781ee9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6b781ee9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415300" y="428425"/>
            <a:ext cx="8316000" cy="4315500"/>
          </a:xfrm>
          <a:prstGeom prst="roundRect">
            <a:avLst>
              <a:gd name="adj" fmla="val 73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966525"/>
            <a:ext cx="4820100" cy="27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698175"/>
            <a:ext cx="48201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645075" y="773675"/>
            <a:ext cx="4820100" cy="482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2"/>
          <p:cNvSpPr/>
          <p:nvPr/>
        </p:nvSpPr>
        <p:spPr>
          <a:xfrm>
            <a:off x="-327392" y="3998620"/>
            <a:ext cx="4485723" cy="1723403"/>
          </a:xfrm>
          <a:custGeom>
            <a:avLst/>
            <a:gdLst/>
            <a:ahLst/>
            <a:cxnLst/>
            <a:rect l="l" t="t" r="r" b="b"/>
            <a:pathLst>
              <a:path w="285533" h="109701" extrusionOk="0">
                <a:moveTo>
                  <a:pt x="0" y="0"/>
                </a:moveTo>
                <a:lnTo>
                  <a:pt x="0" y="109701"/>
                </a:lnTo>
                <a:lnTo>
                  <a:pt x="285532" y="10970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r="48638" b="66577"/>
          <a:stretch/>
        </p:blipFill>
        <p:spPr>
          <a:xfrm>
            <a:off x="-329445" y="4000825"/>
            <a:ext cx="4489800" cy="1719000"/>
          </a:xfrm>
          <a:prstGeom prst="rtTriangl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-477475" y="1734500"/>
            <a:ext cx="1190700" cy="1190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7"/>
          <p:cNvGrpSpPr/>
          <p:nvPr/>
        </p:nvGrpSpPr>
        <p:grpSpPr>
          <a:xfrm rot="10800000" flipH="1">
            <a:off x="5497605" y="-5"/>
            <a:ext cx="4489800" cy="1723403"/>
            <a:chOff x="5851555" y="3588070"/>
            <a:chExt cx="4489800" cy="1723403"/>
          </a:xfrm>
        </p:grpSpPr>
        <p:sp>
          <p:nvSpPr>
            <p:cNvPr id="334" name="Google Shape;334;p37"/>
            <p:cNvSpPr/>
            <p:nvPr/>
          </p:nvSpPr>
          <p:spPr>
            <a:xfrm flipH="1">
              <a:off x="5853577" y="3588070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5" name="Google Shape;335;p37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flipH="1">
              <a:off x="5851555" y="3590275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8" name="Google Shape;338;p38"/>
          <p:cNvGrpSpPr/>
          <p:nvPr/>
        </p:nvGrpSpPr>
        <p:grpSpPr>
          <a:xfrm rot="5400000" flipH="1">
            <a:off x="6037405" y="170720"/>
            <a:ext cx="4489800" cy="1723403"/>
            <a:chOff x="-431820" y="3797445"/>
            <a:chExt cx="4489800" cy="1723403"/>
          </a:xfrm>
        </p:grpSpPr>
        <p:sp>
          <p:nvSpPr>
            <p:cNvPr id="339" name="Google Shape;339;p38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40" name="Google Shape;340;p38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4851850" y="534850"/>
            <a:ext cx="3470100" cy="41028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123804" y="2467475"/>
            <a:ext cx="292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257250" y="1307550"/>
            <a:ext cx="2363100" cy="1096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123800" y="3296400"/>
            <a:ext cx="29262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3"/>
          </p:nvPr>
        </p:nvSpPr>
        <p:spPr>
          <a:xfrm>
            <a:off x="-783850" y="161700"/>
            <a:ext cx="4820100" cy="48201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3"/>
          <p:cNvSpPr/>
          <p:nvPr/>
        </p:nvSpPr>
        <p:spPr>
          <a:xfrm>
            <a:off x="8498600" y="3756575"/>
            <a:ext cx="1012800" cy="101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5492305" y="-245230"/>
            <a:ext cx="4489800" cy="1723403"/>
            <a:chOff x="-431820" y="3797445"/>
            <a:chExt cx="4489800" cy="1723403"/>
          </a:xfrm>
        </p:grpSpPr>
        <p:sp>
          <p:nvSpPr>
            <p:cNvPr id="25" name="Google Shape;25;p3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1140150" y="773450"/>
            <a:ext cx="6863700" cy="36255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834350" y="1401150"/>
            <a:ext cx="54753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1834350" y="2979400"/>
            <a:ext cx="54753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278875" y="539500"/>
            <a:ext cx="1190700" cy="119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>
            <a:off x="-431820" y="3797445"/>
            <a:ext cx="4489800" cy="1723403"/>
            <a:chOff x="-431820" y="3797445"/>
            <a:chExt cx="4489800" cy="1723403"/>
          </a:xfrm>
        </p:grpSpPr>
        <p:sp>
          <p:nvSpPr>
            <p:cNvPr id="72" name="Google Shape;72;p9"/>
            <p:cNvSpPr/>
            <p:nvPr/>
          </p:nvSpPr>
          <p:spPr>
            <a:xfrm>
              <a:off x="-429767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3" name="Google Shape;73;p9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>
              <a:off x="-431820" y="3799650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75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6118549" y="2922288"/>
            <a:ext cx="23055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1253250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3952501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6651775" y="1889625"/>
            <a:ext cx="1239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7"/>
          </p:nvPr>
        </p:nvSpPr>
        <p:spPr>
          <a:xfrm>
            <a:off x="720000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3419272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6118548" y="2633288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5851555" y="-90155"/>
            <a:ext cx="4489800" cy="1723403"/>
            <a:chOff x="5851555" y="-90155"/>
            <a:chExt cx="4489800" cy="1723403"/>
          </a:xfrm>
        </p:grpSpPr>
        <p:sp>
          <p:nvSpPr>
            <p:cNvPr id="100" name="Google Shape;100;p13"/>
            <p:cNvSpPr/>
            <p:nvPr/>
          </p:nvSpPr>
          <p:spPr>
            <a:xfrm rot="10800000">
              <a:off x="5853577" y="-9015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5851555" y="-87956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3"/>
          <p:cNvSpPr/>
          <p:nvPr/>
        </p:nvSpPr>
        <p:spPr>
          <a:xfrm>
            <a:off x="1777100" y="4478600"/>
            <a:ext cx="1125600" cy="112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 rot="5400000" flipH="1">
            <a:off x="6037405" y="-499455"/>
            <a:ext cx="4489800" cy="1723403"/>
            <a:chOff x="-431820" y="3797445"/>
            <a:chExt cx="4489800" cy="1723403"/>
          </a:xfrm>
        </p:grpSpPr>
        <p:sp>
          <p:nvSpPr>
            <p:cNvPr id="128" name="Google Shape;128;p17"/>
            <p:cNvSpPr/>
            <p:nvPr/>
          </p:nvSpPr>
          <p:spPr>
            <a:xfrm rot="10800000">
              <a:off x="-429798" y="3797445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10800000">
              <a:off x="-431820" y="3799644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 rot="-5400000">
            <a:off x="3018675" y="-166975"/>
            <a:ext cx="3106800" cy="5477400"/>
          </a:xfrm>
          <a:prstGeom prst="roundRect">
            <a:avLst>
              <a:gd name="adj" fmla="val 554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2072250" y="2571325"/>
            <a:ext cx="499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 hasCustomPrompt="1"/>
          </p:nvPr>
        </p:nvSpPr>
        <p:spPr>
          <a:xfrm>
            <a:off x="3076650" y="1465050"/>
            <a:ext cx="2990700" cy="1096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072250" y="3400250"/>
            <a:ext cx="4999500" cy="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3" y="-498028"/>
            <a:ext cx="1723403" cy="4489800"/>
            <a:chOff x="3" y="-498028"/>
            <a:chExt cx="1723403" cy="4489800"/>
          </a:xfrm>
        </p:grpSpPr>
        <p:sp>
          <p:nvSpPr>
            <p:cNvPr id="142" name="Google Shape;142;p19"/>
            <p:cNvSpPr/>
            <p:nvPr/>
          </p:nvSpPr>
          <p:spPr>
            <a:xfrm rot="5400000">
              <a:off x="-1381157" y="885186"/>
              <a:ext cx="4485723" cy="1723403"/>
            </a:xfrm>
            <a:custGeom>
              <a:avLst/>
              <a:gdLst/>
              <a:ahLst/>
              <a:cxnLst/>
              <a:rect l="l" t="t" r="r" b="b"/>
              <a:pathLst>
                <a:path w="285533" h="109701" extrusionOk="0">
                  <a:moveTo>
                    <a:pt x="0" y="0"/>
                  </a:moveTo>
                  <a:lnTo>
                    <a:pt x="0" y="109701"/>
                  </a:lnTo>
                  <a:lnTo>
                    <a:pt x="285532" y="109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3" name="Google Shape;143;p19"/>
            <p:cNvPicPr preferRelativeResize="0"/>
            <p:nvPr/>
          </p:nvPicPr>
          <p:blipFill rotWithShape="1">
            <a:blip r:embed="rId3">
              <a:alphaModFix/>
            </a:blip>
            <a:srcRect r="48638" b="66577"/>
            <a:stretch/>
          </p:blipFill>
          <p:spPr>
            <a:xfrm rot="5400000">
              <a:off x="-1383199" y="887372"/>
              <a:ext cx="4489800" cy="1719000"/>
            </a:xfrm>
            <a:prstGeom prst="rtTriangle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9"/>
          <p:cNvSpPr/>
          <p:nvPr/>
        </p:nvSpPr>
        <p:spPr>
          <a:xfrm>
            <a:off x="8229050" y="1826525"/>
            <a:ext cx="1680900" cy="16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4941750" y="-499250"/>
            <a:ext cx="1125600" cy="1125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>
            <a:off x="415300" y="408000"/>
            <a:ext cx="8316000" cy="4356300"/>
          </a:xfrm>
          <a:prstGeom prst="roundRect">
            <a:avLst>
              <a:gd name="adj" fmla="val 50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hasCustomPrompt="1"/>
          </p:nvPr>
        </p:nvSpPr>
        <p:spPr>
          <a:xfrm>
            <a:off x="848884" y="1818488"/>
            <a:ext cx="916500" cy="428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35"/>
          <p:cNvSpPr txBox="1">
            <a:spLocks noGrp="1"/>
          </p:cNvSpPr>
          <p:nvPr>
            <p:ph type="title" idx="2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1"/>
          </p:nvPr>
        </p:nvSpPr>
        <p:spPr>
          <a:xfrm>
            <a:off x="736234" y="2744812"/>
            <a:ext cx="2138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3"/>
          </p:nvPr>
        </p:nvSpPr>
        <p:spPr>
          <a:xfrm>
            <a:off x="736234" y="2385713"/>
            <a:ext cx="2138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4" hasCustomPrompt="1"/>
          </p:nvPr>
        </p:nvSpPr>
        <p:spPr>
          <a:xfrm>
            <a:off x="7405584" y="1818488"/>
            <a:ext cx="916500" cy="428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5"/>
          </p:nvPr>
        </p:nvSpPr>
        <p:spPr>
          <a:xfrm>
            <a:off x="6269666" y="2744812"/>
            <a:ext cx="2138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6"/>
          </p:nvPr>
        </p:nvSpPr>
        <p:spPr>
          <a:xfrm>
            <a:off x="6269659" y="2385713"/>
            <a:ext cx="21381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/>
          <p:nvPr/>
        </p:nvSpPr>
        <p:spPr>
          <a:xfrm flipH="1">
            <a:off x="5746477" y="3575270"/>
            <a:ext cx="4485723" cy="1723403"/>
          </a:xfrm>
          <a:custGeom>
            <a:avLst/>
            <a:gdLst/>
            <a:ahLst/>
            <a:cxnLst/>
            <a:rect l="l" t="t" r="r" b="b"/>
            <a:pathLst>
              <a:path w="285533" h="109701" extrusionOk="0">
                <a:moveTo>
                  <a:pt x="0" y="0"/>
                </a:moveTo>
                <a:lnTo>
                  <a:pt x="0" y="109701"/>
                </a:lnTo>
                <a:lnTo>
                  <a:pt x="285532" y="10970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 rotWithShape="1">
          <a:blip r:embed="rId3">
            <a:alphaModFix/>
          </a:blip>
          <a:srcRect r="48638" b="66577"/>
          <a:stretch/>
        </p:blipFill>
        <p:spPr>
          <a:xfrm flipH="1">
            <a:off x="5744455" y="3577475"/>
            <a:ext cx="4489800" cy="17190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1533725" y="-774825"/>
            <a:ext cx="1190700" cy="119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oiny"/>
              <a:buNone/>
              <a:defRPr sz="3500">
                <a:solidFill>
                  <a:schemeClr val="lt2"/>
                </a:solidFill>
                <a:latin typeface="Coiny"/>
                <a:ea typeface="Coiny"/>
                <a:cs typeface="Coiny"/>
                <a:sym typeface="Coin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○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"/>
              <a:buChar char="■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3" r:id="rId7"/>
    <p:sldLayoutId id="2147483665" r:id="rId8"/>
    <p:sldLayoutId id="2147483681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>
            <a:spLocks noGrp="1"/>
          </p:cNvSpPr>
          <p:nvPr>
            <p:ph type="ctrTitle"/>
          </p:nvPr>
        </p:nvSpPr>
        <p:spPr>
          <a:xfrm>
            <a:off x="713225" y="773675"/>
            <a:ext cx="4643635" cy="2504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100" dirty="0">
                <a:latin typeface="Cambria" panose="02040503050406030204" pitchFamily="18" charset="0"/>
                <a:ea typeface="Cambria" panose="02040503050406030204" pitchFamily="18" charset="0"/>
              </a:rPr>
              <a:t>Практика – идея за приложение </a:t>
            </a:r>
            <a:endParaRPr sz="6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2831585" y="4108172"/>
            <a:ext cx="2898655" cy="52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Александра Стайкова 11В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609DC6-AC12-4186-856A-1B903CB95DB2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6290117" y="867680"/>
            <a:ext cx="4820100" cy="4820100"/>
          </a:xfrm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2"/>
                </a:solidFill>
              </a:rPr>
              <a:t>Съдържание на презентацията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940980" y="1674645"/>
            <a:ext cx="3631020" cy="147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Кратко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въведение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на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идеята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План за </a:t>
            </a: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реализиране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Използвани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технологии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Целева</a:t>
            </a:r>
            <a:r>
              <a:rPr lang="ru-RU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 аудитория</a:t>
            </a:r>
            <a:endParaRPr lang="en-US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Примерен </a:t>
            </a:r>
            <a:r>
              <a:rPr lang="en-US" sz="1600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  <a:cs typeface="Poppins"/>
                <a:sym typeface="Poppins"/>
              </a:rPr>
              <a:t>GUI</a:t>
            </a:r>
            <a:endParaRPr lang="ru-RU" sz="1600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455D5-4EF5-5B61-673F-56A78F68F22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17432" y="1562374"/>
            <a:ext cx="2224813" cy="2114285"/>
          </a:xfrm>
          <a:solidFill>
            <a:schemeClr val="tx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Mood Tracker</a:t>
            </a:r>
            <a:br>
              <a:rPr lang="bg-BG" sz="3600" dirty="0"/>
            </a:br>
            <a:r>
              <a:rPr lang="en-US" sz="3600" dirty="0"/>
              <a:t>Journal!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BDE3BD-9765-7B8A-46C0-0E0F744E8B1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934470" y="161700"/>
            <a:ext cx="4820100" cy="4820100"/>
          </a:xfrm>
        </p:spPr>
      </p:sp>
    </p:spTree>
    <p:extLst>
      <p:ext uri="{BB962C8B-B14F-4D97-AF65-F5344CB8AC3E}">
        <p14:creationId xmlns:p14="http://schemas.microsoft.com/office/powerpoint/2010/main" val="6392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5F27-01E8-EF57-A2D6-75043124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8560"/>
            <a:ext cx="7704000" cy="572700"/>
          </a:xfrm>
        </p:spPr>
        <p:txBody>
          <a:bodyPr/>
          <a:lstStyle/>
          <a:p>
            <a:r>
              <a:rPr lang="bg-BG" dirty="0"/>
              <a:t>План за реализация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A1214E-3FEC-95D9-567A-B2A8DFEA25B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53250" y="2019165"/>
            <a:ext cx="1239000" cy="572700"/>
          </a:xfrm>
        </p:spPr>
        <p:txBody>
          <a:bodyPr/>
          <a:lstStyle/>
          <a:p>
            <a:r>
              <a:rPr lang="bg-BG" dirty="0"/>
              <a:t>1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3B01BD-5BCC-ACBD-6F25-01ECC18ABB3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3952501" y="2019165"/>
            <a:ext cx="1239000" cy="572700"/>
          </a:xfrm>
        </p:spPr>
        <p:txBody>
          <a:bodyPr/>
          <a:lstStyle/>
          <a:p>
            <a:r>
              <a:rPr lang="bg-BG" dirty="0"/>
              <a:t>2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5850F8-2074-24D4-4F4E-C3A95325A2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651775" y="2019165"/>
            <a:ext cx="1239000" cy="572700"/>
          </a:xfrm>
        </p:spPr>
        <p:txBody>
          <a:bodyPr/>
          <a:lstStyle/>
          <a:p>
            <a:r>
              <a:rPr lang="bg-BG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D7339-4CB3-88FC-70A8-9F15F5F1A23B}"/>
              </a:ext>
            </a:extLst>
          </p:cNvPr>
          <p:cNvSpPr txBox="1"/>
          <p:nvPr/>
        </p:nvSpPr>
        <p:spPr>
          <a:xfrm>
            <a:off x="796560" y="3036570"/>
            <a:ext cx="21568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Идея и набавяне на ресурси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E0864-1DAF-48E7-8B8F-5767999EE901}"/>
              </a:ext>
            </a:extLst>
          </p:cNvPr>
          <p:cNvSpPr txBox="1"/>
          <p:nvPr/>
        </p:nvSpPr>
        <p:spPr>
          <a:xfrm>
            <a:off x="3346629" y="3055620"/>
            <a:ext cx="24507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и реализация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4691-71B4-5655-4A2A-7187C1A1B72A}"/>
              </a:ext>
            </a:extLst>
          </p:cNvPr>
          <p:cNvSpPr txBox="1"/>
          <p:nvPr/>
        </p:nvSpPr>
        <p:spPr>
          <a:xfrm>
            <a:off x="6190549" y="3190458"/>
            <a:ext cx="2156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bg-BG" sz="2000" dirty="0"/>
              <a:t>Представяне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31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5BFDA-D1C8-0853-B01A-C7F9C99B185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627489"/>
            <a:ext cx="7704000" cy="57270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3074" name="Picture 2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A924068C-36AD-310D-9A6D-9504C05D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6" y="1861658"/>
            <a:ext cx="2009996" cy="113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wnload MySQL Logo in SVG Vector or PNG File Format - Logo.wine">
            <a:extLst>
              <a:ext uri="{FF2B5EF4-FFF2-40B4-BE49-F238E27FC236}">
                <a16:creationId xmlns:a16="http://schemas.microsoft.com/office/drawing/2014/main" id="{775F0737-083E-FC66-312E-988691C84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17" y="1640264"/>
            <a:ext cx="2455211" cy="163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ending Resources tagged as figma logo | Figma Community">
            <a:extLst>
              <a:ext uri="{FF2B5EF4-FFF2-40B4-BE49-F238E27FC236}">
                <a16:creationId xmlns:a16="http://schemas.microsoft.com/office/drawing/2014/main" id="{979A080B-C285-70EF-2BBD-077A8453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00" y="1901804"/>
            <a:ext cx="898525" cy="11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dobe Photoshop - Wikipedia">
            <a:extLst>
              <a:ext uri="{FF2B5EF4-FFF2-40B4-BE49-F238E27FC236}">
                <a16:creationId xmlns:a16="http://schemas.microsoft.com/office/drawing/2014/main" id="{63FA8BAF-86A6-4151-D175-6FE5F4B2B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35" y="1861658"/>
            <a:ext cx="1224606" cy="11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ithub Logo - Free social media icons">
            <a:extLst>
              <a:ext uri="{FF2B5EF4-FFF2-40B4-BE49-F238E27FC236}">
                <a16:creationId xmlns:a16="http://schemas.microsoft.com/office/drawing/2014/main" id="{8F19AF5D-2E1D-F66D-B923-A0838851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60" y="1754088"/>
            <a:ext cx="1272540" cy="12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F57874AC-3817-CE29-5BBD-CA7D2042C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11"/>
          <a:stretch/>
        </p:blipFill>
        <p:spPr bwMode="auto">
          <a:xfrm>
            <a:off x="1243834" y="3358455"/>
            <a:ext cx="970565" cy="1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2BEE827E-BD10-4A74-237C-058A351DE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3"/>
          <a:stretch/>
        </p:blipFill>
        <p:spPr bwMode="auto">
          <a:xfrm>
            <a:off x="2649939" y="3355687"/>
            <a:ext cx="919137" cy="123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JavaScript logo and symbol, meaning, history, PNG">
            <a:extLst>
              <a:ext uri="{FF2B5EF4-FFF2-40B4-BE49-F238E27FC236}">
                <a16:creationId xmlns:a16="http://schemas.microsoft.com/office/drawing/2014/main" id="{5BD67B99-8A03-22D0-7FDE-147CB4E1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6" y="3355668"/>
            <a:ext cx="1971207" cy="123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B147C5F7-645B-1074-B7B4-3E7E8A54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25" y="3600156"/>
            <a:ext cx="987516" cy="9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Visual Studio Code and VS Code icons and names usage guidelines">
            <a:extLst>
              <a:ext uri="{FF2B5EF4-FFF2-40B4-BE49-F238E27FC236}">
                <a16:creationId xmlns:a16="http://schemas.microsoft.com/office/drawing/2014/main" id="{298D212C-AC17-E708-F27E-924FCCD90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25" y="3600156"/>
            <a:ext cx="987517" cy="98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ADC8-47C7-CB0C-A980-5281C2CF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350" y="1735800"/>
            <a:ext cx="5475300" cy="1671900"/>
          </a:xfrm>
        </p:spPr>
        <p:txBody>
          <a:bodyPr/>
          <a:lstStyle/>
          <a:p>
            <a:r>
              <a:rPr lang="bg-BG" sz="5400" dirty="0"/>
              <a:t>Целева аудитория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1589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4818-4FB4-C67C-F393-E54AFCA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63500"/>
            <a:ext cx="7704000" cy="572700"/>
          </a:xfrm>
        </p:spPr>
        <p:txBody>
          <a:bodyPr/>
          <a:lstStyle/>
          <a:p>
            <a:r>
              <a:rPr lang="bg-BG" dirty="0"/>
              <a:t>Примерен </a:t>
            </a:r>
            <a:r>
              <a:rPr lang="en-US" dirty="0">
                <a:latin typeface="Calisto MT" panose="02040603050505030304" pitchFamily="18" charset="0"/>
              </a:rPr>
              <a:t>GUI </a:t>
            </a:r>
            <a:r>
              <a:rPr lang="bg-BG" dirty="0"/>
              <a:t>дизайн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9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D83C-B9F8-4CDF-B79B-FDFEA80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40ED9-59A6-4E85-BE60-0C02133C49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076650" y="1889288"/>
            <a:ext cx="2990700" cy="10965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bg-BG" sz="3200" dirty="0"/>
              <a:t>Благодаря за вниманието!</a:t>
            </a:r>
            <a:endParaRPr lang="en-US" sz="3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C31C138-6FEC-4A85-9765-53D125A2E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lebrate Cotton Candy Day for Pre-K by Slidesgo">
  <a:themeElements>
    <a:clrScheme name="Simple Light">
      <a:dk1>
        <a:srgbClr val="EC84CB"/>
      </a:dk1>
      <a:lt1>
        <a:srgbClr val="FFFFFF"/>
      </a:lt1>
      <a:dk2>
        <a:srgbClr val="81EBC7"/>
      </a:dk2>
      <a:lt2>
        <a:srgbClr val="843CA8"/>
      </a:lt2>
      <a:accent1>
        <a:srgbClr val="DEB8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3C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D27D0B751394FA07DB875F5C08C76" ma:contentTypeVersion="13" ma:contentTypeDescription="Create a new document." ma:contentTypeScope="" ma:versionID="4e2ac7dc637e25252f307d3e26ac108c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5411cd1be9e68b547b1ebe9a3d7d2181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a683573-90ce-4ff4-ad8c-22f5e357d232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E74019-76DD-43CE-A1EC-34F6355A75A0}"/>
</file>

<file path=customXml/itemProps2.xml><?xml version="1.0" encoding="utf-8"?>
<ds:datastoreItem xmlns:ds="http://schemas.openxmlformats.org/officeDocument/2006/customXml" ds:itemID="{A1AB3BEF-00DF-4B35-8BA3-60A04F81DB23}"/>
</file>

<file path=customXml/itemProps3.xml><?xml version="1.0" encoding="utf-8"?>
<ds:datastoreItem xmlns:ds="http://schemas.openxmlformats.org/officeDocument/2006/customXml" ds:itemID="{E673BBE9-FA7C-42BB-AECB-E5C10B615634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</Words>
  <Application>Microsoft Office PowerPoint</Application>
  <PresentationFormat>On-screen Show (16:9)</PresentationFormat>
  <Paragraphs>20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Proxima Nova</vt:lpstr>
      <vt:lpstr>Cambria</vt:lpstr>
      <vt:lpstr>Arial</vt:lpstr>
      <vt:lpstr>Poppins</vt:lpstr>
      <vt:lpstr>Proxima Nova Semibold</vt:lpstr>
      <vt:lpstr>Calisto MT</vt:lpstr>
      <vt:lpstr>Coiny</vt:lpstr>
      <vt:lpstr>Bebas Neue</vt:lpstr>
      <vt:lpstr>Celebrate Cotton Candy Day for Pre-K by Slidesgo</vt:lpstr>
      <vt:lpstr>Slidesgo Final Pages</vt:lpstr>
      <vt:lpstr>Практика – идея за приложение </vt:lpstr>
      <vt:lpstr>Съдържание на презентацията</vt:lpstr>
      <vt:lpstr>Mood Tracker Journal!</vt:lpstr>
      <vt:lpstr>План за реализация</vt:lpstr>
      <vt:lpstr>Използвани технологии</vt:lpstr>
      <vt:lpstr>Целева аудитория</vt:lpstr>
      <vt:lpstr>Примерен GUI дизайн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– идея за апликация</dc:title>
  <dc:creator>Александра Станиславова Стайкова</dc:creator>
  <cp:lastModifiedBy>Александра Станиславова Стайкова</cp:lastModifiedBy>
  <cp:revision>8</cp:revision>
  <dcterms:modified xsi:type="dcterms:W3CDTF">2023-01-23T15:37:45Z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</Properties>
</file>