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8" r:id="rId3"/>
    <p:sldId id="259" r:id="rId4"/>
    <p:sldId id="268" r:id="rId5"/>
    <p:sldId id="263" r:id="rId6"/>
    <p:sldId id="265" r:id="rId7"/>
    <p:sldId id="269" r:id="rId8"/>
    <p:sldId id="282" r:id="rId9"/>
  </p:sldIdLst>
  <p:sldSz cx="9144000" cy="5143500" type="screen16x9"/>
  <p:notesSz cx="6858000" cy="9144000"/>
  <p:embeddedFontLst>
    <p:embeddedFont>
      <p:font typeface="Barlow SemiBold" panose="00000700000000000000" pitchFamily="2" charset="0"/>
      <p:regular r:id="rId11"/>
      <p:bold r:id="rId12"/>
      <p:italic r:id="rId13"/>
      <p:boldItalic r:id="rId14"/>
    </p:embeddedFont>
    <p:embeddedFont>
      <p:font typeface="Commissioner" panose="020B0604020202020204" charset="0"/>
      <p:regular r:id="rId15"/>
      <p:bold r:id="rId16"/>
    </p:embeddedFont>
    <p:embeddedFont>
      <p:font typeface="Commissioner ExtraBold" charset="0"/>
      <p:bold r:id="rId17"/>
    </p:embeddedFont>
    <p:embeddedFont>
      <p:font typeface="Syne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15B3B7-FA10-4EE7-A061-861F85E7C863}">
  <a:tblStyle styleId="{4715B3B7-FA10-4EE7-A061-861F85E7C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3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811cd57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811cd571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710ee6ad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e710ee6ad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710ee6a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710ee6a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710ee6ad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710ee6ad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710ee6ade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710ee6ade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710ee6a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710ee6a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01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804300" y="4317374"/>
            <a:ext cx="2023768" cy="13159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3180931">
            <a:off x="6093995" y="-214534"/>
            <a:ext cx="3897900" cy="199199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 idx="2"/>
          </p:nvPr>
        </p:nvSpPr>
        <p:spPr>
          <a:xfrm>
            <a:off x="130760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"/>
          </p:nvPr>
        </p:nvSpPr>
        <p:spPr>
          <a:xfrm>
            <a:off x="130565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 idx="3" hasCustomPrompt="1"/>
          </p:nvPr>
        </p:nvSpPr>
        <p:spPr>
          <a:xfrm>
            <a:off x="1831550" y="1558700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idx="4"/>
          </p:nvPr>
        </p:nvSpPr>
        <p:spPr>
          <a:xfrm>
            <a:off x="363015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5"/>
          </p:nvPr>
        </p:nvSpPr>
        <p:spPr>
          <a:xfrm>
            <a:off x="362820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6" hasCustomPrompt="1"/>
          </p:nvPr>
        </p:nvSpPr>
        <p:spPr>
          <a:xfrm>
            <a:off x="4154100" y="1571491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 idx="7"/>
          </p:nvPr>
        </p:nvSpPr>
        <p:spPr>
          <a:xfrm>
            <a:off x="5952700" y="2661175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8"/>
          </p:nvPr>
        </p:nvSpPr>
        <p:spPr>
          <a:xfrm>
            <a:off x="5950750" y="3151350"/>
            <a:ext cx="18876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9" hasCustomPrompt="1"/>
          </p:nvPr>
        </p:nvSpPr>
        <p:spPr>
          <a:xfrm>
            <a:off x="6476650" y="1558700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2453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 flipH="1">
            <a:off x="-534003" y="-410922"/>
            <a:ext cx="2365353" cy="254074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3143152"/>
            <a:ext cx="4858076" cy="312954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0" y="339255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41641"/>
            <a:ext cx="1977187" cy="52787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576600" y="3109350"/>
            <a:ext cx="4460258" cy="227964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918840" y="4487355"/>
            <a:ext cx="946605" cy="720462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10445712">
            <a:off x="82197" y="-539280"/>
            <a:ext cx="3641534" cy="3508483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66325" y="1334050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94283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494238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 rot="10800000" flipH="1">
            <a:off x="7837877" y="2932289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 rot="10800000">
            <a:off x="-1316617" y="-131060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 rot="10800000">
            <a:off x="-1339675" y="4064989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1203750" y="2252577"/>
            <a:ext cx="3265200" cy="11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67" r:id="rId7"/>
    <p:sldLayoutId id="2147483679" r:id="rId8"/>
    <p:sldLayoutId id="2147483680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748702" y="1464081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ClearNote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1748702" y="2902551"/>
            <a:ext cx="3167506" cy="3416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1900404" y="2937838"/>
            <a:ext cx="2892050" cy="3063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better note-taking experience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5640699" y="3146988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5640699" y="167081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1674224" y="316590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674224" y="165191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4751224" y="3088520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751224" y="1594935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48651" y="308851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48651" y="159492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698074" y="165191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 idx="3"/>
          </p:nvPr>
        </p:nvSpPr>
        <p:spPr>
          <a:xfrm>
            <a:off x="821499" y="165191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"/>
          </p:nvPr>
        </p:nvSpPr>
        <p:spPr>
          <a:xfrm>
            <a:off x="1671919" y="316590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План за    реализиране</a:t>
            </a:r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19957" y="314700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5685150" y="167081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35534" y="165192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 idx="13"/>
          </p:nvPr>
        </p:nvSpPr>
        <p:spPr>
          <a:xfrm>
            <a:off x="5685150" y="316590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Целева аудитория</a:t>
            </a:r>
            <a:endParaRPr dirty="0"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 idx="15"/>
          </p:nvPr>
        </p:nvSpPr>
        <p:spPr>
          <a:xfrm>
            <a:off x="4835534" y="314700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1"/>
          </p:nvPr>
        </p:nvSpPr>
        <p:spPr>
          <a:xfrm>
            <a:off x="2444575" y="2758163"/>
            <a:ext cx="5180114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bg-BG" dirty="0"/>
              <a:t>Целта на </a:t>
            </a:r>
            <a:r>
              <a:rPr lang="en-US" dirty="0"/>
              <a:t>ClearNote </a:t>
            </a:r>
            <a:r>
              <a:rPr lang="bg-BG" dirty="0"/>
              <a:t>е чрез опростен и подреден дизайн да улесни обикновения потребител с менажирането на времето, воденето на бележки и списъци.</a:t>
            </a:r>
            <a:endParaRPr lang="en-US" dirty="0"/>
          </a:p>
        </p:txBody>
      </p:sp>
      <p:sp>
        <p:nvSpPr>
          <p:cNvPr id="336" name="Google Shape;336;p40"/>
          <p:cNvSpPr/>
          <p:nvPr/>
        </p:nvSpPr>
        <p:spPr>
          <a:xfrm>
            <a:off x="6455275" y="645377"/>
            <a:ext cx="856200" cy="85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6204;p86">
            <a:extLst>
              <a:ext uri="{FF2B5EF4-FFF2-40B4-BE49-F238E27FC236}">
                <a16:creationId xmlns:a16="http://schemas.microsoft.com/office/drawing/2014/main" id="{D4F0C97D-4595-8ACE-9B1E-E9C311B5A973}"/>
              </a:ext>
            </a:extLst>
          </p:cNvPr>
          <p:cNvGrpSpPr/>
          <p:nvPr/>
        </p:nvGrpSpPr>
        <p:grpSpPr>
          <a:xfrm>
            <a:off x="6643793" y="844999"/>
            <a:ext cx="473515" cy="478834"/>
            <a:chOff x="5049725" y="2027900"/>
            <a:chExt cx="481750" cy="481850"/>
          </a:xfrm>
        </p:grpSpPr>
        <p:sp>
          <p:nvSpPr>
            <p:cNvPr id="5" name="Google Shape;6205;p86">
              <a:extLst>
                <a:ext uri="{FF2B5EF4-FFF2-40B4-BE49-F238E27FC236}">
                  <a16:creationId xmlns:a16="http://schemas.microsoft.com/office/drawing/2014/main" id="{1BBC7EDE-583C-74AB-AAD2-A25A47DEB65A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206;p86">
              <a:extLst>
                <a:ext uri="{FF2B5EF4-FFF2-40B4-BE49-F238E27FC236}">
                  <a16:creationId xmlns:a16="http://schemas.microsoft.com/office/drawing/2014/main" id="{E2F121CF-18BD-11FC-C28D-2D0E2016DCFF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207;p86">
              <a:extLst>
                <a:ext uri="{FF2B5EF4-FFF2-40B4-BE49-F238E27FC236}">
                  <a16:creationId xmlns:a16="http://schemas.microsoft.com/office/drawing/2014/main" id="{B2C985FB-87DE-7B46-F596-6F47270B0B1A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208;p86">
              <a:extLst>
                <a:ext uri="{FF2B5EF4-FFF2-40B4-BE49-F238E27FC236}">
                  <a16:creationId xmlns:a16="http://schemas.microsoft.com/office/drawing/2014/main" id="{BDA35E27-910E-462B-863A-CC4B3E1BB0C6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209;p86">
              <a:extLst>
                <a:ext uri="{FF2B5EF4-FFF2-40B4-BE49-F238E27FC236}">
                  <a16:creationId xmlns:a16="http://schemas.microsoft.com/office/drawing/2014/main" id="{3D12D52C-8699-C42C-8DE2-96C4D753B99D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210;p86">
              <a:extLst>
                <a:ext uri="{FF2B5EF4-FFF2-40B4-BE49-F238E27FC236}">
                  <a16:creationId xmlns:a16="http://schemas.microsoft.com/office/drawing/2014/main" id="{4F3CD85E-ED79-FDD0-69EB-7D045B41D542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6211;p86">
              <a:extLst>
                <a:ext uri="{FF2B5EF4-FFF2-40B4-BE49-F238E27FC236}">
                  <a16:creationId xmlns:a16="http://schemas.microsoft.com/office/drawing/2014/main" id="{5E698029-8BF7-3AFD-7649-2FB754ED270D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6212;p86">
              <a:extLst>
                <a:ext uri="{FF2B5EF4-FFF2-40B4-BE49-F238E27FC236}">
                  <a16:creationId xmlns:a16="http://schemas.microsoft.com/office/drawing/2014/main" id="{FFA695A2-B911-9611-95F1-18CE5053CFD8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/>
          <p:nvPr/>
        </p:nvSpPr>
        <p:spPr>
          <a:xfrm>
            <a:off x="1213550" y="294555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9"/>
          <p:cNvSpPr/>
          <p:nvPr/>
        </p:nvSpPr>
        <p:spPr>
          <a:xfrm>
            <a:off x="3536100" y="294555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9"/>
          <p:cNvSpPr/>
          <p:nvPr/>
        </p:nvSpPr>
        <p:spPr>
          <a:xfrm>
            <a:off x="5858650" y="294555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9"/>
          <p:cNvSpPr/>
          <p:nvPr/>
        </p:nvSpPr>
        <p:spPr>
          <a:xfrm>
            <a:off x="6430600" y="192391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4108050" y="1919705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9"/>
          <p:cNvSpPr/>
          <p:nvPr/>
        </p:nvSpPr>
        <p:spPr>
          <a:xfrm>
            <a:off x="1785500" y="192391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9"/>
          <p:cNvSpPr txBox="1">
            <a:spLocks noGrp="1"/>
          </p:cNvSpPr>
          <p:nvPr>
            <p:ph type="title" idx="2"/>
          </p:nvPr>
        </p:nvSpPr>
        <p:spPr>
          <a:xfrm>
            <a:off x="1261550" y="3026400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Планиране</a:t>
            </a:r>
            <a:endParaRPr dirty="0"/>
          </a:p>
        </p:txBody>
      </p:sp>
      <p:sp>
        <p:nvSpPr>
          <p:cNvPr id="482" name="Google Shape;482;p49"/>
          <p:cNvSpPr txBox="1">
            <a:spLocks noGrp="1"/>
          </p:cNvSpPr>
          <p:nvPr>
            <p:ph type="title" idx="4"/>
          </p:nvPr>
        </p:nvSpPr>
        <p:spPr>
          <a:xfrm>
            <a:off x="3584100" y="3026400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484" name="Google Shape;484;p49"/>
          <p:cNvSpPr txBox="1">
            <a:spLocks noGrp="1"/>
          </p:cNvSpPr>
          <p:nvPr>
            <p:ph type="title"/>
          </p:nvPr>
        </p:nvSpPr>
        <p:spPr>
          <a:xfrm>
            <a:off x="667200" y="811114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bg-BG" sz="3600" dirty="0"/>
              <a:t>План за реализация</a:t>
            </a:r>
            <a:endParaRPr sz="3600" dirty="0"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 idx="3"/>
          </p:nvPr>
        </p:nvSpPr>
        <p:spPr>
          <a:xfrm>
            <a:off x="1785500" y="1923925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6" name="Google Shape;486;p49"/>
          <p:cNvSpPr txBox="1">
            <a:spLocks noGrp="1"/>
          </p:cNvSpPr>
          <p:nvPr>
            <p:ph type="title" idx="6"/>
          </p:nvPr>
        </p:nvSpPr>
        <p:spPr>
          <a:xfrm>
            <a:off x="4108050" y="1936716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 idx="7"/>
          </p:nvPr>
        </p:nvSpPr>
        <p:spPr>
          <a:xfrm>
            <a:off x="5906650" y="3026400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Представяне</a:t>
            </a:r>
            <a:endParaRPr dirty="0"/>
          </a:p>
        </p:txBody>
      </p:sp>
      <p:sp>
        <p:nvSpPr>
          <p:cNvPr id="489" name="Google Shape;489;p49"/>
          <p:cNvSpPr txBox="1">
            <a:spLocks noGrp="1"/>
          </p:cNvSpPr>
          <p:nvPr>
            <p:ph type="title" idx="9"/>
          </p:nvPr>
        </p:nvSpPr>
        <p:spPr>
          <a:xfrm>
            <a:off x="6430600" y="1923925"/>
            <a:ext cx="8358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>
            <a:spLocks noGrp="1"/>
          </p:cNvSpPr>
          <p:nvPr>
            <p:ph type="title"/>
          </p:nvPr>
        </p:nvSpPr>
        <p:spPr>
          <a:xfrm>
            <a:off x="939166" y="1041958"/>
            <a:ext cx="4567859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pic>
        <p:nvPicPr>
          <p:cNvPr id="4" name="Picture 2" descr="Visual Studio logo and symbol, meaning, history, PNG">
            <a:extLst>
              <a:ext uri="{FF2B5EF4-FFF2-40B4-BE49-F238E27FC236}">
                <a16:creationId xmlns:a16="http://schemas.microsoft.com/office/drawing/2014/main" id="{5676C206-ED16-0446-EE93-59D94A016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05" y="2128656"/>
            <a:ext cx="1417900" cy="8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58CD3CC2-16BD-87C5-BD21-073C1C6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62" y="1822505"/>
            <a:ext cx="679116" cy="6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6C6A524-E395-C1BA-DEA8-F937E9C92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38" y="1822505"/>
            <a:ext cx="573825" cy="5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icrosoft Teams Logo transparent PNG - StickPNG">
            <a:extLst>
              <a:ext uri="{FF2B5EF4-FFF2-40B4-BE49-F238E27FC236}">
                <a16:creationId xmlns:a16="http://schemas.microsoft.com/office/drawing/2014/main" id="{14C2304E-93AB-FAB0-D619-FD314DFAD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05" y="3451380"/>
            <a:ext cx="999783" cy="99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76DC4C0E-DD16-1B69-94C2-B0495926B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282" y="2791591"/>
            <a:ext cx="1513440" cy="15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Microsoft Word Logo transparent PNG - StickPNG">
            <a:extLst>
              <a:ext uri="{FF2B5EF4-FFF2-40B4-BE49-F238E27FC236}">
                <a16:creationId xmlns:a16="http://schemas.microsoft.com/office/drawing/2014/main" id="{C27DC7B0-2945-A522-570A-C42E98B1C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16" y="2791591"/>
            <a:ext cx="1055661" cy="65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SQL Server Management Studio (SSMS) | How to Install SSMS | Edureka">
            <a:extLst>
              <a:ext uri="{FF2B5EF4-FFF2-40B4-BE49-F238E27FC236}">
                <a16:creationId xmlns:a16="http://schemas.microsoft.com/office/drawing/2014/main" id="{3BC9E67F-1D1A-1EE5-DBD7-A382F2D1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839" b="97097" l="3618" r="97368">
                        <a14:foregroundMark x1="20395" y1="10968" x2="49342" y2="7097"/>
                        <a14:foregroundMark x1="79276" y1="5161" x2="79276" y2="5161"/>
                        <a14:foregroundMark x1="79276" y1="5484" x2="78947" y2="6129"/>
                        <a14:foregroundMark x1="83553" y1="6129" x2="84868" y2="6129"/>
                        <a14:foregroundMark x1="90461" y1="6129" x2="92434" y2="4839"/>
                        <a14:foregroundMark x1="96382" y1="5161" x2="96382" y2="5161"/>
                        <a14:foregroundMark x1="96382" y1="5161" x2="96382" y2="5161"/>
                        <a14:foregroundMark x1="96053" y1="10645" x2="96053" y2="10645"/>
                        <a14:foregroundMark x1="96711" y1="17097" x2="96711" y2="17097"/>
                        <a14:foregroundMark x1="96382" y1="24194" x2="96382" y2="24194"/>
                        <a14:foregroundMark x1="22697" y1="97097" x2="22697" y2="97097"/>
                        <a14:foregroundMark x1="91118" y1="5806" x2="91118" y2="5806"/>
                        <a14:foregroundMark x1="97697" y1="5806" x2="97697" y2="5806"/>
                        <a14:foregroundMark x1="16776" y1="96774" x2="16776" y2="96774"/>
                        <a14:foregroundMark x1="81908" y1="80645" x2="81908" y2="80645"/>
                        <a14:foregroundMark x1="78289" y1="80000" x2="84211" y2="88387"/>
                        <a14:foregroundMark x1="86513" y1="59677" x2="67434" y2="72258"/>
                        <a14:foregroundMark x1="55364" y1="60968" x2="56579" y2="64839"/>
                        <a14:foregroundMark x1="55263" y1="60645" x2="55364" y2="60968"/>
                        <a14:foregroundMark x1="3618" y1="79677" x2="3618" y2="79677"/>
                        <a14:foregroundMark x1="3289" y1="84839" x2="3289" y2="84839"/>
                        <a14:foregroundMark x1="3947" y1="91613" x2="3947" y2="91613"/>
                        <a14:foregroundMark x1="3947" y1="96452" x2="3947" y2="96452"/>
                        <a14:foregroundMark x1="10526" y1="97097" x2="10526" y2="97097"/>
                        <a14:foregroundMark x1="34539" y1="4839" x2="37500" y2="6129"/>
                        <a14:foregroundMark x1="79934" y1="83871" x2="79934" y2="83871"/>
                        <a14:backgroundMark x1="54605" y1="60323" x2="54605" y2="60323"/>
                        <a14:backgroundMark x1="54605" y1="60645" x2="54605" y2="60645"/>
                        <a14:backgroundMark x1="54605" y1="60323" x2="54605" y2="60323"/>
                        <a14:backgroundMark x1="54934" y1="60968" x2="54934" y2="60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36" y="2529899"/>
            <a:ext cx="903646" cy="9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6DBD9-DDD2-4451-AEA5-13E6B9CDF1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8096" y="3694443"/>
            <a:ext cx="737369" cy="737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title"/>
          </p:nvPr>
        </p:nvSpPr>
        <p:spPr>
          <a:xfrm>
            <a:off x="4008235" y="1815050"/>
            <a:ext cx="4613251" cy="6050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Целева аудитория</a:t>
            </a:r>
            <a:endParaRPr sz="4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FE6740-D0B2-4ACC-2B39-218D18E5C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50"/>
          <p:cNvGrpSpPr/>
          <p:nvPr/>
        </p:nvGrpSpPr>
        <p:grpSpPr>
          <a:xfrm>
            <a:off x="2341570" y="1235976"/>
            <a:ext cx="4460860" cy="3568036"/>
            <a:chOff x="6161675" y="809875"/>
            <a:chExt cx="1884600" cy="2490300"/>
          </a:xfrm>
        </p:grpSpPr>
        <p:sp>
          <p:nvSpPr>
            <p:cNvPr id="495" name="Google Shape;495;p50"/>
            <p:cNvSpPr/>
            <p:nvPr/>
          </p:nvSpPr>
          <p:spPr>
            <a:xfrm>
              <a:off x="6161675" y="809875"/>
              <a:ext cx="1884600" cy="2490300"/>
            </a:xfrm>
            <a:prstGeom prst="roundRect">
              <a:avLst>
                <a:gd name="adj" fmla="val 58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6710075" y="3130075"/>
              <a:ext cx="787800" cy="29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859809" y="549711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Примерен </a:t>
            </a:r>
            <a:r>
              <a:rPr lang="en-US" dirty="0"/>
              <a:t>GUI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BB6AC-B907-44C5-89EA-E6EFC1E88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8" b="91877" l="6455" r="93091">
                        <a14:foregroundMark x1="9682" y1="37124" x2="24318" y2="37545"/>
                        <a14:foregroundMark x1="24318" y1="37545" x2="39227" y2="36402"/>
                        <a14:foregroundMark x1="21864" y1="33935" x2="51545" y2="20517"/>
                        <a14:foregroundMark x1="29091" y1="47353" x2="63182" y2="36402"/>
                        <a14:foregroundMark x1="15000" y1="62335" x2="63636" y2="51986"/>
                        <a14:foregroundMark x1="82455" y1="19374" x2="57273" y2="59747"/>
                        <a14:foregroundMark x1="15909" y1="17629" x2="53273" y2="32611"/>
                        <a14:foregroundMark x1="6455" y1="49398" x2="7955" y2="73586"/>
                        <a14:foregroundMark x1="12727" y1="72563" x2="66227" y2="65523"/>
                        <a14:foregroundMark x1="63045" y1="82070" x2="70682" y2="66426"/>
                        <a14:foregroundMark x1="70682" y1="66426" x2="77000" y2="39711"/>
                        <a14:foregroundMark x1="77000" y1="39711" x2="77000" y2="39591"/>
                        <a14:foregroundMark x1="88545" y1="75331" x2="78455" y2="12455"/>
                        <a14:foregroundMark x1="78455" y1="12455" x2="78136" y2="12335"/>
                        <a14:foregroundMark x1="15818" y1="13357" x2="69818" y2="17329"/>
                        <a14:foregroundMark x1="6955" y1="8664" x2="33091" y2="13177"/>
                        <a14:foregroundMark x1="79227" y1="8002" x2="91591" y2="6258"/>
                        <a14:foregroundMark x1="91864" y1="8243" x2="91864" y2="34537"/>
                        <a14:foregroundMark x1="92455" y1="12876" x2="93136" y2="16486"/>
                        <a14:foregroundMark x1="85273" y1="73285" x2="77545" y2="84597"/>
                        <a14:foregroundMark x1="82364" y1="86402" x2="56864" y2="87906"/>
                        <a14:foregroundMark x1="87273" y1="90915" x2="68636" y2="91877"/>
                        <a14:backgroundMark x1="1955" y1="14320" x2="3682" y2="39290"/>
                        <a14:backgroundMark x1="2273" y1="23586" x2="2591" y2="43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1570" y="1235976"/>
            <a:ext cx="4460860" cy="33699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>
            <a:spLocks noGrp="1"/>
          </p:cNvSpPr>
          <p:nvPr>
            <p:ph type="title"/>
          </p:nvPr>
        </p:nvSpPr>
        <p:spPr>
          <a:xfrm>
            <a:off x="1076671" y="1882768"/>
            <a:ext cx="4952869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Благодаря за вниманието!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237102846"/>
      </p:ext>
    </p:extLst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Syne</vt:lpstr>
      <vt:lpstr>Commissioner ExtraBold</vt:lpstr>
      <vt:lpstr>Arial</vt:lpstr>
      <vt:lpstr>Barlow SemiBold</vt:lpstr>
      <vt:lpstr>Commissioner</vt:lpstr>
      <vt:lpstr>Wind Energy Supplier Pitch Deck by Slidesgo</vt:lpstr>
      <vt:lpstr>ClearNote</vt:lpstr>
      <vt:lpstr>TABLE OF CONTENTS</vt:lpstr>
      <vt:lpstr>Идея</vt:lpstr>
      <vt:lpstr>Планиране</vt:lpstr>
      <vt:lpstr>Използвани технологии</vt:lpstr>
      <vt:lpstr>Целева аудитория</vt:lpstr>
      <vt:lpstr>Примерен GUI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ClearNote</dc:title>
  <dc:creator>Димитър Берданков</dc:creator>
  <cp:lastModifiedBy>Димитър Х. Берданков</cp:lastModifiedBy>
  <cp:revision>5</cp:revision>
  <dcterms:modified xsi:type="dcterms:W3CDTF">2022-11-21T13:40:43Z</dcterms:modified>
</cp:coreProperties>
</file>