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62" r:id="rId5"/>
    <p:sldId id="266" r:id="rId6"/>
    <p:sldId id="264" r:id="rId7"/>
    <p:sldId id="258" r:id="rId8"/>
    <p:sldId id="291" r:id="rId9"/>
  </p:sldIdLst>
  <p:sldSz cx="9144000" cy="5143500" type="screen16x9"/>
  <p:notesSz cx="6858000" cy="9144000"/>
  <p:embeddedFontLst>
    <p:embeddedFont>
      <p:font typeface="Bahnschrift SemiBold Condensed" panose="020B0502040204020203" pitchFamily="34" charset="0"/>
      <p:bold r:id="rId11"/>
    </p:embeddedFon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4AC3BF6-42C0-42BF-87ED-144474BF0A24}">
          <p14:sldIdLst>
            <p14:sldId id="256"/>
            <p14:sldId id="259"/>
            <p14:sldId id="257"/>
            <p14:sldId id="262"/>
            <p14:sldId id="266"/>
            <p14:sldId id="264"/>
            <p14:sldId id="25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1A57-2550-4EE9-BE3F-56D24F1D81D3}">
  <a:tblStyle styleId="{B1771A57-2550-4EE9-BE3F-56D24F1D8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3A355B-8B59-4A7A-928B-9B35930A2FF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dfd43a9f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edfd43a9f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dfd43a9f5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dfd43a9f5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fd43a9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fd43a9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27c136056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27c136056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27c136056_1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27c136056_1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27c136056_1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27c136056_1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27c13605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27c136056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dfd43a9f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edfd43a9f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3750" y="1345750"/>
            <a:ext cx="3884400" cy="21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3750" y="3422150"/>
            <a:ext cx="38844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ctrTitle"/>
          </p:nvPr>
        </p:nvSpPr>
        <p:spPr>
          <a:xfrm>
            <a:off x="645330" y="1336114"/>
            <a:ext cx="3884400" cy="21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Condensed" panose="020B0502040204020203" pitchFamily="34" charset="0"/>
              </a:rPr>
              <a:t>Система за управление на салон за красота</a:t>
            </a:r>
            <a:endParaRPr dirty="0">
              <a:latin typeface="Bahnschrift SemiBold Condensed" panose="020B0502040204020203" pitchFamily="34" charset="0"/>
            </a:endParaRPr>
          </a:p>
        </p:txBody>
      </p:sp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683489" y="3465784"/>
            <a:ext cx="38844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latin typeface="Bahnschrift SemiBold Condensed" panose="020B0502040204020203" pitchFamily="34" charset="0"/>
              </a:rPr>
              <a:t>Мария Илчева</a:t>
            </a:r>
            <a:endParaRPr sz="24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4731079" y="1080258"/>
            <a:ext cx="3254371" cy="2830585"/>
            <a:chOff x="4971692" y="1041687"/>
            <a:chExt cx="3497067" cy="3041677"/>
          </a:xfrm>
        </p:grpSpPr>
        <p:grpSp>
          <p:nvGrpSpPr>
            <p:cNvPr id="48" name="Google Shape;48;p15"/>
            <p:cNvGrpSpPr/>
            <p:nvPr/>
          </p:nvGrpSpPr>
          <p:grpSpPr>
            <a:xfrm>
              <a:off x="4971692" y="1244630"/>
              <a:ext cx="3497067" cy="2838734"/>
              <a:chOff x="2244275" y="1620775"/>
              <a:chExt cx="3295700" cy="2675275"/>
            </a:xfrm>
          </p:grpSpPr>
          <p:sp>
            <p:nvSpPr>
              <p:cNvPr id="49" name="Google Shape;49;p15"/>
              <p:cNvSpPr/>
              <p:nvPr/>
            </p:nvSpPr>
            <p:spPr>
              <a:xfrm>
                <a:off x="2247600" y="1620775"/>
                <a:ext cx="3292375" cy="2633575"/>
              </a:xfrm>
              <a:custGeom>
                <a:avLst/>
                <a:gdLst/>
                <a:ahLst/>
                <a:cxnLst/>
                <a:rect l="l" t="t" r="r" b="b"/>
                <a:pathLst>
                  <a:path w="131695" h="105343" extrusionOk="0">
                    <a:moveTo>
                      <a:pt x="5605" y="0"/>
                    </a:moveTo>
                    <a:cubicBezTo>
                      <a:pt x="2503" y="0"/>
                      <a:pt x="1" y="2602"/>
                      <a:pt x="168" y="5738"/>
                    </a:cubicBezTo>
                    <a:lnTo>
                      <a:pt x="5538" y="105342"/>
                    </a:lnTo>
                    <a:lnTo>
                      <a:pt x="127358" y="105342"/>
                    </a:lnTo>
                    <a:cubicBezTo>
                      <a:pt x="129794" y="105342"/>
                      <a:pt x="131695" y="103308"/>
                      <a:pt x="131595" y="100906"/>
                    </a:cubicBezTo>
                    <a:lnTo>
                      <a:pt x="126358" y="4437"/>
                    </a:lnTo>
                    <a:cubicBezTo>
                      <a:pt x="126258" y="1935"/>
                      <a:pt x="124156" y="0"/>
                      <a:pt x="12165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>
                <a:off x="2244275" y="1620775"/>
                <a:ext cx="3158100" cy="2675275"/>
              </a:xfrm>
              <a:custGeom>
                <a:avLst/>
                <a:gdLst/>
                <a:ahLst/>
                <a:cxnLst/>
                <a:rect l="l" t="t" r="r" b="b"/>
                <a:pathLst>
                  <a:path w="126324" h="107011" extrusionOk="0">
                    <a:moveTo>
                      <a:pt x="5471" y="0"/>
                    </a:moveTo>
                    <a:cubicBezTo>
                      <a:pt x="2469" y="0"/>
                      <a:pt x="0" y="2435"/>
                      <a:pt x="0" y="5437"/>
                    </a:cubicBezTo>
                    <a:lnTo>
                      <a:pt x="0" y="101573"/>
                    </a:lnTo>
                    <a:cubicBezTo>
                      <a:pt x="0" y="104575"/>
                      <a:pt x="2469" y="107010"/>
                      <a:pt x="5471" y="107010"/>
                    </a:cubicBezTo>
                    <a:lnTo>
                      <a:pt x="121087" y="107010"/>
                    </a:lnTo>
                    <a:cubicBezTo>
                      <a:pt x="123956" y="107010"/>
                      <a:pt x="126291" y="104675"/>
                      <a:pt x="126324" y="101840"/>
                    </a:cubicBezTo>
                    <a:lnTo>
                      <a:pt x="126324" y="4737"/>
                    </a:lnTo>
                    <a:cubicBezTo>
                      <a:pt x="126324" y="2102"/>
                      <a:pt x="124222" y="0"/>
                      <a:pt x="12158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3081361" y="2562775"/>
                <a:ext cx="200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" fill="none" extrusionOk="0">
                    <a:moveTo>
                      <a:pt x="1" y="0"/>
                    </a:moveTo>
                    <a:lnTo>
                      <a:pt x="8006" y="0"/>
                    </a:lnTo>
                  </a:path>
                </a:pathLst>
              </a:custGeom>
              <a:solidFill>
                <a:schemeClr val="accent1"/>
              </a:solidFill>
              <a:ln w="31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3393999" y="2562775"/>
                <a:ext cx="200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" fill="none" extrusionOk="0">
                    <a:moveTo>
                      <a:pt x="0" y="0"/>
                    </a:moveTo>
                    <a:lnTo>
                      <a:pt x="8006" y="0"/>
                    </a:lnTo>
                  </a:path>
                </a:pathLst>
              </a:custGeom>
              <a:noFill/>
              <a:ln w="31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53;p15"/>
            <p:cNvSpPr/>
            <p:nvPr/>
          </p:nvSpPr>
          <p:spPr>
            <a:xfrm>
              <a:off x="4971699" y="1210600"/>
              <a:ext cx="3371100" cy="728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15"/>
            <p:cNvGrpSpPr/>
            <p:nvPr/>
          </p:nvGrpSpPr>
          <p:grpSpPr>
            <a:xfrm>
              <a:off x="5542328" y="1041687"/>
              <a:ext cx="2162004" cy="585832"/>
              <a:chOff x="2821750" y="1706250"/>
              <a:chExt cx="1649000" cy="446825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4265550" y="1947900"/>
                <a:ext cx="20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4309625" y="1706250"/>
                <a:ext cx="1178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543650" y="1947900"/>
                <a:ext cx="20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587725" y="1706250"/>
                <a:ext cx="1178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2821750" y="1947900"/>
                <a:ext cx="20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865825" y="1706250"/>
                <a:ext cx="1178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3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15"/>
            <p:cNvSpPr/>
            <p:nvPr/>
          </p:nvSpPr>
          <p:spPr>
            <a:xfrm>
              <a:off x="5242425" y="2439075"/>
              <a:ext cx="2801400" cy="1378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5123067" y="2043559"/>
              <a:ext cx="8370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Date:</a:t>
              </a:r>
              <a:endParaRPr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A35CC0-C837-1E56-777D-7B4BF2D73B41}"/>
              </a:ext>
            </a:extLst>
          </p:cNvPr>
          <p:cNvGrpSpPr/>
          <p:nvPr/>
        </p:nvGrpSpPr>
        <p:grpSpPr>
          <a:xfrm>
            <a:off x="8263431" y="-15301"/>
            <a:ext cx="883036" cy="5165206"/>
            <a:chOff x="8253906" y="-15300"/>
            <a:chExt cx="883036" cy="5165206"/>
          </a:xfrm>
        </p:grpSpPr>
        <p:grpSp>
          <p:nvGrpSpPr>
            <p:cNvPr id="3" name="Google Shape;47;p15">
              <a:extLst>
                <a:ext uri="{FF2B5EF4-FFF2-40B4-BE49-F238E27FC236}">
                  <a16:creationId xmlns:a16="http://schemas.microsoft.com/office/drawing/2014/main" id="{AB970B7A-BCE4-EE42-61C7-ABA154E04369}"/>
                </a:ext>
              </a:extLst>
            </p:cNvPr>
            <p:cNvGrpSpPr/>
            <p:nvPr/>
          </p:nvGrpSpPr>
          <p:grpSpPr>
            <a:xfrm rot="16200000">
              <a:off x="6117910" y="2130873"/>
              <a:ext cx="5165206" cy="872859"/>
              <a:chOff x="4971700" y="1041687"/>
              <a:chExt cx="5550403" cy="937953"/>
            </a:xfrm>
          </p:grpSpPr>
          <p:sp>
            <p:nvSpPr>
              <p:cNvPr id="13" name="Google Shape;53;p15">
                <a:extLst>
                  <a:ext uri="{FF2B5EF4-FFF2-40B4-BE49-F238E27FC236}">
                    <a16:creationId xmlns:a16="http://schemas.microsoft.com/office/drawing/2014/main" id="{C6A7FC28-C42E-3000-5D40-83E35B3CABC4}"/>
                  </a:ext>
                </a:extLst>
              </p:cNvPr>
              <p:cNvSpPr/>
              <p:nvPr/>
            </p:nvSpPr>
            <p:spPr>
              <a:xfrm>
                <a:off x="4971700" y="1251540"/>
                <a:ext cx="5550403" cy="728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4900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54;p15">
                <a:extLst>
                  <a:ext uri="{FF2B5EF4-FFF2-40B4-BE49-F238E27FC236}">
                    <a16:creationId xmlns:a16="http://schemas.microsoft.com/office/drawing/2014/main" id="{234FF88F-B594-CB09-E494-62F90652BF98}"/>
                  </a:ext>
                </a:extLst>
              </p:cNvPr>
              <p:cNvGrpSpPr/>
              <p:nvPr/>
            </p:nvGrpSpPr>
            <p:grpSpPr>
              <a:xfrm>
                <a:off x="5542328" y="1041687"/>
                <a:ext cx="2162004" cy="585832"/>
                <a:chOff x="2821750" y="1706250"/>
                <a:chExt cx="1649000" cy="446825"/>
              </a:xfrm>
            </p:grpSpPr>
            <p:sp>
              <p:nvSpPr>
                <p:cNvPr id="15" name="Google Shape;55;p15">
                  <a:extLst>
                    <a:ext uri="{FF2B5EF4-FFF2-40B4-BE49-F238E27FC236}">
                      <a16:creationId xmlns:a16="http://schemas.microsoft.com/office/drawing/2014/main" id="{1BF05F0C-F861-6604-C7F0-5213D3D3A880}"/>
                    </a:ext>
                  </a:extLst>
                </p:cNvPr>
                <p:cNvSpPr/>
                <p:nvPr/>
              </p:nvSpPr>
              <p:spPr>
                <a:xfrm>
                  <a:off x="4265550" y="1947900"/>
                  <a:ext cx="205200" cy="2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207" extrusionOk="0">
                      <a:moveTo>
                        <a:pt x="4104" y="0"/>
                      </a:moveTo>
                      <a:cubicBezTo>
                        <a:pt x="1824" y="0"/>
                        <a:pt x="0" y="1824"/>
                        <a:pt x="0" y="4103"/>
                      </a:cubicBezTo>
                      <a:cubicBezTo>
                        <a:pt x="0" y="6353"/>
                        <a:pt x="1824" y="8207"/>
                        <a:pt x="4104" y="8207"/>
                      </a:cubicBezTo>
                      <a:cubicBezTo>
                        <a:pt x="6383" y="8207"/>
                        <a:pt x="8207" y="6353"/>
                        <a:pt x="8207" y="4103"/>
                      </a:cubicBezTo>
                      <a:cubicBezTo>
                        <a:pt x="8207" y="1824"/>
                        <a:pt x="6383" y="0"/>
                        <a:pt x="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6;p15">
                  <a:extLst>
                    <a:ext uri="{FF2B5EF4-FFF2-40B4-BE49-F238E27FC236}">
                      <a16:creationId xmlns:a16="http://schemas.microsoft.com/office/drawing/2014/main" id="{4087A053-76FD-3BFB-E679-CBA347681230}"/>
                    </a:ext>
                  </a:extLst>
                </p:cNvPr>
                <p:cNvSpPr/>
                <p:nvPr/>
              </p:nvSpPr>
              <p:spPr>
                <a:xfrm>
                  <a:off x="4309625" y="1706250"/>
                  <a:ext cx="1178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5320" extrusionOk="0">
                      <a:moveTo>
                        <a:pt x="2341" y="0"/>
                      </a:moveTo>
                      <a:cubicBezTo>
                        <a:pt x="1064" y="0"/>
                        <a:pt x="0" y="1064"/>
                        <a:pt x="0" y="2371"/>
                      </a:cubicBezTo>
                      <a:lnTo>
                        <a:pt x="0" y="12979"/>
                      </a:lnTo>
                      <a:cubicBezTo>
                        <a:pt x="0" y="14256"/>
                        <a:pt x="1064" y="15320"/>
                        <a:pt x="2341" y="15320"/>
                      </a:cubicBezTo>
                      <a:cubicBezTo>
                        <a:pt x="3648" y="15320"/>
                        <a:pt x="4712" y="14256"/>
                        <a:pt x="4712" y="12979"/>
                      </a:cubicBezTo>
                      <a:lnTo>
                        <a:pt x="4712" y="2371"/>
                      </a:lnTo>
                      <a:cubicBezTo>
                        <a:pt x="4712" y="1064"/>
                        <a:pt x="3648" y="0"/>
                        <a:pt x="2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57;p15">
                  <a:extLst>
                    <a:ext uri="{FF2B5EF4-FFF2-40B4-BE49-F238E27FC236}">
                      <a16:creationId xmlns:a16="http://schemas.microsoft.com/office/drawing/2014/main" id="{3B9D8F4C-3743-6B4C-94CD-451C69EF3757}"/>
                    </a:ext>
                  </a:extLst>
                </p:cNvPr>
                <p:cNvSpPr/>
                <p:nvPr/>
              </p:nvSpPr>
              <p:spPr>
                <a:xfrm>
                  <a:off x="3543650" y="1947899"/>
                  <a:ext cx="205200" cy="2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207" extrusionOk="0">
                      <a:moveTo>
                        <a:pt x="4104" y="0"/>
                      </a:moveTo>
                      <a:cubicBezTo>
                        <a:pt x="1824" y="0"/>
                        <a:pt x="0" y="1824"/>
                        <a:pt x="0" y="4103"/>
                      </a:cubicBezTo>
                      <a:cubicBezTo>
                        <a:pt x="0" y="6353"/>
                        <a:pt x="1824" y="8207"/>
                        <a:pt x="4104" y="8207"/>
                      </a:cubicBezTo>
                      <a:cubicBezTo>
                        <a:pt x="6383" y="8207"/>
                        <a:pt x="8207" y="6353"/>
                        <a:pt x="8207" y="4103"/>
                      </a:cubicBezTo>
                      <a:cubicBezTo>
                        <a:pt x="8207" y="1824"/>
                        <a:pt x="6383" y="0"/>
                        <a:pt x="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58;p15">
                  <a:extLst>
                    <a:ext uri="{FF2B5EF4-FFF2-40B4-BE49-F238E27FC236}">
                      <a16:creationId xmlns:a16="http://schemas.microsoft.com/office/drawing/2014/main" id="{0BC83839-6ABB-5C6C-F91A-F7EDE904DBD1}"/>
                    </a:ext>
                  </a:extLst>
                </p:cNvPr>
                <p:cNvSpPr/>
                <p:nvPr/>
              </p:nvSpPr>
              <p:spPr>
                <a:xfrm>
                  <a:off x="3587725" y="1706250"/>
                  <a:ext cx="1178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5320" extrusionOk="0">
                      <a:moveTo>
                        <a:pt x="2341" y="0"/>
                      </a:moveTo>
                      <a:cubicBezTo>
                        <a:pt x="1064" y="0"/>
                        <a:pt x="0" y="1064"/>
                        <a:pt x="0" y="2371"/>
                      </a:cubicBezTo>
                      <a:lnTo>
                        <a:pt x="0" y="12979"/>
                      </a:lnTo>
                      <a:cubicBezTo>
                        <a:pt x="0" y="14256"/>
                        <a:pt x="1064" y="15320"/>
                        <a:pt x="2341" y="15320"/>
                      </a:cubicBezTo>
                      <a:cubicBezTo>
                        <a:pt x="3648" y="15320"/>
                        <a:pt x="4712" y="14256"/>
                        <a:pt x="4712" y="12979"/>
                      </a:cubicBezTo>
                      <a:lnTo>
                        <a:pt x="4712" y="2371"/>
                      </a:lnTo>
                      <a:cubicBezTo>
                        <a:pt x="4712" y="1064"/>
                        <a:pt x="3648" y="0"/>
                        <a:pt x="2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59;p15">
                  <a:extLst>
                    <a:ext uri="{FF2B5EF4-FFF2-40B4-BE49-F238E27FC236}">
                      <a16:creationId xmlns:a16="http://schemas.microsoft.com/office/drawing/2014/main" id="{7A800EA6-4793-B869-B013-4A503C972180}"/>
                    </a:ext>
                  </a:extLst>
                </p:cNvPr>
                <p:cNvSpPr/>
                <p:nvPr/>
              </p:nvSpPr>
              <p:spPr>
                <a:xfrm>
                  <a:off x="2821750" y="1947900"/>
                  <a:ext cx="205200" cy="2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207" extrusionOk="0">
                      <a:moveTo>
                        <a:pt x="4104" y="0"/>
                      </a:moveTo>
                      <a:cubicBezTo>
                        <a:pt x="1824" y="0"/>
                        <a:pt x="0" y="1824"/>
                        <a:pt x="0" y="4103"/>
                      </a:cubicBezTo>
                      <a:cubicBezTo>
                        <a:pt x="0" y="6353"/>
                        <a:pt x="1824" y="8207"/>
                        <a:pt x="4104" y="8207"/>
                      </a:cubicBezTo>
                      <a:cubicBezTo>
                        <a:pt x="6383" y="8207"/>
                        <a:pt x="8207" y="6353"/>
                        <a:pt x="8207" y="4103"/>
                      </a:cubicBezTo>
                      <a:cubicBezTo>
                        <a:pt x="8207" y="1824"/>
                        <a:pt x="6383" y="0"/>
                        <a:pt x="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0;p15">
                  <a:extLst>
                    <a:ext uri="{FF2B5EF4-FFF2-40B4-BE49-F238E27FC236}">
                      <a16:creationId xmlns:a16="http://schemas.microsoft.com/office/drawing/2014/main" id="{DBEBFB06-3C23-6AA8-A8CF-868C361A4607}"/>
                    </a:ext>
                  </a:extLst>
                </p:cNvPr>
                <p:cNvSpPr/>
                <p:nvPr/>
              </p:nvSpPr>
              <p:spPr>
                <a:xfrm>
                  <a:off x="2865825" y="1706250"/>
                  <a:ext cx="1178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5320" extrusionOk="0">
                      <a:moveTo>
                        <a:pt x="2341" y="0"/>
                      </a:moveTo>
                      <a:cubicBezTo>
                        <a:pt x="1064" y="0"/>
                        <a:pt x="0" y="1064"/>
                        <a:pt x="0" y="2371"/>
                      </a:cubicBezTo>
                      <a:lnTo>
                        <a:pt x="0" y="12979"/>
                      </a:lnTo>
                      <a:cubicBezTo>
                        <a:pt x="0" y="14256"/>
                        <a:pt x="1034" y="15320"/>
                        <a:pt x="2341" y="15320"/>
                      </a:cubicBezTo>
                      <a:cubicBezTo>
                        <a:pt x="3648" y="15320"/>
                        <a:pt x="4712" y="14256"/>
                        <a:pt x="4712" y="12979"/>
                      </a:cubicBezTo>
                      <a:lnTo>
                        <a:pt x="4712" y="2371"/>
                      </a:lnTo>
                      <a:cubicBezTo>
                        <a:pt x="4712" y="1064"/>
                        <a:pt x="3648" y="0"/>
                        <a:pt x="2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472C40-0C26-1C85-924F-CBF1409123A6}"/>
                </a:ext>
              </a:extLst>
            </p:cNvPr>
            <p:cNvGrpSpPr/>
            <p:nvPr/>
          </p:nvGrpSpPr>
          <p:grpSpPr>
            <a:xfrm>
              <a:off x="8253906" y="1805454"/>
              <a:ext cx="545176" cy="250367"/>
              <a:chOff x="8416483" y="2759316"/>
              <a:chExt cx="545176" cy="250367"/>
            </a:xfrm>
          </p:grpSpPr>
          <p:sp>
            <p:nvSpPr>
              <p:cNvPr id="11" name="Google Shape;55;p15">
                <a:extLst>
                  <a:ext uri="{FF2B5EF4-FFF2-40B4-BE49-F238E27FC236}">
                    <a16:creationId xmlns:a16="http://schemas.microsoft.com/office/drawing/2014/main" id="{19B7AB77-DD8E-DBA4-6E47-F30FDDE882D1}"/>
                  </a:ext>
                </a:extLst>
              </p:cNvPr>
              <p:cNvSpPr/>
              <p:nvPr/>
            </p:nvSpPr>
            <p:spPr>
              <a:xfrm rot="16200000">
                <a:off x="8711307" y="2759332"/>
                <a:ext cx="250367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6;p15">
                <a:extLst>
                  <a:ext uri="{FF2B5EF4-FFF2-40B4-BE49-F238E27FC236}">
                    <a16:creationId xmlns:a16="http://schemas.microsoft.com/office/drawing/2014/main" id="{ACD66FA0-858E-CCE3-BF46-1B6F778E3485}"/>
                  </a:ext>
                </a:extLst>
              </p:cNvPr>
              <p:cNvSpPr/>
              <p:nvPr/>
            </p:nvSpPr>
            <p:spPr>
              <a:xfrm rot="16200000">
                <a:off x="8578269" y="2650392"/>
                <a:ext cx="143729" cy="467302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3DAB1A-92C8-B387-4569-B426724ED206}"/>
                </a:ext>
              </a:extLst>
            </p:cNvPr>
            <p:cNvGrpSpPr/>
            <p:nvPr/>
          </p:nvGrpSpPr>
          <p:grpSpPr>
            <a:xfrm>
              <a:off x="8265015" y="1023214"/>
              <a:ext cx="545176" cy="250367"/>
              <a:chOff x="8416483" y="2759316"/>
              <a:chExt cx="545176" cy="250367"/>
            </a:xfrm>
          </p:grpSpPr>
          <p:sp>
            <p:nvSpPr>
              <p:cNvPr id="9" name="Google Shape;55;p15">
                <a:extLst>
                  <a:ext uri="{FF2B5EF4-FFF2-40B4-BE49-F238E27FC236}">
                    <a16:creationId xmlns:a16="http://schemas.microsoft.com/office/drawing/2014/main" id="{12645843-3336-FBBC-1C17-468BEFB7637D}"/>
                  </a:ext>
                </a:extLst>
              </p:cNvPr>
              <p:cNvSpPr/>
              <p:nvPr/>
            </p:nvSpPr>
            <p:spPr>
              <a:xfrm rot="16200000">
                <a:off x="8711307" y="2759332"/>
                <a:ext cx="250367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;p15">
                <a:extLst>
                  <a:ext uri="{FF2B5EF4-FFF2-40B4-BE49-F238E27FC236}">
                    <a16:creationId xmlns:a16="http://schemas.microsoft.com/office/drawing/2014/main" id="{5D87900F-B01E-7661-E2AB-9AA09E20622C}"/>
                  </a:ext>
                </a:extLst>
              </p:cNvPr>
              <p:cNvSpPr/>
              <p:nvPr/>
            </p:nvSpPr>
            <p:spPr>
              <a:xfrm rot="16200000">
                <a:off x="8578269" y="2650392"/>
                <a:ext cx="143729" cy="467302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300C86-1B45-32B4-95FF-E79DDE02FA35}"/>
                </a:ext>
              </a:extLst>
            </p:cNvPr>
            <p:cNvGrpSpPr/>
            <p:nvPr/>
          </p:nvGrpSpPr>
          <p:grpSpPr>
            <a:xfrm>
              <a:off x="8265705" y="356252"/>
              <a:ext cx="545176" cy="250367"/>
              <a:chOff x="8416483" y="2759316"/>
              <a:chExt cx="545176" cy="250367"/>
            </a:xfrm>
          </p:grpSpPr>
          <p:sp>
            <p:nvSpPr>
              <p:cNvPr id="7" name="Google Shape;55;p15">
                <a:extLst>
                  <a:ext uri="{FF2B5EF4-FFF2-40B4-BE49-F238E27FC236}">
                    <a16:creationId xmlns:a16="http://schemas.microsoft.com/office/drawing/2014/main" id="{B7CDC565-3ADF-F340-1A3A-5276F405D8D3}"/>
                  </a:ext>
                </a:extLst>
              </p:cNvPr>
              <p:cNvSpPr/>
              <p:nvPr/>
            </p:nvSpPr>
            <p:spPr>
              <a:xfrm rot="16200000">
                <a:off x="8711307" y="2759332"/>
                <a:ext cx="250367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6;p15">
                <a:extLst>
                  <a:ext uri="{FF2B5EF4-FFF2-40B4-BE49-F238E27FC236}">
                    <a16:creationId xmlns:a16="http://schemas.microsoft.com/office/drawing/2014/main" id="{9E6F568D-19BF-0BA6-ED18-3BBE318588D5}"/>
                  </a:ext>
                </a:extLst>
              </p:cNvPr>
              <p:cNvSpPr/>
              <p:nvPr/>
            </p:nvSpPr>
            <p:spPr>
              <a:xfrm rot="16200000">
                <a:off x="8578269" y="2650392"/>
                <a:ext cx="143729" cy="467302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8"/>
          <p:cNvGrpSpPr/>
          <p:nvPr/>
        </p:nvGrpSpPr>
        <p:grpSpPr>
          <a:xfrm>
            <a:off x="6477075" y="1128415"/>
            <a:ext cx="2221200" cy="3600385"/>
            <a:chOff x="6477075" y="1128415"/>
            <a:chExt cx="2221200" cy="3600385"/>
          </a:xfrm>
        </p:grpSpPr>
        <p:sp>
          <p:nvSpPr>
            <p:cNvPr id="234" name="Google Shape;234;p18"/>
            <p:cNvSpPr/>
            <p:nvPr/>
          </p:nvSpPr>
          <p:spPr>
            <a:xfrm>
              <a:off x="6477075" y="1409900"/>
              <a:ext cx="2221200" cy="3318900"/>
            </a:xfrm>
            <a:prstGeom prst="roundRect">
              <a:avLst>
                <a:gd name="adj" fmla="val 72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6477075" y="1339775"/>
              <a:ext cx="2221200" cy="728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071464" y="1409891"/>
              <a:ext cx="110425" cy="103236"/>
            </a:xfrm>
            <a:custGeom>
              <a:avLst/>
              <a:gdLst/>
              <a:ahLst/>
              <a:cxnLst/>
              <a:rect l="l" t="t" r="r" b="b"/>
              <a:pathLst>
                <a:path w="3580" h="3313" extrusionOk="0">
                  <a:moveTo>
                    <a:pt x="1804" y="1"/>
                  </a:moveTo>
                  <a:cubicBezTo>
                    <a:pt x="1711" y="1"/>
                    <a:pt x="1616" y="9"/>
                    <a:pt x="1521" y="25"/>
                  </a:cubicBezTo>
                  <a:cubicBezTo>
                    <a:pt x="602" y="152"/>
                    <a:pt x="1" y="1007"/>
                    <a:pt x="159" y="1925"/>
                  </a:cubicBezTo>
                  <a:cubicBezTo>
                    <a:pt x="272" y="2745"/>
                    <a:pt x="965" y="3312"/>
                    <a:pt x="1766" y="3312"/>
                  </a:cubicBezTo>
                  <a:cubicBezTo>
                    <a:pt x="1862" y="3312"/>
                    <a:pt x="1960" y="3304"/>
                    <a:pt x="2059" y="3287"/>
                  </a:cubicBezTo>
                  <a:cubicBezTo>
                    <a:pt x="2946" y="3160"/>
                    <a:pt x="3579" y="2305"/>
                    <a:pt x="3421" y="1387"/>
                  </a:cubicBezTo>
                  <a:cubicBezTo>
                    <a:pt x="3307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7944473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23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173" y="7126"/>
                  </a:cubicBezTo>
                  <a:cubicBezTo>
                    <a:pt x="1838" y="7126"/>
                    <a:pt x="2376" y="6588"/>
                    <a:pt x="2376" y="5923"/>
                  </a:cubicBezTo>
                  <a:cubicBezTo>
                    <a:pt x="2376" y="3959"/>
                    <a:pt x="3959" y="2376"/>
                    <a:pt x="5923" y="2376"/>
                  </a:cubicBezTo>
                  <a:cubicBezTo>
                    <a:pt x="7886" y="2376"/>
                    <a:pt x="9501" y="3959"/>
                    <a:pt x="9501" y="5923"/>
                  </a:cubicBezTo>
                  <a:cubicBezTo>
                    <a:pt x="9501" y="7886"/>
                    <a:pt x="7886" y="9502"/>
                    <a:pt x="5923" y="9502"/>
                  </a:cubicBezTo>
                  <a:cubicBezTo>
                    <a:pt x="5290" y="9502"/>
                    <a:pt x="4751" y="10040"/>
                    <a:pt x="4751" y="10673"/>
                  </a:cubicBezTo>
                  <a:cubicBezTo>
                    <a:pt x="4751" y="11338"/>
                    <a:pt x="5290" y="11877"/>
                    <a:pt x="5923" y="11877"/>
                  </a:cubicBezTo>
                  <a:cubicBezTo>
                    <a:pt x="9216" y="11877"/>
                    <a:pt x="11877" y="9217"/>
                    <a:pt x="11877" y="5923"/>
                  </a:cubicBezTo>
                  <a:cubicBezTo>
                    <a:pt x="11877" y="2661"/>
                    <a:pt x="9216" y="1"/>
                    <a:pt x="5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490243" y="1409891"/>
              <a:ext cx="110425" cy="103236"/>
            </a:xfrm>
            <a:custGeom>
              <a:avLst/>
              <a:gdLst/>
              <a:ahLst/>
              <a:cxnLst/>
              <a:rect l="l" t="t" r="r" b="b"/>
              <a:pathLst>
                <a:path w="3580" h="3313" extrusionOk="0">
                  <a:moveTo>
                    <a:pt x="1804" y="1"/>
                  </a:moveTo>
                  <a:cubicBezTo>
                    <a:pt x="1710" y="1"/>
                    <a:pt x="1616" y="9"/>
                    <a:pt x="1521" y="25"/>
                  </a:cubicBezTo>
                  <a:cubicBezTo>
                    <a:pt x="634" y="152"/>
                    <a:pt x="1" y="1007"/>
                    <a:pt x="159" y="1925"/>
                  </a:cubicBezTo>
                  <a:cubicBezTo>
                    <a:pt x="272" y="2745"/>
                    <a:pt x="965" y="3312"/>
                    <a:pt x="1766" y="3312"/>
                  </a:cubicBezTo>
                  <a:cubicBezTo>
                    <a:pt x="1862" y="3312"/>
                    <a:pt x="1960" y="3304"/>
                    <a:pt x="2059" y="3287"/>
                  </a:cubicBezTo>
                  <a:cubicBezTo>
                    <a:pt x="2978" y="3160"/>
                    <a:pt x="3579" y="2305"/>
                    <a:pt x="3421" y="1387"/>
                  </a:cubicBezTo>
                  <a:cubicBezTo>
                    <a:pt x="3307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7363252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23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172" y="7126"/>
                  </a:cubicBezTo>
                  <a:cubicBezTo>
                    <a:pt x="1837" y="7126"/>
                    <a:pt x="2376" y="6588"/>
                    <a:pt x="2376" y="5923"/>
                  </a:cubicBezTo>
                  <a:cubicBezTo>
                    <a:pt x="2376" y="3959"/>
                    <a:pt x="3959" y="2376"/>
                    <a:pt x="5923" y="2376"/>
                  </a:cubicBezTo>
                  <a:cubicBezTo>
                    <a:pt x="7886" y="2376"/>
                    <a:pt x="9501" y="3959"/>
                    <a:pt x="9501" y="5923"/>
                  </a:cubicBezTo>
                  <a:cubicBezTo>
                    <a:pt x="9501" y="7886"/>
                    <a:pt x="7886" y="9502"/>
                    <a:pt x="5923" y="9502"/>
                  </a:cubicBezTo>
                  <a:cubicBezTo>
                    <a:pt x="5289" y="9502"/>
                    <a:pt x="4751" y="10040"/>
                    <a:pt x="4751" y="10673"/>
                  </a:cubicBezTo>
                  <a:cubicBezTo>
                    <a:pt x="4751" y="11338"/>
                    <a:pt x="5289" y="11877"/>
                    <a:pt x="5923" y="11877"/>
                  </a:cubicBezTo>
                  <a:cubicBezTo>
                    <a:pt x="9216" y="11877"/>
                    <a:pt x="11877" y="9217"/>
                    <a:pt x="11877" y="5923"/>
                  </a:cubicBezTo>
                  <a:cubicBezTo>
                    <a:pt x="11877" y="2661"/>
                    <a:pt x="9216" y="1"/>
                    <a:pt x="5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908998" y="1425141"/>
              <a:ext cx="110425" cy="108807"/>
            </a:xfrm>
            <a:custGeom>
              <a:avLst/>
              <a:gdLst/>
              <a:ahLst/>
              <a:cxnLst/>
              <a:rect l="l" t="t" r="r" b="b"/>
              <a:pathLst>
                <a:path w="3580" h="3313" extrusionOk="0">
                  <a:moveTo>
                    <a:pt x="1804" y="1"/>
                  </a:moveTo>
                  <a:cubicBezTo>
                    <a:pt x="1710" y="1"/>
                    <a:pt x="1616" y="9"/>
                    <a:pt x="1521" y="25"/>
                  </a:cubicBezTo>
                  <a:cubicBezTo>
                    <a:pt x="634" y="152"/>
                    <a:pt x="1" y="1007"/>
                    <a:pt x="159" y="1925"/>
                  </a:cubicBezTo>
                  <a:cubicBezTo>
                    <a:pt x="300" y="2745"/>
                    <a:pt x="996" y="3312"/>
                    <a:pt x="1775" y="3312"/>
                  </a:cubicBezTo>
                  <a:cubicBezTo>
                    <a:pt x="1869" y="3312"/>
                    <a:pt x="1964" y="3304"/>
                    <a:pt x="2059" y="3287"/>
                  </a:cubicBezTo>
                  <a:cubicBezTo>
                    <a:pt x="2977" y="3160"/>
                    <a:pt x="3579" y="2305"/>
                    <a:pt x="3452" y="1387"/>
                  </a:cubicBezTo>
                  <a:cubicBezTo>
                    <a:pt x="3311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782007" y="1128475"/>
              <a:ext cx="366346" cy="390070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54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204" y="7126"/>
                  </a:cubicBezTo>
                  <a:cubicBezTo>
                    <a:pt x="1837" y="7126"/>
                    <a:pt x="2376" y="6588"/>
                    <a:pt x="2376" y="5923"/>
                  </a:cubicBezTo>
                  <a:cubicBezTo>
                    <a:pt x="2376" y="3959"/>
                    <a:pt x="3991" y="2376"/>
                    <a:pt x="5954" y="2376"/>
                  </a:cubicBezTo>
                  <a:cubicBezTo>
                    <a:pt x="7918" y="2376"/>
                    <a:pt x="9501" y="3959"/>
                    <a:pt x="9501" y="5923"/>
                  </a:cubicBezTo>
                  <a:cubicBezTo>
                    <a:pt x="9501" y="7886"/>
                    <a:pt x="7918" y="9502"/>
                    <a:pt x="5954" y="9502"/>
                  </a:cubicBezTo>
                  <a:cubicBezTo>
                    <a:pt x="5289" y="9502"/>
                    <a:pt x="4751" y="10040"/>
                    <a:pt x="4751" y="10673"/>
                  </a:cubicBezTo>
                  <a:cubicBezTo>
                    <a:pt x="4751" y="11338"/>
                    <a:pt x="5289" y="11877"/>
                    <a:pt x="5954" y="11877"/>
                  </a:cubicBezTo>
                  <a:cubicBezTo>
                    <a:pt x="9216" y="11877"/>
                    <a:pt x="11876" y="9217"/>
                    <a:pt x="11876" y="5923"/>
                  </a:cubicBezTo>
                  <a:cubicBezTo>
                    <a:pt x="11876" y="2661"/>
                    <a:pt x="9216" y="1"/>
                    <a:pt x="5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200" dirty="0">
                <a:latin typeface="Bahnschrift SemiBold Condensed" panose="020B0502040204020203" pitchFamily="34" charset="0"/>
              </a:rPr>
              <a:t>Идея на проекта</a:t>
            </a:r>
            <a:endParaRPr sz="3200" dirty="0">
              <a:latin typeface="Bahnschrift SemiBold 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247" name="Google Shape;247;p18"/>
          <p:cNvGrpSpPr/>
          <p:nvPr/>
        </p:nvGrpSpPr>
        <p:grpSpPr>
          <a:xfrm>
            <a:off x="445750" y="1128415"/>
            <a:ext cx="5865950" cy="3600385"/>
            <a:chOff x="445750" y="1128415"/>
            <a:chExt cx="5865950" cy="3600385"/>
          </a:xfrm>
        </p:grpSpPr>
        <p:sp>
          <p:nvSpPr>
            <p:cNvPr id="248" name="Google Shape;248;p18"/>
            <p:cNvSpPr/>
            <p:nvPr/>
          </p:nvSpPr>
          <p:spPr>
            <a:xfrm>
              <a:off x="445750" y="1409900"/>
              <a:ext cx="5865900" cy="3318900"/>
            </a:xfrm>
            <a:prstGeom prst="roundRect">
              <a:avLst>
                <a:gd name="adj" fmla="val 72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457200" y="1339775"/>
              <a:ext cx="5854500" cy="728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657089" y="1409891"/>
              <a:ext cx="110425" cy="103236"/>
            </a:xfrm>
            <a:custGeom>
              <a:avLst/>
              <a:gdLst/>
              <a:ahLst/>
              <a:cxnLst/>
              <a:rect l="l" t="t" r="r" b="b"/>
              <a:pathLst>
                <a:path w="3580" h="3313" extrusionOk="0">
                  <a:moveTo>
                    <a:pt x="1804" y="1"/>
                  </a:moveTo>
                  <a:cubicBezTo>
                    <a:pt x="1711" y="1"/>
                    <a:pt x="1616" y="9"/>
                    <a:pt x="1521" y="25"/>
                  </a:cubicBezTo>
                  <a:cubicBezTo>
                    <a:pt x="602" y="152"/>
                    <a:pt x="1" y="1007"/>
                    <a:pt x="159" y="1925"/>
                  </a:cubicBezTo>
                  <a:cubicBezTo>
                    <a:pt x="272" y="2745"/>
                    <a:pt x="965" y="3312"/>
                    <a:pt x="1766" y="3312"/>
                  </a:cubicBezTo>
                  <a:cubicBezTo>
                    <a:pt x="1862" y="3312"/>
                    <a:pt x="1960" y="3304"/>
                    <a:pt x="2059" y="3287"/>
                  </a:cubicBezTo>
                  <a:cubicBezTo>
                    <a:pt x="2946" y="3160"/>
                    <a:pt x="3579" y="2305"/>
                    <a:pt x="3421" y="1387"/>
                  </a:cubicBezTo>
                  <a:cubicBezTo>
                    <a:pt x="3307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5530098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23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173" y="7126"/>
                  </a:cubicBezTo>
                  <a:cubicBezTo>
                    <a:pt x="1838" y="7126"/>
                    <a:pt x="2376" y="6588"/>
                    <a:pt x="2376" y="5923"/>
                  </a:cubicBezTo>
                  <a:cubicBezTo>
                    <a:pt x="2376" y="3959"/>
                    <a:pt x="3959" y="2376"/>
                    <a:pt x="5923" y="2376"/>
                  </a:cubicBezTo>
                  <a:cubicBezTo>
                    <a:pt x="7886" y="2376"/>
                    <a:pt x="9501" y="3959"/>
                    <a:pt x="9501" y="5923"/>
                  </a:cubicBezTo>
                  <a:cubicBezTo>
                    <a:pt x="9501" y="7886"/>
                    <a:pt x="7886" y="9502"/>
                    <a:pt x="5923" y="9502"/>
                  </a:cubicBezTo>
                  <a:cubicBezTo>
                    <a:pt x="5290" y="9502"/>
                    <a:pt x="4751" y="10040"/>
                    <a:pt x="4751" y="10673"/>
                  </a:cubicBezTo>
                  <a:cubicBezTo>
                    <a:pt x="4751" y="11338"/>
                    <a:pt x="5290" y="11877"/>
                    <a:pt x="5923" y="11877"/>
                  </a:cubicBezTo>
                  <a:cubicBezTo>
                    <a:pt x="9216" y="11877"/>
                    <a:pt x="11877" y="9217"/>
                    <a:pt x="11877" y="5923"/>
                  </a:cubicBezTo>
                  <a:cubicBezTo>
                    <a:pt x="11877" y="2661"/>
                    <a:pt x="9216" y="1"/>
                    <a:pt x="5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009268" y="1409891"/>
              <a:ext cx="110394" cy="103953"/>
            </a:xfrm>
            <a:custGeom>
              <a:avLst/>
              <a:gdLst/>
              <a:ahLst/>
              <a:cxnLst/>
              <a:rect l="l" t="t" r="r" b="b"/>
              <a:pathLst>
                <a:path w="3579" h="3336" extrusionOk="0">
                  <a:moveTo>
                    <a:pt x="1794" y="1"/>
                  </a:moveTo>
                  <a:cubicBezTo>
                    <a:pt x="1704" y="1"/>
                    <a:pt x="1612" y="9"/>
                    <a:pt x="1520" y="25"/>
                  </a:cubicBezTo>
                  <a:cubicBezTo>
                    <a:pt x="602" y="184"/>
                    <a:pt x="0" y="1039"/>
                    <a:pt x="127" y="1925"/>
                  </a:cubicBezTo>
                  <a:cubicBezTo>
                    <a:pt x="271" y="2762"/>
                    <a:pt x="993" y="3336"/>
                    <a:pt x="1815" y="3336"/>
                  </a:cubicBezTo>
                  <a:cubicBezTo>
                    <a:pt x="1895" y="3336"/>
                    <a:pt x="1977" y="3330"/>
                    <a:pt x="2059" y="3319"/>
                  </a:cubicBezTo>
                  <a:cubicBezTo>
                    <a:pt x="2946" y="3160"/>
                    <a:pt x="3579" y="2305"/>
                    <a:pt x="3421" y="1387"/>
                  </a:cubicBezTo>
                  <a:cubicBezTo>
                    <a:pt x="3279" y="592"/>
                    <a:pt x="257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882278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22" y="1"/>
                  </a:moveTo>
                  <a:cubicBezTo>
                    <a:pt x="2661" y="1"/>
                    <a:pt x="0" y="2661"/>
                    <a:pt x="0" y="5923"/>
                  </a:cubicBezTo>
                  <a:cubicBezTo>
                    <a:pt x="0" y="6588"/>
                    <a:pt x="507" y="7126"/>
                    <a:pt x="1172" y="7126"/>
                  </a:cubicBezTo>
                  <a:cubicBezTo>
                    <a:pt x="1837" y="7126"/>
                    <a:pt x="2376" y="6588"/>
                    <a:pt x="2376" y="5923"/>
                  </a:cubicBezTo>
                  <a:cubicBezTo>
                    <a:pt x="2376" y="3959"/>
                    <a:pt x="3959" y="2376"/>
                    <a:pt x="5922" y="2376"/>
                  </a:cubicBezTo>
                  <a:cubicBezTo>
                    <a:pt x="7886" y="2376"/>
                    <a:pt x="9501" y="3959"/>
                    <a:pt x="9501" y="5923"/>
                  </a:cubicBezTo>
                  <a:cubicBezTo>
                    <a:pt x="9501" y="7886"/>
                    <a:pt x="7886" y="9502"/>
                    <a:pt x="5922" y="9502"/>
                  </a:cubicBezTo>
                  <a:cubicBezTo>
                    <a:pt x="5257" y="9502"/>
                    <a:pt x="4751" y="10040"/>
                    <a:pt x="4751" y="10673"/>
                  </a:cubicBezTo>
                  <a:cubicBezTo>
                    <a:pt x="4751" y="11338"/>
                    <a:pt x="5257" y="11877"/>
                    <a:pt x="5922" y="11877"/>
                  </a:cubicBezTo>
                  <a:cubicBezTo>
                    <a:pt x="9216" y="11877"/>
                    <a:pt x="11876" y="9217"/>
                    <a:pt x="11876" y="5923"/>
                  </a:cubicBezTo>
                  <a:cubicBezTo>
                    <a:pt x="11876" y="2661"/>
                    <a:pt x="9184" y="1"/>
                    <a:pt x="5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589502" y="1409891"/>
              <a:ext cx="110425" cy="103953"/>
            </a:xfrm>
            <a:custGeom>
              <a:avLst/>
              <a:gdLst/>
              <a:ahLst/>
              <a:cxnLst/>
              <a:rect l="l" t="t" r="r" b="b"/>
              <a:pathLst>
                <a:path w="3580" h="3336" extrusionOk="0">
                  <a:moveTo>
                    <a:pt x="1827" y="1"/>
                  </a:moveTo>
                  <a:cubicBezTo>
                    <a:pt x="1736" y="1"/>
                    <a:pt x="1644" y="9"/>
                    <a:pt x="1553" y="25"/>
                  </a:cubicBezTo>
                  <a:cubicBezTo>
                    <a:pt x="634" y="184"/>
                    <a:pt x="1" y="1039"/>
                    <a:pt x="159" y="1925"/>
                  </a:cubicBezTo>
                  <a:cubicBezTo>
                    <a:pt x="303" y="2762"/>
                    <a:pt x="1025" y="3336"/>
                    <a:pt x="1823" y="3336"/>
                  </a:cubicBezTo>
                  <a:cubicBezTo>
                    <a:pt x="1901" y="3336"/>
                    <a:pt x="1980" y="3330"/>
                    <a:pt x="2059" y="3319"/>
                  </a:cubicBezTo>
                  <a:cubicBezTo>
                    <a:pt x="2978" y="3160"/>
                    <a:pt x="3579" y="2305"/>
                    <a:pt x="3453" y="1387"/>
                  </a:cubicBezTo>
                  <a:cubicBezTo>
                    <a:pt x="3311" y="592"/>
                    <a:pt x="2609" y="1"/>
                    <a:pt x="1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462511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55" y="1"/>
                  </a:moveTo>
                  <a:cubicBezTo>
                    <a:pt x="2693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204" y="7126"/>
                  </a:cubicBezTo>
                  <a:cubicBezTo>
                    <a:pt x="1869" y="7126"/>
                    <a:pt x="2376" y="6588"/>
                    <a:pt x="2376" y="5923"/>
                  </a:cubicBezTo>
                  <a:cubicBezTo>
                    <a:pt x="2376" y="3959"/>
                    <a:pt x="3991" y="2376"/>
                    <a:pt x="5955" y="2376"/>
                  </a:cubicBezTo>
                  <a:cubicBezTo>
                    <a:pt x="7918" y="2376"/>
                    <a:pt x="9501" y="3959"/>
                    <a:pt x="9501" y="5923"/>
                  </a:cubicBezTo>
                  <a:cubicBezTo>
                    <a:pt x="9501" y="7886"/>
                    <a:pt x="7918" y="9502"/>
                    <a:pt x="5955" y="9502"/>
                  </a:cubicBezTo>
                  <a:cubicBezTo>
                    <a:pt x="5290" y="9502"/>
                    <a:pt x="4751" y="10040"/>
                    <a:pt x="4751" y="10673"/>
                  </a:cubicBezTo>
                  <a:cubicBezTo>
                    <a:pt x="4751" y="11338"/>
                    <a:pt x="5290" y="11877"/>
                    <a:pt x="5955" y="11877"/>
                  </a:cubicBezTo>
                  <a:cubicBezTo>
                    <a:pt x="9216" y="11877"/>
                    <a:pt x="11877" y="9217"/>
                    <a:pt x="11877" y="5923"/>
                  </a:cubicBezTo>
                  <a:cubicBezTo>
                    <a:pt x="11877" y="2661"/>
                    <a:pt x="9216" y="1"/>
                    <a:pt x="5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751943" y="1409891"/>
              <a:ext cx="110425" cy="103953"/>
            </a:xfrm>
            <a:custGeom>
              <a:avLst/>
              <a:gdLst/>
              <a:ahLst/>
              <a:cxnLst/>
              <a:rect l="l" t="t" r="r" b="b"/>
              <a:pathLst>
                <a:path w="3580" h="3336" extrusionOk="0">
                  <a:moveTo>
                    <a:pt x="1804" y="1"/>
                  </a:moveTo>
                  <a:cubicBezTo>
                    <a:pt x="1711" y="1"/>
                    <a:pt x="1616" y="9"/>
                    <a:pt x="1521" y="25"/>
                  </a:cubicBezTo>
                  <a:cubicBezTo>
                    <a:pt x="603" y="184"/>
                    <a:pt x="1" y="1007"/>
                    <a:pt x="159" y="1925"/>
                  </a:cubicBezTo>
                  <a:cubicBezTo>
                    <a:pt x="275" y="2762"/>
                    <a:pt x="994" y="3336"/>
                    <a:pt x="1816" y="3336"/>
                  </a:cubicBezTo>
                  <a:cubicBezTo>
                    <a:pt x="1896" y="3336"/>
                    <a:pt x="1978" y="3330"/>
                    <a:pt x="2059" y="3319"/>
                  </a:cubicBezTo>
                  <a:cubicBezTo>
                    <a:pt x="2946" y="3160"/>
                    <a:pt x="3580" y="2305"/>
                    <a:pt x="3421" y="1387"/>
                  </a:cubicBezTo>
                  <a:cubicBezTo>
                    <a:pt x="3308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624952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23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173" y="7126"/>
                  </a:cubicBezTo>
                  <a:cubicBezTo>
                    <a:pt x="1838" y="7126"/>
                    <a:pt x="2376" y="6588"/>
                    <a:pt x="2376" y="5923"/>
                  </a:cubicBezTo>
                  <a:cubicBezTo>
                    <a:pt x="2376" y="3959"/>
                    <a:pt x="3960" y="2376"/>
                    <a:pt x="5923" y="2376"/>
                  </a:cubicBezTo>
                  <a:cubicBezTo>
                    <a:pt x="7887" y="2376"/>
                    <a:pt x="9502" y="3959"/>
                    <a:pt x="9502" y="5923"/>
                  </a:cubicBezTo>
                  <a:cubicBezTo>
                    <a:pt x="9502" y="7886"/>
                    <a:pt x="7887" y="9502"/>
                    <a:pt x="5923" y="9502"/>
                  </a:cubicBezTo>
                  <a:cubicBezTo>
                    <a:pt x="5290" y="9502"/>
                    <a:pt x="4751" y="10040"/>
                    <a:pt x="4751" y="10673"/>
                  </a:cubicBezTo>
                  <a:cubicBezTo>
                    <a:pt x="4751" y="11338"/>
                    <a:pt x="5290" y="11877"/>
                    <a:pt x="5923" y="11877"/>
                  </a:cubicBezTo>
                  <a:cubicBezTo>
                    <a:pt x="9217" y="11877"/>
                    <a:pt x="11877" y="9217"/>
                    <a:pt x="11877" y="5923"/>
                  </a:cubicBezTo>
                  <a:cubicBezTo>
                    <a:pt x="11877" y="2661"/>
                    <a:pt x="9217" y="1"/>
                    <a:pt x="5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170722" y="1409891"/>
              <a:ext cx="110425" cy="103953"/>
            </a:xfrm>
            <a:custGeom>
              <a:avLst/>
              <a:gdLst/>
              <a:ahLst/>
              <a:cxnLst/>
              <a:rect l="l" t="t" r="r" b="b"/>
              <a:pathLst>
                <a:path w="3580" h="3336" extrusionOk="0">
                  <a:moveTo>
                    <a:pt x="1804" y="1"/>
                  </a:moveTo>
                  <a:cubicBezTo>
                    <a:pt x="1711" y="1"/>
                    <a:pt x="1616" y="9"/>
                    <a:pt x="1521" y="25"/>
                  </a:cubicBezTo>
                  <a:cubicBezTo>
                    <a:pt x="634" y="184"/>
                    <a:pt x="1" y="1007"/>
                    <a:pt x="159" y="1925"/>
                  </a:cubicBezTo>
                  <a:cubicBezTo>
                    <a:pt x="303" y="2762"/>
                    <a:pt x="999" y="3336"/>
                    <a:pt x="1816" y="3336"/>
                  </a:cubicBezTo>
                  <a:cubicBezTo>
                    <a:pt x="1896" y="3336"/>
                    <a:pt x="1977" y="3330"/>
                    <a:pt x="2059" y="3319"/>
                  </a:cubicBezTo>
                  <a:cubicBezTo>
                    <a:pt x="2978" y="3160"/>
                    <a:pt x="3579" y="2305"/>
                    <a:pt x="3453" y="1387"/>
                  </a:cubicBezTo>
                  <a:cubicBezTo>
                    <a:pt x="3311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043732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55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204" y="7126"/>
                  </a:cubicBezTo>
                  <a:cubicBezTo>
                    <a:pt x="1838" y="7126"/>
                    <a:pt x="2376" y="6588"/>
                    <a:pt x="2376" y="5923"/>
                  </a:cubicBezTo>
                  <a:cubicBezTo>
                    <a:pt x="2376" y="3959"/>
                    <a:pt x="3991" y="2376"/>
                    <a:pt x="5955" y="2376"/>
                  </a:cubicBezTo>
                  <a:cubicBezTo>
                    <a:pt x="7918" y="2376"/>
                    <a:pt x="9502" y="3959"/>
                    <a:pt x="9502" y="5923"/>
                  </a:cubicBezTo>
                  <a:cubicBezTo>
                    <a:pt x="9502" y="7886"/>
                    <a:pt x="7918" y="9502"/>
                    <a:pt x="5955" y="9502"/>
                  </a:cubicBezTo>
                  <a:cubicBezTo>
                    <a:pt x="5290" y="9502"/>
                    <a:pt x="4751" y="10040"/>
                    <a:pt x="4751" y="10673"/>
                  </a:cubicBezTo>
                  <a:cubicBezTo>
                    <a:pt x="4751" y="11338"/>
                    <a:pt x="5290" y="11877"/>
                    <a:pt x="5955" y="11877"/>
                  </a:cubicBezTo>
                  <a:cubicBezTo>
                    <a:pt x="9217" y="11877"/>
                    <a:pt x="11877" y="9217"/>
                    <a:pt x="11877" y="5923"/>
                  </a:cubicBezTo>
                  <a:cubicBezTo>
                    <a:pt x="11877" y="2661"/>
                    <a:pt x="9217" y="1"/>
                    <a:pt x="5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333194" y="1409891"/>
              <a:ext cx="110394" cy="103953"/>
            </a:xfrm>
            <a:custGeom>
              <a:avLst/>
              <a:gdLst/>
              <a:ahLst/>
              <a:cxnLst/>
              <a:rect l="l" t="t" r="r" b="b"/>
              <a:pathLst>
                <a:path w="3579" h="3336" extrusionOk="0">
                  <a:moveTo>
                    <a:pt x="1794" y="1"/>
                  </a:moveTo>
                  <a:cubicBezTo>
                    <a:pt x="1704" y="1"/>
                    <a:pt x="1612" y="9"/>
                    <a:pt x="1520" y="25"/>
                  </a:cubicBezTo>
                  <a:cubicBezTo>
                    <a:pt x="602" y="184"/>
                    <a:pt x="0" y="1007"/>
                    <a:pt x="127" y="1925"/>
                  </a:cubicBezTo>
                  <a:cubicBezTo>
                    <a:pt x="271" y="2762"/>
                    <a:pt x="993" y="3336"/>
                    <a:pt x="1815" y="3336"/>
                  </a:cubicBezTo>
                  <a:cubicBezTo>
                    <a:pt x="1895" y="3336"/>
                    <a:pt x="1977" y="3330"/>
                    <a:pt x="2059" y="3319"/>
                  </a:cubicBezTo>
                  <a:cubicBezTo>
                    <a:pt x="2945" y="3160"/>
                    <a:pt x="3579" y="2305"/>
                    <a:pt x="3420" y="1387"/>
                  </a:cubicBezTo>
                  <a:cubicBezTo>
                    <a:pt x="3278" y="592"/>
                    <a:pt x="2577" y="1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206203" y="1128415"/>
              <a:ext cx="366315" cy="370099"/>
            </a:xfrm>
            <a:custGeom>
              <a:avLst/>
              <a:gdLst/>
              <a:ahLst/>
              <a:cxnLst/>
              <a:rect l="l" t="t" r="r" b="b"/>
              <a:pathLst>
                <a:path w="11876" h="11877" extrusionOk="0">
                  <a:moveTo>
                    <a:pt x="5922" y="1"/>
                  </a:moveTo>
                  <a:cubicBezTo>
                    <a:pt x="2660" y="1"/>
                    <a:pt x="0" y="2661"/>
                    <a:pt x="0" y="5923"/>
                  </a:cubicBezTo>
                  <a:cubicBezTo>
                    <a:pt x="0" y="6588"/>
                    <a:pt x="507" y="7126"/>
                    <a:pt x="1172" y="7126"/>
                  </a:cubicBezTo>
                  <a:cubicBezTo>
                    <a:pt x="1837" y="7126"/>
                    <a:pt x="2375" y="6588"/>
                    <a:pt x="2375" y="5923"/>
                  </a:cubicBezTo>
                  <a:cubicBezTo>
                    <a:pt x="2375" y="3959"/>
                    <a:pt x="3959" y="2376"/>
                    <a:pt x="5922" y="2376"/>
                  </a:cubicBezTo>
                  <a:cubicBezTo>
                    <a:pt x="7886" y="2376"/>
                    <a:pt x="9501" y="3959"/>
                    <a:pt x="9501" y="5923"/>
                  </a:cubicBezTo>
                  <a:cubicBezTo>
                    <a:pt x="9501" y="7886"/>
                    <a:pt x="7886" y="9502"/>
                    <a:pt x="5922" y="9502"/>
                  </a:cubicBezTo>
                  <a:cubicBezTo>
                    <a:pt x="5257" y="9502"/>
                    <a:pt x="4750" y="10040"/>
                    <a:pt x="4750" y="10673"/>
                  </a:cubicBezTo>
                  <a:cubicBezTo>
                    <a:pt x="4750" y="11338"/>
                    <a:pt x="5257" y="11877"/>
                    <a:pt x="5922" y="11877"/>
                  </a:cubicBezTo>
                  <a:cubicBezTo>
                    <a:pt x="9216" y="11877"/>
                    <a:pt x="11876" y="9217"/>
                    <a:pt x="11876" y="5923"/>
                  </a:cubicBezTo>
                  <a:cubicBezTo>
                    <a:pt x="11876" y="2661"/>
                    <a:pt x="9216" y="1"/>
                    <a:pt x="5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075868" y="1409891"/>
              <a:ext cx="110425" cy="103236"/>
            </a:xfrm>
            <a:custGeom>
              <a:avLst/>
              <a:gdLst/>
              <a:ahLst/>
              <a:cxnLst/>
              <a:rect l="l" t="t" r="r" b="b"/>
              <a:pathLst>
                <a:path w="3580" h="3313" extrusionOk="0">
                  <a:moveTo>
                    <a:pt x="1804" y="1"/>
                  </a:moveTo>
                  <a:cubicBezTo>
                    <a:pt x="1710" y="1"/>
                    <a:pt x="1616" y="9"/>
                    <a:pt x="1521" y="25"/>
                  </a:cubicBezTo>
                  <a:cubicBezTo>
                    <a:pt x="634" y="152"/>
                    <a:pt x="1" y="1007"/>
                    <a:pt x="159" y="1925"/>
                  </a:cubicBezTo>
                  <a:cubicBezTo>
                    <a:pt x="272" y="2745"/>
                    <a:pt x="965" y="3312"/>
                    <a:pt x="1766" y="3312"/>
                  </a:cubicBezTo>
                  <a:cubicBezTo>
                    <a:pt x="1862" y="3312"/>
                    <a:pt x="1960" y="3304"/>
                    <a:pt x="2059" y="3287"/>
                  </a:cubicBezTo>
                  <a:cubicBezTo>
                    <a:pt x="2978" y="3160"/>
                    <a:pt x="3579" y="2305"/>
                    <a:pt x="3421" y="1387"/>
                  </a:cubicBezTo>
                  <a:cubicBezTo>
                    <a:pt x="3307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4948877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23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172" y="7126"/>
                  </a:cubicBezTo>
                  <a:cubicBezTo>
                    <a:pt x="1837" y="7126"/>
                    <a:pt x="2376" y="6588"/>
                    <a:pt x="2376" y="5923"/>
                  </a:cubicBezTo>
                  <a:cubicBezTo>
                    <a:pt x="2376" y="3959"/>
                    <a:pt x="3959" y="2376"/>
                    <a:pt x="5923" y="2376"/>
                  </a:cubicBezTo>
                  <a:cubicBezTo>
                    <a:pt x="7886" y="2376"/>
                    <a:pt x="9501" y="3959"/>
                    <a:pt x="9501" y="5923"/>
                  </a:cubicBezTo>
                  <a:cubicBezTo>
                    <a:pt x="9501" y="7886"/>
                    <a:pt x="7886" y="9502"/>
                    <a:pt x="5923" y="9502"/>
                  </a:cubicBezTo>
                  <a:cubicBezTo>
                    <a:pt x="5289" y="9502"/>
                    <a:pt x="4751" y="10040"/>
                    <a:pt x="4751" y="10673"/>
                  </a:cubicBezTo>
                  <a:cubicBezTo>
                    <a:pt x="4751" y="11338"/>
                    <a:pt x="5289" y="11877"/>
                    <a:pt x="5923" y="11877"/>
                  </a:cubicBezTo>
                  <a:cubicBezTo>
                    <a:pt x="9216" y="11877"/>
                    <a:pt x="11877" y="9217"/>
                    <a:pt x="11877" y="5923"/>
                  </a:cubicBezTo>
                  <a:cubicBezTo>
                    <a:pt x="11877" y="2661"/>
                    <a:pt x="9216" y="1"/>
                    <a:pt x="5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3913427" y="1409891"/>
              <a:ext cx="110425" cy="103953"/>
            </a:xfrm>
            <a:custGeom>
              <a:avLst/>
              <a:gdLst/>
              <a:ahLst/>
              <a:cxnLst/>
              <a:rect l="l" t="t" r="r" b="b"/>
              <a:pathLst>
                <a:path w="3580" h="3336" extrusionOk="0">
                  <a:moveTo>
                    <a:pt x="1826" y="1"/>
                  </a:moveTo>
                  <a:cubicBezTo>
                    <a:pt x="1736" y="1"/>
                    <a:pt x="1644" y="9"/>
                    <a:pt x="1552" y="25"/>
                  </a:cubicBezTo>
                  <a:cubicBezTo>
                    <a:pt x="634" y="184"/>
                    <a:pt x="0" y="1007"/>
                    <a:pt x="159" y="1925"/>
                  </a:cubicBezTo>
                  <a:cubicBezTo>
                    <a:pt x="303" y="2762"/>
                    <a:pt x="1025" y="3336"/>
                    <a:pt x="1823" y="3336"/>
                  </a:cubicBezTo>
                  <a:cubicBezTo>
                    <a:pt x="1901" y="3336"/>
                    <a:pt x="1980" y="3330"/>
                    <a:pt x="2059" y="3319"/>
                  </a:cubicBezTo>
                  <a:cubicBezTo>
                    <a:pt x="2977" y="3160"/>
                    <a:pt x="3579" y="2305"/>
                    <a:pt x="3452" y="1387"/>
                  </a:cubicBezTo>
                  <a:cubicBezTo>
                    <a:pt x="3310" y="592"/>
                    <a:pt x="2609" y="1"/>
                    <a:pt x="1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786437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54" y="1"/>
                  </a:moveTo>
                  <a:cubicBezTo>
                    <a:pt x="2692" y="1"/>
                    <a:pt x="0" y="2661"/>
                    <a:pt x="0" y="5923"/>
                  </a:cubicBezTo>
                  <a:cubicBezTo>
                    <a:pt x="0" y="6588"/>
                    <a:pt x="539" y="7126"/>
                    <a:pt x="1204" y="7126"/>
                  </a:cubicBezTo>
                  <a:cubicBezTo>
                    <a:pt x="1869" y="7126"/>
                    <a:pt x="2376" y="6588"/>
                    <a:pt x="2376" y="5923"/>
                  </a:cubicBezTo>
                  <a:cubicBezTo>
                    <a:pt x="2376" y="3959"/>
                    <a:pt x="3991" y="2376"/>
                    <a:pt x="5954" y="2376"/>
                  </a:cubicBezTo>
                  <a:cubicBezTo>
                    <a:pt x="7918" y="2376"/>
                    <a:pt x="9501" y="3959"/>
                    <a:pt x="9501" y="5923"/>
                  </a:cubicBezTo>
                  <a:cubicBezTo>
                    <a:pt x="9501" y="7886"/>
                    <a:pt x="7918" y="9502"/>
                    <a:pt x="5954" y="9502"/>
                  </a:cubicBezTo>
                  <a:cubicBezTo>
                    <a:pt x="5289" y="9502"/>
                    <a:pt x="4751" y="10040"/>
                    <a:pt x="4751" y="10673"/>
                  </a:cubicBezTo>
                  <a:cubicBezTo>
                    <a:pt x="4751" y="11338"/>
                    <a:pt x="5289" y="11877"/>
                    <a:pt x="5954" y="11877"/>
                  </a:cubicBezTo>
                  <a:cubicBezTo>
                    <a:pt x="9216" y="11877"/>
                    <a:pt x="11876" y="9217"/>
                    <a:pt x="11876" y="5923"/>
                  </a:cubicBezTo>
                  <a:cubicBezTo>
                    <a:pt x="11876" y="2661"/>
                    <a:pt x="9216" y="1"/>
                    <a:pt x="5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494648" y="1409891"/>
              <a:ext cx="110425" cy="103236"/>
            </a:xfrm>
            <a:custGeom>
              <a:avLst/>
              <a:gdLst/>
              <a:ahLst/>
              <a:cxnLst/>
              <a:rect l="l" t="t" r="r" b="b"/>
              <a:pathLst>
                <a:path w="3580" h="3313" extrusionOk="0">
                  <a:moveTo>
                    <a:pt x="1804" y="1"/>
                  </a:moveTo>
                  <a:cubicBezTo>
                    <a:pt x="1710" y="1"/>
                    <a:pt x="1616" y="9"/>
                    <a:pt x="1521" y="25"/>
                  </a:cubicBezTo>
                  <a:cubicBezTo>
                    <a:pt x="634" y="152"/>
                    <a:pt x="1" y="1007"/>
                    <a:pt x="159" y="1925"/>
                  </a:cubicBezTo>
                  <a:cubicBezTo>
                    <a:pt x="300" y="2745"/>
                    <a:pt x="996" y="3312"/>
                    <a:pt x="1775" y="3312"/>
                  </a:cubicBezTo>
                  <a:cubicBezTo>
                    <a:pt x="1869" y="3312"/>
                    <a:pt x="1964" y="3304"/>
                    <a:pt x="2059" y="3287"/>
                  </a:cubicBezTo>
                  <a:cubicBezTo>
                    <a:pt x="2977" y="3160"/>
                    <a:pt x="3579" y="2305"/>
                    <a:pt x="3452" y="1387"/>
                  </a:cubicBezTo>
                  <a:cubicBezTo>
                    <a:pt x="3311" y="592"/>
                    <a:pt x="2609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367657" y="1128415"/>
              <a:ext cx="366346" cy="370099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54" y="1"/>
                  </a:moveTo>
                  <a:cubicBezTo>
                    <a:pt x="2661" y="1"/>
                    <a:pt x="1" y="2661"/>
                    <a:pt x="1" y="5923"/>
                  </a:cubicBezTo>
                  <a:cubicBezTo>
                    <a:pt x="1" y="6588"/>
                    <a:pt x="539" y="7126"/>
                    <a:pt x="1204" y="7126"/>
                  </a:cubicBezTo>
                  <a:cubicBezTo>
                    <a:pt x="1837" y="7126"/>
                    <a:pt x="2376" y="6588"/>
                    <a:pt x="2376" y="5923"/>
                  </a:cubicBezTo>
                  <a:cubicBezTo>
                    <a:pt x="2376" y="3959"/>
                    <a:pt x="3991" y="2376"/>
                    <a:pt x="5954" y="2376"/>
                  </a:cubicBezTo>
                  <a:cubicBezTo>
                    <a:pt x="7918" y="2376"/>
                    <a:pt x="9501" y="3959"/>
                    <a:pt x="9501" y="5923"/>
                  </a:cubicBezTo>
                  <a:cubicBezTo>
                    <a:pt x="9501" y="7886"/>
                    <a:pt x="7918" y="9502"/>
                    <a:pt x="5954" y="9502"/>
                  </a:cubicBezTo>
                  <a:cubicBezTo>
                    <a:pt x="5289" y="9502"/>
                    <a:pt x="4751" y="10040"/>
                    <a:pt x="4751" y="10673"/>
                  </a:cubicBezTo>
                  <a:cubicBezTo>
                    <a:pt x="4751" y="11338"/>
                    <a:pt x="5289" y="11877"/>
                    <a:pt x="5954" y="11877"/>
                  </a:cubicBezTo>
                  <a:cubicBezTo>
                    <a:pt x="9216" y="11877"/>
                    <a:pt x="11876" y="9217"/>
                    <a:pt x="11876" y="5923"/>
                  </a:cubicBezTo>
                  <a:cubicBezTo>
                    <a:pt x="11876" y="2661"/>
                    <a:pt x="9216" y="1"/>
                    <a:pt x="5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68" name="Google Shape;268;p18"/>
          <p:cNvSpPr txBox="1"/>
          <p:nvPr/>
        </p:nvSpPr>
        <p:spPr>
          <a:xfrm>
            <a:off x="6545778" y="1607559"/>
            <a:ext cx="2001300" cy="31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Календар</a:t>
            </a:r>
            <a:endParaRPr sz="2400" dirty="0">
              <a:solidFill>
                <a:schemeClr val="lt1"/>
              </a:solidFill>
              <a:latin typeface="Bahnschrift SemiBold Condensed" panose="020B0502040204020203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280" name="Google Shape;280;p18"/>
          <p:cNvGraphicFramePr/>
          <p:nvPr>
            <p:extLst>
              <p:ext uri="{D42A27DB-BD31-4B8C-83A1-F6EECF244321}">
                <p14:modId xmlns:p14="http://schemas.microsoft.com/office/powerpoint/2010/main" val="1551746964"/>
              </p:ext>
            </p:extLst>
          </p:nvPr>
        </p:nvGraphicFramePr>
        <p:xfrm>
          <a:off x="699670" y="2116384"/>
          <a:ext cx="5502975" cy="1828710"/>
        </p:xfrm>
        <a:graphic>
          <a:graphicData uri="http://schemas.openxmlformats.org/drawingml/2006/table">
            <a:tbl>
              <a:tblPr>
                <a:noFill/>
                <a:tableStyleId>{B1771A57-2550-4EE9-BE3F-56D24F1D81D3}</a:tableStyleId>
              </a:tblPr>
              <a:tblGrid>
                <a:gridCol w="36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Goal</a:t>
                      </a:r>
                      <a:endParaRPr sz="20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hnschrift SemiBold Condensed" panose="020B0502040204020203" pitchFamily="3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75"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Start:</a:t>
                      </a:r>
                      <a:endParaRPr sz="1600" b="1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16:00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Finish:</a:t>
                      </a:r>
                      <a:endParaRPr sz="1600" b="1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17:00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" name="Google Shape;245;p18"/>
          <p:cNvSpPr txBox="1"/>
          <p:nvPr/>
        </p:nvSpPr>
        <p:spPr>
          <a:xfrm>
            <a:off x="699620" y="2349300"/>
            <a:ext cx="3821188" cy="254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rPr>
              <a:t>Приложение за запазване на часове в козметичен салон, с опцията да се прегледат всички възможни часове, с максимално време за размисъл и избор на специалист, който да извърши избраната от клиента процедура.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A7F439-BD26-CFBE-E18C-5C966530A22F}"/>
              </a:ext>
            </a:extLst>
          </p:cNvPr>
          <p:cNvGrpSpPr/>
          <p:nvPr/>
        </p:nvGrpSpPr>
        <p:grpSpPr>
          <a:xfrm>
            <a:off x="6764625" y="2383475"/>
            <a:ext cx="1672085" cy="1631550"/>
            <a:chOff x="6730522" y="2349300"/>
            <a:chExt cx="1672085" cy="16315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47F854-FB49-9CE7-DDB2-E4A5AABF241B}"/>
                </a:ext>
              </a:extLst>
            </p:cNvPr>
            <p:cNvGrpSpPr/>
            <p:nvPr/>
          </p:nvGrpSpPr>
          <p:grpSpPr>
            <a:xfrm>
              <a:off x="6730522" y="2349300"/>
              <a:ext cx="1629865" cy="293274"/>
              <a:chOff x="713763" y="2246363"/>
              <a:chExt cx="1629865" cy="293274"/>
            </a:xfrm>
          </p:grpSpPr>
          <p:grpSp>
            <p:nvGrpSpPr>
              <p:cNvPr id="269" name="Google Shape;269;p18"/>
              <p:cNvGrpSpPr/>
              <p:nvPr/>
            </p:nvGrpSpPr>
            <p:grpSpPr>
              <a:xfrm>
                <a:off x="713763" y="2246363"/>
                <a:ext cx="430500" cy="293270"/>
                <a:chOff x="713775" y="2066938"/>
                <a:chExt cx="430500" cy="293270"/>
              </a:xfrm>
            </p:grpSpPr>
            <p:sp>
              <p:nvSpPr>
                <p:cNvPr id="270" name="Google Shape;270;p18"/>
                <p:cNvSpPr/>
                <p:nvPr/>
              </p:nvSpPr>
              <p:spPr>
                <a:xfrm>
                  <a:off x="797262" y="2360175"/>
                  <a:ext cx="26353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" fill="none" extrusionOk="0">
                      <a:moveTo>
                        <a:pt x="1" y="0"/>
                      </a:moveTo>
                      <a:lnTo>
                        <a:pt x="8203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8"/>
                <p:cNvSpPr txBox="1"/>
                <p:nvPr/>
              </p:nvSpPr>
              <p:spPr>
                <a:xfrm>
                  <a:off x="713775" y="2066938"/>
                  <a:ext cx="4305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272" name="Google Shape;272;p18"/>
              <p:cNvGrpSpPr/>
              <p:nvPr/>
            </p:nvGrpSpPr>
            <p:grpSpPr>
              <a:xfrm>
                <a:off x="1124682" y="2246363"/>
                <a:ext cx="732673" cy="293274"/>
                <a:chOff x="1124694" y="2066938"/>
                <a:chExt cx="732673" cy="293274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1128983" y="2235031"/>
                  <a:ext cx="53934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3897" fill="none" extrusionOk="0">
                      <a:moveTo>
                        <a:pt x="1679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8"/>
                <p:cNvSpPr/>
                <p:nvPr/>
              </p:nvSpPr>
              <p:spPr>
                <a:xfrm>
                  <a:off x="1200164" y="2360175"/>
                  <a:ext cx="54836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1" h="1" fill="none" extrusionOk="0">
                      <a:moveTo>
                        <a:pt x="1" y="0"/>
                      </a:moveTo>
                      <a:lnTo>
                        <a:pt x="170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8"/>
                <p:cNvSpPr/>
                <p:nvPr/>
              </p:nvSpPr>
              <p:spPr>
                <a:xfrm>
                  <a:off x="1804429" y="2235031"/>
                  <a:ext cx="52938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897" fill="none" extrusionOk="0">
                      <a:moveTo>
                        <a:pt x="1647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8"/>
                <p:cNvSpPr txBox="1"/>
                <p:nvPr/>
              </p:nvSpPr>
              <p:spPr>
                <a:xfrm>
                  <a:off x="1124694" y="2066938"/>
                  <a:ext cx="6993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277" name="Google Shape;277;p18"/>
              <p:cNvGrpSpPr/>
              <p:nvPr/>
            </p:nvGrpSpPr>
            <p:grpSpPr>
              <a:xfrm>
                <a:off x="1886728" y="2246363"/>
                <a:ext cx="456900" cy="293270"/>
                <a:chOff x="1886741" y="2066938"/>
                <a:chExt cx="456900" cy="293270"/>
              </a:xfrm>
            </p:grpSpPr>
            <p:sp>
              <p:nvSpPr>
                <p:cNvPr id="278" name="Google Shape;278;p18"/>
                <p:cNvSpPr/>
                <p:nvPr/>
              </p:nvSpPr>
              <p:spPr>
                <a:xfrm>
                  <a:off x="1983938" y="2360175"/>
                  <a:ext cx="262505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1" fill="none" extrusionOk="0">
                      <a:moveTo>
                        <a:pt x="1" y="0"/>
                      </a:moveTo>
                      <a:lnTo>
                        <a:pt x="81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8"/>
                <p:cNvSpPr txBox="1"/>
                <p:nvPr/>
              </p:nvSpPr>
              <p:spPr>
                <a:xfrm>
                  <a:off x="1886741" y="2066938"/>
                  <a:ext cx="4569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03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A33939-D206-160C-C128-B7108CBC21E0}"/>
                </a:ext>
              </a:extLst>
            </p:cNvPr>
            <p:cNvGrpSpPr/>
            <p:nvPr/>
          </p:nvGrpSpPr>
          <p:grpSpPr>
            <a:xfrm>
              <a:off x="6772742" y="3007548"/>
              <a:ext cx="1629865" cy="293274"/>
              <a:chOff x="713763" y="2246363"/>
              <a:chExt cx="1629865" cy="293274"/>
            </a:xfrm>
          </p:grpSpPr>
          <p:grpSp>
            <p:nvGrpSpPr>
              <p:cNvPr id="4" name="Google Shape;269;p18">
                <a:extLst>
                  <a:ext uri="{FF2B5EF4-FFF2-40B4-BE49-F238E27FC236}">
                    <a16:creationId xmlns:a16="http://schemas.microsoft.com/office/drawing/2014/main" id="{A2502454-B988-BD21-08FE-371858A3DA45}"/>
                  </a:ext>
                </a:extLst>
              </p:cNvPr>
              <p:cNvGrpSpPr/>
              <p:nvPr/>
            </p:nvGrpSpPr>
            <p:grpSpPr>
              <a:xfrm>
                <a:off x="713763" y="2246363"/>
                <a:ext cx="430500" cy="293270"/>
                <a:chOff x="713775" y="2066938"/>
                <a:chExt cx="430500" cy="293270"/>
              </a:xfrm>
            </p:grpSpPr>
            <p:sp>
              <p:nvSpPr>
                <p:cNvPr id="13" name="Google Shape;270;p18">
                  <a:extLst>
                    <a:ext uri="{FF2B5EF4-FFF2-40B4-BE49-F238E27FC236}">
                      <a16:creationId xmlns:a16="http://schemas.microsoft.com/office/drawing/2014/main" id="{F8DF9A74-3F93-17AC-855F-C9A1613620C2}"/>
                    </a:ext>
                  </a:extLst>
                </p:cNvPr>
                <p:cNvSpPr/>
                <p:nvPr/>
              </p:nvSpPr>
              <p:spPr>
                <a:xfrm>
                  <a:off x="797262" y="2360175"/>
                  <a:ext cx="26353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" fill="none" extrusionOk="0">
                      <a:moveTo>
                        <a:pt x="1" y="0"/>
                      </a:moveTo>
                      <a:lnTo>
                        <a:pt x="8203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271;p18">
                  <a:extLst>
                    <a:ext uri="{FF2B5EF4-FFF2-40B4-BE49-F238E27FC236}">
                      <a16:creationId xmlns:a16="http://schemas.microsoft.com/office/drawing/2014/main" id="{C4301423-6B52-A452-0156-D2B32ABF7636}"/>
                    </a:ext>
                  </a:extLst>
                </p:cNvPr>
                <p:cNvSpPr txBox="1"/>
                <p:nvPr/>
              </p:nvSpPr>
              <p:spPr>
                <a:xfrm>
                  <a:off x="713775" y="2066938"/>
                  <a:ext cx="4305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5" name="Google Shape;272;p18">
                <a:extLst>
                  <a:ext uri="{FF2B5EF4-FFF2-40B4-BE49-F238E27FC236}">
                    <a16:creationId xmlns:a16="http://schemas.microsoft.com/office/drawing/2014/main" id="{CC7CB369-2F30-6756-525D-DA936ECDA600}"/>
                  </a:ext>
                </a:extLst>
              </p:cNvPr>
              <p:cNvGrpSpPr/>
              <p:nvPr/>
            </p:nvGrpSpPr>
            <p:grpSpPr>
              <a:xfrm>
                <a:off x="1124682" y="2246363"/>
                <a:ext cx="732673" cy="293274"/>
                <a:chOff x="1124694" y="2066938"/>
                <a:chExt cx="732673" cy="293274"/>
              </a:xfrm>
            </p:grpSpPr>
            <p:sp>
              <p:nvSpPr>
                <p:cNvPr id="9" name="Google Shape;273;p18">
                  <a:extLst>
                    <a:ext uri="{FF2B5EF4-FFF2-40B4-BE49-F238E27FC236}">
                      <a16:creationId xmlns:a16="http://schemas.microsoft.com/office/drawing/2014/main" id="{2E07D12B-6E47-81AB-6052-DF9E06976E7C}"/>
                    </a:ext>
                  </a:extLst>
                </p:cNvPr>
                <p:cNvSpPr/>
                <p:nvPr/>
              </p:nvSpPr>
              <p:spPr>
                <a:xfrm>
                  <a:off x="1128983" y="2235031"/>
                  <a:ext cx="53934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3897" fill="none" extrusionOk="0">
                      <a:moveTo>
                        <a:pt x="1679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74;p18">
                  <a:extLst>
                    <a:ext uri="{FF2B5EF4-FFF2-40B4-BE49-F238E27FC236}">
                      <a16:creationId xmlns:a16="http://schemas.microsoft.com/office/drawing/2014/main" id="{84312778-4F37-E0F3-EA9A-B0F7FB0E8242}"/>
                    </a:ext>
                  </a:extLst>
                </p:cNvPr>
                <p:cNvSpPr/>
                <p:nvPr/>
              </p:nvSpPr>
              <p:spPr>
                <a:xfrm>
                  <a:off x="1200164" y="2360175"/>
                  <a:ext cx="54836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1" h="1" fill="none" extrusionOk="0">
                      <a:moveTo>
                        <a:pt x="1" y="0"/>
                      </a:moveTo>
                      <a:lnTo>
                        <a:pt x="170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75;p18">
                  <a:extLst>
                    <a:ext uri="{FF2B5EF4-FFF2-40B4-BE49-F238E27FC236}">
                      <a16:creationId xmlns:a16="http://schemas.microsoft.com/office/drawing/2014/main" id="{C88515F3-F966-E172-073B-0B34FC03F19A}"/>
                    </a:ext>
                  </a:extLst>
                </p:cNvPr>
                <p:cNvSpPr/>
                <p:nvPr/>
              </p:nvSpPr>
              <p:spPr>
                <a:xfrm>
                  <a:off x="1804429" y="2235031"/>
                  <a:ext cx="52938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897" fill="none" extrusionOk="0">
                      <a:moveTo>
                        <a:pt x="1647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76;p18">
                  <a:extLst>
                    <a:ext uri="{FF2B5EF4-FFF2-40B4-BE49-F238E27FC236}">
                      <a16:creationId xmlns:a16="http://schemas.microsoft.com/office/drawing/2014/main" id="{C96AAC8D-9746-4947-59FB-4C856A46A4F6}"/>
                    </a:ext>
                  </a:extLst>
                </p:cNvPr>
                <p:cNvSpPr txBox="1"/>
                <p:nvPr/>
              </p:nvSpPr>
              <p:spPr>
                <a:xfrm>
                  <a:off x="1124694" y="2066938"/>
                  <a:ext cx="6993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05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6" name="Google Shape;277;p18">
                <a:extLst>
                  <a:ext uri="{FF2B5EF4-FFF2-40B4-BE49-F238E27FC236}">
                    <a16:creationId xmlns:a16="http://schemas.microsoft.com/office/drawing/2014/main" id="{7EC0B8F6-5981-F0B3-E7CE-C680A4DB76FF}"/>
                  </a:ext>
                </a:extLst>
              </p:cNvPr>
              <p:cNvGrpSpPr/>
              <p:nvPr/>
            </p:nvGrpSpPr>
            <p:grpSpPr>
              <a:xfrm>
                <a:off x="1886728" y="2246363"/>
                <a:ext cx="456900" cy="293270"/>
                <a:chOff x="1886741" y="2066938"/>
                <a:chExt cx="456900" cy="293270"/>
              </a:xfrm>
            </p:grpSpPr>
            <p:sp>
              <p:nvSpPr>
                <p:cNvPr id="7" name="Google Shape;278;p18">
                  <a:extLst>
                    <a:ext uri="{FF2B5EF4-FFF2-40B4-BE49-F238E27FC236}">
                      <a16:creationId xmlns:a16="http://schemas.microsoft.com/office/drawing/2014/main" id="{F46D5BBA-6868-6B1F-7E14-F936C94AE24F}"/>
                    </a:ext>
                  </a:extLst>
                </p:cNvPr>
                <p:cNvSpPr/>
                <p:nvPr/>
              </p:nvSpPr>
              <p:spPr>
                <a:xfrm>
                  <a:off x="1983938" y="2360175"/>
                  <a:ext cx="262505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1" fill="none" extrusionOk="0">
                      <a:moveTo>
                        <a:pt x="1" y="0"/>
                      </a:moveTo>
                      <a:lnTo>
                        <a:pt x="81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279;p18">
                  <a:extLst>
                    <a:ext uri="{FF2B5EF4-FFF2-40B4-BE49-F238E27FC236}">
                      <a16:creationId xmlns:a16="http://schemas.microsoft.com/office/drawing/2014/main" id="{56794ADD-C39D-EBA8-9FD2-E6846FA881FE}"/>
                    </a:ext>
                  </a:extLst>
                </p:cNvPr>
                <p:cNvSpPr txBox="1"/>
                <p:nvPr/>
              </p:nvSpPr>
              <p:spPr>
                <a:xfrm>
                  <a:off x="1886741" y="2066938"/>
                  <a:ext cx="4569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06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9F18E-F138-AE43-D147-7AF409B956F0}"/>
                </a:ext>
              </a:extLst>
            </p:cNvPr>
            <p:cNvGrpSpPr/>
            <p:nvPr/>
          </p:nvGrpSpPr>
          <p:grpSpPr>
            <a:xfrm>
              <a:off x="6772742" y="3687576"/>
              <a:ext cx="1629865" cy="293274"/>
              <a:chOff x="713763" y="2246363"/>
              <a:chExt cx="1629865" cy="293274"/>
            </a:xfrm>
          </p:grpSpPr>
          <p:grpSp>
            <p:nvGrpSpPr>
              <p:cNvPr id="16" name="Google Shape;269;p18">
                <a:extLst>
                  <a:ext uri="{FF2B5EF4-FFF2-40B4-BE49-F238E27FC236}">
                    <a16:creationId xmlns:a16="http://schemas.microsoft.com/office/drawing/2014/main" id="{E45288F3-6802-0B15-5754-34FADDC67FC7}"/>
                  </a:ext>
                </a:extLst>
              </p:cNvPr>
              <p:cNvGrpSpPr/>
              <p:nvPr/>
            </p:nvGrpSpPr>
            <p:grpSpPr>
              <a:xfrm>
                <a:off x="713763" y="2246363"/>
                <a:ext cx="430500" cy="293270"/>
                <a:chOff x="713775" y="2066938"/>
                <a:chExt cx="430500" cy="293270"/>
              </a:xfrm>
            </p:grpSpPr>
            <p:sp>
              <p:nvSpPr>
                <p:cNvPr id="25" name="Google Shape;270;p18">
                  <a:extLst>
                    <a:ext uri="{FF2B5EF4-FFF2-40B4-BE49-F238E27FC236}">
                      <a16:creationId xmlns:a16="http://schemas.microsoft.com/office/drawing/2014/main" id="{5A9DD264-849A-6324-5B20-D5FBEAB2C2CA}"/>
                    </a:ext>
                  </a:extLst>
                </p:cNvPr>
                <p:cNvSpPr/>
                <p:nvPr/>
              </p:nvSpPr>
              <p:spPr>
                <a:xfrm>
                  <a:off x="797262" y="2360175"/>
                  <a:ext cx="26353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" fill="none" extrusionOk="0">
                      <a:moveTo>
                        <a:pt x="1" y="0"/>
                      </a:moveTo>
                      <a:lnTo>
                        <a:pt x="8203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71;p18">
                  <a:extLst>
                    <a:ext uri="{FF2B5EF4-FFF2-40B4-BE49-F238E27FC236}">
                      <a16:creationId xmlns:a16="http://schemas.microsoft.com/office/drawing/2014/main" id="{E0D5385D-BAA0-C8C1-706A-221D5641D074}"/>
                    </a:ext>
                  </a:extLst>
                </p:cNvPr>
                <p:cNvSpPr txBox="1"/>
                <p:nvPr/>
              </p:nvSpPr>
              <p:spPr>
                <a:xfrm>
                  <a:off x="713775" y="2066938"/>
                  <a:ext cx="4305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07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17" name="Google Shape;272;p18">
                <a:extLst>
                  <a:ext uri="{FF2B5EF4-FFF2-40B4-BE49-F238E27FC236}">
                    <a16:creationId xmlns:a16="http://schemas.microsoft.com/office/drawing/2014/main" id="{8B57E879-F6D2-7BFE-BB05-E2D0C8B973D1}"/>
                  </a:ext>
                </a:extLst>
              </p:cNvPr>
              <p:cNvGrpSpPr/>
              <p:nvPr/>
            </p:nvGrpSpPr>
            <p:grpSpPr>
              <a:xfrm>
                <a:off x="1124682" y="2246363"/>
                <a:ext cx="732673" cy="293274"/>
                <a:chOff x="1124694" y="2066938"/>
                <a:chExt cx="732673" cy="293274"/>
              </a:xfrm>
            </p:grpSpPr>
            <p:sp>
              <p:nvSpPr>
                <p:cNvPr id="21" name="Google Shape;273;p18">
                  <a:extLst>
                    <a:ext uri="{FF2B5EF4-FFF2-40B4-BE49-F238E27FC236}">
                      <a16:creationId xmlns:a16="http://schemas.microsoft.com/office/drawing/2014/main" id="{3E8C458A-9715-04F7-D539-EC53ED07CA99}"/>
                    </a:ext>
                  </a:extLst>
                </p:cNvPr>
                <p:cNvSpPr/>
                <p:nvPr/>
              </p:nvSpPr>
              <p:spPr>
                <a:xfrm>
                  <a:off x="1128983" y="2235031"/>
                  <a:ext cx="53934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3897" fill="none" extrusionOk="0">
                      <a:moveTo>
                        <a:pt x="1679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74;p18">
                  <a:extLst>
                    <a:ext uri="{FF2B5EF4-FFF2-40B4-BE49-F238E27FC236}">
                      <a16:creationId xmlns:a16="http://schemas.microsoft.com/office/drawing/2014/main" id="{F12FA2FE-B196-6CED-8D6A-AAB500FF0DFC}"/>
                    </a:ext>
                  </a:extLst>
                </p:cNvPr>
                <p:cNvSpPr/>
                <p:nvPr/>
              </p:nvSpPr>
              <p:spPr>
                <a:xfrm>
                  <a:off x="1200164" y="2360175"/>
                  <a:ext cx="54836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1" h="1" fill="none" extrusionOk="0">
                      <a:moveTo>
                        <a:pt x="1" y="0"/>
                      </a:moveTo>
                      <a:lnTo>
                        <a:pt x="170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75;p18">
                  <a:extLst>
                    <a:ext uri="{FF2B5EF4-FFF2-40B4-BE49-F238E27FC236}">
                      <a16:creationId xmlns:a16="http://schemas.microsoft.com/office/drawing/2014/main" id="{7D251CB9-881C-3E6A-CACF-BA94E454766D}"/>
                    </a:ext>
                  </a:extLst>
                </p:cNvPr>
                <p:cNvSpPr/>
                <p:nvPr/>
              </p:nvSpPr>
              <p:spPr>
                <a:xfrm>
                  <a:off x="1804429" y="2235031"/>
                  <a:ext cx="52938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897" fill="none" extrusionOk="0">
                      <a:moveTo>
                        <a:pt x="1647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76;p18">
                  <a:extLst>
                    <a:ext uri="{FF2B5EF4-FFF2-40B4-BE49-F238E27FC236}">
                      <a16:creationId xmlns:a16="http://schemas.microsoft.com/office/drawing/2014/main" id="{798B19E9-3590-2758-F12A-2F76D97B9103}"/>
                    </a:ext>
                  </a:extLst>
                </p:cNvPr>
                <p:cNvSpPr txBox="1"/>
                <p:nvPr/>
              </p:nvSpPr>
              <p:spPr>
                <a:xfrm>
                  <a:off x="1124694" y="2066938"/>
                  <a:ext cx="6993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08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18" name="Google Shape;277;p18">
                <a:extLst>
                  <a:ext uri="{FF2B5EF4-FFF2-40B4-BE49-F238E27FC236}">
                    <a16:creationId xmlns:a16="http://schemas.microsoft.com/office/drawing/2014/main" id="{7D4E322D-93BD-532B-02D4-9695053D93DD}"/>
                  </a:ext>
                </a:extLst>
              </p:cNvPr>
              <p:cNvGrpSpPr/>
              <p:nvPr/>
            </p:nvGrpSpPr>
            <p:grpSpPr>
              <a:xfrm>
                <a:off x="1886728" y="2246363"/>
                <a:ext cx="456900" cy="293270"/>
                <a:chOff x="1886741" y="2066938"/>
                <a:chExt cx="456900" cy="293270"/>
              </a:xfrm>
            </p:grpSpPr>
            <p:sp>
              <p:nvSpPr>
                <p:cNvPr id="19" name="Google Shape;278;p18">
                  <a:extLst>
                    <a:ext uri="{FF2B5EF4-FFF2-40B4-BE49-F238E27FC236}">
                      <a16:creationId xmlns:a16="http://schemas.microsoft.com/office/drawing/2014/main" id="{332080DC-0425-985F-5DF8-428EE596F6B1}"/>
                    </a:ext>
                  </a:extLst>
                </p:cNvPr>
                <p:cNvSpPr/>
                <p:nvPr/>
              </p:nvSpPr>
              <p:spPr>
                <a:xfrm>
                  <a:off x="1983938" y="2360175"/>
                  <a:ext cx="262505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1" fill="none" extrusionOk="0">
                      <a:moveTo>
                        <a:pt x="1" y="0"/>
                      </a:moveTo>
                      <a:lnTo>
                        <a:pt x="81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79;p18">
                  <a:extLst>
                    <a:ext uri="{FF2B5EF4-FFF2-40B4-BE49-F238E27FC236}">
                      <a16:creationId xmlns:a16="http://schemas.microsoft.com/office/drawing/2014/main" id="{8E2F7EBE-0CFE-5183-DC71-B323D2EB8A6E}"/>
                    </a:ext>
                  </a:extLst>
                </p:cNvPr>
                <p:cNvSpPr txBox="1"/>
                <p:nvPr/>
              </p:nvSpPr>
              <p:spPr>
                <a:xfrm>
                  <a:off x="1886741" y="2066938"/>
                  <a:ext cx="4569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09</a:t>
                  </a:r>
                  <a:endParaRPr sz="20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EBBB5860-981F-24E3-FE9A-65B39F907770}"/>
              </a:ext>
            </a:extLst>
          </p:cNvPr>
          <p:cNvSpPr/>
          <p:nvPr/>
        </p:nvSpPr>
        <p:spPr>
          <a:xfrm>
            <a:off x="6803644" y="2946783"/>
            <a:ext cx="442833" cy="438912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latin typeface="Bahnschrift SemiBold Condensed" panose="020B0502040204020203" pitchFamily="34" charset="0"/>
              </a:rPr>
              <a:t>Какви проблеми решава?</a:t>
            </a:r>
            <a:endParaRPr sz="32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68" name="Google Shape;68;p16"/>
          <p:cNvGrpSpPr/>
          <p:nvPr/>
        </p:nvGrpSpPr>
        <p:grpSpPr>
          <a:xfrm>
            <a:off x="3211246" y="3130159"/>
            <a:ext cx="2648388" cy="1602714"/>
            <a:chOff x="3248830" y="3053959"/>
            <a:chExt cx="2648388" cy="1602714"/>
          </a:xfrm>
        </p:grpSpPr>
        <p:sp>
          <p:nvSpPr>
            <p:cNvPr id="69" name="Google Shape;69;p16"/>
            <p:cNvSpPr/>
            <p:nvPr/>
          </p:nvSpPr>
          <p:spPr>
            <a:xfrm>
              <a:off x="3248830" y="3053959"/>
              <a:ext cx="2648388" cy="1602714"/>
            </a:xfrm>
            <a:custGeom>
              <a:avLst/>
              <a:gdLst/>
              <a:ahLst/>
              <a:cxnLst/>
              <a:rect l="l" t="t" r="r" b="b"/>
              <a:pathLst>
                <a:path w="82530" h="54440" extrusionOk="0">
                  <a:moveTo>
                    <a:pt x="0" y="1"/>
                  </a:moveTo>
                  <a:lnTo>
                    <a:pt x="0" y="54439"/>
                  </a:lnTo>
                  <a:lnTo>
                    <a:pt x="82530" y="54439"/>
                  </a:lnTo>
                  <a:lnTo>
                    <a:pt x="82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3248830" y="3053959"/>
              <a:ext cx="2648388" cy="351514"/>
            </a:xfrm>
            <a:custGeom>
              <a:avLst/>
              <a:gdLst/>
              <a:ahLst/>
              <a:cxnLst/>
              <a:rect l="l" t="t" r="r" b="b"/>
              <a:pathLst>
                <a:path w="82530" h="11940" extrusionOk="0">
                  <a:moveTo>
                    <a:pt x="0" y="1"/>
                  </a:moveTo>
                  <a:lnTo>
                    <a:pt x="0" y="11940"/>
                  </a:lnTo>
                  <a:lnTo>
                    <a:pt x="82530" y="11940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rgbClr val="FFFFFF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Време за размисъл</a:t>
              </a:r>
              <a:endParaRPr sz="2000" dirty="0">
                <a:solidFill>
                  <a:srgbClr val="FFFFFF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6"/>
          <p:cNvGrpSpPr/>
          <p:nvPr/>
        </p:nvGrpSpPr>
        <p:grpSpPr>
          <a:xfrm>
            <a:off x="6001846" y="3631756"/>
            <a:ext cx="2648388" cy="1104854"/>
            <a:chOff x="6039430" y="3555556"/>
            <a:chExt cx="2648388" cy="1104854"/>
          </a:xfrm>
        </p:grpSpPr>
        <p:sp>
          <p:nvSpPr>
            <p:cNvPr id="73" name="Google Shape;73;p16"/>
            <p:cNvSpPr/>
            <p:nvPr/>
          </p:nvSpPr>
          <p:spPr>
            <a:xfrm>
              <a:off x="6039433" y="3555556"/>
              <a:ext cx="2647393" cy="1104854"/>
            </a:xfrm>
            <a:custGeom>
              <a:avLst/>
              <a:gdLst/>
              <a:ahLst/>
              <a:cxnLst/>
              <a:rect l="l" t="t" r="r" b="b"/>
              <a:pathLst>
                <a:path w="82499" h="37529" extrusionOk="0">
                  <a:moveTo>
                    <a:pt x="0" y="0"/>
                  </a:moveTo>
                  <a:lnTo>
                    <a:pt x="0" y="37528"/>
                  </a:lnTo>
                  <a:lnTo>
                    <a:pt x="82498" y="37528"/>
                  </a:lnTo>
                  <a:lnTo>
                    <a:pt x="824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039430" y="3561603"/>
              <a:ext cx="2648388" cy="351514"/>
            </a:xfrm>
            <a:custGeom>
              <a:avLst/>
              <a:gdLst/>
              <a:ahLst/>
              <a:cxnLst/>
              <a:rect l="l" t="t" r="r" b="b"/>
              <a:pathLst>
                <a:path w="82530" h="11940" extrusionOk="0">
                  <a:moveTo>
                    <a:pt x="0" y="1"/>
                  </a:moveTo>
                  <a:lnTo>
                    <a:pt x="0" y="11940"/>
                  </a:lnTo>
                  <a:lnTo>
                    <a:pt x="82530" y="11940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rgbClr val="FFFFFF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Сравнение на цени</a:t>
              </a:r>
              <a:endParaRPr sz="2000" dirty="0">
                <a:solidFill>
                  <a:srgbClr val="FFFFFF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3211246" y="1304650"/>
            <a:ext cx="2648388" cy="1601801"/>
            <a:chOff x="3248830" y="1228450"/>
            <a:chExt cx="2648388" cy="1601801"/>
          </a:xfrm>
        </p:grpSpPr>
        <p:sp>
          <p:nvSpPr>
            <p:cNvPr id="81" name="Google Shape;81;p16"/>
            <p:cNvSpPr/>
            <p:nvPr/>
          </p:nvSpPr>
          <p:spPr>
            <a:xfrm>
              <a:off x="3248830" y="1228450"/>
              <a:ext cx="2648388" cy="1601801"/>
            </a:xfrm>
            <a:custGeom>
              <a:avLst/>
              <a:gdLst/>
              <a:ahLst/>
              <a:cxnLst/>
              <a:rect l="l" t="t" r="r" b="b"/>
              <a:pathLst>
                <a:path w="82530" h="54409" extrusionOk="0">
                  <a:moveTo>
                    <a:pt x="0" y="1"/>
                  </a:moveTo>
                  <a:lnTo>
                    <a:pt x="0" y="54408"/>
                  </a:lnTo>
                  <a:lnTo>
                    <a:pt x="82530" y="54408"/>
                  </a:lnTo>
                  <a:lnTo>
                    <a:pt x="82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248830" y="1228450"/>
              <a:ext cx="2648388" cy="350601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Удобно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6001846" y="1304650"/>
            <a:ext cx="2657041" cy="2102458"/>
            <a:chOff x="6039430" y="1228450"/>
            <a:chExt cx="2657041" cy="2102458"/>
          </a:xfrm>
        </p:grpSpPr>
        <p:sp>
          <p:nvSpPr>
            <p:cNvPr id="89" name="Google Shape;89;p16"/>
            <p:cNvSpPr/>
            <p:nvPr/>
          </p:nvSpPr>
          <p:spPr>
            <a:xfrm>
              <a:off x="6049078" y="1228450"/>
              <a:ext cx="2647393" cy="2102458"/>
            </a:xfrm>
            <a:custGeom>
              <a:avLst/>
              <a:gdLst/>
              <a:ahLst/>
              <a:cxnLst/>
              <a:rect l="l" t="t" r="r" b="b"/>
              <a:pathLst>
                <a:path w="82499" h="71415" extrusionOk="0">
                  <a:moveTo>
                    <a:pt x="0" y="1"/>
                  </a:moveTo>
                  <a:lnTo>
                    <a:pt x="0" y="71414"/>
                  </a:lnTo>
                  <a:lnTo>
                    <a:pt x="82498" y="71414"/>
                  </a:lnTo>
                  <a:lnTo>
                    <a:pt x="82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039430" y="1228450"/>
              <a:ext cx="2648388" cy="350601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Избор на специалист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493766" y="1304650"/>
            <a:ext cx="2575349" cy="3431968"/>
            <a:chOff x="531350" y="1228450"/>
            <a:chExt cx="2575349" cy="3431968"/>
          </a:xfrm>
        </p:grpSpPr>
        <p:sp>
          <p:nvSpPr>
            <p:cNvPr id="102" name="Google Shape;102;p16"/>
            <p:cNvSpPr/>
            <p:nvPr/>
          </p:nvSpPr>
          <p:spPr>
            <a:xfrm>
              <a:off x="531359" y="1228450"/>
              <a:ext cx="2575255" cy="3431968"/>
            </a:xfrm>
            <a:custGeom>
              <a:avLst/>
              <a:gdLst/>
              <a:ahLst/>
              <a:cxnLst/>
              <a:rect l="l" t="t" r="r" b="b"/>
              <a:pathLst>
                <a:path w="80251" h="116575" extrusionOk="0">
                  <a:moveTo>
                    <a:pt x="1" y="1"/>
                  </a:moveTo>
                  <a:lnTo>
                    <a:pt x="1" y="116574"/>
                  </a:lnTo>
                  <a:lnTo>
                    <a:pt x="80250" y="116574"/>
                  </a:lnTo>
                  <a:lnTo>
                    <a:pt x="80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31350" y="1228450"/>
              <a:ext cx="2575349" cy="350601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Предимства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3355188" y="1926100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355188" y="2158725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3355175" y="2412850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3350838" y="3728238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350838" y="3728238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355175" y="3981138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355175" y="4234038"/>
            <a:ext cx="116100" cy="1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21158" y="957894"/>
            <a:ext cx="8703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Date:</a:t>
            </a:r>
            <a:endParaRPr sz="2400" dirty="0">
              <a:solidFill>
                <a:schemeClr val="dk1"/>
              </a:solidFill>
              <a:latin typeface="Bahnschrift SemiBold Condensed" panose="020B0502040204020203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7" name="Google Shape;157;p16"/>
          <p:cNvGrpSpPr/>
          <p:nvPr/>
        </p:nvGrpSpPr>
        <p:grpSpPr>
          <a:xfrm>
            <a:off x="1152689" y="942550"/>
            <a:ext cx="1482876" cy="275412"/>
            <a:chOff x="3818589" y="1036050"/>
            <a:chExt cx="1482876" cy="275412"/>
          </a:xfrm>
        </p:grpSpPr>
        <p:sp>
          <p:nvSpPr>
            <p:cNvPr id="158" name="Google Shape;158;p16"/>
            <p:cNvSpPr/>
            <p:nvPr/>
          </p:nvSpPr>
          <p:spPr>
            <a:xfrm>
              <a:off x="3898925" y="1311425"/>
              <a:ext cx="263533" cy="32"/>
            </a:xfrm>
            <a:custGeom>
              <a:avLst/>
              <a:gdLst/>
              <a:ahLst/>
              <a:cxnLst/>
              <a:rect l="l" t="t" r="r" b="b"/>
              <a:pathLst>
                <a:path w="8204" h="1" fill="none" extrusionOk="0">
                  <a:moveTo>
                    <a:pt x="1" y="0"/>
                  </a:moveTo>
                  <a:lnTo>
                    <a:pt x="820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SemiBold Condensed" panose="020B0502040204020203" pitchFamily="34" charset="0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218371" y="1186281"/>
              <a:ext cx="53934" cy="125181"/>
            </a:xfrm>
            <a:custGeom>
              <a:avLst/>
              <a:gdLst/>
              <a:ahLst/>
              <a:cxnLst/>
              <a:rect l="l" t="t" r="r" b="b"/>
              <a:pathLst>
                <a:path w="1679" h="3897" fill="none" extrusionOk="0">
                  <a:moveTo>
                    <a:pt x="1679" y="1"/>
                  </a:moveTo>
                  <a:lnTo>
                    <a:pt x="0" y="389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289551" y="1311425"/>
              <a:ext cx="548363" cy="32"/>
            </a:xfrm>
            <a:custGeom>
              <a:avLst/>
              <a:gdLst/>
              <a:ahLst/>
              <a:cxnLst/>
              <a:rect l="l" t="t" r="r" b="b"/>
              <a:pathLst>
                <a:path w="17071" h="1" fill="none" extrusionOk="0">
                  <a:moveTo>
                    <a:pt x="1" y="0"/>
                  </a:moveTo>
                  <a:lnTo>
                    <a:pt x="1707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893817" y="1186281"/>
              <a:ext cx="52938" cy="125181"/>
            </a:xfrm>
            <a:custGeom>
              <a:avLst/>
              <a:gdLst/>
              <a:ahLst/>
              <a:cxnLst/>
              <a:rect l="l" t="t" r="r" b="b"/>
              <a:pathLst>
                <a:path w="1648" h="3897" fill="none" extrusionOk="0">
                  <a:moveTo>
                    <a:pt x="1647" y="1"/>
                  </a:moveTo>
                  <a:lnTo>
                    <a:pt x="0" y="389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966026" y="1311425"/>
              <a:ext cx="262505" cy="32"/>
            </a:xfrm>
            <a:custGeom>
              <a:avLst/>
              <a:gdLst/>
              <a:ahLst/>
              <a:cxnLst/>
              <a:rect l="l" t="t" r="r" b="b"/>
              <a:pathLst>
                <a:path w="8172" h="1" fill="none" extrusionOk="0">
                  <a:moveTo>
                    <a:pt x="1" y="0"/>
                  </a:moveTo>
                  <a:lnTo>
                    <a:pt x="817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3818589" y="1036050"/>
              <a:ext cx="424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12</a:t>
              </a:r>
              <a:endParaRPr sz="20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4189299" y="1036050"/>
              <a:ext cx="729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4877265" y="1036050"/>
              <a:ext cx="424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23</a:t>
              </a:r>
              <a:endParaRPr sz="20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AFB224-36D7-8DD7-A430-D33233CDCFE2}"/>
              </a:ext>
            </a:extLst>
          </p:cNvPr>
          <p:cNvGrpSpPr/>
          <p:nvPr/>
        </p:nvGrpSpPr>
        <p:grpSpPr>
          <a:xfrm>
            <a:off x="696333" y="1918124"/>
            <a:ext cx="2139840" cy="2369600"/>
            <a:chOff x="708525" y="1796204"/>
            <a:chExt cx="2139840" cy="2369600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708525" y="1852863"/>
              <a:ext cx="2139840" cy="258300"/>
              <a:chOff x="708525" y="1776663"/>
              <a:chExt cx="2139840" cy="258300"/>
            </a:xfrm>
          </p:grpSpPr>
          <p:sp>
            <p:nvSpPr>
              <p:cNvPr id="108" name="Google Shape;108;p16"/>
              <p:cNvSpPr txBox="1"/>
              <p:nvPr/>
            </p:nvSpPr>
            <p:spPr>
              <a:xfrm>
                <a:off x="925665" y="1776663"/>
                <a:ext cx="19227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708525" y="1849900"/>
                <a:ext cx="116100" cy="11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" name="Google Shape;118;p16"/>
            <p:cNvSpPr/>
            <p:nvPr/>
          </p:nvSpPr>
          <p:spPr>
            <a:xfrm>
              <a:off x="708525" y="267827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16"/>
            <p:cNvGrpSpPr/>
            <p:nvPr/>
          </p:nvGrpSpPr>
          <p:grpSpPr>
            <a:xfrm>
              <a:off x="708525" y="3370325"/>
              <a:ext cx="2138965" cy="258300"/>
              <a:chOff x="708525" y="3294125"/>
              <a:chExt cx="2138965" cy="258300"/>
            </a:xfrm>
          </p:grpSpPr>
          <p:sp>
            <p:nvSpPr>
              <p:cNvPr id="126" name="Google Shape;126;p16"/>
              <p:cNvSpPr txBox="1"/>
              <p:nvPr/>
            </p:nvSpPr>
            <p:spPr>
              <a:xfrm>
                <a:off x="924790" y="3294125"/>
                <a:ext cx="19227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08525" y="3354250"/>
                <a:ext cx="116100" cy="11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16"/>
            <p:cNvGrpSpPr/>
            <p:nvPr/>
          </p:nvGrpSpPr>
          <p:grpSpPr>
            <a:xfrm>
              <a:off x="708525" y="3876150"/>
              <a:ext cx="2139840" cy="258300"/>
              <a:chOff x="708525" y="3799950"/>
              <a:chExt cx="2139840" cy="258300"/>
            </a:xfrm>
          </p:grpSpPr>
          <p:sp>
            <p:nvSpPr>
              <p:cNvPr id="132" name="Google Shape;132;p16"/>
              <p:cNvSpPr txBox="1"/>
              <p:nvPr/>
            </p:nvSpPr>
            <p:spPr>
              <a:xfrm>
                <a:off x="925665" y="3799950"/>
                <a:ext cx="1922700" cy="25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708525" y="3860313"/>
                <a:ext cx="116100" cy="11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AFC6FB-EA44-4860-6EC7-018A012A9783}"/>
                </a:ext>
              </a:extLst>
            </p:cNvPr>
            <p:cNvSpPr txBox="1"/>
            <p:nvPr/>
          </p:nvSpPr>
          <p:spPr>
            <a:xfrm>
              <a:off x="910702" y="1796204"/>
              <a:ext cx="1796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800" dirty="0">
                  <a:latin typeface="Bahnschrift SemiBold Condensed" panose="020B0502040204020203" pitchFamily="34" charset="0"/>
                </a:rPr>
                <a:t>Удобно за запазване на час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7A0865-07E6-E6C1-131A-F5BD1890876E}"/>
                </a:ext>
              </a:extLst>
            </p:cNvPr>
            <p:cNvSpPr txBox="1"/>
            <p:nvPr/>
          </p:nvSpPr>
          <p:spPr>
            <a:xfrm>
              <a:off x="924673" y="2550812"/>
              <a:ext cx="1796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800" dirty="0">
                  <a:latin typeface="Bahnschrift SemiBold Condensed" panose="020B0502040204020203" pitchFamily="34" charset="0"/>
                </a:rPr>
                <a:t>Неограничено време за размисъл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36D4DE-ABDC-CED9-5CA4-D2072652F3D5}"/>
                </a:ext>
              </a:extLst>
            </p:cNvPr>
            <p:cNvSpPr txBox="1"/>
            <p:nvPr/>
          </p:nvSpPr>
          <p:spPr>
            <a:xfrm>
              <a:off x="914823" y="3283831"/>
              <a:ext cx="1796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800" dirty="0">
                  <a:latin typeface="Bahnschrift SemiBold Condensed" panose="020B0502040204020203" pitchFamily="34" charset="0"/>
                </a:rPr>
                <a:t>Сравнение на цени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3DACAB-D744-4FA5-C705-78FAFA2C0AE8}"/>
                </a:ext>
              </a:extLst>
            </p:cNvPr>
            <p:cNvSpPr txBox="1"/>
            <p:nvPr/>
          </p:nvSpPr>
          <p:spPr>
            <a:xfrm>
              <a:off x="910702" y="3796472"/>
              <a:ext cx="1796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800" dirty="0">
                  <a:latin typeface="Bahnschrift SemiBold Condensed" panose="020B0502040204020203" pitchFamily="34" charset="0"/>
                </a:rPr>
                <a:t>Избор на специалист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200EF5-B4D6-A721-87FD-CF97D4426513}"/>
              </a:ext>
            </a:extLst>
          </p:cNvPr>
          <p:cNvSpPr txBox="1"/>
          <p:nvPr/>
        </p:nvSpPr>
        <p:spPr>
          <a:xfrm>
            <a:off x="3483407" y="1838697"/>
            <a:ext cx="2285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rPr>
              <a:t>Запази час по всяко време на денонощието от комфорта на дома си, дори и на път</a:t>
            </a:r>
          </a:p>
          <a:p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E4DA2-6298-2051-13D3-AFFE5108F79A}"/>
              </a:ext>
            </a:extLst>
          </p:cNvPr>
          <p:cNvSpPr txBox="1"/>
          <p:nvPr/>
        </p:nvSpPr>
        <p:spPr>
          <a:xfrm>
            <a:off x="3466938" y="3628943"/>
            <a:ext cx="2285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rPr>
              <a:t>Премисляй колкото искаш! Времето за размисъл е на практика безкрайно и никой няма да те препира да решиш.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12369-779F-E2D8-DBA2-68798FEBAB03}"/>
              </a:ext>
            </a:extLst>
          </p:cNvPr>
          <p:cNvSpPr txBox="1"/>
          <p:nvPr/>
        </p:nvSpPr>
        <p:spPr>
          <a:xfrm>
            <a:off x="6052492" y="1836452"/>
            <a:ext cx="2546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4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rPr>
              <a:t>Избери специалиста, който да извърши избраната от теб процедура още при запазването на часа. Имаш опцията да следиш свободните часове на даден специалист.</a:t>
            </a:r>
          </a:p>
          <a:p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9EBDF-1E83-0A3E-3D00-5A09080B60F6}"/>
              </a:ext>
            </a:extLst>
          </p:cNvPr>
          <p:cNvSpPr txBox="1"/>
          <p:nvPr/>
        </p:nvSpPr>
        <p:spPr>
          <a:xfrm>
            <a:off x="5983260" y="4059830"/>
            <a:ext cx="270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rPr>
              <a:t>Няма нужда да се престрашаваш да питаш – всичко е предварително оказано</a:t>
            </a:r>
            <a:endParaRPr lang="bg-BG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200" dirty="0">
                <a:latin typeface="Bahnschrift SemiBold Condensed" panose="020B0502040204020203" pitchFamily="34" charset="0"/>
              </a:rPr>
              <a:t>Роли в приложението</a:t>
            </a:r>
            <a:endParaRPr sz="3200" dirty="0">
              <a:latin typeface="Bahnschrift SemiBold 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350" name="Google Shape;350;p21"/>
          <p:cNvGrpSpPr/>
          <p:nvPr/>
        </p:nvGrpSpPr>
        <p:grpSpPr>
          <a:xfrm>
            <a:off x="457218" y="2774850"/>
            <a:ext cx="2606411" cy="1954200"/>
            <a:chOff x="960325" y="2519600"/>
            <a:chExt cx="1978000" cy="1954200"/>
          </a:xfrm>
        </p:grpSpPr>
        <p:sp>
          <p:nvSpPr>
            <p:cNvPr id="351" name="Google Shape;351;p21"/>
            <p:cNvSpPr/>
            <p:nvPr/>
          </p:nvSpPr>
          <p:spPr>
            <a:xfrm>
              <a:off x="960325" y="2519600"/>
              <a:ext cx="1977600" cy="195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960725" y="2520050"/>
              <a:ext cx="1977600" cy="392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Гост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3" name="Google Shape;353;p21"/>
          <p:cNvGrpSpPr/>
          <p:nvPr/>
        </p:nvGrpSpPr>
        <p:grpSpPr>
          <a:xfrm>
            <a:off x="3268994" y="2774850"/>
            <a:ext cx="2606493" cy="1954200"/>
            <a:chOff x="3583188" y="2519600"/>
            <a:chExt cx="1977613" cy="1954200"/>
          </a:xfrm>
        </p:grpSpPr>
        <p:sp>
          <p:nvSpPr>
            <p:cNvPr id="354" name="Google Shape;354;p21"/>
            <p:cNvSpPr/>
            <p:nvPr/>
          </p:nvSpPr>
          <p:spPr>
            <a:xfrm>
              <a:off x="3583188" y="2519600"/>
              <a:ext cx="1977600" cy="195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3583200" y="2519600"/>
              <a:ext cx="1977600" cy="392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Служител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6080840" y="2774850"/>
            <a:ext cx="2606477" cy="1954200"/>
            <a:chOff x="6181750" y="2519600"/>
            <a:chExt cx="1977600" cy="1954200"/>
          </a:xfrm>
        </p:grpSpPr>
        <p:sp>
          <p:nvSpPr>
            <p:cNvPr id="357" name="Google Shape;357;p21"/>
            <p:cNvSpPr/>
            <p:nvPr/>
          </p:nvSpPr>
          <p:spPr>
            <a:xfrm>
              <a:off x="6181750" y="2519600"/>
              <a:ext cx="1977600" cy="195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6181750" y="2519600"/>
              <a:ext cx="1977600" cy="392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Администратор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9" name="Google Shape;359;p21"/>
          <p:cNvGrpSpPr/>
          <p:nvPr/>
        </p:nvGrpSpPr>
        <p:grpSpPr>
          <a:xfrm>
            <a:off x="457203" y="1287979"/>
            <a:ext cx="8229601" cy="1254404"/>
            <a:chOff x="6039430" y="1228447"/>
            <a:chExt cx="2648388" cy="1254404"/>
          </a:xfrm>
        </p:grpSpPr>
        <p:sp>
          <p:nvSpPr>
            <p:cNvPr id="360" name="Google Shape;360;p21"/>
            <p:cNvSpPr/>
            <p:nvPr/>
          </p:nvSpPr>
          <p:spPr>
            <a:xfrm>
              <a:off x="6039430" y="1228447"/>
              <a:ext cx="2647393" cy="1254404"/>
            </a:xfrm>
            <a:custGeom>
              <a:avLst/>
              <a:gdLst/>
              <a:ahLst/>
              <a:cxnLst/>
              <a:rect l="l" t="t" r="r" b="b"/>
              <a:pathLst>
                <a:path w="82499" h="71415" extrusionOk="0">
                  <a:moveTo>
                    <a:pt x="0" y="1"/>
                  </a:moveTo>
                  <a:lnTo>
                    <a:pt x="0" y="71414"/>
                  </a:lnTo>
                  <a:lnTo>
                    <a:pt x="82498" y="71414"/>
                  </a:lnTo>
                  <a:lnTo>
                    <a:pt x="82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039430" y="1228450"/>
              <a:ext cx="2648388" cy="350601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0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Потребител</a:t>
              </a:r>
              <a:endParaRPr sz="20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2" name="Google Shape;362;p21"/>
          <p:cNvGrpSpPr/>
          <p:nvPr/>
        </p:nvGrpSpPr>
        <p:grpSpPr>
          <a:xfrm>
            <a:off x="754116" y="3653855"/>
            <a:ext cx="2012615" cy="866784"/>
            <a:chOff x="1146775" y="3398605"/>
            <a:chExt cx="1604700" cy="866784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1146775" y="3398605"/>
              <a:ext cx="1604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146775" y="3702847"/>
              <a:ext cx="1604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1146775" y="4007089"/>
              <a:ext cx="1604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754113" y="1757825"/>
            <a:ext cx="2724075" cy="299100"/>
            <a:chOff x="806675" y="1757825"/>
            <a:chExt cx="2724075" cy="299100"/>
          </a:xfrm>
        </p:grpSpPr>
        <p:sp>
          <p:nvSpPr>
            <p:cNvPr id="378" name="Google Shape;378;p21"/>
            <p:cNvSpPr txBox="1"/>
            <p:nvPr/>
          </p:nvSpPr>
          <p:spPr>
            <a:xfrm>
              <a:off x="981650" y="1757825"/>
              <a:ext cx="254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bg-BG" sz="18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Roboto"/>
                  <a:cs typeface="Roboto"/>
                  <a:sym typeface="Roboto"/>
                </a:rPr>
                <a:t>Разглежда цени</a:t>
              </a:r>
              <a:endParaRPr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806675" y="184932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754113" y="2056925"/>
            <a:ext cx="2724075" cy="299100"/>
            <a:chOff x="806675" y="2056925"/>
            <a:chExt cx="2724075" cy="299100"/>
          </a:xfrm>
        </p:grpSpPr>
        <p:sp>
          <p:nvSpPr>
            <p:cNvPr id="381" name="Google Shape;381;p21"/>
            <p:cNvSpPr txBox="1"/>
            <p:nvPr/>
          </p:nvSpPr>
          <p:spPr>
            <a:xfrm>
              <a:off x="981650" y="2056925"/>
              <a:ext cx="254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Roboto"/>
                  <a:cs typeface="Roboto"/>
                  <a:sym typeface="Roboto"/>
                </a:rPr>
                <a:t>Разглежда услуги</a:t>
              </a:r>
              <a:endParaRPr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06675" y="214842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3352650" y="1757813"/>
            <a:ext cx="2724075" cy="299100"/>
            <a:chOff x="806675" y="1757825"/>
            <a:chExt cx="2724075" cy="299100"/>
          </a:xfrm>
        </p:grpSpPr>
        <p:sp>
          <p:nvSpPr>
            <p:cNvPr id="384" name="Google Shape;384;p21"/>
            <p:cNvSpPr txBox="1"/>
            <p:nvPr/>
          </p:nvSpPr>
          <p:spPr>
            <a:xfrm>
              <a:off x="981650" y="1757825"/>
              <a:ext cx="254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bg-BG" sz="18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Roboto"/>
                  <a:cs typeface="Roboto"/>
                  <a:sym typeface="Roboto"/>
                </a:rPr>
                <a:t>Разглежда служители</a:t>
              </a:r>
              <a:endParaRPr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806675" y="184932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386" name="Google Shape;386;p21"/>
          <p:cNvGrpSpPr/>
          <p:nvPr/>
        </p:nvGrpSpPr>
        <p:grpSpPr>
          <a:xfrm>
            <a:off x="3352638" y="2056913"/>
            <a:ext cx="2724075" cy="299100"/>
            <a:chOff x="806675" y="2056925"/>
            <a:chExt cx="2724075" cy="299100"/>
          </a:xfrm>
        </p:grpSpPr>
        <p:sp>
          <p:nvSpPr>
            <p:cNvPr id="387" name="Google Shape;387;p21"/>
            <p:cNvSpPr txBox="1"/>
            <p:nvPr/>
          </p:nvSpPr>
          <p:spPr>
            <a:xfrm>
              <a:off x="981650" y="2056925"/>
              <a:ext cx="254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Roboto"/>
                  <a:cs typeface="Roboto"/>
                  <a:sym typeface="Roboto"/>
                </a:rPr>
                <a:t>Запазва час</a:t>
              </a:r>
              <a:endParaRPr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806675" y="214842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5B97F4-2A46-3D1D-071A-67BA8299F1B3}"/>
              </a:ext>
            </a:extLst>
          </p:cNvPr>
          <p:cNvGrpSpPr/>
          <p:nvPr/>
        </p:nvGrpSpPr>
        <p:grpSpPr>
          <a:xfrm>
            <a:off x="438925" y="900550"/>
            <a:ext cx="2141790" cy="275412"/>
            <a:chOff x="438925" y="900550"/>
            <a:chExt cx="2141790" cy="275412"/>
          </a:xfrm>
        </p:grpSpPr>
        <p:sp>
          <p:nvSpPr>
            <p:cNvPr id="389" name="Google Shape;389;p21"/>
            <p:cNvSpPr txBox="1"/>
            <p:nvPr/>
          </p:nvSpPr>
          <p:spPr>
            <a:xfrm>
              <a:off x="438925" y="918559"/>
              <a:ext cx="8703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Date:</a:t>
              </a:r>
              <a:endParaRPr sz="24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90" name="Google Shape;390;p21"/>
            <p:cNvGrpSpPr/>
            <p:nvPr/>
          </p:nvGrpSpPr>
          <p:grpSpPr>
            <a:xfrm>
              <a:off x="1097839" y="900550"/>
              <a:ext cx="1482876" cy="275412"/>
              <a:chOff x="3818589" y="1036050"/>
              <a:chExt cx="1482876" cy="275412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3898925" y="1311425"/>
                <a:ext cx="26353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" fill="none" extrusionOk="0">
                    <a:moveTo>
                      <a:pt x="1" y="0"/>
                    </a:moveTo>
                    <a:lnTo>
                      <a:pt x="820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4218371" y="1186281"/>
                <a:ext cx="53934" cy="125181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897" fill="none" extrusionOk="0">
                    <a:moveTo>
                      <a:pt x="1679" y="1"/>
                    </a:moveTo>
                    <a:lnTo>
                      <a:pt x="0" y="38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4289551" y="1311425"/>
                <a:ext cx="54836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1" fill="none" extrusionOk="0">
                    <a:moveTo>
                      <a:pt x="1" y="0"/>
                    </a:moveTo>
                    <a:lnTo>
                      <a:pt x="1707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4893817" y="1186281"/>
                <a:ext cx="52938" cy="1251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897" fill="none" extrusionOk="0">
                    <a:moveTo>
                      <a:pt x="1647" y="1"/>
                    </a:moveTo>
                    <a:lnTo>
                      <a:pt x="0" y="38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4966026" y="1311425"/>
                <a:ext cx="262505" cy="32"/>
              </a:xfrm>
              <a:custGeom>
                <a:avLst/>
                <a:gdLst/>
                <a:ahLst/>
                <a:cxnLst/>
                <a:rect l="l" t="t" r="r" b="b"/>
                <a:pathLst>
                  <a:path w="8172" h="1" fill="none" extrusionOk="0">
                    <a:moveTo>
                      <a:pt x="1" y="0"/>
                    </a:moveTo>
                    <a:lnTo>
                      <a:pt x="817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396" name="Google Shape;396;p21"/>
              <p:cNvSpPr txBox="1"/>
              <p:nvPr/>
            </p:nvSpPr>
            <p:spPr>
              <a:xfrm>
                <a:off x="3818589" y="1036050"/>
                <a:ext cx="424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7" name="Google Shape;397;p21"/>
              <p:cNvSpPr txBox="1"/>
              <p:nvPr/>
            </p:nvSpPr>
            <p:spPr>
              <a:xfrm>
                <a:off x="4189299" y="1036050"/>
                <a:ext cx="7290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11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8" name="Google Shape;398;p21"/>
              <p:cNvSpPr txBox="1"/>
              <p:nvPr/>
            </p:nvSpPr>
            <p:spPr>
              <a:xfrm>
                <a:off x="4877265" y="1036050"/>
                <a:ext cx="424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23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99" name="Google Shape;399;p21"/>
          <p:cNvGrpSpPr/>
          <p:nvPr/>
        </p:nvGrpSpPr>
        <p:grpSpPr>
          <a:xfrm>
            <a:off x="5951188" y="1757813"/>
            <a:ext cx="2724075" cy="299100"/>
            <a:chOff x="806675" y="1757825"/>
            <a:chExt cx="2724075" cy="299100"/>
          </a:xfrm>
        </p:grpSpPr>
        <p:sp>
          <p:nvSpPr>
            <p:cNvPr id="400" name="Google Shape;400;p21"/>
            <p:cNvSpPr txBox="1"/>
            <p:nvPr/>
          </p:nvSpPr>
          <p:spPr>
            <a:xfrm>
              <a:off x="981650" y="1757825"/>
              <a:ext cx="254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Roboto"/>
                  <a:cs typeface="Roboto"/>
                  <a:sym typeface="Roboto"/>
                </a:rPr>
                <a:t>Променя час</a:t>
              </a:r>
              <a:endParaRPr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806675" y="184932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5951188" y="2056913"/>
            <a:ext cx="2724075" cy="299100"/>
            <a:chOff x="806675" y="2056925"/>
            <a:chExt cx="2724075" cy="299100"/>
          </a:xfrm>
        </p:grpSpPr>
        <p:sp>
          <p:nvSpPr>
            <p:cNvPr id="403" name="Google Shape;403;p21"/>
            <p:cNvSpPr txBox="1"/>
            <p:nvPr/>
          </p:nvSpPr>
          <p:spPr>
            <a:xfrm>
              <a:off x="981650" y="2056925"/>
              <a:ext cx="25491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Roboto"/>
                  <a:cs typeface="Roboto"/>
                  <a:sym typeface="Roboto"/>
                </a:rPr>
                <a:t>Изтрива час</a:t>
              </a:r>
              <a:endParaRPr sz="1800" dirty="0">
                <a:solidFill>
                  <a:schemeClr val="dk1"/>
                </a:solidFill>
                <a:latin typeface="Bahnschrift SemiBold Condensed" panose="020B0502040204020203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806675" y="2148425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21CB85-3C51-1FED-0767-E60FC497CC9C}"/>
              </a:ext>
            </a:extLst>
          </p:cNvPr>
          <p:cNvGrpSpPr/>
          <p:nvPr/>
        </p:nvGrpSpPr>
        <p:grpSpPr>
          <a:xfrm>
            <a:off x="702401" y="3373321"/>
            <a:ext cx="2115518" cy="954107"/>
            <a:chOff x="754113" y="3405618"/>
            <a:chExt cx="2115518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9889EB-3BD0-E116-387B-335D3C4C4756}"/>
                </a:ext>
              </a:extLst>
            </p:cNvPr>
            <p:cNvSpPr txBox="1"/>
            <p:nvPr/>
          </p:nvSpPr>
          <p:spPr>
            <a:xfrm>
              <a:off x="870213" y="3405618"/>
              <a:ext cx="19994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>
                  <a:latin typeface="Bahnschrift SemiBold Condensed" panose="020B0502040204020203" pitchFamily="34" charset="0"/>
                </a:rPr>
                <a:t>Може само да разглежда. За да запази час трябва да се регистрира – да стане потребител.</a:t>
              </a:r>
            </a:p>
          </p:txBody>
        </p:sp>
        <p:sp>
          <p:nvSpPr>
            <p:cNvPr id="3" name="Google Shape;379;p21">
              <a:extLst>
                <a:ext uri="{FF2B5EF4-FFF2-40B4-BE49-F238E27FC236}">
                  <a16:creationId xmlns:a16="http://schemas.microsoft.com/office/drawing/2014/main" id="{785A2279-5C56-E52F-7113-18EEA61A0D8F}"/>
                </a:ext>
              </a:extLst>
            </p:cNvPr>
            <p:cNvSpPr/>
            <p:nvPr/>
          </p:nvSpPr>
          <p:spPr>
            <a:xfrm>
              <a:off x="754113" y="3499269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95CDC1-6D6F-CC38-F6D9-3D48F5590152}"/>
              </a:ext>
            </a:extLst>
          </p:cNvPr>
          <p:cNvGrpSpPr/>
          <p:nvPr/>
        </p:nvGrpSpPr>
        <p:grpSpPr>
          <a:xfrm>
            <a:off x="3468738" y="3373321"/>
            <a:ext cx="2195771" cy="1169551"/>
            <a:chOff x="754113" y="3405618"/>
            <a:chExt cx="2115518" cy="11695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ABE3C5-D1C2-96E1-A63F-F206C9DEE658}"/>
                </a:ext>
              </a:extLst>
            </p:cNvPr>
            <p:cNvSpPr txBox="1"/>
            <p:nvPr/>
          </p:nvSpPr>
          <p:spPr>
            <a:xfrm>
              <a:off x="870213" y="3405618"/>
              <a:ext cx="199941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>
                  <a:latin typeface="Bahnschrift SemiBold Condensed" panose="020B0502040204020203" pitchFamily="34" charset="0"/>
                </a:rPr>
                <a:t>Може да добавя часове, запазени на място, да променя цени и услуги и да вижда от кого са запазените часове онлайн.</a:t>
              </a:r>
            </a:p>
          </p:txBody>
        </p:sp>
        <p:sp>
          <p:nvSpPr>
            <p:cNvPr id="7" name="Google Shape;379;p21">
              <a:extLst>
                <a:ext uri="{FF2B5EF4-FFF2-40B4-BE49-F238E27FC236}">
                  <a16:creationId xmlns:a16="http://schemas.microsoft.com/office/drawing/2014/main" id="{A3EB6093-34E6-A5D2-F96F-20A239272B61}"/>
                </a:ext>
              </a:extLst>
            </p:cNvPr>
            <p:cNvSpPr/>
            <p:nvPr/>
          </p:nvSpPr>
          <p:spPr>
            <a:xfrm>
              <a:off x="754113" y="3499269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A69E0-395D-002E-8A1E-EE4A0B4099B1}"/>
              </a:ext>
            </a:extLst>
          </p:cNvPr>
          <p:cNvGrpSpPr/>
          <p:nvPr/>
        </p:nvGrpSpPr>
        <p:grpSpPr>
          <a:xfrm>
            <a:off x="6302827" y="3373321"/>
            <a:ext cx="2195771" cy="523220"/>
            <a:chOff x="754113" y="3405618"/>
            <a:chExt cx="2115518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1A345-323A-DB07-298E-FA5B46FAD089}"/>
                </a:ext>
              </a:extLst>
            </p:cNvPr>
            <p:cNvSpPr txBox="1"/>
            <p:nvPr/>
          </p:nvSpPr>
          <p:spPr>
            <a:xfrm>
              <a:off x="870213" y="3405618"/>
              <a:ext cx="1999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dirty="0">
                  <a:latin typeface="Bahnschrift SemiBold Condensed" panose="020B0502040204020203" pitchFamily="34" charset="0"/>
                </a:rPr>
                <a:t>Има неограничени права и достъп</a:t>
              </a:r>
            </a:p>
          </p:txBody>
        </p:sp>
        <p:sp>
          <p:nvSpPr>
            <p:cNvPr id="10" name="Google Shape;379;p21">
              <a:extLst>
                <a:ext uri="{FF2B5EF4-FFF2-40B4-BE49-F238E27FC236}">
                  <a16:creationId xmlns:a16="http://schemas.microsoft.com/office/drawing/2014/main" id="{D33E435A-30CD-DA1F-6D5D-61C2329352A1}"/>
                </a:ext>
              </a:extLst>
            </p:cNvPr>
            <p:cNvSpPr/>
            <p:nvPr/>
          </p:nvSpPr>
          <p:spPr>
            <a:xfrm>
              <a:off x="754113" y="3499269"/>
              <a:ext cx="116100" cy="1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Bahnschrift SemiBold Condensed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/>
          <p:nvPr/>
        </p:nvSpPr>
        <p:spPr>
          <a:xfrm flipH="1">
            <a:off x="3581875" y="1299400"/>
            <a:ext cx="5104893" cy="491782"/>
          </a:xfrm>
          <a:custGeom>
            <a:avLst/>
            <a:gdLst/>
            <a:ahLst/>
            <a:cxnLst/>
            <a:rect l="l" t="t" r="r" b="b"/>
            <a:pathLst>
              <a:path w="82530" h="11909" extrusionOk="0">
                <a:moveTo>
                  <a:pt x="0" y="1"/>
                </a:moveTo>
                <a:lnTo>
                  <a:pt x="0" y="11908"/>
                </a:lnTo>
                <a:lnTo>
                  <a:pt x="82530" y="11908"/>
                </a:lnTo>
                <a:lnTo>
                  <a:pt x="825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900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564" name="Google Shape;564;p25"/>
          <p:cNvGraphicFramePr/>
          <p:nvPr>
            <p:extLst>
              <p:ext uri="{D42A27DB-BD31-4B8C-83A1-F6EECF244321}">
                <p14:modId xmlns:p14="http://schemas.microsoft.com/office/powerpoint/2010/main" val="3744172130"/>
              </p:ext>
            </p:extLst>
          </p:nvPr>
        </p:nvGraphicFramePr>
        <p:xfrm>
          <a:off x="3581818" y="1299400"/>
          <a:ext cx="5104950" cy="3297851"/>
        </p:xfrm>
        <a:graphic>
          <a:graphicData uri="http://schemas.openxmlformats.org/drawingml/2006/table">
            <a:tbl>
              <a:tblPr>
                <a:noFill/>
                <a:tableStyleId>{B1771A57-2550-4EE9-BE3F-56D24F1D81D3}</a:tableStyleId>
              </a:tblPr>
              <a:tblGrid>
                <a:gridCol w="8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5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2000" dirty="0">
                          <a:solidFill>
                            <a:schemeClr val="lt1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Време</a:t>
                      </a:r>
                      <a:endParaRPr sz="2000" dirty="0">
                        <a:solidFill>
                          <a:schemeClr val="lt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2000" dirty="0">
                          <a:solidFill>
                            <a:schemeClr val="lt1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Дейност</a:t>
                      </a:r>
                      <a:endParaRPr sz="2000" dirty="0">
                        <a:solidFill>
                          <a:schemeClr val="lt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Първо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hnschrift SemiBold Condensed" panose="020B0502040204020203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Завършване на цялостната идея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Второ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hnschrift SemiBold Condensed" panose="020B0502040204020203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Реализация на кода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Трето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hnschrift SemiBold Condensed" panose="020B0502040204020203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Дизайн на сайта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1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Четвърто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hnschrift SemiBold Condensed" panose="020B0502040204020203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Работа по документацията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3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Пето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g-BG" dirty="0">
                        <a:latin typeface="Bahnschrift SemiBold Condensed" panose="020B0502040204020203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Тестване и презентиране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5" name="Google Shape;565;p25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Condensed" panose="020B0502040204020203" pitchFamily="34" charset="0"/>
              </a:rPr>
              <a:t>План на реализация</a:t>
            </a:r>
            <a:endParaRPr dirty="0"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566" name="Google Shape;566;p25"/>
          <p:cNvGraphicFramePr/>
          <p:nvPr>
            <p:extLst>
              <p:ext uri="{D42A27DB-BD31-4B8C-83A1-F6EECF244321}">
                <p14:modId xmlns:p14="http://schemas.microsoft.com/office/powerpoint/2010/main" val="818792392"/>
              </p:ext>
            </p:extLst>
          </p:nvPr>
        </p:nvGraphicFramePr>
        <p:xfrm>
          <a:off x="499990" y="1303515"/>
          <a:ext cx="3031125" cy="3297850"/>
        </p:xfrm>
        <a:graphic>
          <a:graphicData uri="http://schemas.openxmlformats.org/drawingml/2006/table">
            <a:tbl>
              <a:tblPr firstRow="1" bandRow="1">
                <a:noFill/>
                <a:tableStyleId>{C13A355B-8B59-4A7A-928B-9B35930A2FFD}</a:tableStyleId>
              </a:tblPr>
              <a:tblGrid>
                <a:gridCol w="3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650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2000" b="0" dirty="0">
                          <a:solidFill>
                            <a:srgbClr val="FFFFFF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Юни</a:t>
                      </a:r>
                      <a:endParaRPr sz="2000" b="0" dirty="0">
                        <a:solidFill>
                          <a:srgbClr val="FFFFFF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dk2"/>
                        </a:gs>
                        <a:gs pos="49000">
                          <a:schemeClr val="lt2"/>
                        </a:gs>
                        <a:gs pos="100000">
                          <a:schemeClr val="accent1"/>
                        </a:gs>
                      </a:gsLst>
                      <a:lin ang="2698631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Mo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Tu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We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Th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Fr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Sa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000000"/>
                          </a:solidFill>
                          <a:latin typeface="Bahnschrift SemiBold Condensed" panose="020B0502040204020203" pitchFamily="34" charset="0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Su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Bahnschrift SemiBold Condensed" panose="020B0502040204020203" pitchFamily="34" charset="0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 1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400" i="0" u="none" strike="noStrike" cap="none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 3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400" b="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0" u="none" strike="noStrike" cap="none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ahnschrift SemiBold Condensed" panose="020B0502040204020203" pitchFamily="34" charset="0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Bahnschrift SemiBold Condensed" panose="020B05020402040202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7" name="Google Shape;567;p25"/>
          <p:cNvSpPr/>
          <p:nvPr/>
        </p:nvSpPr>
        <p:spPr>
          <a:xfrm>
            <a:off x="4556650" y="1970375"/>
            <a:ext cx="190100" cy="125750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4556650" y="2446000"/>
            <a:ext cx="190100" cy="125750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4553729" y="3005591"/>
            <a:ext cx="190100" cy="125750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4572000" y="4160259"/>
            <a:ext cx="190100" cy="125750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71" name="Google Shape;571;p25"/>
          <p:cNvSpPr/>
          <p:nvPr/>
        </p:nvSpPr>
        <p:spPr>
          <a:xfrm>
            <a:off x="4556650" y="3533575"/>
            <a:ext cx="190100" cy="125750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FFF427-6EB0-EBB1-83D4-4BCAED80F1D6}"/>
              </a:ext>
            </a:extLst>
          </p:cNvPr>
          <p:cNvSpPr/>
          <p:nvPr/>
        </p:nvSpPr>
        <p:spPr>
          <a:xfrm>
            <a:off x="828294" y="4145639"/>
            <a:ext cx="442833" cy="438912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64C8AB-BCF7-BEDD-EFAD-E63EF57D47DD}"/>
              </a:ext>
            </a:extLst>
          </p:cNvPr>
          <p:cNvGrpSpPr/>
          <p:nvPr/>
        </p:nvGrpSpPr>
        <p:grpSpPr>
          <a:xfrm>
            <a:off x="438925" y="900550"/>
            <a:ext cx="2141790" cy="275412"/>
            <a:chOff x="438925" y="900550"/>
            <a:chExt cx="2141790" cy="275412"/>
          </a:xfrm>
        </p:grpSpPr>
        <p:sp>
          <p:nvSpPr>
            <p:cNvPr id="4" name="Google Shape;389;p21">
              <a:extLst>
                <a:ext uri="{FF2B5EF4-FFF2-40B4-BE49-F238E27FC236}">
                  <a16:creationId xmlns:a16="http://schemas.microsoft.com/office/drawing/2014/main" id="{5916D864-D7DA-F0AD-8898-D03695170F0C}"/>
                </a:ext>
              </a:extLst>
            </p:cNvPr>
            <p:cNvSpPr txBox="1"/>
            <p:nvPr/>
          </p:nvSpPr>
          <p:spPr>
            <a:xfrm>
              <a:off x="438925" y="918559"/>
              <a:ext cx="8703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Date:</a:t>
              </a:r>
              <a:endParaRPr sz="24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" name="Google Shape;390;p21">
              <a:extLst>
                <a:ext uri="{FF2B5EF4-FFF2-40B4-BE49-F238E27FC236}">
                  <a16:creationId xmlns:a16="http://schemas.microsoft.com/office/drawing/2014/main" id="{A82892CD-2D22-B323-1711-98752CB76C3B}"/>
                </a:ext>
              </a:extLst>
            </p:cNvPr>
            <p:cNvGrpSpPr/>
            <p:nvPr/>
          </p:nvGrpSpPr>
          <p:grpSpPr>
            <a:xfrm>
              <a:off x="1097839" y="900550"/>
              <a:ext cx="1482876" cy="275412"/>
              <a:chOff x="3818589" y="1036050"/>
              <a:chExt cx="1482876" cy="275412"/>
            </a:xfrm>
          </p:grpSpPr>
          <p:sp>
            <p:nvSpPr>
              <p:cNvPr id="6" name="Google Shape;391;p21">
                <a:extLst>
                  <a:ext uri="{FF2B5EF4-FFF2-40B4-BE49-F238E27FC236}">
                    <a16:creationId xmlns:a16="http://schemas.microsoft.com/office/drawing/2014/main" id="{42A6F5CF-F49C-B4F9-5C33-A57256D4623D}"/>
                  </a:ext>
                </a:extLst>
              </p:cNvPr>
              <p:cNvSpPr/>
              <p:nvPr/>
            </p:nvSpPr>
            <p:spPr>
              <a:xfrm>
                <a:off x="3898925" y="1311425"/>
                <a:ext cx="26353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" fill="none" extrusionOk="0">
                    <a:moveTo>
                      <a:pt x="1" y="0"/>
                    </a:moveTo>
                    <a:lnTo>
                      <a:pt x="820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7" name="Google Shape;392;p21">
                <a:extLst>
                  <a:ext uri="{FF2B5EF4-FFF2-40B4-BE49-F238E27FC236}">
                    <a16:creationId xmlns:a16="http://schemas.microsoft.com/office/drawing/2014/main" id="{0355A1F0-8BA7-176C-3769-C689AB49080A}"/>
                  </a:ext>
                </a:extLst>
              </p:cNvPr>
              <p:cNvSpPr/>
              <p:nvPr/>
            </p:nvSpPr>
            <p:spPr>
              <a:xfrm>
                <a:off x="4218371" y="1186281"/>
                <a:ext cx="53934" cy="125181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897" fill="none" extrusionOk="0">
                    <a:moveTo>
                      <a:pt x="1679" y="1"/>
                    </a:moveTo>
                    <a:lnTo>
                      <a:pt x="0" y="38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8" name="Google Shape;393;p21">
                <a:extLst>
                  <a:ext uri="{FF2B5EF4-FFF2-40B4-BE49-F238E27FC236}">
                    <a16:creationId xmlns:a16="http://schemas.microsoft.com/office/drawing/2014/main" id="{55F64A11-E697-5EC4-10AE-02E6C14ECF37}"/>
                  </a:ext>
                </a:extLst>
              </p:cNvPr>
              <p:cNvSpPr/>
              <p:nvPr/>
            </p:nvSpPr>
            <p:spPr>
              <a:xfrm>
                <a:off x="4289551" y="1311425"/>
                <a:ext cx="54836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1" fill="none" extrusionOk="0">
                    <a:moveTo>
                      <a:pt x="1" y="0"/>
                    </a:moveTo>
                    <a:lnTo>
                      <a:pt x="1707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9" name="Google Shape;394;p21">
                <a:extLst>
                  <a:ext uri="{FF2B5EF4-FFF2-40B4-BE49-F238E27FC236}">
                    <a16:creationId xmlns:a16="http://schemas.microsoft.com/office/drawing/2014/main" id="{439C315B-2C7C-091B-7253-07A8E2359F21}"/>
                  </a:ext>
                </a:extLst>
              </p:cNvPr>
              <p:cNvSpPr/>
              <p:nvPr/>
            </p:nvSpPr>
            <p:spPr>
              <a:xfrm>
                <a:off x="4893817" y="1186281"/>
                <a:ext cx="52938" cy="1251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897" fill="none" extrusionOk="0">
                    <a:moveTo>
                      <a:pt x="1647" y="1"/>
                    </a:moveTo>
                    <a:lnTo>
                      <a:pt x="0" y="38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0" name="Google Shape;395;p21">
                <a:extLst>
                  <a:ext uri="{FF2B5EF4-FFF2-40B4-BE49-F238E27FC236}">
                    <a16:creationId xmlns:a16="http://schemas.microsoft.com/office/drawing/2014/main" id="{8DD2BBED-9331-23E2-0A0A-99CCA18FADCE}"/>
                  </a:ext>
                </a:extLst>
              </p:cNvPr>
              <p:cNvSpPr/>
              <p:nvPr/>
            </p:nvSpPr>
            <p:spPr>
              <a:xfrm>
                <a:off x="4966026" y="1311425"/>
                <a:ext cx="262505" cy="32"/>
              </a:xfrm>
              <a:custGeom>
                <a:avLst/>
                <a:gdLst/>
                <a:ahLst/>
                <a:cxnLst/>
                <a:rect l="l" t="t" r="r" b="b"/>
                <a:pathLst>
                  <a:path w="8172" h="1" fill="none" extrusionOk="0">
                    <a:moveTo>
                      <a:pt x="1" y="0"/>
                    </a:moveTo>
                    <a:lnTo>
                      <a:pt x="817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1" name="Google Shape;396;p21">
                <a:extLst>
                  <a:ext uri="{FF2B5EF4-FFF2-40B4-BE49-F238E27FC236}">
                    <a16:creationId xmlns:a16="http://schemas.microsoft.com/office/drawing/2014/main" id="{97CA600D-8CEA-8FAB-97C6-57BF3BC16FC5}"/>
                  </a:ext>
                </a:extLst>
              </p:cNvPr>
              <p:cNvSpPr txBox="1"/>
              <p:nvPr/>
            </p:nvSpPr>
            <p:spPr>
              <a:xfrm>
                <a:off x="3818589" y="1036050"/>
                <a:ext cx="424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09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" name="Google Shape;397;p21">
                <a:extLst>
                  <a:ext uri="{FF2B5EF4-FFF2-40B4-BE49-F238E27FC236}">
                    <a16:creationId xmlns:a16="http://schemas.microsoft.com/office/drawing/2014/main" id="{ABF51190-0809-429B-A703-4F1CEF2D104D}"/>
                  </a:ext>
                </a:extLst>
              </p:cNvPr>
              <p:cNvSpPr txBox="1"/>
              <p:nvPr/>
            </p:nvSpPr>
            <p:spPr>
              <a:xfrm>
                <a:off x="4189299" y="1036050"/>
                <a:ext cx="7290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" name="Google Shape;398;p21">
                <a:extLst>
                  <a:ext uri="{FF2B5EF4-FFF2-40B4-BE49-F238E27FC236}">
                    <a16:creationId xmlns:a16="http://schemas.microsoft.com/office/drawing/2014/main" id="{9D21AAEA-2303-C454-BE43-74D70AFEFAC3}"/>
                  </a:ext>
                </a:extLst>
              </p:cNvPr>
              <p:cNvSpPr txBox="1"/>
              <p:nvPr/>
            </p:nvSpPr>
            <p:spPr>
              <a:xfrm>
                <a:off x="4877265" y="1036050"/>
                <a:ext cx="424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23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23"/>
          <p:cNvGrpSpPr/>
          <p:nvPr/>
        </p:nvGrpSpPr>
        <p:grpSpPr>
          <a:xfrm>
            <a:off x="531350" y="1292725"/>
            <a:ext cx="2575349" cy="3431968"/>
            <a:chOff x="531350" y="1228450"/>
            <a:chExt cx="2575349" cy="3431968"/>
          </a:xfrm>
        </p:grpSpPr>
        <p:sp>
          <p:nvSpPr>
            <p:cNvPr id="500" name="Google Shape;500;p23"/>
            <p:cNvSpPr/>
            <p:nvPr/>
          </p:nvSpPr>
          <p:spPr>
            <a:xfrm>
              <a:off x="531359" y="1228450"/>
              <a:ext cx="2575255" cy="3431968"/>
            </a:xfrm>
            <a:custGeom>
              <a:avLst/>
              <a:gdLst/>
              <a:ahLst/>
              <a:cxnLst/>
              <a:rect l="l" t="t" r="r" b="b"/>
              <a:pathLst>
                <a:path w="80251" h="116575" extrusionOk="0">
                  <a:moveTo>
                    <a:pt x="1" y="1"/>
                  </a:moveTo>
                  <a:lnTo>
                    <a:pt x="1" y="116574"/>
                  </a:lnTo>
                  <a:lnTo>
                    <a:pt x="80250" y="116574"/>
                  </a:lnTo>
                  <a:lnTo>
                    <a:pt x="80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31350" y="1228450"/>
              <a:ext cx="2575349" cy="478176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Клиенти, които</a:t>
              </a:r>
              <a:endParaRPr sz="24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3268050" y="1292725"/>
            <a:ext cx="2575349" cy="3431968"/>
            <a:chOff x="531350" y="1228450"/>
            <a:chExt cx="2575349" cy="3431968"/>
          </a:xfrm>
        </p:grpSpPr>
        <p:sp>
          <p:nvSpPr>
            <p:cNvPr id="503" name="Google Shape;503;p23"/>
            <p:cNvSpPr/>
            <p:nvPr/>
          </p:nvSpPr>
          <p:spPr>
            <a:xfrm>
              <a:off x="531359" y="1228450"/>
              <a:ext cx="2575255" cy="3431968"/>
            </a:xfrm>
            <a:custGeom>
              <a:avLst/>
              <a:gdLst/>
              <a:ahLst/>
              <a:cxnLst/>
              <a:rect l="l" t="t" r="r" b="b"/>
              <a:pathLst>
                <a:path w="80251" h="116575" extrusionOk="0">
                  <a:moveTo>
                    <a:pt x="1" y="1"/>
                  </a:moveTo>
                  <a:lnTo>
                    <a:pt x="1" y="116574"/>
                  </a:lnTo>
                  <a:lnTo>
                    <a:pt x="80250" y="116574"/>
                  </a:lnTo>
                  <a:lnTo>
                    <a:pt x="80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31350" y="1228450"/>
              <a:ext cx="2575349" cy="478176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Клиенти, които</a:t>
              </a:r>
              <a:endParaRPr sz="24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08" name="Google Shape;508;p23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Condensed" panose="020B0502040204020203" pitchFamily="34" charset="0"/>
              </a:rPr>
              <a:t>Целева аудитория</a:t>
            </a:r>
            <a:endParaRPr dirty="0">
              <a:latin typeface="Bahnschrift SemiBold Condensed" panose="020B0502040204020203" pitchFamily="34" charset="0"/>
            </a:endParaRPr>
          </a:p>
        </p:txBody>
      </p:sp>
      <p:grpSp>
        <p:nvGrpSpPr>
          <p:cNvPr id="524" name="Google Shape;524;p23"/>
          <p:cNvGrpSpPr/>
          <p:nvPr/>
        </p:nvGrpSpPr>
        <p:grpSpPr>
          <a:xfrm>
            <a:off x="6021025" y="1292725"/>
            <a:ext cx="2575349" cy="3431968"/>
            <a:chOff x="531350" y="1228450"/>
            <a:chExt cx="2575349" cy="3431968"/>
          </a:xfrm>
        </p:grpSpPr>
        <p:sp>
          <p:nvSpPr>
            <p:cNvPr id="525" name="Google Shape;525;p23"/>
            <p:cNvSpPr/>
            <p:nvPr/>
          </p:nvSpPr>
          <p:spPr>
            <a:xfrm>
              <a:off x="531359" y="1228450"/>
              <a:ext cx="2575255" cy="3431968"/>
            </a:xfrm>
            <a:custGeom>
              <a:avLst/>
              <a:gdLst/>
              <a:ahLst/>
              <a:cxnLst/>
              <a:rect l="l" t="t" r="r" b="b"/>
              <a:pathLst>
                <a:path w="80251" h="116575" extrusionOk="0">
                  <a:moveTo>
                    <a:pt x="1" y="1"/>
                  </a:moveTo>
                  <a:lnTo>
                    <a:pt x="1" y="116574"/>
                  </a:lnTo>
                  <a:lnTo>
                    <a:pt x="80250" y="116574"/>
                  </a:lnTo>
                  <a:lnTo>
                    <a:pt x="80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31350" y="1228450"/>
              <a:ext cx="2575349" cy="472758"/>
            </a:xfrm>
            <a:custGeom>
              <a:avLst/>
              <a:gdLst/>
              <a:ahLst/>
              <a:cxnLst/>
              <a:rect l="l" t="t" r="r" b="b"/>
              <a:pathLst>
                <a:path w="82530" h="11909" extrusionOk="0">
                  <a:moveTo>
                    <a:pt x="0" y="1"/>
                  </a:moveTo>
                  <a:lnTo>
                    <a:pt x="0" y="11908"/>
                  </a:lnTo>
                  <a:lnTo>
                    <a:pt x="82530" y="11908"/>
                  </a:lnTo>
                  <a:lnTo>
                    <a:pt x="825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2400" dirty="0">
                  <a:solidFill>
                    <a:schemeClr val="lt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Клиенти, които</a:t>
              </a:r>
              <a:endParaRPr sz="2400" dirty="0">
                <a:solidFill>
                  <a:schemeClr val="lt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28" name="Google Shape;528;p23"/>
          <p:cNvSpPr txBox="1"/>
          <p:nvPr/>
        </p:nvSpPr>
        <p:spPr>
          <a:xfrm>
            <a:off x="6348250" y="2649675"/>
            <a:ext cx="19209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23"/>
          <p:cNvSpPr txBox="1"/>
          <p:nvPr/>
        </p:nvSpPr>
        <p:spPr>
          <a:xfrm>
            <a:off x="6348250" y="3320275"/>
            <a:ext cx="19209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6348250" y="3990875"/>
            <a:ext cx="19209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33854D-4F8C-28B3-075B-414CA2AB2AEB}"/>
              </a:ext>
            </a:extLst>
          </p:cNvPr>
          <p:cNvGrpSpPr/>
          <p:nvPr/>
        </p:nvGrpSpPr>
        <p:grpSpPr>
          <a:xfrm>
            <a:off x="438925" y="900550"/>
            <a:ext cx="2141790" cy="275412"/>
            <a:chOff x="438925" y="900550"/>
            <a:chExt cx="2141790" cy="275412"/>
          </a:xfrm>
        </p:grpSpPr>
        <p:sp>
          <p:nvSpPr>
            <p:cNvPr id="3" name="Google Shape;389;p21">
              <a:extLst>
                <a:ext uri="{FF2B5EF4-FFF2-40B4-BE49-F238E27FC236}">
                  <a16:creationId xmlns:a16="http://schemas.microsoft.com/office/drawing/2014/main" id="{97A54929-D16C-9711-1B23-AF6E5954C9C8}"/>
                </a:ext>
              </a:extLst>
            </p:cNvPr>
            <p:cNvSpPr txBox="1"/>
            <p:nvPr/>
          </p:nvSpPr>
          <p:spPr>
            <a:xfrm>
              <a:off x="438925" y="918559"/>
              <a:ext cx="8703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Date:</a:t>
              </a:r>
              <a:endParaRPr sz="24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" name="Google Shape;390;p21">
              <a:extLst>
                <a:ext uri="{FF2B5EF4-FFF2-40B4-BE49-F238E27FC236}">
                  <a16:creationId xmlns:a16="http://schemas.microsoft.com/office/drawing/2014/main" id="{1A75AB05-54B5-D2AB-FDD3-DE650A37E98C}"/>
                </a:ext>
              </a:extLst>
            </p:cNvPr>
            <p:cNvGrpSpPr/>
            <p:nvPr/>
          </p:nvGrpSpPr>
          <p:grpSpPr>
            <a:xfrm>
              <a:off x="1097839" y="900550"/>
              <a:ext cx="1482876" cy="275412"/>
              <a:chOff x="3818589" y="1036050"/>
              <a:chExt cx="1482876" cy="275412"/>
            </a:xfrm>
          </p:grpSpPr>
          <p:sp>
            <p:nvSpPr>
              <p:cNvPr id="5" name="Google Shape;391;p21">
                <a:extLst>
                  <a:ext uri="{FF2B5EF4-FFF2-40B4-BE49-F238E27FC236}">
                    <a16:creationId xmlns:a16="http://schemas.microsoft.com/office/drawing/2014/main" id="{153BE98D-F65E-7958-A04F-530585C454FB}"/>
                  </a:ext>
                </a:extLst>
              </p:cNvPr>
              <p:cNvSpPr/>
              <p:nvPr/>
            </p:nvSpPr>
            <p:spPr>
              <a:xfrm>
                <a:off x="3898925" y="1311425"/>
                <a:ext cx="26353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" fill="none" extrusionOk="0">
                    <a:moveTo>
                      <a:pt x="1" y="0"/>
                    </a:moveTo>
                    <a:lnTo>
                      <a:pt x="820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6" name="Google Shape;392;p21">
                <a:extLst>
                  <a:ext uri="{FF2B5EF4-FFF2-40B4-BE49-F238E27FC236}">
                    <a16:creationId xmlns:a16="http://schemas.microsoft.com/office/drawing/2014/main" id="{DD32F4BA-64A3-511C-AFDE-86C50A7B9A3B}"/>
                  </a:ext>
                </a:extLst>
              </p:cNvPr>
              <p:cNvSpPr/>
              <p:nvPr/>
            </p:nvSpPr>
            <p:spPr>
              <a:xfrm>
                <a:off x="4218371" y="1186281"/>
                <a:ext cx="53934" cy="125181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897" fill="none" extrusionOk="0">
                    <a:moveTo>
                      <a:pt x="1679" y="1"/>
                    </a:moveTo>
                    <a:lnTo>
                      <a:pt x="0" y="38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7" name="Google Shape;393;p21">
                <a:extLst>
                  <a:ext uri="{FF2B5EF4-FFF2-40B4-BE49-F238E27FC236}">
                    <a16:creationId xmlns:a16="http://schemas.microsoft.com/office/drawing/2014/main" id="{59E3F68B-A1F0-C338-C4A7-B8912C7863A9}"/>
                  </a:ext>
                </a:extLst>
              </p:cNvPr>
              <p:cNvSpPr/>
              <p:nvPr/>
            </p:nvSpPr>
            <p:spPr>
              <a:xfrm>
                <a:off x="4289551" y="1311425"/>
                <a:ext cx="548363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1" fill="none" extrusionOk="0">
                    <a:moveTo>
                      <a:pt x="1" y="0"/>
                    </a:moveTo>
                    <a:lnTo>
                      <a:pt x="1707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8" name="Google Shape;394;p21">
                <a:extLst>
                  <a:ext uri="{FF2B5EF4-FFF2-40B4-BE49-F238E27FC236}">
                    <a16:creationId xmlns:a16="http://schemas.microsoft.com/office/drawing/2014/main" id="{4EC59E86-5C03-999A-481D-D7728A8217E7}"/>
                  </a:ext>
                </a:extLst>
              </p:cNvPr>
              <p:cNvSpPr/>
              <p:nvPr/>
            </p:nvSpPr>
            <p:spPr>
              <a:xfrm>
                <a:off x="4893817" y="1186281"/>
                <a:ext cx="52938" cy="1251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897" fill="none" extrusionOk="0">
                    <a:moveTo>
                      <a:pt x="1647" y="1"/>
                    </a:moveTo>
                    <a:lnTo>
                      <a:pt x="0" y="38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9" name="Google Shape;395;p21">
                <a:extLst>
                  <a:ext uri="{FF2B5EF4-FFF2-40B4-BE49-F238E27FC236}">
                    <a16:creationId xmlns:a16="http://schemas.microsoft.com/office/drawing/2014/main" id="{05AC671B-E6A7-69A3-E258-91CF7A6131BD}"/>
                  </a:ext>
                </a:extLst>
              </p:cNvPr>
              <p:cNvSpPr/>
              <p:nvPr/>
            </p:nvSpPr>
            <p:spPr>
              <a:xfrm>
                <a:off x="4966026" y="1311425"/>
                <a:ext cx="262505" cy="32"/>
              </a:xfrm>
              <a:custGeom>
                <a:avLst/>
                <a:gdLst/>
                <a:ahLst/>
                <a:cxnLst/>
                <a:rect l="l" t="t" r="r" b="b"/>
                <a:pathLst>
                  <a:path w="8172" h="1" fill="none" extrusionOk="0">
                    <a:moveTo>
                      <a:pt x="1" y="0"/>
                    </a:moveTo>
                    <a:lnTo>
                      <a:pt x="817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0" name="Google Shape;396;p21">
                <a:extLst>
                  <a:ext uri="{FF2B5EF4-FFF2-40B4-BE49-F238E27FC236}">
                    <a16:creationId xmlns:a16="http://schemas.microsoft.com/office/drawing/2014/main" id="{644735C1-2EBF-C342-4F72-E7BC7987F4A3}"/>
                  </a:ext>
                </a:extLst>
              </p:cNvPr>
              <p:cNvSpPr txBox="1"/>
              <p:nvPr/>
            </p:nvSpPr>
            <p:spPr>
              <a:xfrm>
                <a:off x="3818589" y="1036050"/>
                <a:ext cx="424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" name="Google Shape;397;p21">
                <a:extLst>
                  <a:ext uri="{FF2B5EF4-FFF2-40B4-BE49-F238E27FC236}">
                    <a16:creationId xmlns:a16="http://schemas.microsoft.com/office/drawing/2014/main" id="{C06EABAB-1A09-6E01-7AF9-BBDACAAF1381}"/>
                  </a:ext>
                </a:extLst>
              </p:cNvPr>
              <p:cNvSpPr txBox="1"/>
              <p:nvPr/>
            </p:nvSpPr>
            <p:spPr>
              <a:xfrm>
                <a:off x="4189299" y="1036050"/>
                <a:ext cx="7290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12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" name="Google Shape;398;p21">
                <a:extLst>
                  <a:ext uri="{FF2B5EF4-FFF2-40B4-BE49-F238E27FC236}">
                    <a16:creationId xmlns:a16="http://schemas.microsoft.com/office/drawing/2014/main" id="{8AAAC4AD-FE1F-A211-3DDD-455C39280ABE}"/>
                  </a:ext>
                </a:extLst>
              </p:cNvPr>
              <p:cNvSpPr txBox="1"/>
              <p:nvPr/>
            </p:nvSpPr>
            <p:spPr>
              <a:xfrm>
                <a:off x="4877265" y="1036050"/>
                <a:ext cx="424200" cy="2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23</a:t>
                </a:r>
                <a:endParaRPr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C209D-0DE5-2300-FE4A-7C38FE725E72}"/>
              </a:ext>
            </a:extLst>
          </p:cNvPr>
          <p:cNvGrpSpPr/>
          <p:nvPr/>
        </p:nvGrpSpPr>
        <p:grpSpPr>
          <a:xfrm>
            <a:off x="728563" y="1979075"/>
            <a:ext cx="2223080" cy="1477328"/>
            <a:chOff x="728563" y="1979075"/>
            <a:chExt cx="2223080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CA5EB1-1AE5-40CD-B09A-F6A659503626}"/>
                </a:ext>
              </a:extLst>
            </p:cNvPr>
            <p:cNvSpPr txBox="1"/>
            <p:nvPr/>
          </p:nvSpPr>
          <p:spPr>
            <a:xfrm>
              <a:off x="927771" y="1979075"/>
              <a:ext cx="202387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800" dirty="0">
                  <a:latin typeface="Bahnschrift SemiBold Condensed" panose="020B0502040204020203" pitchFamily="34" charset="0"/>
                </a:rPr>
                <a:t>Вече посещават салони за красота</a:t>
              </a:r>
            </a:p>
            <a:p>
              <a:endParaRPr lang="bg-BG" sz="1800" dirty="0">
                <a:latin typeface="Bahnschrift SemiBold Condensed" panose="020B0502040204020203" pitchFamily="34" charset="0"/>
              </a:endParaRPr>
            </a:p>
            <a:p>
              <a:r>
                <a:rPr lang="bg-BG" sz="1800" dirty="0">
                  <a:latin typeface="Bahnschrift SemiBold Condensed" panose="020B0502040204020203" pitchFamily="34" charset="0"/>
                </a:rPr>
                <a:t>Ще посетят салон за красота за първи път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C9BA96-FA00-85D2-135B-0FA9936D06E4}"/>
                </a:ext>
              </a:extLst>
            </p:cNvPr>
            <p:cNvSpPr/>
            <p:nvPr/>
          </p:nvSpPr>
          <p:spPr>
            <a:xfrm>
              <a:off x="728563" y="2103833"/>
              <a:ext cx="118486" cy="1184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5A8B36-D629-622D-3D5A-B4BBA020430B}"/>
                </a:ext>
              </a:extLst>
            </p:cNvPr>
            <p:cNvSpPr/>
            <p:nvPr/>
          </p:nvSpPr>
          <p:spPr>
            <a:xfrm>
              <a:off x="728563" y="2921182"/>
              <a:ext cx="118486" cy="1184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B42301-408D-4C81-DAE3-5DBC239B358D}"/>
              </a:ext>
            </a:extLst>
          </p:cNvPr>
          <p:cNvGrpSpPr/>
          <p:nvPr/>
        </p:nvGrpSpPr>
        <p:grpSpPr>
          <a:xfrm>
            <a:off x="3444146" y="1979075"/>
            <a:ext cx="2223080" cy="2031325"/>
            <a:chOff x="728563" y="1979075"/>
            <a:chExt cx="2223080" cy="20313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D1F4EE-E308-93E2-EB7A-5AB6A41E6CA9}"/>
                </a:ext>
              </a:extLst>
            </p:cNvPr>
            <p:cNvSpPr txBox="1"/>
            <p:nvPr/>
          </p:nvSpPr>
          <p:spPr>
            <a:xfrm>
              <a:off x="927771" y="1979075"/>
              <a:ext cx="20238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800" dirty="0">
                  <a:latin typeface="Bahnschrift SemiBold Condensed" panose="020B0502040204020203" pitchFamily="34" charset="0"/>
                </a:rPr>
                <a:t>Се </a:t>
              </a:r>
              <a:r>
                <a:rPr lang="bg-BG" sz="1800" dirty="0">
                  <a:latin typeface="Bahnschrift SemiBold Condensed" panose="020B0502040204020203" pitchFamily="34" charset="0"/>
                </a:rPr>
                <a:t>притесняват</a:t>
              </a:r>
              <a:r>
                <a:rPr lang="ru-RU" sz="1800" dirty="0">
                  <a:latin typeface="Bahnschrift SemiBold Condensed" panose="020B0502040204020203" pitchFamily="34" charset="0"/>
                </a:rPr>
                <a:t> да запазят час по телефона или на място</a:t>
              </a:r>
            </a:p>
            <a:p>
              <a:endParaRPr lang="bg-BG" sz="1800" dirty="0">
                <a:latin typeface="Bahnschrift SemiBold Condensed" panose="020B0502040204020203" pitchFamily="34" charset="0"/>
              </a:endParaRPr>
            </a:p>
            <a:p>
              <a:r>
                <a:rPr lang="ru-RU" sz="1800" dirty="0">
                  <a:latin typeface="Bahnschrift SemiBold Condensed" panose="020B0502040204020203" pitchFamily="34" charset="0"/>
                </a:rPr>
                <a:t>Нямат време да </a:t>
              </a:r>
              <a:r>
                <a:rPr lang="bg-BG" sz="1800" dirty="0">
                  <a:latin typeface="Bahnschrift SemiBold Condensed" panose="020B0502040204020203" pitchFamily="34" charset="0"/>
                </a:rPr>
                <a:t>отидат</a:t>
              </a:r>
              <a:r>
                <a:rPr lang="ru-RU" sz="1800" dirty="0">
                  <a:latin typeface="Bahnschrift SemiBold Condensed" panose="020B0502040204020203" pitchFamily="34" charset="0"/>
                </a:rPr>
                <a:t> да запазят час на място</a:t>
              </a:r>
              <a:endParaRPr lang="bg-BG" sz="1800" dirty="0">
                <a:latin typeface="Bahnschrift SemiBold Condensed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0CC36D-90C7-B8FE-9AE0-C0E6D3A75F5E}"/>
                </a:ext>
              </a:extLst>
            </p:cNvPr>
            <p:cNvSpPr/>
            <p:nvPr/>
          </p:nvSpPr>
          <p:spPr>
            <a:xfrm>
              <a:off x="728563" y="2103833"/>
              <a:ext cx="118486" cy="1184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E69386-6B32-85EB-0FC9-7A31F5BD7BE9}"/>
                </a:ext>
              </a:extLst>
            </p:cNvPr>
            <p:cNvSpPr/>
            <p:nvPr/>
          </p:nvSpPr>
          <p:spPr>
            <a:xfrm>
              <a:off x="728563" y="3225982"/>
              <a:ext cx="118486" cy="1184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9FB890-80E3-B46C-7DC4-ACF95ED8B1BA}"/>
              </a:ext>
            </a:extLst>
          </p:cNvPr>
          <p:cNvGrpSpPr/>
          <p:nvPr/>
        </p:nvGrpSpPr>
        <p:grpSpPr>
          <a:xfrm>
            <a:off x="6218609" y="1975503"/>
            <a:ext cx="2223080" cy="1754326"/>
            <a:chOff x="728563" y="1979075"/>
            <a:chExt cx="2223080" cy="17543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8BBE7-4FF2-C3F3-E53D-556F6007FC1C}"/>
                </a:ext>
              </a:extLst>
            </p:cNvPr>
            <p:cNvSpPr txBox="1"/>
            <p:nvPr/>
          </p:nvSpPr>
          <p:spPr>
            <a:xfrm>
              <a:off x="927771" y="1979075"/>
              <a:ext cx="20238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800" dirty="0">
                  <a:latin typeface="Bahnschrift SemiBold Condensed" panose="020B0502040204020203" pitchFamily="34" charset="0"/>
                </a:rPr>
                <a:t>Им отнема дълго време да изберат удобен час</a:t>
              </a:r>
            </a:p>
            <a:p>
              <a:endParaRPr lang="bg-BG" sz="1800" dirty="0">
                <a:latin typeface="Bahnschrift SemiBold Condensed" panose="020B0502040204020203" pitchFamily="34" charset="0"/>
              </a:endParaRPr>
            </a:p>
            <a:p>
              <a:r>
                <a:rPr lang="bg-BG" sz="1800" dirty="0">
                  <a:latin typeface="Bahnschrift SemiBold Condensed" panose="020B0502040204020203" pitchFamily="34" charset="0"/>
                </a:rPr>
                <a:t>Държат да бъдат обслужени от даден специалист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E827EA-B5BA-542D-1950-0EC7E391E567}"/>
                </a:ext>
              </a:extLst>
            </p:cNvPr>
            <p:cNvSpPr/>
            <p:nvPr/>
          </p:nvSpPr>
          <p:spPr>
            <a:xfrm>
              <a:off x="728563" y="2103833"/>
              <a:ext cx="118486" cy="1184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04694F-7B14-1684-0AAA-251A5AE9E2C6}"/>
                </a:ext>
              </a:extLst>
            </p:cNvPr>
            <p:cNvSpPr/>
            <p:nvPr/>
          </p:nvSpPr>
          <p:spPr>
            <a:xfrm>
              <a:off x="728563" y="2944042"/>
              <a:ext cx="118486" cy="1184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939BDB-CD74-FE0D-C79E-015FEFA344F1}"/>
              </a:ext>
            </a:extLst>
          </p:cNvPr>
          <p:cNvGrpSpPr/>
          <p:nvPr/>
        </p:nvGrpSpPr>
        <p:grpSpPr>
          <a:xfrm>
            <a:off x="3540963" y="4189670"/>
            <a:ext cx="2062074" cy="281940"/>
            <a:chOff x="3540963" y="4067750"/>
            <a:chExt cx="2062074" cy="28194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6B70E7-26DF-A893-4F3D-7AF51E381D8C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63" y="4067750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F65FB2-D91E-C38E-B0A4-99FFFAF930C7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63" y="4349690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A310D9-0BEC-6365-7502-08D5CB4FBF27}"/>
              </a:ext>
            </a:extLst>
          </p:cNvPr>
          <p:cNvGrpSpPr/>
          <p:nvPr/>
        </p:nvGrpSpPr>
        <p:grpSpPr>
          <a:xfrm>
            <a:off x="811945" y="3618835"/>
            <a:ext cx="2062074" cy="281940"/>
            <a:chOff x="3540963" y="4067750"/>
            <a:chExt cx="2062074" cy="28194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70F593-88E6-DF88-F701-6AD324F5E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63" y="4067750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5EC010-ECED-8B40-C66D-57B4BD296550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63" y="4349690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71670C-60CB-2D13-FA6A-D7FC290110CC}"/>
              </a:ext>
            </a:extLst>
          </p:cNvPr>
          <p:cNvGrpSpPr/>
          <p:nvPr/>
        </p:nvGrpSpPr>
        <p:grpSpPr>
          <a:xfrm>
            <a:off x="811945" y="4193106"/>
            <a:ext cx="2062074" cy="281940"/>
            <a:chOff x="3540963" y="4067750"/>
            <a:chExt cx="2062074" cy="28194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77C176-2B56-4F6C-BEA9-D8D83984CF23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63" y="4067750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92B15A-813E-A5EB-1193-50A61191247E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63" y="4349690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BE3D1C-B16C-9A41-5A57-BFD5C0FAE45A}"/>
              </a:ext>
            </a:extLst>
          </p:cNvPr>
          <p:cNvGrpSpPr/>
          <p:nvPr/>
        </p:nvGrpSpPr>
        <p:grpSpPr>
          <a:xfrm>
            <a:off x="6277624" y="3896073"/>
            <a:ext cx="2062074" cy="566234"/>
            <a:chOff x="6277624" y="3827493"/>
            <a:chExt cx="2062074" cy="56623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390A007-8696-19EF-0734-8C2EC8A97186}"/>
                </a:ext>
              </a:extLst>
            </p:cNvPr>
            <p:cNvGrpSpPr/>
            <p:nvPr/>
          </p:nvGrpSpPr>
          <p:grpSpPr>
            <a:xfrm>
              <a:off x="6277624" y="3827493"/>
              <a:ext cx="2062074" cy="281940"/>
              <a:chOff x="3540963" y="4067750"/>
              <a:chExt cx="2062074" cy="28194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824E8FD-5E8F-1191-98BC-6AAD14EA7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963" y="4067750"/>
                <a:ext cx="20620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0E862E1-DFA7-1C7D-822D-D387BE92D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963" y="4349690"/>
                <a:ext cx="20620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C59827-98AA-397D-FF6E-3E21CFBD7422}"/>
                </a:ext>
              </a:extLst>
            </p:cNvPr>
            <p:cNvCxnSpPr>
              <a:cxnSpLocks/>
            </p:cNvCxnSpPr>
            <p:nvPr/>
          </p:nvCxnSpPr>
          <p:spPr>
            <a:xfrm>
              <a:off x="6277624" y="4393727"/>
              <a:ext cx="2062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D6F05E8-3033-86CC-F2E4-DFF49B870433}"/>
              </a:ext>
            </a:extLst>
          </p:cNvPr>
          <p:cNvSpPr/>
          <p:nvPr/>
        </p:nvSpPr>
        <p:spPr>
          <a:xfrm>
            <a:off x="243840" y="1000231"/>
            <a:ext cx="2255520" cy="369797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38925" y="327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Condensed" panose="020B0502040204020203" pitchFamily="34" charset="0"/>
              </a:rPr>
              <a:t>Примерен интерфейс</a:t>
            </a:r>
            <a:endParaRPr dirty="0">
              <a:latin typeface="Bahnschrift SemiBold Condensed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82A6A4-5B92-B608-F5DC-C5BC6D2A7323}"/>
              </a:ext>
            </a:extLst>
          </p:cNvPr>
          <p:cNvGrpSpPr/>
          <p:nvPr/>
        </p:nvGrpSpPr>
        <p:grpSpPr>
          <a:xfrm>
            <a:off x="243841" y="900550"/>
            <a:ext cx="8612205" cy="3797653"/>
            <a:chOff x="-632459" y="881573"/>
            <a:chExt cx="8612205" cy="37976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16165A-1B23-1F65-04BA-4A1F2A593BBA}"/>
                </a:ext>
              </a:extLst>
            </p:cNvPr>
            <p:cNvGrpSpPr/>
            <p:nvPr/>
          </p:nvGrpSpPr>
          <p:grpSpPr>
            <a:xfrm rot="5400000">
              <a:off x="6771145" y="1814762"/>
              <a:ext cx="2141790" cy="275412"/>
              <a:chOff x="438925" y="900550"/>
              <a:chExt cx="2141790" cy="275412"/>
            </a:xfrm>
          </p:grpSpPr>
          <p:sp>
            <p:nvSpPr>
              <p:cNvPr id="3" name="Google Shape;389;p21">
                <a:extLst>
                  <a:ext uri="{FF2B5EF4-FFF2-40B4-BE49-F238E27FC236}">
                    <a16:creationId xmlns:a16="http://schemas.microsoft.com/office/drawing/2014/main" id="{75144CDA-CCB5-2702-BB90-C47BC7DB3374}"/>
                  </a:ext>
                </a:extLst>
              </p:cNvPr>
              <p:cNvSpPr txBox="1"/>
              <p:nvPr/>
            </p:nvSpPr>
            <p:spPr>
              <a:xfrm>
                <a:off x="438925" y="918559"/>
                <a:ext cx="870300" cy="2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Date:</a:t>
                </a:r>
                <a:endParaRPr sz="24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4" name="Google Shape;390;p21">
                <a:extLst>
                  <a:ext uri="{FF2B5EF4-FFF2-40B4-BE49-F238E27FC236}">
                    <a16:creationId xmlns:a16="http://schemas.microsoft.com/office/drawing/2014/main" id="{52725EE0-CCB6-BCC0-EBC2-72492774F3E6}"/>
                  </a:ext>
                </a:extLst>
              </p:cNvPr>
              <p:cNvGrpSpPr/>
              <p:nvPr/>
            </p:nvGrpSpPr>
            <p:grpSpPr>
              <a:xfrm>
                <a:off x="1097839" y="900550"/>
                <a:ext cx="1482876" cy="275412"/>
                <a:chOff x="3818589" y="1036050"/>
                <a:chExt cx="1482876" cy="275412"/>
              </a:xfrm>
            </p:grpSpPr>
            <p:sp>
              <p:nvSpPr>
                <p:cNvPr id="5" name="Google Shape;391;p21">
                  <a:extLst>
                    <a:ext uri="{FF2B5EF4-FFF2-40B4-BE49-F238E27FC236}">
                      <a16:creationId xmlns:a16="http://schemas.microsoft.com/office/drawing/2014/main" id="{FBDBBAC1-79E5-94EE-7088-3375CE3959DA}"/>
                    </a:ext>
                  </a:extLst>
                </p:cNvPr>
                <p:cNvSpPr/>
                <p:nvPr/>
              </p:nvSpPr>
              <p:spPr>
                <a:xfrm>
                  <a:off x="3898925" y="1311425"/>
                  <a:ext cx="26353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" fill="none" extrusionOk="0">
                      <a:moveTo>
                        <a:pt x="1" y="0"/>
                      </a:moveTo>
                      <a:lnTo>
                        <a:pt x="8203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hnschrift SemiBold Condensed" panose="020B0502040204020203" pitchFamily="34" charset="0"/>
                  </a:endParaRPr>
                </a:p>
              </p:txBody>
            </p:sp>
            <p:sp>
              <p:nvSpPr>
                <p:cNvPr id="6" name="Google Shape;392;p21">
                  <a:extLst>
                    <a:ext uri="{FF2B5EF4-FFF2-40B4-BE49-F238E27FC236}">
                      <a16:creationId xmlns:a16="http://schemas.microsoft.com/office/drawing/2014/main" id="{A989BC59-B853-2950-F291-9DA4C0C970E2}"/>
                    </a:ext>
                  </a:extLst>
                </p:cNvPr>
                <p:cNvSpPr/>
                <p:nvPr/>
              </p:nvSpPr>
              <p:spPr>
                <a:xfrm>
                  <a:off x="4218371" y="1186281"/>
                  <a:ext cx="53934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3897" fill="none" extrusionOk="0">
                      <a:moveTo>
                        <a:pt x="1679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hnschrift SemiBold Condensed" panose="020B0502040204020203" pitchFamily="34" charset="0"/>
                  </a:endParaRPr>
                </a:p>
              </p:txBody>
            </p:sp>
            <p:sp>
              <p:nvSpPr>
                <p:cNvPr id="7" name="Google Shape;393;p21">
                  <a:extLst>
                    <a:ext uri="{FF2B5EF4-FFF2-40B4-BE49-F238E27FC236}">
                      <a16:creationId xmlns:a16="http://schemas.microsoft.com/office/drawing/2014/main" id="{5F5DA73E-432D-2F1F-FFFA-7A1367B100E3}"/>
                    </a:ext>
                  </a:extLst>
                </p:cNvPr>
                <p:cNvSpPr/>
                <p:nvPr/>
              </p:nvSpPr>
              <p:spPr>
                <a:xfrm>
                  <a:off x="4289551" y="1311425"/>
                  <a:ext cx="548363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1" h="1" fill="none" extrusionOk="0">
                      <a:moveTo>
                        <a:pt x="1" y="0"/>
                      </a:moveTo>
                      <a:lnTo>
                        <a:pt x="170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hnschrift SemiBold Condensed" panose="020B0502040204020203" pitchFamily="34" charset="0"/>
                  </a:endParaRPr>
                </a:p>
              </p:txBody>
            </p:sp>
            <p:sp>
              <p:nvSpPr>
                <p:cNvPr id="8" name="Google Shape;394;p21">
                  <a:extLst>
                    <a:ext uri="{FF2B5EF4-FFF2-40B4-BE49-F238E27FC236}">
                      <a16:creationId xmlns:a16="http://schemas.microsoft.com/office/drawing/2014/main" id="{3A045D98-0206-85AA-07A5-7D2DDE1F6615}"/>
                    </a:ext>
                  </a:extLst>
                </p:cNvPr>
                <p:cNvSpPr/>
                <p:nvPr/>
              </p:nvSpPr>
              <p:spPr>
                <a:xfrm>
                  <a:off x="4893817" y="1186281"/>
                  <a:ext cx="52938" cy="12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897" fill="none" extrusionOk="0">
                      <a:moveTo>
                        <a:pt x="1647" y="1"/>
                      </a:moveTo>
                      <a:lnTo>
                        <a:pt x="0" y="389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hnschrift SemiBold Condensed" panose="020B0502040204020203" pitchFamily="34" charset="0"/>
                  </a:endParaRPr>
                </a:p>
              </p:txBody>
            </p:sp>
            <p:sp>
              <p:nvSpPr>
                <p:cNvPr id="9" name="Google Shape;395;p21">
                  <a:extLst>
                    <a:ext uri="{FF2B5EF4-FFF2-40B4-BE49-F238E27FC236}">
                      <a16:creationId xmlns:a16="http://schemas.microsoft.com/office/drawing/2014/main" id="{B1A0F1E3-3A60-5916-4C04-F1311EC5797D}"/>
                    </a:ext>
                  </a:extLst>
                </p:cNvPr>
                <p:cNvSpPr/>
                <p:nvPr/>
              </p:nvSpPr>
              <p:spPr>
                <a:xfrm>
                  <a:off x="4966026" y="1311425"/>
                  <a:ext cx="262505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1" fill="none" extrusionOk="0">
                      <a:moveTo>
                        <a:pt x="1" y="0"/>
                      </a:moveTo>
                      <a:lnTo>
                        <a:pt x="817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hnschrift SemiBold Condensed" panose="020B0502040204020203" pitchFamily="34" charset="0"/>
                  </a:endParaRPr>
                </a:p>
              </p:txBody>
            </p:sp>
            <p:sp>
              <p:nvSpPr>
                <p:cNvPr id="10" name="Google Shape;396;p21">
                  <a:extLst>
                    <a:ext uri="{FF2B5EF4-FFF2-40B4-BE49-F238E27FC236}">
                      <a16:creationId xmlns:a16="http://schemas.microsoft.com/office/drawing/2014/main" id="{A89A14F0-7471-8659-366A-9DFE867E609F}"/>
                    </a:ext>
                  </a:extLst>
                </p:cNvPr>
                <p:cNvSpPr txBox="1"/>
                <p:nvPr/>
              </p:nvSpPr>
              <p:spPr>
                <a:xfrm>
                  <a:off x="3818589" y="1036050"/>
                  <a:ext cx="4242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solidFill>
                        <a:schemeClr val="dk1"/>
                      </a:solidFill>
                      <a:latin typeface="Bahnschrift SemiBold Condensed" panose="020B0502040204020203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05</a:t>
                  </a:r>
                  <a:endParaRPr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1" name="Google Shape;397;p21">
                  <a:extLst>
                    <a:ext uri="{FF2B5EF4-FFF2-40B4-BE49-F238E27FC236}">
                      <a16:creationId xmlns:a16="http://schemas.microsoft.com/office/drawing/2014/main" id="{7E57192F-8294-F4D8-B65D-658F93DBFC5B}"/>
                    </a:ext>
                  </a:extLst>
                </p:cNvPr>
                <p:cNvSpPr txBox="1"/>
                <p:nvPr/>
              </p:nvSpPr>
              <p:spPr>
                <a:xfrm>
                  <a:off x="4189299" y="1036050"/>
                  <a:ext cx="7290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solidFill>
                        <a:schemeClr val="dk1"/>
                      </a:solidFill>
                      <a:latin typeface="Bahnschrift SemiBold Condensed" panose="020B0502040204020203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09</a:t>
                  </a:r>
                  <a:endParaRPr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2" name="Google Shape;398;p21">
                  <a:extLst>
                    <a:ext uri="{FF2B5EF4-FFF2-40B4-BE49-F238E27FC236}">
                      <a16:creationId xmlns:a16="http://schemas.microsoft.com/office/drawing/2014/main" id="{C524E8EE-03ED-B760-6431-8A42090F3F10}"/>
                    </a:ext>
                  </a:extLst>
                </p:cNvPr>
                <p:cNvSpPr txBox="1"/>
                <p:nvPr/>
              </p:nvSpPr>
              <p:spPr>
                <a:xfrm>
                  <a:off x="4877265" y="1036050"/>
                  <a:ext cx="424200" cy="27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bg-BG" sz="2000" dirty="0">
                      <a:solidFill>
                        <a:schemeClr val="dk1"/>
                      </a:solidFill>
                      <a:latin typeface="Bahnschrift SemiBold Condensed" panose="020B0502040204020203" pitchFamily="34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23</a:t>
                  </a:r>
                  <a:endParaRPr sz="2000" dirty="0">
                    <a:solidFill>
                      <a:schemeClr val="dk1"/>
                    </a:solidFill>
                    <a:latin typeface="Bahnschrift SemiBold Condensed" panose="020B0502040204020203" pitchFamily="34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C77E1E3-C5E1-CEF5-57D9-5A2E8C5C50CC}"/>
                </a:ext>
              </a:extLst>
            </p:cNvPr>
            <p:cNvGrpSpPr/>
            <p:nvPr/>
          </p:nvGrpSpPr>
          <p:grpSpPr>
            <a:xfrm>
              <a:off x="-632459" y="981254"/>
              <a:ext cx="8215626" cy="3697972"/>
              <a:chOff x="-1306333" y="638864"/>
              <a:chExt cx="9279387" cy="4176786"/>
            </a:xfrm>
          </p:grpSpPr>
          <p:pic>
            <p:nvPicPr>
              <p:cNvPr id="26" name="Picture 25" descr="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69B736B-FBDE-5724-A887-099C9F3D1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947" y="989465"/>
                <a:ext cx="6802106" cy="3826185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</p:pic>
          <p:sp>
            <p:nvSpPr>
              <p:cNvPr id="27" name="Google Shape;296;p19">
                <a:extLst>
                  <a:ext uri="{FF2B5EF4-FFF2-40B4-BE49-F238E27FC236}">
                    <a16:creationId xmlns:a16="http://schemas.microsoft.com/office/drawing/2014/main" id="{703FF53E-BC8F-E88F-1370-9026CCA4E33F}"/>
                  </a:ext>
                </a:extLst>
              </p:cNvPr>
              <p:cNvSpPr/>
              <p:nvPr/>
            </p:nvSpPr>
            <p:spPr>
              <a:xfrm>
                <a:off x="-1306333" y="638864"/>
                <a:ext cx="9279387" cy="350601"/>
              </a:xfrm>
              <a:custGeom>
                <a:avLst/>
                <a:gdLst/>
                <a:ahLst/>
                <a:cxnLst/>
                <a:rect l="l" t="t" r="r" b="b"/>
                <a:pathLst>
                  <a:path w="82530" h="11909" extrusionOk="0">
                    <a:moveTo>
                      <a:pt x="0" y="1"/>
                    </a:moveTo>
                    <a:lnTo>
                      <a:pt x="0" y="11908"/>
                    </a:lnTo>
                    <a:lnTo>
                      <a:pt x="82530" y="11908"/>
                    </a:lnTo>
                    <a:lnTo>
                      <a:pt x="825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9000">
                    <a:schemeClr val="lt2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CBD29F7-653B-5262-37C9-9702D31CF4AF}"/>
              </a:ext>
            </a:extLst>
          </p:cNvPr>
          <p:cNvGrpSpPr/>
          <p:nvPr/>
        </p:nvGrpSpPr>
        <p:grpSpPr>
          <a:xfrm>
            <a:off x="395127" y="3042756"/>
            <a:ext cx="1868937" cy="1416364"/>
            <a:chOff x="438925" y="2941114"/>
            <a:chExt cx="1868937" cy="14163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F7DF9DC-7DA5-429D-5654-B68F8DA33BC7}"/>
                </a:ext>
              </a:extLst>
            </p:cNvPr>
            <p:cNvGrpSpPr/>
            <p:nvPr/>
          </p:nvGrpSpPr>
          <p:grpSpPr>
            <a:xfrm>
              <a:off x="445515" y="2941114"/>
              <a:ext cx="1862347" cy="574271"/>
              <a:chOff x="287954" y="2897863"/>
              <a:chExt cx="2062074" cy="57427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5E31E43-BA2F-AECF-F6EB-5D7009E41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954" y="2897863"/>
                <a:ext cx="20620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0D94B68-AFA0-6932-B96B-63F3EDDD3BFA}"/>
                  </a:ext>
                </a:extLst>
              </p:cNvPr>
              <p:cNvGrpSpPr/>
              <p:nvPr/>
            </p:nvGrpSpPr>
            <p:grpSpPr>
              <a:xfrm>
                <a:off x="287954" y="3190194"/>
                <a:ext cx="2062074" cy="281940"/>
                <a:chOff x="3540963" y="4067750"/>
                <a:chExt cx="2062074" cy="281940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81121F-3FD1-2D3F-00D0-551FBA859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0963" y="4067750"/>
                  <a:ext cx="20620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D600547-9766-52D4-50A5-D06E8B6B6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0963" y="4349690"/>
                  <a:ext cx="20620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5CB8919-049A-6242-3F97-EF7DB723F1B6}"/>
                </a:ext>
              </a:extLst>
            </p:cNvPr>
            <p:cNvGrpSpPr/>
            <p:nvPr/>
          </p:nvGrpSpPr>
          <p:grpSpPr>
            <a:xfrm>
              <a:off x="438925" y="3783207"/>
              <a:ext cx="1862347" cy="574271"/>
              <a:chOff x="287954" y="2615923"/>
              <a:chExt cx="2062074" cy="574271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BF952D3-AFF7-0817-328A-68EA5ACE310D}"/>
                  </a:ext>
                </a:extLst>
              </p:cNvPr>
              <p:cNvGrpSpPr/>
              <p:nvPr/>
            </p:nvGrpSpPr>
            <p:grpSpPr>
              <a:xfrm>
                <a:off x="287954" y="2615923"/>
                <a:ext cx="2062074" cy="281940"/>
                <a:chOff x="3540963" y="4067750"/>
                <a:chExt cx="2062074" cy="28194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9ED70509-A844-1885-481C-A7957C2BA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0963" y="4067750"/>
                  <a:ext cx="20620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055B0C6-71B2-C360-6FFB-D47D4D025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0963" y="4349690"/>
                  <a:ext cx="20620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8E71C9F-A369-1CE2-1014-B053921E2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954" y="3190194"/>
                <a:ext cx="20620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F8E2C6-A141-50F7-C1FD-F1A6025B4800}"/>
              </a:ext>
            </a:extLst>
          </p:cNvPr>
          <p:cNvGrpSpPr/>
          <p:nvPr/>
        </p:nvGrpSpPr>
        <p:grpSpPr>
          <a:xfrm>
            <a:off x="460498" y="1516924"/>
            <a:ext cx="1523907" cy="1202674"/>
            <a:chOff x="401717" y="1516924"/>
            <a:chExt cx="1523907" cy="120267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7F6437F-48B9-E9EC-86D8-CE9AFE850A2F}"/>
                </a:ext>
              </a:extLst>
            </p:cNvPr>
            <p:cNvGrpSpPr/>
            <p:nvPr/>
          </p:nvGrpSpPr>
          <p:grpSpPr>
            <a:xfrm>
              <a:off x="688630" y="1516924"/>
              <a:ext cx="1236994" cy="1202674"/>
              <a:chOff x="399165" y="1391657"/>
              <a:chExt cx="1664930" cy="120267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368C64-F756-D053-05BE-551617681E9B}"/>
                  </a:ext>
                </a:extLst>
              </p:cNvPr>
              <p:cNvSpPr txBox="1"/>
              <p:nvPr/>
            </p:nvSpPr>
            <p:spPr>
              <a:xfrm>
                <a:off x="399166" y="1391657"/>
                <a:ext cx="1664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Bahnschrift SemiBold Condensed" panose="020B0502040204020203" pitchFamily="34" charset="0"/>
                  </a:rPr>
                  <a:t>Модернистичен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1E10C2-25FB-60FC-FA40-D52C4BD3A6EE}"/>
                  </a:ext>
                </a:extLst>
              </p:cNvPr>
              <p:cNvSpPr txBox="1"/>
              <p:nvPr/>
            </p:nvSpPr>
            <p:spPr>
              <a:xfrm>
                <a:off x="399166" y="1699434"/>
                <a:ext cx="1664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Bahnschrift SemiBold Condensed" panose="020B0502040204020203" pitchFamily="34" charset="0"/>
                  </a:rPr>
                  <a:t>Удобен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BC3638-FB76-7DDE-30BA-7BED2D124A5F}"/>
                  </a:ext>
                </a:extLst>
              </p:cNvPr>
              <p:cNvSpPr txBox="1"/>
              <p:nvPr/>
            </p:nvSpPr>
            <p:spPr>
              <a:xfrm>
                <a:off x="399166" y="2007211"/>
                <a:ext cx="1664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Bahnschrift SemiBold Condensed" panose="020B0502040204020203" pitchFamily="34" charset="0"/>
                  </a:rPr>
                  <a:t>Приятен за окото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6F4DAB-BFC8-4AD2-B3B7-8A756F9CFBE7}"/>
                  </a:ext>
                </a:extLst>
              </p:cNvPr>
              <p:cNvSpPr txBox="1"/>
              <p:nvPr/>
            </p:nvSpPr>
            <p:spPr>
              <a:xfrm>
                <a:off x="399165" y="2286554"/>
                <a:ext cx="1664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Bahnschrift SemiBold Condensed" panose="020B0502040204020203" pitchFamily="34" charset="0"/>
                  </a:rPr>
                  <a:t>Полезен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010236C-3C2A-C757-C9D5-3E09D4783ABE}"/>
                </a:ext>
              </a:extLst>
            </p:cNvPr>
            <p:cNvGrpSpPr/>
            <p:nvPr/>
          </p:nvGrpSpPr>
          <p:grpSpPr>
            <a:xfrm>
              <a:off x="401717" y="1619265"/>
              <a:ext cx="120304" cy="1005224"/>
              <a:chOff x="448535" y="1534387"/>
              <a:chExt cx="120304" cy="1005224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6659AD2-2D1B-AA8D-98DB-F9B339DEE5F0}"/>
                  </a:ext>
                </a:extLst>
              </p:cNvPr>
              <p:cNvSpPr/>
              <p:nvPr/>
            </p:nvSpPr>
            <p:spPr>
              <a:xfrm>
                <a:off x="459111" y="1534387"/>
                <a:ext cx="109728" cy="10972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D223730-79C1-4216-32DF-F722E08AFED6}"/>
                  </a:ext>
                </a:extLst>
              </p:cNvPr>
              <p:cNvSpPr/>
              <p:nvPr/>
            </p:nvSpPr>
            <p:spPr>
              <a:xfrm>
                <a:off x="456418" y="1842127"/>
                <a:ext cx="109728" cy="10972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1AE9F66-4097-CC74-3A2E-6F0B54E566FE}"/>
                  </a:ext>
                </a:extLst>
              </p:cNvPr>
              <p:cNvSpPr/>
              <p:nvPr/>
            </p:nvSpPr>
            <p:spPr>
              <a:xfrm>
                <a:off x="457759" y="2148267"/>
                <a:ext cx="109728" cy="10972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9FFFFF0-099E-F88E-FEBD-758A3564C223}"/>
                  </a:ext>
                </a:extLst>
              </p:cNvPr>
              <p:cNvSpPr/>
              <p:nvPr/>
            </p:nvSpPr>
            <p:spPr>
              <a:xfrm>
                <a:off x="448535" y="2429883"/>
                <a:ext cx="109728" cy="10972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5"/>
          <p:cNvGrpSpPr/>
          <p:nvPr/>
        </p:nvGrpSpPr>
        <p:grpSpPr>
          <a:xfrm>
            <a:off x="4368243" y="1156458"/>
            <a:ext cx="3254371" cy="2830585"/>
            <a:chOff x="4971692" y="1041687"/>
            <a:chExt cx="3497067" cy="3041677"/>
          </a:xfrm>
        </p:grpSpPr>
        <p:grpSp>
          <p:nvGrpSpPr>
            <p:cNvPr id="48" name="Google Shape;48;p15"/>
            <p:cNvGrpSpPr/>
            <p:nvPr/>
          </p:nvGrpSpPr>
          <p:grpSpPr>
            <a:xfrm>
              <a:off x="4971692" y="1244630"/>
              <a:ext cx="3497067" cy="2838734"/>
              <a:chOff x="2244275" y="1620775"/>
              <a:chExt cx="3295700" cy="2675275"/>
            </a:xfrm>
          </p:grpSpPr>
          <p:sp>
            <p:nvSpPr>
              <p:cNvPr id="49" name="Google Shape;49;p15"/>
              <p:cNvSpPr/>
              <p:nvPr/>
            </p:nvSpPr>
            <p:spPr>
              <a:xfrm>
                <a:off x="2247600" y="1620775"/>
                <a:ext cx="3292375" cy="2633575"/>
              </a:xfrm>
              <a:custGeom>
                <a:avLst/>
                <a:gdLst/>
                <a:ahLst/>
                <a:cxnLst/>
                <a:rect l="l" t="t" r="r" b="b"/>
                <a:pathLst>
                  <a:path w="131695" h="105343" extrusionOk="0">
                    <a:moveTo>
                      <a:pt x="5605" y="0"/>
                    </a:moveTo>
                    <a:cubicBezTo>
                      <a:pt x="2503" y="0"/>
                      <a:pt x="1" y="2602"/>
                      <a:pt x="168" y="5738"/>
                    </a:cubicBezTo>
                    <a:lnTo>
                      <a:pt x="5538" y="105342"/>
                    </a:lnTo>
                    <a:lnTo>
                      <a:pt x="127358" y="105342"/>
                    </a:lnTo>
                    <a:cubicBezTo>
                      <a:pt x="129794" y="105342"/>
                      <a:pt x="131695" y="103308"/>
                      <a:pt x="131595" y="100906"/>
                    </a:cubicBezTo>
                    <a:lnTo>
                      <a:pt x="126358" y="4437"/>
                    </a:lnTo>
                    <a:cubicBezTo>
                      <a:pt x="126258" y="1935"/>
                      <a:pt x="124156" y="0"/>
                      <a:pt x="12165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>
                <a:off x="2244275" y="1620775"/>
                <a:ext cx="3158100" cy="2675275"/>
              </a:xfrm>
              <a:custGeom>
                <a:avLst/>
                <a:gdLst/>
                <a:ahLst/>
                <a:cxnLst/>
                <a:rect l="l" t="t" r="r" b="b"/>
                <a:pathLst>
                  <a:path w="126324" h="107011" extrusionOk="0">
                    <a:moveTo>
                      <a:pt x="5471" y="0"/>
                    </a:moveTo>
                    <a:cubicBezTo>
                      <a:pt x="2469" y="0"/>
                      <a:pt x="0" y="2435"/>
                      <a:pt x="0" y="5437"/>
                    </a:cubicBezTo>
                    <a:lnTo>
                      <a:pt x="0" y="101573"/>
                    </a:lnTo>
                    <a:cubicBezTo>
                      <a:pt x="0" y="104575"/>
                      <a:pt x="2469" y="107010"/>
                      <a:pt x="5471" y="107010"/>
                    </a:cubicBezTo>
                    <a:lnTo>
                      <a:pt x="121087" y="107010"/>
                    </a:lnTo>
                    <a:cubicBezTo>
                      <a:pt x="123956" y="107010"/>
                      <a:pt x="126291" y="104675"/>
                      <a:pt x="126324" y="101840"/>
                    </a:cubicBezTo>
                    <a:lnTo>
                      <a:pt x="126324" y="4737"/>
                    </a:lnTo>
                    <a:cubicBezTo>
                      <a:pt x="126324" y="2102"/>
                      <a:pt x="124222" y="0"/>
                      <a:pt x="12158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3081361" y="2562775"/>
                <a:ext cx="200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" fill="none" extrusionOk="0">
                    <a:moveTo>
                      <a:pt x="1" y="0"/>
                    </a:moveTo>
                    <a:lnTo>
                      <a:pt x="8006" y="0"/>
                    </a:lnTo>
                  </a:path>
                </a:pathLst>
              </a:custGeom>
              <a:solidFill>
                <a:schemeClr val="accent1"/>
              </a:solidFill>
              <a:ln w="31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3393999" y="2562775"/>
                <a:ext cx="200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" fill="none" extrusionOk="0">
                    <a:moveTo>
                      <a:pt x="0" y="0"/>
                    </a:moveTo>
                    <a:lnTo>
                      <a:pt x="8006" y="0"/>
                    </a:lnTo>
                  </a:path>
                </a:pathLst>
              </a:custGeom>
              <a:noFill/>
              <a:ln w="31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53;p15"/>
            <p:cNvSpPr/>
            <p:nvPr/>
          </p:nvSpPr>
          <p:spPr>
            <a:xfrm>
              <a:off x="4971700" y="1210600"/>
              <a:ext cx="3371100" cy="728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49000">
                  <a:schemeClr val="l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15"/>
            <p:cNvGrpSpPr/>
            <p:nvPr/>
          </p:nvGrpSpPr>
          <p:grpSpPr>
            <a:xfrm>
              <a:off x="5542328" y="1041687"/>
              <a:ext cx="2162004" cy="585832"/>
              <a:chOff x="2821750" y="1706250"/>
              <a:chExt cx="1649000" cy="446825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4265550" y="1947900"/>
                <a:ext cx="20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4309625" y="1706250"/>
                <a:ext cx="1178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543650" y="1947900"/>
                <a:ext cx="20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587725" y="1706250"/>
                <a:ext cx="1178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2821750" y="1947900"/>
                <a:ext cx="205200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865825" y="1706250"/>
                <a:ext cx="1178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3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15"/>
            <p:cNvSpPr/>
            <p:nvPr/>
          </p:nvSpPr>
          <p:spPr>
            <a:xfrm>
              <a:off x="5242425" y="2439075"/>
              <a:ext cx="2801400" cy="1378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5123067" y="2043559"/>
              <a:ext cx="8370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Bahnschrift SemiBold Condensed" panose="020B0502040204020203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Date:</a:t>
              </a:r>
              <a:endParaRPr sz="2000" dirty="0">
                <a:solidFill>
                  <a:schemeClr val="dk1"/>
                </a:solidFill>
                <a:latin typeface="Bahnschrift SemiBold Condensed" panose="020B0502040204020203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" name="Google Shape;45;p15"/>
          <p:cNvSpPr txBox="1">
            <a:spLocks noGrp="1"/>
          </p:cNvSpPr>
          <p:nvPr>
            <p:ph type="ctrTitle"/>
          </p:nvPr>
        </p:nvSpPr>
        <p:spPr>
          <a:xfrm>
            <a:off x="652796" y="1343686"/>
            <a:ext cx="4373462" cy="2460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Condensed" panose="020B0502040204020203" pitchFamily="34" charset="0"/>
              </a:rPr>
              <a:t>Благодаря за вниманието!</a:t>
            </a:r>
            <a:br>
              <a:rPr lang="bg-BG" dirty="0">
                <a:latin typeface="Bahnschrift SemiBold Condensed" panose="020B0502040204020203" pitchFamily="34" charset="0"/>
              </a:rPr>
            </a:br>
            <a:r>
              <a:rPr lang="bg-BG" dirty="0">
                <a:latin typeface="Bahnschrift SemiBold Condensed" panose="020B0502040204020203" pitchFamily="34" charset="0"/>
              </a:rPr>
              <a:t>Въпроси?</a:t>
            </a:r>
            <a:endParaRPr dirty="0">
              <a:latin typeface="Bahnschrift SemiBold Condensed" panose="020B0502040204020203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1EE0BA-5FE2-C9B4-976D-F05DD90D05BD}"/>
              </a:ext>
            </a:extLst>
          </p:cNvPr>
          <p:cNvGrpSpPr/>
          <p:nvPr/>
        </p:nvGrpSpPr>
        <p:grpSpPr>
          <a:xfrm>
            <a:off x="8263431" y="-15301"/>
            <a:ext cx="883036" cy="5165206"/>
            <a:chOff x="8253906" y="-15300"/>
            <a:chExt cx="883036" cy="5165206"/>
          </a:xfrm>
        </p:grpSpPr>
        <p:grpSp>
          <p:nvGrpSpPr>
            <p:cNvPr id="102" name="Google Shape;47;p15">
              <a:extLst>
                <a:ext uri="{FF2B5EF4-FFF2-40B4-BE49-F238E27FC236}">
                  <a16:creationId xmlns:a16="http://schemas.microsoft.com/office/drawing/2014/main" id="{44006395-B9F0-081A-BAE8-11078C62400D}"/>
                </a:ext>
              </a:extLst>
            </p:cNvPr>
            <p:cNvGrpSpPr/>
            <p:nvPr/>
          </p:nvGrpSpPr>
          <p:grpSpPr>
            <a:xfrm rot="16200000">
              <a:off x="6117910" y="2130873"/>
              <a:ext cx="5165206" cy="872859"/>
              <a:chOff x="4971700" y="1041687"/>
              <a:chExt cx="5550403" cy="937953"/>
            </a:xfrm>
          </p:grpSpPr>
          <p:sp>
            <p:nvSpPr>
              <p:cNvPr id="104" name="Google Shape;53;p15">
                <a:extLst>
                  <a:ext uri="{FF2B5EF4-FFF2-40B4-BE49-F238E27FC236}">
                    <a16:creationId xmlns:a16="http://schemas.microsoft.com/office/drawing/2014/main" id="{3E3D55CD-5F97-6AAE-04E6-CCAC649E68ED}"/>
                  </a:ext>
                </a:extLst>
              </p:cNvPr>
              <p:cNvSpPr/>
              <p:nvPr/>
            </p:nvSpPr>
            <p:spPr>
              <a:xfrm>
                <a:off x="4971700" y="1251540"/>
                <a:ext cx="5550403" cy="728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49000">
                    <a:schemeClr val="lt2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" name="Google Shape;54;p15">
                <a:extLst>
                  <a:ext uri="{FF2B5EF4-FFF2-40B4-BE49-F238E27FC236}">
                    <a16:creationId xmlns:a16="http://schemas.microsoft.com/office/drawing/2014/main" id="{58EA3822-ACDF-2346-1C37-784C6CE4EEFF}"/>
                  </a:ext>
                </a:extLst>
              </p:cNvPr>
              <p:cNvGrpSpPr/>
              <p:nvPr/>
            </p:nvGrpSpPr>
            <p:grpSpPr>
              <a:xfrm>
                <a:off x="5542328" y="1041687"/>
                <a:ext cx="2162004" cy="585832"/>
                <a:chOff x="2821750" y="1706250"/>
                <a:chExt cx="1649000" cy="446825"/>
              </a:xfrm>
            </p:grpSpPr>
            <p:sp>
              <p:nvSpPr>
                <p:cNvPr id="108" name="Google Shape;55;p15">
                  <a:extLst>
                    <a:ext uri="{FF2B5EF4-FFF2-40B4-BE49-F238E27FC236}">
                      <a16:creationId xmlns:a16="http://schemas.microsoft.com/office/drawing/2014/main" id="{0A808BFD-961A-BAD8-E050-FF63B035CF7B}"/>
                    </a:ext>
                  </a:extLst>
                </p:cNvPr>
                <p:cNvSpPr/>
                <p:nvPr/>
              </p:nvSpPr>
              <p:spPr>
                <a:xfrm>
                  <a:off x="4265550" y="1947900"/>
                  <a:ext cx="205200" cy="2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207" extrusionOk="0">
                      <a:moveTo>
                        <a:pt x="4104" y="0"/>
                      </a:moveTo>
                      <a:cubicBezTo>
                        <a:pt x="1824" y="0"/>
                        <a:pt x="0" y="1824"/>
                        <a:pt x="0" y="4103"/>
                      </a:cubicBezTo>
                      <a:cubicBezTo>
                        <a:pt x="0" y="6353"/>
                        <a:pt x="1824" y="8207"/>
                        <a:pt x="4104" y="8207"/>
                      </a:cubicBezTo>
                      <a:cubicBezTo>
                        <a:pt x="6383" y="8207"/>
                        <a:pt x="8207" y="6353"/>
                        <a:pt x="8207" y="4103"/>
                      </a:cubicBezTo>
                      <a:cubicBezTo>
                        <a:pt x="8207" y="1824"/>
                        <a:pt x="6383" y="0"/>
                        <a:pt x="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56;p15">
                  <a:extLst>
                    <a:ext uri="{FF2B5EF4-FFF2-40B4-BE49-F238E27FC236}">
                      <a16:creationId xmlns:a16="http://schemas.microsoft.com/office/drawing/2014/main" id="{C4520DBF-0A19-E96D-5C90-3832A08C30A4}"/>
                    </a:ext>
                  </a:extLst>
                </p:cNvPr>
                <p:cNvSpPr/>
                <p:nvPr/>
              </p:nvSpPr>
              <p:spPr>
                <a:xfrm>
                  <a:off x="4309625" y="1706250"/>
                  <a:ext cx="1178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5320" extrusionOk="0">
                      <a:moveTo>
                        <a:pt x="2341" y="0"/>
                      </a:moveTo>
                      <a:cubicBezTo>
                        <a:pt x="1064" y="0"/>
                        <a:pt x="0" y="1064"/>
                        <a:pt x="0" y="2371"/>
                      </a:cubicBezTo>
                      <a:lnTo>
                        <a:pt x="0" y="12979"/>
                      </a:lnTo>
                      <a:cubicBezTo>
                        <a:pt x="0" y="14256"/>
                        <a:pt x="1064" y="15320"/>
                        <a:pt x="2341" y="15320"/>
                      </a:cubicBezTo>
                      <a:cubicBezTo>
                        <a:pt x="3648" y="15320"/>
                        <a:pt x="4712" y="14256"/>
                        <a:pt x="4712" y="12979"/>
                      </a:cubicBezTo>
                      <a:lnTo>
                        <a:pt x="4712" y="2371"/>
                      </a:lnTo>
                      <a:cubicBezTo>
                        <a:pt x="4712" y="1064"/>
                        <a:pt x="3648" y="0"/>
                        <a:pt x="2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57;p15">
                  <a:extLst>
                    <a:ext uri="{FF2B5EF4-FFF2-40B4-BE49-F238E27FC236}">
                      <a16:creationId xmlns:a16="http://schemas.microsoft.com/office/drawing/2014/main" id="{AD7128D5-8A53-5A78-0DE0-71F1C2A936A2}"/>
                    </a:ext>
                  </a:extLst>
                </p:cNvPr>
                <p:cNvSpPr/>
                <p:nvPr/>
              </p:nvSpPr>
              <p:spPr>
                <a:xfrm>
                  <a:off x="3543650" y="1947899"/>
                  <a:ext cx="205200" cy="2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207" extrusionOk="0">
                      <a:moveTo>
                        <a:pt x="4104" y="0"/>
                      </a:moveTo>
                      <a:cubicBezTo>
                        <a:pt x="1824" y="0"/>
                        <a:pt x="0" y="1824"/>
                        <a:pt x="0" y="4103"/>
                      </a:cubicBezTo>
                      <a:cubicBezTo>
                        <a:pt x="0" y="6353"/>
                        <a:pt x="1824" y="8207"/>
                        <a:pt x="4104" y="8207"/>
                      </a:cubicBezTo>
                      <a:cubicBezTo>
                        <a:pt x="6383" y="8207"/>
                        <a:pt x="8207" y="6353"/>
                        <a:pt x="8207" y="4103"/>
                      </a:cubicBezTo>
                      <a:cubicBezTo>
                        <a:pt x="8207" y="1824"/>
                        <a:pt x="6383" y="0"/>
                        <a:pt x="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58;p15">
                  <a:extLst>
                    <a:ext uri="{FF2B5EF4-FFF2-40B4-BE49-F238E27FC236}">
                      <a16:creationId xmlns:a16="http://schemas.microsoft.com/office/drawing/2014/main" id="{B6822EC3-F902-80A8-DDC0-6AE26101BE04}"/>
                    </a:ext>
                  </a:extLst>
                </p:cNvPr>
                <p:cNvSpPr/>
                <p:nvPr/>
              </p:nvSpPr>
              <p:spPr>
                <a:xfrm>
                  <a:off x="3587725" y="1706250"/>
                  <a:ext cx="1178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5320" extrusionOk="0">
                      <a:moveTo>
                        <a:pt x="2341" y="0"/>
                      </a:moveTo>
                      <a:cubicBezTo>
                        <a:pt x="1064" y="0"/>
                        <a:pt x="0" y="1064"/>
                        <a:pt x="0" y="2371"/>
                      </a:cubicBezTo>
                      <a:lnTo>
                        <a:pt x="0" y="12979"/>
                      </a:lnTo>
                      <a:cubicBezTo>
                        <a:pt x="0" y="14256"/>
                        <a:pt x="1064" y="15320"/>
                        <a:pt x="2341" y="15320"/>
                      </a:cubicBezTo>
                      <a:cubicBezTo>
                        <a:pt x="3648" y="15320"/>
                        <a:pt x="4712" y="14256"/>
                        <a:pt x="4712" y="12979"/>
                      </a:cubicBezTo>
                      <a:lnTo>
                        <a:pt x="4712" y="2371"/>
                      </a:lnTo>
                      <a:cubicBezTo>
                        <a:pt x="4712" y="1064"/>
                        <a:pt x="3648" y="0"/>
                        <a:pt x="2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59;p15">
                  <a:extLst>
                    <a:ext uri="{FF2B5EF4-FFF2-40B4-BE49-F238E27FC236}">
                      <a16:creationId xmlns:a16="http://schemas.microsoft.com/office/drawing/2014/main" id="{C2071A38-CEC3-1500-37EE-52B765C297CC}"/>
                    </a:ext>
                  </a:extLst>
                </p:cNvPr>
                <p:cNvSpPr/>
                <p:nvPr/>
              </p:nvSpPr>
              <p:spPr>
                <a:xfrm>
                  <a:off x="2821750" y="1947900"/>
                  <a:ext cx="205200" cy="2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207" extrusionOk="0">
                      <a:moveTo>
                        <a:pt x="4104" y="0"/>
                      </a:moveTo>
                      <a:cubicBezTo>
                        <a:pt x="1824" y="0"/>
                        <a:pt x="0" y="1824"/>
                        <a:pt x="0" y="4103"/>
                      </a:cubicBezTo>
                      <a:cubicBezTo>
                        <a:pt x="0" y="6353"/>
                        <a:pt x="1824" y="8207"/>
                        <a:pt x="4104" y="8207"/>
                      </a:cubicBezTo>
                      <a:cubicBezTo>
                        <a:pt x="6383" y="8207"/>
                        <a:pt x="8207" y="6353"/>
                        <a:pt x="8207" y="4103"/>
                      </a:cubicBezTo>
                      <a:cubicBezTo>
                        <a:pt x="8207" y="1824"/>
                        <a:pt x="6383" y="0"/>
                        <a:pt x="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60;p15">
                  <a:extLst>
                    <a:ext uri="{FF2B5EF4-FFF2-40B4-BE49-F238E27FC236}">
                      <a16:creationId xmlns:a16="http://schemas.microsoft.com/office/drawing/2014/main" id="{F6BEE378-5616-5EB0-50BC-E8BACB20A8BD}"/>
                    </a:ext>
                  </a:extLst>
                </p:cNvPr>
                <p:cNvSpPr/>
                <p:nvPr/>
              </p:nvSpPr>
              <p:spPr>
                <a:xfrm>
                  <a:off x="2865825" y="1706250"/>
                  <a:ext cx="1178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5320" extrusionOk="0">
                      <a:moveTo>
                        <a:pt x="2341" y="0"/>
                      </a:moveTo>
                      <a:cubicBezTo>
                        <a:pt x="1064" y="0"/>
                        <a:pt x="0" y="1064"/>
                        <a:pt x="0" y="2371"/>
                      </a:cubicBezTo>
                      <a:lnTo>
                        <a:pt x="0" y="12979"/>
                      </a:lnTo>
                      <a:cubicBezTo>
                        <a:pt x="0" y="14256"/>
                        <a:pt x="1034" y="15320"/>
                        <a:pt x="2341" y="15320"/>
                      </a:cubicBezTo>
                      <a:cubicBezTo>
                        <a:pt x="3648" y="15320"/>
                        <a:pt x="4712" y="14256"/>
                        <a:pt x="4712" y="12979"/>
                      </a:cubicBezTo>
                      <a:lnTo>
                        <a:pt x="4712" y="2371"/>
                      </a:lnTo>
                      <a:cubicBezTo>
                        <a:pt x="4712" y="1064"/>
                        <a:pt x="3648" y="0"/>
                        <a:pt x="23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886D726-FC06-CA62-B82B-F0E55B4D728A}"/>
                </a:ext>
              </a:extLst>
            </p:cNvPr>
            <p:cNvGrpSpPr/>
            <p:nvPr/>
          </p:nvGrpSpPr>
          <p:grpSpPr>
            <a:xfrm>
              <a:off x="8253906" y="1805454"/>
              <a:ext cx="545176" cy="250367"/>
              <a:chOff x="8416483" y="2759316"/>
              <a:chExt cx="545176" cy="250367"/>
            </a:xfrm>
          </p:grpSpPr>
          <p:sp>
            <p:nvSpPr>
              <p:cNvPr id="151" name="Google Shape;55;p15">
                <a:extLst>
                  <a:ext uri="{FF2B5EF4-FFF2-40B4-BE49-F238E27FC236}">
                    <a16:creationId xmlns:a16="http://schemas.microsoft.com/office/drawing/2014/main" id="{A5B528EE-80DB-052C-E648-ED011286CD3E}"/>
                  </a:ext>
                </a:extLst>
              </p:cNvPr>
              <p:cNvSpPr/>
              <p:nvPr/>
            </p:nvSpPr>
            <p:spPr>
              <a:xfrm rot="16200000">
                <a:off x="8711307" y="2759332"/>
                <a:ext cx="250367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6;p15">
                <a:extLst>
                  <a:ext uri="{FF2B5EF4-FFF2-40B4-BE49-F238E27FC236}">
                    <a16:creationId xmlns:a16="http://schemas.microsoft.com/office/drawing/2014/main" id="{1628FA07-9D00-EFCE-12BC-A6EC4D1CEB3B}"/>
                  </a:ext>
                </a:extLst>
              </p:cNvPr>
              <p:cNvSpPr/>
              <p:nvPr/>
            </p:nvSpPr>
            <p:spPr>
              <a:xfrm rot="16200000">
                <a:off x="8578269" y="2650392"/>
                <a:ext cx="143729" cy="467302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F6915B7-80A6-AC2D-4C18-5C63596583B2}"/>
                </a:ext>
              </a:extLst>
            </p:cNvPr>
            <p:cNvGrpSpPr/>
            <p:nvPr/>
          </p:nvGrpSpPr>
          <p:grpSpPr>
            <a:xfrm>
              <a:off x="8265015" y="1023214"/>
              <a:ext cx="545176" cy="250367"/>
              <a:chOff x="8416483" y="2759316"/>
              <a:chExt cx="545176" cy="250367"/>
            </a:xfrm>
          </p:grpSpPr>
          <p:sp>
            <p:nvSpPr>
              <p:cNvPr id="155" name="Google Shape;55;p15">
                <a:extLst>
                  <a:ext uri="{FF2B5EF4-FFF2-40B4-BE49-F238E27FC236}">
                    <a16:creationId xmlns:a16="http://schemas.microsoft.com/office/drawing/2014/main" id="{9CD6787B-99DD-9291-D3D2-AE6B01526665}"/>
                  </a:ext>
                </a:extLst>
              </p:cNvPr>
              <p:cNvSpPr/>
              <p:nvPr/>
            </p:nvSpPr>
            <p:spPr>
              <a:xfrm rot="16200000">
                <a:off x="8711307" y="2759332"/>
                <a:ext cx="250367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6;p15">
                <a:extLst>
                  <a:ext uri="{FF2B5EF4-FFF2-40B4-BE49-F238E27FC236}">
                    <a16:creationId xmlns:a16="http://schemas.microsoft.com/office/drawing/2014/main" id="{B5DECA91-7B6F-9362-016E-F12A761D4818}"/>
                  </a:ext>
                </a:extLst>
              </p:cNvPr>
              <p:cNvSpPr/>
              <p:nvPr/>
            </p:nvSpPr>
            <p:spPr>
              <a:xfrm rot="16200000">
                <a:off x="8578269" y="2650392"/>
                <a:ext cx="143729" cy="467302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D6A9954-CE0F-9990-61B7-6E00A0E670D5}"/>
                </a:ext>
              </a:extLst>
            </p:cNvPr>
            <p:cNvGrpSpPr/>
            <p:nvPr/>
          </p:nvGrpSpPr>
          <p:grpSpPr>
            <a:xfrm>
              <a:off x="8265705" y="356252"/>
              <a:ext cx="545176" cy="250367"/>
              <a:chOff x="8416483" y="2759316"/>
              <a:chExt cx="545176" cy="250367"/>
            </a:xfrm>
          </p:grpSpPr>
          <p:sp>
            <p:nvSpPr>
              <p:cNvPr id="158" name="Google Shape;55;p15">
                <a:extLst>
                  <a:ext uri="{FF2B5EF4-FFF2-40B4-BE49-F238E27FC236}">
                    <a16:creationId xmlns:a16="http://schemas.microsoft.com/office/drawing/2014/main" id="{123DD44A-AED2-D906-1937-A576A15162F9}"/>
                  </a:ext>
                </a:extLst>
              </p:cNvPr>
              <p:cNvSpPr/>
              <p:nvPr/>
            </p:nvSpPr>
            <p:spPr>
              <a:xfrm rot="16200000">
                <a:off x="8711307" y="2759332"/>
                <a:ext cx="250367" cy="25033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207" extrusionOk="0">
                    <a:moveTo>
                      <a:pt x="4104" y="0"/>
                    </a:moveTo>
                    <a:cubicBezTo>
                      <a:pt x="1824" y="0"/>
                      <a:pt x="0" y="1824"/>
                      <a:pt x="0" y="4103"/>
                    </a:cubicBezTo>
                    <a:cubicBezTo>
                      <a:pt x="0" y="6353"/>
                      <a:pt x="1824" y="8207"/>
                      <a:pt x="4104" y="8207"/>
                    </a:cubicBezTo>
                    <a:cubicBezTo>
                      <a:pt x="6383" y="8207"/>
                      <a:pt x="8207" y="6353"/>
                      <a:pt x="8207" y="4103"/>
                    </a:cubicBezTo>
                    <a:cubicBezTo>
                      <a:pt x="8207" y="1824"/>
                      <a:pt x="6383" y="0"/>
                      <a:pt x="4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6;p15">
                <a:extLst>
                  <a:ext uri="{FF2B5EF4-FFF2-40B4-BE49-F238E27FC236}">
                    <a16:creationId xmlns:a16="http://schemas.microsoft.com/office/drawing/2014/main" id="{7628C11A-860A-111A-E5DD-6560EFD19088}"/>
                  </a:ext>
                </a:extLst>
              </p:cNvPr>
              <p:cNvSpPr/>
              <p:nvPr/>
            </p:nvSpPr>
            <p:spPr>
              <a:xfrm rot="16200000">
                <a:off x="8578269" y="2650392"/>
                <a:ext cx="143729" cy="467302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5320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71"/>
                    </a:cubicBezTo>
                    <a:lnTo>
                      <a:pt x="0" y="12979"/>
                    </a:lnTo>
                    <a:cubicBezTo>
                      <a:pt x="0" y="14256"/>
                      <a:pt x="1064" y="15320"/>
                      <a:pt x="2341" y="15320"/>
                    </a:cubicBezTo>
                    <a:cubicBezTo>
                      <a:pt x="3648" y="15320"/>
                      <a:pt x="4712" y="14256"/>
                      <a:pt x="4712" y="12979"/>
                    </a:cubicBezTo>
                    <a:lnTo>
                      <a:pt x="4712" y="2371"/>
                    </a:ln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72789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radient Daily Schedule Calendar by Slidesgo">
  <a:themeElements>
    <a:clrScheme name="Simple Light">
      <a:dk1>
        <a:srgbClr val="000000"/>
      </a:dk1>
      <a:lt1>
        <a:srgbClr val="FFFFFF"/>
      </a:lt1>
      <a:dk2>
        <a:srgbClr val="FCCD18"/>
      </a:dk2>
      <a:lt2>
        <a:srgbClr val="EB7195"/>
      </a:lt2>
      <a:accent1>
        <a:srgbClr val="8C1BAB"/>
      </a:accent1>
      <a:accent2>
        <a:srgbClr val="D9D9D9"/>
      </a:accent2>
      <a:accent3>
        <a:srgbClr val="EFEFEF"/>
      </a:accent3>
      <a:accent4>
        <a:srgbClr val="666666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404</Words>
  <Application>Microsoft Office PowerPoint</Application>
  <PresentationFormat>On-screen Show (16:9)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Fira Sans Extra Condensed</vt:lpstr>
      <vt:lpstr>Bahnschrift SemiBold Condensed</vt:lpstr>
      <vt:lpstr>Fira Sans Extra Condensed SemiBold</vt:lpstr>
      <vt:lpstr>Roboto</vt:lpstr>
      <vt:lpstr>Fira Sans Extra Condensed Medium</vt:lpstr>
      <vt:lpstr>Gradient Daily Schedule Calendar by Slidesgo</vt:lpstr>
      <vt:lpstr>Система за управление на салон за красота</vt:lpstr>
      <vt:lpstr>Идея на проекта </vt:lpstr>
      <vt:lpstr>Какви проблеми решава?</vt:lpstr>
      <vt:lpstr>Роли в приложението </vt:lpstr>
      <vt:lpstr>План на реализация</vt:lpstr>
      <vt:lpstr>Целева аудитория</vt:lpstr>
      <vt:lpstr>Примерен интерфейс</vt:lpstr>
      <vt:lpstr>Благодаря за вниманието! 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управление на салон за красота</dc:title>
  <cp:lastModifiedBy>Мария Ж. Илчева</cp:lastModifiedBy>
  <cp:revision>7</cp:revision>
  <dcterms:modified xsi:type="dcterms:W3CDTF">2023-03-25T15:59:01Z</dcterms:modified>
</cp:coreProperties>
</file>