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4"/>
  </p:sldMasterIdLst>
  <p:notesMasterIdLst>
    <p:notesMasterId r:id="rId13"/>
  </p:notesMasterIdLst>
  <p:sldIdLst>
    <p:sldId id="256" r:id="rId5"/>
    <p:sldId id="259" r:id="rId6"/>
    <p:sldId id="265" r:id="rId7"/>
    <p:sldId id="269" r:id="rId8"/>
    <p:sldId id="271" r:id="rId9"/>
    <p:sldId id="276" r:id="rId10"/>
    <p:sldId id="278" r:id="rId11"/>
    <p:sldId id="285" r:id="rId12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Medium" pitchFamily="2" charset="0"/>
      <p:regular r:id="rId19"/>
      <p:bold r:id="rId20"/>
      <p:italic r:id="rId21"/>
      <p:boldItalic r:id="rId22"/>
    </p:embeddedFont>
    <p:embeddedFont>
      <p:font typeface="Signika SemiBo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DC1BFEF-24DA-4435-BB12-895D80029154}">
          <p14:sldIdLst>
            <p14:sldId id="256"/>
            <p14:sldId id="259"/>
            <p14:sldId id="265"/>
            <p14:sldId id="269"/>
            <p14:sldId id="271"/>
            <p14:sldId id="276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9D2"/>
    <a:srgbClr val="FFFAF7"/>
    <a:srgbClr val="F9DDC5"/>
    <a:srgbClr val="C43251"/>
    <a:srgbClr val="EEC36C"/>
    <a:srgbClr val="F2D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6D463-3CD1-4668-A240-D92688E91A01}" v="1" dt="2023-01-22T11:49:19.623"/>
    <p1510:client id="{CDC14869-B826-4C73-B923-7BB71B6B9DB6}" v="3" dt="2023-01-22T11:56:42.145"/>
  </p1510:revLst>
</p1510:revInfo>
</file>

<file path=ppt/tableStyles.xml><?xml version="1.0" encoding="utf-8"?>
<a:tblStyleLst xmlns:a="http://schemas.openxmlformats.org/drawingml/2006/main" def="{A6C7C2BB-DB7D-4916-8959-E1C2BC3133D9}">
  <a:tblStyle styleId="{A6C7C2BB-DB7D-4916-8959-E1C2BC3133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Живкова Илчева" userId="S::mzilcheva19@codingburgas.bg::924249e5-97d6-4128-96d4-716e9d049c6c" providerId="AD" clId="Web-{AD36D463-3CD1-4668-A240-D92688E91A01}"/>
    <pc:docChg chg="modSld">
      <pc:chgData name="Мария Живкова Илчева" userId="S::mzilcheva19@codingburgas.bg::924249e5-97d6-4128-96d4-716e9d049c6c" providerId="AD" clId="Web-{AD36D463-3CD1-4668-A240-D92688E91A01}" dt="2023-01-22T11:49:19.623" v="0"/>
      <pc:docMkLst>
        <pc:docMk/>
      </pc:docMkLst>
      <pc:sldChg chg="modTransition">
        <pc:chgData name="Мария Живкова Илчева" userId="S::mzilcheva19@codingburgas.bg::924249e5-97d6-4128-96d4-716e9d049c6c" providerId="AD" clId="Web-{AD36D463-3CD1-4668-A240-D92688E91A01}" dt="2023-01-22T11:49:19.623" v="0"/>
        <pc:sldMkLst>
          <pc:docMk/>
          <pc:sldMk cId="0" sldId="256"/>
        </pc:sldMkLst>
      </pc:sldChg>
    </pc:docChg>
  </pc:docChgLst>
  <pc:docChgLst>
    <pc:chgData name="Мария Живкова Илчева" userId="S::mzilcheva19@codingburgas.bg::924249e5-97d6-4128-96d4-716e9d049c6c" providerId="AD" clId="Web-{CDC14869-B826-4C73-B923-7BB71B6B9DB6}"/>
    <pc:docChg chg="modSld">
      <pc:chgData name="Мария Живкова Илчева" userId="S::mzilcheva19@codingburgas.bg::924249e5-97d6-4128-96d4-716e9d049c6c" providerId="AD" clId="Web-{CDC14869-B826-4C73-B923-7BB71B6B9DB6}" dt="2023-01-22T11:56:42.145" v="1" actId="14100"/>
      <pc:docMkLst>
        <pc:docMk/>
      </pc:docMkLst>
      <pc:sldChg chg="modSp">
        <pc:chgData name="Мария Живкова Илчева" userId="S::mzilcheva19@codingburgas.bg::924249e5-97d6-4128-96d4-716e9d049c6c" providerId="AD" clId="Web-{CDC14869-B826-4C73-B923-7BB71B6B9DB6}" dt="2023-01-22T11:56:42.145" v="1" actId="14100"/>
        <pc:sldMkLst>
          <pc:docMk/>
          <pc:sldMk cId="0" sldId="256"/>
        </pc:sldMkLst>
        <pc:spChg chg="mod">
          <ac:chgData name="Мария Живкова Илчева" userId="S::mzilcheva19@codingburgas.bg::924249e5-97d6-4128-96d4-716e9d049c6c" providerId="AD" clId="Web-{CDC14869-B826-4C73-B923-7BB71B6B9DB6}" dt="2023-01-22T11:56:42.145" v="1" actId="14100"/>
          <ac:spMkLst>
            <pc:docMk/>
            <pc:sldMk cId="0" sldId="256"/>
            <ac:spMk id="7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8c1fdf18a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8c1fdf18a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8c1fdf18a8_9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8c1fdf18a8_9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g8c3e5fa346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2" name="Google Shape;4142;g8c3e5fa346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g8c3e5fa346_1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3" name="Google Shape;4993;g8c3e5fa346_1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g8c3e5fa34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1" name="Google Shape;6041;g8c3e5fa34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8c1fdf18a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8c1fdf18a8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5" name="Google Shape;7085;g8c283f6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6" name="Google Shape;7086;g8c283f6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844575"/>
            <a:ext cx="3628200" cy="229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141075"/>
            <a:ext cx="27822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4574137" y="2765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4377250" y="25527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0800000">
            <a:off x="4095750" y="27630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8030400" y="10326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7833513" y="8199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CUSTOM_3_2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title" hasCustomPrompt="1"/>
          </p:nvPr>
        </p:nvSpPr>
        <p:spPr>
          <a:xfrm>
            <a:off x="2413847" y="191488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26"/>
          <p:cNvSpPr txBox="1">
            <a:spLocks noGrp="1"/>
          </p:cNvSpPr>
          <p:nvPr>
            <p:ph type="subTitle" idx="1"/>
          </p:nvPr>
        </p:nvSpPr>
        <p:spPr>
          <a:xfrm>
            <a:off x="2413847" y="2771415"/>
            <a:ext cx="5257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 idx="2" hasCustomPrompt="1"/>
          </p:nvPr>
        </p:nvSpPr>
        <p:spPr>
          <a:xfrm>
            <a:off x="2413847" y="54262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3"/>
          </p:nvPr>
        </p:nvSpPr>
        <p:spPr>
          <a:xfrm>
            <a:off x="2413847" y="1399155"/>
            <a:ext cx="5257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title" idx="4" hasCustomPrompt="1"/>
          </p:nvPr>
        </p:nvSpPr>
        <p:spPr>
          <a:xfrm>
            <a:off x="2413847" y="3287145"/>
            <a:ext cx="52578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9" name="Google Shape;419;p26"/>
          <p:cNvSpPr txBox="1">
            <a:spLocks noGrp="1"/>
          </p:cNvSpPr>
          <p:nvPr>
            <p:ph type="subTitle" idx="5"/>
          </p:nvPr>
        </p:nvSpPr>
        <p:spPr>
          <a:xfrm>
            <a:off x="2411597" y="4143675"/>
            <a:ext cx="526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6"/>
          <p:cNvSpPr/>
          <p:nvPr/>
        </p:nvSpPr>
        <p:spPr>
          <a:xfrm flipH="1">
            <a:off x="2638539" y="3845025"/>
            <a:ext cx="557125" cy="180696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 flipH="1">
            <a:off x="7336447" y="620500"/>
            <a:ext cx="1084248" cy="353952"/>
          </a:xfrm>
          <a:custGeom>
            <a:avLst/>
            <a:gdLst/>
            <a:ahLst/>
            <a:cxnLst/>
            <a:rect l="l" t="t" r="r" b="b"/>
            <a:pathLst>
              <a:path w="27828" h="9085" extrusionOk="0">
                <a:moveTo>
                  <a:pt x="8253" y="1"/>
                </a:moveTo>
                <a:lnTo>
                  <a:pt x="7869" y="33"/>
                </a:lnTo>
                <a:lnTo>
                  <a:pt x="7485" y="96"/>
                </a:lnTo>
                <a:lnTo>
                  <a:pt x="7133" y="224"/>
                </a:lnTo>
                <a:lnTo>
                  <a:pt x="6749" y="384"/>
                </a:lnTo>
                <a:lnTo>
                  <a:pt x="6366" y="576"/>
                </a:lnTo>
                <a:lnTo>
                  <a:pt x="6014" y="800"/>
                </a:lnTo>
                <a:lnTo>
                  <a:pt x="5630" y="1056"/>
                </a:lnTo>
                <a:lnTo>
                  <a:pt x="5278" y="1344"/>
                </a:lnTo>
                <a:lnTo>
                  <a:pt x="4926" y="1664"/>
                </a:lnTo>
                <a:lnTo>
                  <a:pt x="4574" y="2016"/>
                </a:lnTo>
                <a:lnTo>
                  <a:pt x="4255" y="2367"/>
                </a:lnTo>
                <a:lnTo>
                  <a:pt x="3583" y="3135"/>
                </a:lnTo>
                <a:lnTo>
                  <a:pt x="2975" y="3935"/>
                </a:lnTo>
                <a:lnTo>
                  <a:pt x="2400" y="4766"/>
                </a:lnTo>
                <a:lnTo>
                  <a:pt x="1888" y="5566"/>
                </a:lnTo>
                <a:lnTo>
                  <a:pt x="1408" y="6365"/>
                </a:lnTo>
                <a:lnTo>
                  <a:pt x="992" y="7101"/>
                </a:lnTo>
                <a:lnTo>
                  <a:pt x="640" y="7741"/>
                </a:lnTo>
                <a:lnTo>
                  <a:pt x="161" y="8700"/>
                </a:lnTo>
                <a:lnTo>
                  <a:pt x="1" y="9084"/>
                </a:lnTo>
                <a:lnTo>
                  <a:pt x="27827" y="9084"/>
                </a:lnTo>
                <a:lnTo>
                  <a:pt x="27699" y="8700"/>
                </a:lnTo>
                <a:lnTo>
                  <a:pt x="27539" y="8380"/>
                </a:lnTo>
                <a:lnTo>
                  <a:pt x="27379" y="8093"/>
                </a:lnTo>
                <a:lnTo>
                  <a:pt x="27188" y="7805"/>
                </a:lnTo>
                <a:lnTo>
                  <a:pt x="26996" y="7581"/>
                </a:lnTo>
                <a:lnTo>
                  <a:pt x="26804" y="7357"/>
                </a:lnTo>
                <a:lnTo>
                  <a:pt x="26580" y="7197"/>
                </a:lnTo>
                <a:lnTo>
                  <a:pt x="26356" y="7037"/>
                </a:lnTo>
                <a:lnTo>
                  <a:pt x="26132" y="6909"/>
                </a:lnTo>
                <a:lnTo>
                  <a:pt x="25908" y="6781"/>
                </a:lnTo>
                <a:lnTo>
                  <a:pt x="25684" y="6717"/>
                </a:lnTo>
                <a:lnTo>
                  <a:pt x="25460" y="6653"/>
                </a:lnTo>
                <a:lnTo>
                  <a:pt x="24981" y="6557"/>
                </a:lnTo>
                <a:lnTo>
                  <a:pt x="24533" y="6557"/>
                </a:lnTo>
                <a:lnTo>
                  <a:pt x="24085" y="6589"/>
                </a:lnTo>
                <a:lnTo>
                  <a:pt x="23669" y="6653"/>
                </a:lnTo>
                <a:lnTo>
                  <a:pt x="23285" y="6749"/>
                </a:lnTo>
                <a:lnTo>
                  <a:pt x="22934" y="6845"/>
                </a:lnTo>
                <a:lnTo>
                  <a:pt x="22454" y="7037"/>
                </a:lnTo>
                <a:lnTo>
                  <a:pt x="22294" y="7133"/>
                </a:lnTo>
                <a:lnTo>
                  <a:pt x="22006" y="6621"/>
                </a:lnTo>
                <a:lnTo>
                  <a:pt x="21654" y="6110"/>
                </a:lnTo>
                <a:lnTo>
                  <a:pt x="21238" y="5534"/>
                </a:lnTo>
                <a:lnTo>
                  <a:pt x="20983" y="5214"/>
                </a:lnTo>
                <a:lnTo>
                  <a:pt x="20695" y="4926"/>
                </a:lnTo>
                <a:lnTo>
                  <a:pt x="20375" y="4670"/>
                </a:lnTo>
                <a:lnTo>
                  <a:pt x="20055" y="4414"/>
                </a:lnTo>
                <a:lnTo>
                  <a:pt x="19735" y="4222"/>
                </a:lnTo>
                <a:lnTo>
                  <a:pt x="19383" y="4063"/>
                </a:lnTo>
                <a:lnTo>
                  <a:pt x="19000" y="3967"/>
                </a:lnTo>
                <a:lnTo>
                  <a:pt x="18616" y="3935"/>
                </a:lnTo>
                <a:lnTo>
                  <a:pt x="18232" y="3967"/>
                </a:lnTo>
                <a:lnTo>
                  <a:pt x="17816" y="4031"/>
                </a:lnTo>
                <a:lnTo>
                  <a:pt x="17400" y="4159"/>
                </a:lnTo>
                <a:lnTo>
                  <a:pt x="17016" y="4318"/>
                </a:lnTo>
                <a:lnTo>
                  <a:pt x="16601" y="4478"/>
                </a:lnTo>
                <a:lnTo>
                  <a:pt x="16217" y="4702"/>
                </a:lnTo>
                <a:lnTo>
                  <a:pt x="15481" y="5150"/>
                </a:lnTo>
                <a:lnTo>
                  <a:pt x="14842" y="5598"/>
                </a:lnTo>
                <a:lnTo>
                  <a:pt x="14362" y="5982"/>
                </a:lnTo>
                <a:lnTo>
                  <a:pt x="13914" y="6365"/>
                </a:lnTo>
                <a:lnTo>
                  <a:pt x="13818" y="6078"/>
                </a:lnTo>
                <a:lnTo>
                  <a:pt x="13530" y="5310"/>
                </a:lnTo>
                <a:lnTo>
                  <a:pt x="13338" y="4798"/>
                </a:lnTo>
                <a:lnTo>
                  <a:pt x="13082" y="4222"/>
                </a:lnTo>
                <a:lnTo>
                  <a:pt x="12795" y="3615"/>
                </a:lnTo>
                <a:lnTo>
                  <a:pt x="12443" y="3007"/>
                </a:lnTo>
                <a:lnTo>
                  <a:pt x="12027" y="2399"/>
                </a:lnTo>
                <a:lnTo>
                  <a:pt x="11579" y="1792"/>
                </a:lnTo>
                <a:lnTo>
                  <a:pt x="11355" y="1536"/>
                </a:lnTo>
                <a:lnTo>
                  <a:pt x="11099" y="1280"/>
                </a:lnTo>
                <a:lnTo>
                  <a:pt x="10811" y="1024"/>
                </a:lnTo>
                <a:lnTo>
                  <a:pt x="10556" y="800"/>
                </a:lnTo>
                <a:lnTo>
                  <a:pt x="10268" y="608"/>
                </a:lnTo>
                <a:lnTo>
                  <a:pt x="9948" y="416"/>
                </a:lnTo>
                <a:lnTo>
                  <a:pt x="9628" y="288"/>
                </a:lnTo>
                <a:lnTo>
                  <a:pt x="9308" y="160"/>
                </a:lnTo>
                <a:lnTo>
                  <a:pt x="8988" y="65"/>
                </a:lnTo>
                <a:lnTo>
                  <a:pt x="8637" y="33"/>
                </a:lnTo>
                <a:lnTo>
                  <a:pt x="82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6"/>
          <p:cNvGrpSpPr/>
          <p:nvPr/>
        </p:nvGrpSpPr>
        <p:grpSpPr>
          <a:xfrm flipH="1">
            <a:off x="1571624" y="558990"/>
            <a:ext cx="810120" cy="439603"/>
            <a:chOff x="1266150" y="1619250"/>
            <a:chExt cx="1047750" cy="568550"/>
          </a:xfrm>
        </p:grpSpPr>
        <p:sp>
          <p:nvSpPr>
            <p:cNvPr id="423" name="Google Shape;423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fill="none" extrusionOk="0">
                  <a:moveTo>
                    <a:pt x="3334" y="6073"/>
                  </a:move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lnTo>
                    <a:pt x="3334" y="607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1462600" y="1649025"/>
              <a:ext cx="851300" cy="381025"/>
            </a:xfrm>
            <a:custGeom>
              <a:avLst/>
              <a:gdLst/>
              <a:ahLst/>
              <a:cxnLst/>
              <a:rect l="l" t="t" r="r" b="b"/>
              <a:pathLst>
                <a:path w="34052" h="15241" fill="none" extrusionOk="0">
                  <a:moveTo>
                    <a:pt x="34052" y="0"/>
                  </a:moveTo>
                  <a:lnTo>
                    <a:pt x="3334" y="6073"/>
                  </a:lnTo>
                  <a:lnTo>
                    <a:pt x="0" y="15240"/>
                  </a:lnTo>
                  <a:lnTo>
                    <a:pt x="7025" y="9764"/>
                  </a:lnTo>
                  <a:lnTo>
                    <a:pt x="3405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462600" y="1893100"/>
              <a:ext cx="199450" cy="136950"/>
            </a:xfrm>
            <a:custGeom>
              <a:avLst/>
              <a:gdLst/>
              <a:ahLst/>
              <a:cxnLst/>
              <a:rect l="l" t="t" r="r" b="b"/>
              <a:pathLst>
                <a:path w="7978" h="5478" extrusionOk="0">
                  <a:moveTo>
                    <a:pt x="7025" y="1"/>
                  </a:moveTo>
                  <a:lnTo>
                    <a:pt x="0" y="5477"/>
                  </a:lnTo>
                  <a:lnTo>
                    <a:pt x="7977" y="2144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1638200" y="1649025"/>
              <a:ext cx="675700" cy="538775"/>
            </a:xfrm>
            <a:custGeom>
              <a:avLst/>
              <a:gdLst/>
              <a:ahLst/>
              <a:cxnLst/>
              <a:rect l="l" t="t" r="r" b="b"/>
              <a:pathLst>
                <a:path w="27028" h="21551" extrusionOk="0">
                  <a:moveTo>
                    <a:pt x="27028" y="0"/>
                  </a:moveTo>
                  <a:lnTo>
                    <a:pt x="1" y="9764"/>
                  </a:lnTo>
                  <a:lnTo>
                    <a:pt x="4882" y="21551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1266150" y="1619250"/>
              <a:ext cx="1047750" cy="181600"/>
            </a:xfrm>
            <a:custGeom>
              <a:avLst/>
              <a:gdLst/>
              <a:ahLst/>
              <a:cxnLst/>
              <a:rect l="l" t="t" r="r" b="b"/>
              <a:pathLst>
                <a:path w="41910" h="7264" extrusionOk="0">
                  <a:moveTo>
                    <a:pt x="0" y="1"/>
                  </a:moveTo>
                  <a:lnTo>
                    <a:pt x="11192" y="7264"/>
                  </a:lnTo>
                  <a:lnTo>
                    <a:pt x="41910" y="1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6"/>
          <p:cNvSpPr/>
          <p:nvPr/>
        </p:nvSpPr>
        <p:spPr>
          <a:xfrm>
            <a:off x="6761363" y="2219175"/>
            <a:ext cx="984925" cy="387250"/>
          </a:xfrm>
          <a:custGeom>
            <a:avLst/>
            <a:gdLst/>
            <a:ahLst/>
            <a:cxnLst/>
            <a:rect l="l" t="t" r="r" b="b"/>
            <a:pathLst>
              <a:path w="39397" h="15490" extrusionOk="0">
                <a:moveTo>
                  <a:pt x="22897" y="1"/>
                </a:moveTo>
                <a:lnTo>
                  <a:pt x="21775" y="225"/>
                </a:lnTo>
                <a:lnTo>
                  <a:pt x="20765" y="674"/>
                </a:lnTo>
                <a:lnTo>
                  <a:pt x="19867" y="1123"/>
                </a:lnTo>
                <a:lnTo>
                  <a:pt x="18969" y="1684"/>
                </a:lnTo>
                <a:lnTo>
                  <a:pt x="18296" y="2358"/>
                </a:lnTo>
                <a:lnTo>
                  <a:pt x="17622" y="3031"/>
                </a:lnTo>
                <a:lnTo>
                  <a:pt x="17061" y="3817"/>
                </a:lnTo>
                <a:lnTo>
                  <a:pt x="16051" y="5164"/>
                </a:lnTo>
                <a:lnTo>
                  <a:pt x="15377" y="6398"/>
                </a:lnTo>
                <a:lnTo>
                  <a:pt x="14928" y="7633"/>
                </a:lnTo>
                <a:lnTo>
                  <a:pt x="14367" y="7184"/>
                </a:lnTo>
                <a:lnTo>
                  <a:pt x="13806" y="6623"/>
                </a:lnTo>
                <a:lnTo>
                  <a:pt x="13020" y="6062"/>
                </a:lnTo>
                <a:lnTo>
                  <a:pt x="12122" y="5613"/>
                </a:lnTo>
                <a:lnTo>
                  <a:pt x="11112" y="5388"/>
                </a:lnTo>
                <a:lnTo>
                  <a:pt x="10102" y="5388"/>
                </a:lnTo>
                <a:lnTo>
                  <a:pt x="9541" y="5500"/>
                </a:lnTo>
                <a:lnTo>
                  <a:pt x="8980" y="5725"/>
                </a:lnTo>
                <a:lnTo>
                  <a:pt x="8419" y="6062"/>
                </a:lnTo>
                <a:lnTo>
                  <a:pt x="7970" y="6511"/>
                </a:lnTo>
                <a:lnTo>
                  <a:pt x="7072" y="7408"/>
                </a:lnTo>
                <a:lnTo>
                  <a:pt x="6286" y="8419"/>
                </a:lnTo>
                <a:lnTo>
                  <a:pt x="5613" y="9429"/>
                </a:lnTo>
                <a:lnTo>
                  <a:pt x="4715" y="11225"/>
                </a:lnTo>
                <a:lnTo>
                  <a:pt x="4490" y="11898"/>
                </a:lnTo>
                <a:lnTo>
                  <a:pt x="3929" y="12235"/>
                </a:lnTo>
                <a:lnTo>
                  <a:pt x="2694" y="13020"/>
                </a:lnTo>
                <a:lnTo>
                  <a:pt x="1235" y="14143"/>
                </a:lnTo>
                <a:lnTo>
                  <a:pt x="562" y="14816"/>
                </a:lnTo>
                <a:lnTo>
                  <a:pt x="1" y="15490"/>
                </a:lnTo>
                <a:lnTo>
                  <a:pt x="39396" y="15377"/>
                </a:lnTo>
                <a:lnTo>
                  <a:pt x="39060" y="15041"/>
                </a:lnTo>
                <a:lnTo>
                  <a:pt x="38162" y="14031"/>
                </a:lnTo>
                <a:lnTo>
                  <a:pt x="37488" y="13582"/>
                </a:lnTo>
                <a:lnTo>
                  <a:pt x="36815" y="13133"/>
                </a:lnTo>
                <a:lnTo>
                  <a:pt x="36029" y="12796"/>
                </a:lnTo>
                <a:lnTo>
                  <a:pt x="35244" y="12571"/>
                </a:lnTo>
                <a:lnTo>
                  <a:pt x="34458" y="10551"/>
                </a:lnTo>
                <a:lnTo>
                  <a:pt x="33560" y="8531"/>
                </a:lnTo>
                <a:lnTo>
                  <a:pt x="32325" y="6286"/>
                </a:lnTo>
                <a:lnTo>
                  <a:pt x="31540" y="5164"/>
                </a:lnTo>
                <a:lnTo>
                  <a:pt x="30642" y="3929"/>
                </a:lnTo>
                <a:lnTo>
                  <a:pt x="29744" y="2919"/>
                </a:lnTo>
                <a:lnTo>
                  <a:pt x="28734" y="1909"/>
                </a:lnTo>
                <a:lnTo>
                  <a:pt x="27724" y="1123"/>
                </a:lnTo>
                <a:lnTo>
                  <a:pt x="26489" y="562"/>
                </a:lnTo>
                <a:lnTo>
                  <a:pt x="25254" y="113"/>
                </a:lnTo>
                <a:lnTo>
                  <a:pt x="24693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761383" y="558996"/>
            <a:ext cx="601756" cy="221196"/>
          </a:xfrm>
          <a:custGeom>
            <a:avLst/>
            <a:gdLst/>
            <a:ahLst/>
            <a:cxnLst/>
            <a:rect l="l" t="t" r="r" b="b"/>
            <a:pathLst>
              <a:path w="33897" h="12460" extrusionOk="0">
                <a:moveTo>
                  <a:pt x="14479" y="1"/>
                </a:moveTo>
                <a:lnTo>
                  <a:pt x="13581" y="225"/>
                </a:lnTo>
                <a:lnTo>
                  <a:pt x="12683" y="674"/>
                </a:lnTo>
                <a:lnTo>
                  <a:pt x="11786" y="1348"/>
                </a:lnTo>
                <a:lnTo>
                  <a:pt x="10888" y="2021"/>
                </a:lnTo>
                <a:lnTo>
                  <a:pt x="10102" y="2807"/>
                </a:lnTo>
                <a:lnTo>
                  <a:pt x="8643" y="4602"/>
                </a:lnTo>
                <a:lnTo>
                  <a:pt x="7296" y="6398"/>
                </a:lnTo>
                <a:lnTo>
                  <a:pt x="6174" y="7970"/>
                </a:lnTo>
                <a:lnTo>
                  <a:pt x="5276" y="9092"/>
                </a:lnTo>
                <a:lnTo>
                  <a:pt x="4939" y="9429"/>
                </a:lnTo>
                <a:lnTo>
                  <a:pt x="4715" y="9541"/>
                </a:lnTo>
                <a:lnTo>
                  <a:pt x="4041" y="9653"/>
                </a:lnTo>
                <a:lnTo>
                  <a:pt x="3368" y="9990"/>
                </a:lnTo>
                <a:lnTo>
                  <a:pt x="2582" y="10439"/>
                </a:lnTo>
                <a:lnTo>
                  <a:pt x="1796" y="11000"/>
                </a:lnTo>
                <a:lnTo>
                  <a:pt x="562" y="12010"/>
                </a:lnTo>
                <a:lnTo>
                  <a:pt x="1" y="12459"/>
                </a:lnTo>
                <a:lnTo>
                  <a:pt x="33897" y="12459"/>
                </a:lnTo>
                <a:lnTo>
                  <a:pt x="33111" y="11337"/>
                </a:lnTo>
                <a:lnTo>
                  <a:pt x="32325" y="10327"/>
                </a:lnTo>
                <a:lnTo>
                  <a:pt x="31540" y="9541"/>
                </a:lnTo>
                <a:lnTo>
                  <a:pt x="30642" y="8868"/>
                </a:lnTo>
                <a:lnTo>
                  <a:pt x="29744" y="8419"/>
                </a:lnTo>
                <a:lnTo>
                  <a:pt x="28958" y="8082"/>
                </a:lnTo>
                <a:lnTo>
                  <a:pt x="28060" y="7745"/>
                </a:lnTo>
                <a:lnTo>
                  <a:pt x="27274" y="7633"/>
                </a:lnTo>
                <a:lnTo>
                  <a:pt x="25815" y="7521"/>
                </a:lnTo>
                <a:lnTo>
                  <a:pt x="24693" y="7633"/>
                </a:lnTo>
                <a:lnTo>
                  <a:pt x="23907" y="7745"/>
                </a:lnTo>
                <a:lnTo>
                  <a:pt x="23571" y="7857"/>
                </a:lnTo>
                <a:lnTo>
                  <a:pt x="23122" y="6623"/>
                </a:lnTo>
                <a:lnTo>
                  <a:pt x="22448" y="5500"/>
                </a:lnTo>
                <a:lnTo>
                  <a:pt x="21550" y="4041"/>
                </a:lnTo>
                <a:lnTo>
                  <a:pt x="20428" y="2694"/>
                </a:lnTo>
                <a:lnTo>
                  <a:pt x="19754" y="2021"/>
                </a:lnTo>
                <a:lnTo>
                  <a:pt x="18969" y="1348"/>
                </a:lnTo>
                <a:lnTo>
                  <a:pt x="18183" y="899"/>
                </a:lnTo>
                <a:lnTo>
                  <a:pt x="17397" y="450"/>
                </a:lnTo>
                <a:lnTo>
                  <a:pt x="16500" y="113"/>
                </a:lnTo>
                <a:lnTo>
                  <a:pt x="15489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895016" y="3498990"/>
            <a:ext cx="795649" cy="311512"/>
          </a:xfrm>
          <a:custGeom>
            <a:avLst/>
            <a:gdLst/>
            <a:ahLst/>
            <a:cxnLst/>
            <a:rect l="l" t="t" r="r" b="b"/>
            <a:pathLst>
              <a:path w="28959" h="11337" extrusionOk="0">
                <a:moveTo>
                  <a:pt x="11337" y="1"/>
                </a:moveTo>
                <a:lnTo>
                  <a:pt x="10327" y="113"/>
                </a:lnTo>
                <a:lnTo>
                  <a:pt x="9429" y="450"/>
                </a:lnTo>
                <a:lnTo>
                  <a:pt x="8643" y="899"/>
                </a:lnTo>
                <a:lnTo>
                  <a:pt x="7857" y="1460"/>
                </a:lnTo>
                <a:lnTo>
                  <a:pt x="7072" y="2133"/>
                </a:lnTo>
                <a:lnTo>
                  <a:pt x="6398" y="2919"/>
                </a:lnTo>
                <a:lnTo>
                  <a:pt x="5837" y="3817"/>
                </a:lnTo>
                <a:lnTo>
                  <a:pt x="5276" y="4603"/>
                </a:lnTo>
                <a:lnTo>
                  <a:pt x="4266" y="6398"/>
                </a:lnTo>
                <a:lnTo>
                  <a:pt x="3592" y="7858"/>
                </a:lnTo>
                <a:lnTo>
                  <a:pt x="3031" y="9204"/>
                </a:lnTo>
                <a:lnTo>
                  <a:pt x="2470" y="9429"/>
                </a:lnTo>
                <a:lnTo>
                  <a:pt x="1909" y="9653"/>
                </a:lnTo>
                <a:lnTo>
                  <a:pt x="899" y="10439"/>
                </a:lnTo>
                <a:lnTo>
                  <a:pt x="225" y="11113"/>
                </a:lnTo>
                <a:lnTo>
                  <a:pt x="1" y="11337"/>
                </a:lnTo>
                <a:lnTo>
                  <a:pt x="28958" y="11337"/>
                </a:lnTo>
                <a:lnTo>
                  <a:pt x="28509" y="10888"/>
                </a:lnTo>
                <a:lnTo>
                  <a:pt x="28060" y="10327"/>
                </a:lnTo>
                <a:lnTo>
                  <a:pt x="27050" y="9541"/>
                </a:lnTo>
                <a:lnTo>
                  <a:pt x="25703" y="8755"/>
                </a:lnTo>
                <a:lnTo>
                  <a:pt x="25479" y="8194"/>
                </a:lnTo>
                <a:lnTo>
                  <a:pt x="24805" y="6960"/>
                </a:lnTo>
                <a:lnTo>
                  <a:pt x="24356" y="6174"/>
                </a:lnTo>
                <a:lnTo>
                  <a:pt x="23795" y="5388"/>
                </a:lnTo>
                <a:lnTo>
                  <a:pt x="23122" y="4715"/>
                </a:lnTo>
                <a:lnTo>
                  <a:pt x="22336" y="4266"/>
                </a:lnTo>
                <a:lnTo>
                  <a:pt x="21999" y="4041"/>
                </a:lnTo>
                <a:lnTo>
                  <a:pt x="21550" y="3929"/>
                </a:lnTo>
                <a:lnTo>
                  <a:pt x="20765" y="3929"/>
                </a:lnTo>
                <a:lnTo>
                  <a:pt x="20091" y="4154"/>
                </a:lnTo>
                <a:lnTo>
                  <a:pt x="19418" y="4490"/>
                </a:lnTo>
                <a:lnTo>
                  <a:pt x="18857" y="4939"/>
                </a:lnTo>
                <a:lnTo>
                  <a:pt x="18408" y="5276"/>
                </a:lnTo>
                <a:lnTo>
                  <a:pt x="18071" y="5613"/>
                </a:lnTo>
                <a:lnTo>
                  <a:pt x="17622" y="4715"/>
                </a:lnTo>
                <a:lnTo>
                  <a:pt x="17173" y="3817"/>
                </a:lnTo>
                <a:lnTo>
                  <a:pt x="16500" y="2807"/>
                </a:lnTo>
                <a:lnTo>
                  <a:pt x="15490" y="1797"/>
                </a:lnTo>
                <a:lnTo>
                  <a:pt x="14928" y="1235"/>
                </a:lnTo>
                <a:lnTo>
                  <a:pt x="14367" y="899"/>
                </a:lnTo>
                <a:lnTo>
                  <a:pt x="13694" y="450"/>
                </a:lnTo>
                <a:lnTo>
                  <a:pt x="12908" y="225"/>
                </a:lnTo>
                <a:lnTo>
                  <a:pt x="12122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 flipH="1">
            <a:off x="2802885" y="1677550"/>
            <a:ext cx="551298" cy="178818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 flipH="1">
            <a:off x="7787800" y="4289288"/>
            <a:ext cx="847425" cy="311500"/>
          </a:xfrm>
          <a:custGeom>
            <a:avLst/>
            <a:gdLst/>
            <a:ahLst/>
            <a:cxnLst/>
            <a:rect l="l" t="t" r="r" b="b"/>
            <a:pathLst>
              <a:path w="33897" h="12460" extrusionOk="0">
                <a:moveTo>
                  <a:pt x="14479" y="1"/>
                </a:moveTo>
                <a:lnTo>
                  <a:pt x="13581" y="225"/>
                </a:lnTo>
                <a:lnTo>
                  <a:pt x="12683" y="674"/>
                </a:lnTo>
                <a:lnTo>
                  <a:pt x="11786" y="1348"/>
                </a:lnTo>
                <a:lnTo>
                  <a:pt x="10888" y="2021"/>
                </a:lnTo>
                <a:lnTo>
                  <a:pt x="10102" y="2807"/>
                </a:lnTo>
                <a:lnTo>
                  <a:pt x="8643" y="4602"/>
                </a:lnTo>
                <a:lnTo>
                  <a:pt x="7296" y="6398"/>
                </a:lnTo>
                <a:lnTo>
                  <a:pt x="6174" y="7970"/>
                </a:lnTo>
                <a:lnTo>
                  <a:pt x="5276" y="9092"/>
                </a:lnTo>
                <a:lnTo>
                  <a:pt x="4939" y="9429"/>
                </a:lnTo>
                <a:lnTo>
                  <a:pt x="4715" y="9541"/>
                </a:lnTo>
                <a:lnTo>
                  <a:pt x="4041" y="9653"/>
                </a:lnTo>
                <a:lnTo>
                  <a:pt x="3368" y="9990"/>
                </a:lnTo>
                <a:lnTo>
                  <a:pt x="2582" y="10439"/>
                </a:lnTo>
                <a:lnTo>
                  <a:pt x="1796" y="11000"/>
                </a:lnTo>
                <a:lnTo>
                  <a:pt x="562" y="12010"/>
                </a:lnTo>
                <a:lnTo>
                  <a:pt x="1" y="12459"/>
                </a:lnTo>
                <a:lnTo>
                  <a:pt x="33897" y="12459"/>
                </a:lnTo>
                <a:lnTo>
                  <a:pt x="33111" y="11337"/>
                </a:lnTo>
                <a:lnTo>
                  <a:pt x="32325" y="10327"/>
                </a:lnTo>
                <a:lnTo>
                  <a:pt x="31540" y="9541"/>
                </a:lnTo>
                <a:lnTo>
                  <a:pt x="30642" y="8868"/>
                </a:lnTo>
                <a:lnTo>
                  <a:pt x="29744" y="8419"/>
                </a:lnTo>
                <a:lnTo>
                  <a:pt x="28958" y="8082"/>
                </a:lnTo>
                <a:lnTo>
                  <a:pt x="28060" y="7745"/>
                </a:lnTo>
                <a:lnTo>
                  <a:pt x="27274" y="7633"/>
                </a:lnTo>
                <a:lnTo>
                  <a:pt x="25815" y="7521"/>
                </a:lnTo>
                <a:lnTo>
                  <a:pt x="24693" y="7633"/>
                </a:lnTo>
                <a:lnTo>
                  <a:pt x="23907" y="7745"/>
                </a:lnTo>
                <a:lnTo>
                  <a:pt x="23571" y="7857"/>
                </a:lnTo>
                <a:lnTo>
                  <a:pt x="23122" y="6623"/>
                </a:lnTo>
                <a:lnTo>
                  <a:pt x="22448" y="5500"/>
                </a:lnTo>
                <a:lnTo>
                  <a:pt x="21550" y="4041"/>
                </a:lnTo>
                <a:lnTo>
                  <a:pt x="20428" y="2694"/>
                </a:lnTo>
                <a:lnTo>
                  <a:pt x="19754" y="2021"/>
                </a:lnTo>
                <a:lnTo>
                  <a:pt x="18969" y="1348"/>
                </a:lnTo>
                <a:lnTo>
                  <a:pt x="18183" y="899"/>
                </a:lnTo>
                <a:lnTo>
                  <a:pt x="17397" y="450"/>
                </a:lnTo>
                <a:lnTo>
                  <a:pt x="16500" y="113"/>
                </a:lnTo>
                <a:lnTo>
                  <a:pt x="15489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 rot="10800000" flipH="1">
            <a:off x="-21600" y="-1641196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-21600" y="2652004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5">
  <p:cSld name="CUSTOM_3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 flipH="1">
            <a:off x="2295600" y="749808"/>
            <a:ext cx="27822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9" name="Google Shape;439;p27"/>
          <p:cNvSpPr/>
          <p:nvPr/>
        </p:nvSpPr>
        <p:spPr>
          <a:xfrm rot="10800000" flipH="1">
            <a:off x="-21600" y="-1189133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-21600" y="3104067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7748900" y="31118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8030400" y="29015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5096374" y="1668138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4899487" y="1455358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3257375" y="9381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 flipH="1">
            <a:off x="3040975" y="11484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 flipH="1">
            <a:off x="2759475" y="93815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 rot="10800000">
            <a:off x="6043462" y="3623788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1658175" y="539496"/>
            <a:ext cx="6761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106475" y="1247100"/>
            <a:ext cx="27606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5226375" y="1247100"/>
            <a:ext cx="27606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 flipH="1">
            <a:off x="-21600" y="-2482737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-21600" y="1810463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5928000" y="888290"/>
            <a:ext cx="249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5928000" y="1752010"/>
            <a:ext cx="24960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 rot="10800000" flipH="1">
            <a:off x="-21600" y="-740691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-21600" y="3552509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5038725" y="724075"/>
            <a:ext cx="3385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2"/>
          </p:nvPr>
        </p:nvSpPr>
        <p:spPr>
          <a:xfrm>
            <a:off x="7200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design 1">
  <p:cSld name="CUSTOM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720000" y="1340475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720000" y="2321900"/>
            <a:ext cx="199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 flipH="1">
            <a:off x="2770709" y="2797073"/>
            <a:ext cx="867671" cy="1698280"/>
            <a:chOff x="7323845" y="2621671"/>
            <a:chExt cx="886826" cy="1735772"/>
          </a:xfrm>
        </p:grpSpPr>
        <p:sp>
          <p:nvSpPr>
            <p:cNvPr id="105" name="Google Shape;105;p14"/>
            <p:cNvSpPr/>
            <p:nvPr/>
          </p:nvSpPr>
          <p:spPr>
            <a:xfrm>
              <a:off x="7704176" y="2621671"/>
              <a:ext cx="178459" cy="1395061"/>
            </a:xfrm>
            <a:custGeom>
              <a:avLst/>
              <a:gdLst/>
              <a:ahLst/>
              <a:cxnLst/>
              <a:rect l="l" t="t" r="r" b="b"/>
              <a:pathLst>
                <a:path w="10101" h="78962" extrusionOk="0">
                  <a:moveTo>
                    <a:pt x="9896" y="0"/>
                  </a:moveTo>
                  <a:lnTo>
                    <a:pt x="9794" y="102"/>
                  </a:lnTo>
                  <a:lnTo>
                    <a:pt x="7346" y="8672"/>
                  </a:lnTo>
                  <a:lnTo>
                    <a:pt x="6224" y="12957"/>
                  </a:lnTo>
                  <a:lnTo>
                    <a:pt x="5101" y="17241"/>
                  </a:lnTo>
                  <a:lnTo>
                    <a:pt x="4285" y="21118"/>
                  </a:lnTo>
                  <a:lnTo>
                    <a:pt x="3469" y="24892"/>
                  </a:lnTo>
                  <a:lnTo>
                    <a:pt x="2755" y="28769"/>
                  </a:lnTo>
                  <a:lnTo>
                    <a:pt x="2143" y="32748"/>
                  </a:lnTo>
                  <a:lnTo>
                    <a:pt x="1531" y="36624"/>
                  </a:lnTo>
                  <a:lnTo>
                    <a:pt x="1021" y="40501"/>
                  </a:lnTo>
                  <a:lnTo>
                    <a:pt x="613" y="44480"/>
                  </a:lnTo>
                  <a:lnTo>
                    <a:pt x="307" y="48356"/>
                  </a:lnTo>
                  <a:lnTo>
                    <a:pt x="103" y="52233"/>
                  </a:lnTo>
                  <a:lnTo>
                    <a:pt x="0" y="56008"/>
                  </a:lnTo>
                  <a:lnTo>
                    <a:pt x="0" y="59884"/>
                  </a:lnTo>
                  <a:lnTo>
                    <a:pt x="103" y="63659"/>
                  </a:lnTo>
                  <a:lnTo>
                    <a:pt x="307" y="67434"/>
                  </a:lnTo>
                  <a:lnTo>
                    <a:pt x="613" y="71310"/>
                  </a:lnTo>
                  <a:lnTo>
                    <a:pt x="1123" y="75085"/>
                  </a:lnTo>
                  <a:lnTo>
                    <a:pt x="1429" y="77023"/>
                  </a:lnTo>
                  <a:lnTo>
                    <a:pt x="1735" y="78859"/>
                  </a:lnTo>
                  <a:lnTo>
                    <a:pt x="1837" y="78962"/>
                  </a:lnTo>
                  <a:lnTo>
                    <a:pt x="1939" y="78962"/>
                  </a:lnTo>
                  <a:lnTo>
                    <a:pt x="2041" y="78859"/>
                  </a:lnTo>
                  <a:lnTo>
                    <a:pt x="2041" y="78757"/>
                  </a:lnTo>
                  <a:lnTo>
                    <a:pt x="1225" y="70188"/>
                  </a:lnTo>
                  <a:lnTo>
                    <a:pt x="919" y="65801"/>
                  </a:lnTo>
                  <a:lnTo>
                    <a:pt x="715" y="61517"/>
                  </a:lnTo>
                  <a:lnTo>
                    <a:pt x="715" y="57640"/>
                  </a:lnTo>
                  <a:lnTo>
                    <a:pt x="817" y="53763"/>
                  </a:lnTo>
                  <a:lnTo>
                    <a:pt x="1021" y="49887"/>
                  </a:lnTo>
                  <a:lnTo>
                    <a:pt x="1327" y="46010"/>
                  </a:lnTo>
                  <a:lnTo>
                    <a:pt x="1735" y="42133"/>
                  </a:lnTo>
                  <a:lnTo>
                    <a:pt x="2143" y="38257"/>
                  </a:lnTo>
                  <a:lnTo>
                    <a:pt x="2755" y="34380"/>
                  </a:lnTo>
                  <a:lnTo>
                    <a:pt x="3367" y="30503"/>
                  </a:lnTo>
                  <a:lnTo>
                    <a:pt x="3979" y="26729"/>
                  </a:lnTo>
                  <a:lnTo>
                    <a:pt x="4693" y="22852"/>
                  </a:lnTo>
                  <a:lnTo>
                    <a:pt x="6326" y="15303"/>
                  </a:lnTo>
                  <a:lnTo>
                    <a:pt x="8162" y="7652"/>
                  </a:lnTo>
                  <a:lnTo>
                    <a:pt x="10100" y="204"/>
                  </a:lnTo>
                  <a:lnTo>
                    <a:pt x="10100" y="102"/>
                  </a:lnTo>
                  <a:lnTo>
                    <a:pt x="999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716791" y="2625276"/>
              <a:ext cx="279394" cy="1029185"/>
            </a:xfrm>
            <a:custGeom>
              <a:avLst/>
              <a:gdLst/>
              <a:ahLst/>
              <a:cxnLst/>
              <a:rect l="l" t="t" r="r" b="b"/>
              <a:pathLst>
                <a:path w="15814" h="58253" extrusionOk="0">
                  <a:moveTo>
                    <a:pt x="9386" y="0"/>
                  </a:moveTo>
                  <a:lnTo>
                    <a:pt x="8468" y="2551"/>
                  </a:lnTo>
                  <a:lnTo>
                    <a:pt x="7652" y="5101"/>
                  </a:lnTo>
                  <a:lnTo>
                    <a:pt x="6224" y="10304"/>
                  </a:lnTo>
                  <a:lnTo>
                    <a:pt x="4897" y="15405"/>
                  </a:lnTo>
                  <a:lnTo>
                    <a:pt x="3775" y="20506"/>
                  </a:lnTo>
                  <a:lnTo>
                    <a:pt x="2857" y="25505"/>
                  </a:lnTo>
                  <a:lnTo>
                    <a:pt x="2143" y="30299"/>
                  </a:lnTo>
                  <a:lnTo>
                    <a:pt x="1531" y="34992"/>
                  </a:lnTo>
                  <a:lnTo>
                    <a:pt x="1021" y="39277"/>
                  </a:lnTo>
                  <a:lnTo>
                    <a:pt x="715" y="43358"/>
                  </a:lnTo>
                  <a:lnTo>
                    <a:pt x="409" y="47030"/>
                  </a:lnTo>
                  <a:lnTo>
                    <a:pt x="103" y="52947"/>
                  </a:lnTo>
                  <a:lnTo>
                    <a:pt x="1" y="56926"/>
                  </a:lnTo>
                  <a:lnTo>
                    <a:pt x="1" y="58252"/>
                  </a:lnTo>
                  <a:lnTo>
                    <a:pt x="205" y="57028"/>
                  </a:lnTo>
                  <a:lnTo>
                    <a:pt x="511" y="55804"/>
                  </a:lnTo>
                  <a:lnTo>
                    <a:pt x="1021" y="54784"/>
                  </a:lnTo>
                  <a:lnTo>
                    <a:pt x="1531" y="53967"/>
                  </a:lnTo>
                  <a:lnTo>
                    <a:pt x="2245" y="53151"/>
                  </a:lnTo>
                  <a:lnTo>
                    <a:pt x="2959" y="52437"/>
                  </a:lnTo>
                  <a:lnTo>
                    <a:pt x="3877" y="51723"/>
                  </a:lnTo>
                  <a:lnTo>
                    <a:pt x="4693" y="51111"/>
                  </a:lnTo>
                  <a:lnTo>
                    <a:pt x="6530" y="49785"/>
                  </a:lnTo>
                  <a:lnTo>
                    <a:pt x="7448" y="49173"/>
                  </a:lnTo>
                  <a:lnTo>
                    <a:pt x="8366" y="48458"/>
                  </a:lnTo>
                  <a:lnTo>
                    <a:pt x="9284" y="47642"/>
                  </a:lnTo>
                  <a:lnTo>
                    <a:pt x="10100" y="46724"/>
                  </a:lnTo>
                  <a:lnTo>
                    <a:pt x="10916" y="45704"/>
                  </a:lnTo>
                  <a:lnTo>
                    <a:pt x="11631" y="44582"/>
                  </a:lnTo>
                  <a:lnTo>
                    <a:pt x="12141" y="43358"/>
                  </a:lnTo>
                  <a:lnTo>
                    <a:pt x="12549" y="42133"/>
                  </a:lnTo>
                  <a:lnTo>
                    <a:pt x="12753" y="40909"/>
                  </a:lnTo>
                  <a:lnTo>
                    <a:pt x="12753" y="39685"/>
                  </a:lnTo>
                  <a:lnTo>
                    <a:pt x="12753" y="38461"/>
                  </a:lnTo>
                  <a:lnTo>
                    <a:pt x="12651" y="37339"/>
                  </a:lnTo>
                  <a:lnTo>
                    <a:pt x="12447" y="36318"/>
                  </a:lnTo>
                  <a:lnTo>
                    <a:pt x="12141" y="35298"/>
                  </a:lnTo>
                  <a:lnTo>
                    <a:pt x="11427" y="33564"/>
                  </a:lnTo>
                  <a:lnTo>
                    <a:pt x="10814" y="32136"/>
                  </a:lnTo>
                  <a:lnTo>
                    <a:pt x="10100" y="31014"/>
                  </a:lnTo>
                  <a:lnTo>
                    <a:pt x="10712" y="30707"/>
                  </a:lnTo>
                  <a:lnTo>
                    <a:pt x="11325" y="30401"/>
                  </a:lnTo>
                  <a:lnTo>
                    <a:pt x="12141" y="29891"/>
                  </a:lnTo>
                  <a:lnTo>
                    <a:pt x="13059" y="29075"/>
                  </a:lnTo>
                  <a:lnTo>
                    <a:pt x="13977" y="28055"/>
                  </a:lnTo>
                  <a:lnTo>
                    <a:pt x="14385" y="27443"/>
                  </a:lnTo>
                  <a:lnTo>
                    <a:pt x="14895" y="26831"/>
                  </a:lnTo>
                  <a:lnTo>
                    <a:pt x="15201" y="26015"/>
                  </a:lnTo>
                  <a:lnTo>
                    <a:pt x="15609" y="25199"/>
                  </a:lnTo>
                  <a:lnTo>
                    <a:pt x="15711" y="24688"/>
                  </a:lnTo>
                  <a:lnTo>
                    <a:pt x="15813" y="24076"/>
                  </a:lnTo>
                  <a:lnTo>
                    <a:pt x="15813" y="22750"/>
                  </a:lnTo>
                  <a:lnTo>
                    <a:pt x="15711" y="21016"/>
                  </a:lnTo>
                  <a:lnTo>
                    <a:pt x="15405" y="19180"/>
                  </a:lnTo>
                  <a:lnTo>
                    <a:pt x="14997" y="17241"/>
                  </a:lnTo>
                  <a:lnTo>
                    <a:pt x="14385" y="15099"/>
                  </a:lnTo>
                  <a:lnTo>
                    <a:pt x="13161" y="10814"/>
                  </a:lnTo>
                  <a:lnTo>
                    <a:pt x="11835" y="6734"/>
                  </a:lnTo>
                  <a:lnTo>
                    <a:pt x="10610" y="3265"/>
                  </a:lnTo>
                  <a:lnTo>
                    <a:pt x="93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725802" y="2700985"/>
              <a:ext cx="176657" cy="821892"/>
            </a:xfrm>
            <a:custGeom>
              <a:avLst/>
              <a:gdLst/>
              <a:ahLst/>
              <a:cxnLst/>
              <a:rect l="l" t="t" r="r" b="b"/>
              <a:pathLst>
                <a:path w="9999" h="46520" extrusionOk="0">
                  <a:moveTo>
                    <a:pt x="8162" y="0"/>
                  </a:moveTo>
                  <a:lnTo>
                    <a:pt x="6734" y="4999"/>
                  </a:lnTo>
                  <a:lnTo>
                    <a:pt x="5408" y="10100"/>
                  </a:lnTo>
                  <a:lnTo>
                    <a:pt x="4183" y="15201"/>
                  </a:lnTo>
                  <a:lnTo>
                    <a:pt x="3163" y="20301"/>
                  </a:lnTo>
                  <a:lnTo>
                    <a:pt x="2245" y="25402"/>
                  </a:lnTo>
                  <a:lnTo>
                    <a:pt x="1531" y="30605"/>
                  </a:lnTo>
                  <a:lnTo>
                    <a:pt x="919" y="35808"/>
                  </a:lnTo>
                  <a:lnTo>
                    <a:pt x="409" y="41011"/>
                  </a:lnTo>
                  <a:lnTo>
                    <a:pt x="409" y="41113"/>
                  </a:lnTo>
                  <a:lnTo>
                    <a:pt x="1" y="46520"/>
                  </a:lnTo>
                  <a:lnTo>
                    <a:pt x="511" y="41215"/>
                  </a:lnTo>
                  <a:lnTo>
                    <a:pt x="613" y="41215"/>
                  </a:lnTo>
                  <a:lnTo>
                    <a:pt x="1327" y="40399"/>
                  </a:lnTo>
                  <a:lnTo>
                    <a:pt x="2041" y="39583"/>
                  </a:lnTo>
                  <a:lnTo>
                    <a:pt x="2857" y="38869"/>
                  </a:lnTo>
                  <a:lnTo>
                    <a:pt x="3673" y="38154"/>
                  </a:lnTo>
                  <a:lnTo>
                    <a:pt x="4591" y="37542"/>
                  </a:lnTo>
                  <a:lnTo>
                    <a:pt x="5408" y="37032"/>
                  </a:lnTo>
                  <a:lnTo>
                    <a:pt x="6428" y="36420"/>
                  </a:lnTo>
                  <a:lnTo>
                    <a:pt x="7346" y="36012"/>
                  </a:lnTo>
                  <a:lnTo>
                    <a:pt x="7346" y="35910"/>
                  </a:lnTo>
                  <a:lnTo>
                    <a:pt x="6326" y="36318"/>
                  </a:lnTo>
                  <a:lnTo>
                    <a:pt x="5408" y="36828"/>
                  </a:lnTo>
                  <a:lnTo>
                    <a:pt x="4489" y="37338"/>
                  </a:lnTo>
                  <a:lnTo>
                    <a:pt x="3571" y="37950"/>
                  </a:lnTo>
                  <a:lnTo>
                    <a:pt x="2755" y="38563"/>
                  </a:lnTo>
                  <a:lnTo>
                    <a:pt x="1939" y="39277"/>
                  </a:lnTo>
                  <a:lnTo>
                    <a:pt x="1225" y="39991"/>
                  </a:lnTo>
                  <a:lnTo>
                    <a:pt x="511" y="40807"/>
                  </a:lnTo>
                  <a:lnTo>
                    <a:pt x="919" y="37338"/>
                  </a:lnTo>
                  <a:lnTo>
                    <a:pt x="1735" y="36726"/>
                  </a:lnTo>
                  <a:lnTo>
                    <a:pt x="2551" y="36114"/>
                  </a:lnTo>
                  <a:lnTo>
                    <a:pt x="3367" y="35604"/>
                  </a:lnTo>
                  <a:lnTo>
                    <a:pt x="4285" y="35094"/>
                  </a:lnTo>
                  <a:lnTo>
                    <a:pt x="3367" y="35502"/>
                  </a:lnTo>
                  <a:lnTo>
                    <a:pt x="2551" y="35910"/>
                  </a:lnTo>
                  <a:lnTo>
                    <a:pt x="1735" y="36522"/>
                  </a:lnTo>
                  <a:lnTo>
                    <a:pt x="919" y="37134"/>
                  </a:lnTo>
                  <a:lnTo>
                    <a:pt x="1429" y="33462"/>
                  </a:lnTo>
                  <a:lnTo>
                    <a:pt x="2449" y="32442"/>
                  </a:lnTo>
                  <a:lnTo>
                    <a:pt x="3673" y="31625"/>
                  </a:lnTo>
                  <a:lnTo>
                    <a:pt x="4898" y="30911"/>
                  </a:lnTo>
                  <a:lnTo>
                    <a:pt x="6326" y="30401"/>
                  </a:lnTo>
                  <a:lnTo>
                    <a:pt x="6326" y="30299"/>
                  </a:lnTo>
                  <a:lnTo>
                    <a:pt x="6224" y="30299"/>
                  </a:lnTo>
                  <a:lnTo>
                    <a:pt x="4898" y="30707"/>
                  </a:lnTo>
                  <a:lnTo>
                    <a:pt x="3673" y="31319"/>
                  </a:lnTo>
                  <a:lnTo>
                    <a:pt x="2551" y="32135"/>
                  </a:lnTo>
                  <a:lnTo>
                    <a:pt x="1429" y="33054"/>
                  </a:lnTo>
                  <a:lnTo>
                    <a:pt x="2245" y="27953"/>
                  </a:lnTo>
                  <a:lnTo>
                    <a:pt x="3061" y="22852"/>
                  </a:lnTo>
                  <a:lnTo>
                    <a:pt x="3775" y="22036"/>
                  </a:lnTo>
                  <a:lnTo>
                    <a:pt x="4591" y="21322"/>
                  </a:lnTo>
                  <a:lnTo>
                    <a:pt x="5408" y="20710"/>
                  </a:lnTo>
                  <a:lnTo>
                    <a:pt x="6224" y="20097"/>
                  </a:lnTo>
                  <a:lnTo>
                    <a:pt x="8060" y="19077"/>
                  </a:lnTo>
                  <a:lnTo>
                    <a:pt x="9998" y="18159"/>
                  </a:lnTo>
                  <a:lnTo>
                    <a:pt x="8162" y="18873"/>
                  </a:lnTo>
                  <a:lnTo>
                    <a:pt x="6326" y="19689"/>
                  </a:lnTo>
                  <a:lnTo>
                    <a:pt x="5510" y="20199"/>
                  </a:lnTo>
                  <a:lnTo>
                    <a:pt x="4693" y="20710"/>
                  </a:lnTo>
                  <a:lnTo>
                    <a:pt x="3979" y="21322"/>
                  </a:lnTo>
                  <a:lnTo>
                    <a:pt x="3265" y="22036"/>
                  </a:lnTo>
                  <a:lnTo>
                    <a:pt x="3877" y="18567"/>
                  </a:lnTo>
                  <a:lnTo>
                    <a:pt x="4795" y="17649"/>
                  </a:lnTo>
                  <a:lnTo>
                    <a:pt x="5714" y="16935"/>
                  </a:lnTo>
                  <a:lnTo>
                    <a:pt x="6734" y="16425"/>
                  </a:lnTo>
                  <a:lnTo>
                    <a:pt x="7856" y="15915"/>
                  </a:lnTo>
                  <a:lnTo>
                    <a:pt x="7856" y="15813"/>
                  </a:lnTo>
                  <a:lnTo>
                    <a:pt x="6836" y="16221"/>
                  </a:lnTo>
                  <a:lnTo>
                    <a:pt x="5816" y="16629"/>
                  </a:lnTo>
                  <a:lnTo>
                    <a:pt x="4898" y="17241"/>
                  </a:lnTo>
                  <a:lnTo>
                    <a:pt x="4081" y="17955"/>
                  </a:lnTo>
                  <a:lnTo>
                    <a:pt x="5000" y="13466"/>
                  </a:lnTo>
                  <a:lnTo>
                    <a:pt x="6020" y="8978"/>
                  </a:lnTo>
                  <a:lnTo>
                    <a:pt x="7142" y="4489"/>
                  </a:lnTo>
                  <a:lnTo>
                    <a:pt x="826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846566" y="2919084"/>
              <a:ext cx="86535" cy="28851"/>
            </a:xfrm>
            <a:custGeom>
              <a:avLst/>
              <a:gdLst/>
              <a:ahLst/>
              <a:cxnLst/>
              <a:rect l="l" t="t" r="r" b="b"/>
              <a:pathLst>
                <a:path w="4898" h="1633" extrusionOk="0">
                  <a:moveTo>
                    <a:pt x="4796" y="0"/>
                  </a:moveTo>
                  <a:lnTo>
                    <a:pt x="3571" y="204"/>
                  </a:lnTo>
                  <a:lnTo>
                    <a:pt x="2347" y="408"/>
                  </a:lnTo>
                  <a:lnTo>
                    <a:pt x="1123" y="918"/>
                  </a:lnTo>
                  <a:lnTo>
                    <a:pt x="1" y="1530"/>
                  </a:lnTo>
                  <a:lnTo>
                    <a:pt x="103" y="1632"/>
                  </a:lnTo>
                  <a:lnTo>
                    <a:pt x="2347" y="714"/>
                  </a:lnTo>
                  <a:lnTo>
                    <a:pt x="3571" y="306"/>
                  </a:lnTo>
                  <a:lnTo>
                    <a:pt x="4796" y="102"/>
                  </a:lnTo>
                  <a:lnTo>
                    <a:pt x="4898" y="102"/>
                  </a:lnTo>
                  <a:lnTo>
                    <a:pt x="489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828544" y="3304803"/>
              <a:ext cx="64910" cy="23445"/>
            </a:xfrm>
            <a:custGeom>
              <a:avLst/>
              <a:gdLst/>
              <a:ahLst/>
              <a:cxnLst/>
              <a:rect l="l" t="t" r="r" b="b"/>
              <a:pathLst>
                <a:path w="3674" h="1327" extrusionOk="0">
                  <a:moveTo>
                    <a:pt x="3673" y="1"/>
                  </a:moveTo>
                  <a:lnTo>
                    <a:pt x="2755" y="205"/>
                  </a:lnTo>
                  <a:lnTo>
                    <a:pt x="1837" y="511"/>
                  </a:lnTo>
                  <a:lnTo>
                    <a:pt x="919" y="817"/>
                  </a:lnTo>
                  <a:lnTo>
                    <a:pt x="1" y="1225"/>
                  </a:lnTo>
                  <a:lnTo>
                    <a:pt x="1" y="1327"/>
                  </a:lnTo>
                  <a:lnTo>
                    <a:pt x="103" y="1327"/>
                  </a:lnTo>
                  <a:lnTo>
                    <a:pt x="919" y="919"/>
                  </a:lnTo>
                  <a:lnTo>
                    <a:pt x="1837" y="613"/>
                  </a:lnTo>
                  <a:lnTo>
                    <a:pt x="2755" y="307"/>
                  </a:lnTo>
                  <a:lnTo>
                    <a:pt x="3673" y="103"/>
                  </a:lnTo>
                  <a:lnTo>
                    <a:pt x="367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327449" y="3075891"/>
              <a:ext cx="371318" cy="1070633"/>
            </a:xfrm>
            <a:custGeom>
              <a:avLst/>
              <a:gdLst/>
              <a:ahLst/>
              <a:cxnLst/>
              <a:rect l="l" t="t" r="r" b="b"/>
              <a:pathLst>
                <a:path w="21017" h="60599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307"/>
                  </a:lnTo>
                  <a:lnTo>
                    <a:pt x="2755" y="2551"/>
                  </a:lnTo>
                  <a:lnTo>
                    <a:pt x="5408" y="4897"/>
                  </a:lnTo>
                  <a:lnTo>
                    <a:pt x="6734" y="6020"/>
                  </a:lnTo>
                  <a:lnTo>
                    <a:pt x="7958" y="7346"/>
                  </a:lnTo>
                  <a:lnTo>
                    <a:pt x="9080" y="8570"/>
                  </a:lnTo>
                  <a:lnTo>
                    <a:pt x="10203" y="9998"/>
                  </a:lnTo>
                  <a:lnTo>
                    <a:pt x="11223" y="11325"/>
                  </a:lnTo>
                  <a:lnTo>
                    <a:pt x="12141" y="12651"/>
                  </a:lnTo>
                  <a:lnTo>
                    <a:pt x="12957" y="14079"/>
                  </a:lnTo>
                  <a:lnTo>
                    <a:pt x="13671" y="15507"/>
                  </a:lnTo>
                  <a:lnTo>
                    <a:pt x="14385" y="17037"/>
                  </a:lnTo>
                  <a:lnTo>
                    <a:pt x="15099" y="18466"/>
                  </a:lnTo>
                  <a:lnTo>
                    <a:pt x="16222" y="21628"/>
                  </a:lnTo>
                  <a:lnTo>
                    <a:pt x="17140" y="24791"/>
                  </a:lnTo>
                  <a:lnTo>
                    <a:pt x="17956" y="28055"/>
                  </a:lnTo>
                  <a:lnTo>
                    <a:pt x="18568" y="31218"/>
                  </a:lnTo>
                  <a:lnTo>
                    <a:pt x="19180" y="34380"/>
                  </a:lnTo>
                  <a:lnTo>
                    <a:pt x="19588" y="37645"/>
                  </a:lnTo>
                  <a:lnTo>
                    <a:pt x="19996" y="40909"/>
                  </a:lnTo>
                  <a:lnTo>
                    <a:pt x="20200" y="44174"/>
                  </a:lnTo>
                  <a:lnTo>
                    <a:pt x="20200" y="47439"/>
                  </a:lnTo>
                  <a:lnTo>
                    <a:pt x="20200" y="50703"/>
                  </a:lnTo>
                  <a:lnTo>
                    <a:pt x="19996" y="53968"/>
                  </a:lnTo>
                  <a:lnTo>
                    <a:pt x="19690" y="57130"/>
                  </a:lnTo>
                  <a:lnTo>
                    <a:pt x="19282" y="60395"/>
                  </a:lnTo>
                  <a:lnTo>
                    <a:pt x="19384" y="60599"/>
                  </a:lnTo>
                  <a:lnTo>
                    <a:pt x="19486" y="60599"/>
                  </a:lnTo>
                  <a:lnTo>
                    <a:pt x="19588" y="60497"/>
                  </a:lnTo>
                  <a:lnTo>
                    <a:pt x="20302" y="56824"/>
                  </a:lnTo>
                  <a:lnTo>
                    <a:pt x="20710" y="53049"/>
                  </a:lnTo>
                  <a:lnTo>
                    <a:pt x="21016" y="49377"/>
                  </a:lnTo>
                  <a:lnTo>
                    <a:pt x="21016" y="45602"/>
                  </a:lnTo>
                  <a:lnTo>
                    <a:pt x="20914" y="42236"/>
                  </a:lnTo>
                  <a:lnTo>
                    <a:pt x="20608" y="38869"/>
                  </a:lnTo>
                  <a:lnTo>
                    <a:pt x="20200" y="35503"/>
                  </a:lnTo>
                  <a:lnTo>
                    <a:pt x="19690" y="32136"/>
                  </a:lnTo>
                  <a:lnTo>
                    <a:pt x="18976" y="28871"/>
                  </a:lnTo>
                  <a:lnTo>
                    <a:pt x="18160" y="25607"/>
                  </a:lnTo>
                  <a:lnTo>
                    <a:pt x="17242" y="22342"/>
                  </a:lnTo>
                  <a:lnTo>
                    <a:pt x="16120" y="19180"/>
                  </a:lnTo>
                  <a:lnTo>
                    <a:pt x="15610" y="17650"/>
                  </a:lnTo>
                  <a:lnTo>
                    <a:pt x="14895" y="16221"/>
                  </a:lnTo>
                  <a:lnTo>
                    <a:pt x="14181" y="14691"/>
                  </a:lnTo>
                  <a:lnTo>
                    <a:pt x="13467" y="13365"/>
                  </a:lnTo>
                  <a:lnTo>
                    <a:pt x="12549" y="11937"/>
                  </a:lnTo>
                  <a:lnTo>
                    <a:pt x="11631" y="10610"/>
                  </a:lnTo>
                  <a:lnTo>
                    <a:pt x="10713" y="9386"/>
                  </a:lnTo>
                  <a:lnTo>
                    <a:pt x="9591" y="8162"/>
                  </a:lnTo>
                  <a:lnTo>
                    <a:pt x="7448" y="5918"/>
                  </a:lnTo>
                  <a:lnTo>
                    <a:pt x="5204" y="3775"/>
                  </a:lnTo>
                  <a:lnTo>
                    <a:pt x="2857" y="1837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323845" y="3068683"/>
              <a:ext cx="353297" cy="706559"/>
            </a:xfrm>
            <a:custGeom>
              <a:avLst/>
              <a:gdLst/>
              <a:ahLst/>
              <a:cxnLst/>
              <a:rect l="l" t="t" r="r" b="b"/>
              <a:pathLst>
                <a:path w="19997" h="39992" extrusionOk="0">
                  <a:moveTo>
                    <a:pt x="1" y="1"/>
                  </a:moveTo>
                  <a:lnTo>
                    <a:pt x="205" y="2143"/>
                  </a:lnTo>
                  <a:lnTo>
                    <a:pt x="613" y="7040"/>
                  </a:lnTo>
                  <a:lnTo>
                    <a:pt x="919" y="9794"/>
                  </a:lnTo>
                  <a:lnTo>
                    <a:pt x="1327" y="12345"/>
                  </a:lnTo>
                  <a:lnTo>
                    <a:pt x="1735" y="14487"/>
                  </a:lnTo>
                  <a:lnTo>
                    <a:pt x="2041" y="15201"/>
                  </a:lnTo>
                  <a:lnTo>
                    <a:pt x="2245" y="15813"/>
                  </a:lnTo>
                  <a:lnTo>
                    <a:pt x="2653" y="16221"/>
                  </a:lnTo>
                  <a:lnTo>
                    <a:pt x="3061" y="16527"/>
                  </a:lnTo>
                  <a:lnTo>
                    <a:pt x="3469" y="16833"/>
                  </a:lnTo>
                  <a:lnTo>
                    <a:pt x="3980" y="17037"/>
                  </a:lnTo>
                  <a:lnTo>
                    <a:pt x="5204" y="17241"/>
                  </a:lnTo>
                  <a:lnTo>
                    <a:pt x="6428" y="17343"/>
                  </a:lnTo>
                  <a:lnTo>
                    <a:pt x="7550" y="17343"/>
                  </a:lnTo>
                  <a:lnTo>
                    <a:pt x="8468" y="17241"/>
                  </a:lnTo>
                  <a:lnTo>
                    <a:pt x="9386" y="17139"/>
                  </a:lnTo>
                  <a:lnTo>
                    <a:pt x="8672" y="17445"/>
                  </a:lnTo>
                  <a:lnTo>
                    <a:pt x="7958" y="17854"/>
                  </a:lnTo>
                  <a:lnTo>
                    <a:pt x="7142" y="18466"/>
                  </a:lnTo>
                  <a:lnTo>
                    <a:pt x="6326" y="19078"/>
                  </a:lnTo>
                  <a:lnTo>
                    <a:pt x="5714" y="19894"/>
                  </a:lnTo>
                  <a:lnTo>
                    <a:pt x="5510" y="20302"/>
                  </a:lnTo>
                  <a:lnTo>
                    <a:pt x="5306" y="20812"/>
                  </a:lnTo>
                  <a:lnTo>
                    <a:pt x="5306" y="21220"/>
                  </a:lnTo>
                  <a:lnTo>
                    <a:pt x="5306" y="21730"/>
                  </a:lnTo>
                  <a:lnTo>
                    <a:pt x="5612" y="22750"/>
                  </a:lnTo>
                  <a:lnTo>
                    <a:pt x="6224" y="23771"/>
                  </a:lnTo>
                  <a:lnTo>
                    <a:pt x="7040" y="24893"/>
                  </a:lnTo>
                  <a:lnTo>
                    <a:pt x="7958" y="26015"/>
                  </a:lnTo>
                  <a:lnTo>
                    <a:pt x="10407" y="28463"/>
                  </a:lnTo>
                  <a:lnTo>
                    <a:pt x="13263" y="31320"/>
                  </a:lnTo>
                  <a:lnTo>
                    <a:pt x="15099" y="33258"/>
                  </a:lnTo>
                  <a:lnTo>
                    <a:pt x="16834" y="35400"/>
                  </a:lnTo>
                  <a:lnTo>
                    <a:pt x="18466" y="37645"/>
                  </a:lnTo>
                  <a:lnTo>
                    <a:pt x="19996" y="39991"/>
                  </a:lnTo>
                  <a:lnTo>
                    <a:pt x="19996" y="39991"/>
                  </a:lnTo>
                  <a:lnTo>
                    <a:pt x="19894" y="37849"/>
                  </a:lnTo>
                  <a:lnTo>
                    <a:pt x="19588" y="35400"/>
                  </a:lnTo>
                  <a:lnTo>
                    <a:pt x="19180" y="32442"/>
                  </a:lnTo>
                  <a:lnTo>
                    <a:pt x="18568" y="28871"/>
                  </a:lnTo>
                  <a:lnTo>
                    <a:pt x="17650" y="25097"/>
                  </a:lnTo>
                  <a:lnTo>
                    <a:pt x="17038" y="23158"/>
                  </a:lnTo>
                  <a:lnTo>
                    <a:pt x="16426" y="21220"/>
                  </a:lnTo>
                  <a:lnTo>
                    <a:pt x="15712" y="19180"/>
                  </a:lnTo>
                  <a:lnTo>
                    <a:pt x="14895" y="17343"/>
                  </a:lnTo>
                  <a:lnTo>
                    <a:pt x="13875" y="15405"/>
                  </a:lnTo>
                  <a:lnTo>
                    <a:pt x="12855" y="13671"/>
                  </a:lnTo>
                  <a:lnTo>
                    <a:pt x="11733" y="11937"/>
                  </a:lnTo>
                  <a:lnTo>
                    <a:pt x="10509" y="10304"/>
                  </a:lnTo>
                  <a:lnTo>
                    <a:pt x="9284" y="8774"/>
                  </a:lnTo>
                  <a:lnTo>
                    <a:pt x="8060" y="7346"/>
                  </a:lnTo>
                  <a:lnTo>
                    <a:pt x="5714" y="4795"/>
                  </a:lnTo>
                  <a:lnTo>
                    <a:pt x="3469" y="2755"/>
                  </a:lnTo>
                  <a:lnTo>
                    <a:pt x="1633" y="12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061" y="3265"/>
                  </a:lnTo>
                  <a:lnTo>
                    <a:pt x="4591" y="4999"/>
                  </a:lnTo>
                  <a:lnTo>
                    <a:pt x="6019" y="6733"/>
                  </a:lnTo>
                  <a:lnTo>
                    <a:pt x="4999" y="6427"/>
                  </a:lnTo>
                  <a:lnTo>
                    <a:pt x="3979" y="6325"/>
                  </a:lnTo>
                  <a:lnTo>
                    <a:pt x="2041" y="6325"/>
                  </a:lnTo>
                  <a:lnTo>
                    <a:pt x="2041" y="6427"/>
                  </a:lnTo>
                  <a:lnTo>
                    <a:pt x="3061" y="6427"/>
                  </a:lnTo>
                  <a:lnTo>
                    <a:pt x="4183" y="6529"/>
                  </a:lnTo>
                  <a:lnTo>
                    <a:pt x="5203" y="6733"/>
                  </a:lnTo>
                  <a:lnTo>
                    <a:pt x="6223" y="7039"/>
                  </a:lnTo>
                  <a:lnTo>
                    <a:pt x="7040" y="7957"/>
                  </a:lnTo>
                  <a:lnTo>
                    <a:pt x="5305" y="7753"/>
                  </a:lnTo>
                  <a:lnTo>
                    <a:pt x="3673" y="7549"/>
                  </a:lnTo>
                  <a:lnTo>
                    <a:pt x="2041" y="7549"/>
                  </a:lnTo>
                  <a:lnTo>
                    <a:pt x="1225" y="7651"/>
                  </a:lnTo>
                  <a:lnTo>
                    <a:pt x="409" y="7855"/>
                  </a:lnTo>
                  <a:lnTo>
                    <a:pt x="1225" y="7753"/>
                  </a:lnTo>
                  <a:lnTo>
                    <a:pt x="3877" y="7753"/>
                  </a:lnTo>
                  <a:lnTo>
                    <a:pt x="5611" y="8059"/>
                  </a:lnTo>
                  <a:lnTo>
                    <a:pt x="7244" y="8366"/>
                  </a:lnTo>
                  <a:lnTo>
                    <a:pt x="8162" y="9692"/>
                  </a:lnTo>
                  <a:lnTo>
                    <a:pt x="8978" y="10916"/>
                  </a:lnTo>
                  <a:lnTo>
                    <a:pt x="8264" y="10712"/>
                  </a:lnTo>
                  <a:lnTo>
                    <a:pt x="7448" y="10610"/>
                  </a:lnTo>
                  <a:lnTo>
                    <a:pt x="5917" y="10610"/>
                  </a:lnTo>
                  <a:lnTo>
                    <a:pt x="5917" y="10712"/>
                  </a:lnTo>
                  <a:lnTo>
                    <a:pt x="7550" y="10916"/>
                  </a:lnTo>
                  <a:lnTo>
                    <a:pt x="9182" y="11222"/>
                  </a:lnTo>
                  <a:lnTo>
                    <a:pt x="10202" y="13058"/>
                  </a:lnTo>
                  <a:lnTo>
                    <a:pt x="11120" y="14997"/>
                  </a:lnTo>
                  <a:lnTo>
                    <a:pt x="12038" y="17343"/>
                  </a:lnTo>
                  <a:lnTo>
                    <a:pt x="12855" y="19791"/>
                  </a:lnTo>
                  <a:lnTo>
                    <a:pt x="12855" y="19791"/>
                  </a:lnTo>
                  <a:lnTo>
                    <a:pt x="10916" y="19383"/>
                  </a:lnTo>
                  <a:lnTo>
                    <a:pt x="8978" y="19281"/>
                  </a:lnTo>
                  <a:lnTo>
                    <a:pt x="8978" y="19383"/>
                  </a:lnTo>
                  <a:lnTo>
                    <a:pt x="11018" y="19587"/>
                  </a:lnTo>
                  <a:lnTo>
                    <a:pt x="12957" y="19995"/>
                  </a:lnTo>
                  <a:lnTo>
                    <a:pt x="13263" y="21016"/>
                  </a:lnTo>
                  <a:lnTo>
                    <a:pt x="11834" y="20710"/>
                  </a:lnTo>
                  <a:lnTo>
                    <a:pt x="10406" y="20506"/>
                  </a:lnTo>
                  <a:lnTo>
                    <a:pt x="8876" y="20404"/>
                  </a:lnTo>
                  <a:lnTo>
                    <a:pt x="7448" y="20506"/>
                  </a:lnTo>
                  <a:lnTo>
                    <a:pt x="8876" y="20608"/>
                  </a:lnTo>
                  <a:lnTo>
                    <a:pt x="10406" y="20710"/>
                  </a:lnTo>
                  <a:lnTo>
                    <a:pt x="11834" y="21016"/>
                  </a:lnTo>
                  <a:lnTo>
                    <a:pt x="13365" y="21322"/>
                  </a:lnTo>
                  <a:lnTo>
                    <a:pt x="14181" y="24178"/>
                  </a:lnTo>
                  <a:lnTo>
                    <a:pt x="14997" y="27035"/>
                  </a:lnTo>
                  <a:lnTo>
                    <a:pt x="13671" y="26627"/>
                  </a:lnTo>
                  <a:lnTo>
                    <a:pt x="12345" y="26525"/>
                  </a:lnTo>
                  <a:lnTo>
                    <a:pt x="12345" y="26627"/>
                  </a:lnTo>
                  <a:lnTo>
                    <a:pt x="13671" y="26831"/>
                  </a:lnTo>
                  <a:lnTo>
                    <a:pt x="14997" y="27341"/>
                  </a:lnTo>
                  <a:lnTo>
                    <a:pt x="15099" y="27341"/>
                  </a:lnTo>
                  <a:lnTo>
                    <a:pt x="15813" y="30503"/>
                  </a:lnTo>
                  <a:lnTo>
                    <a:pt x="16527" y="33666"/>
                  </a:lnTo>
                  <a:lnTo>
                    <a:pt x="16017" y="30503"/>
                  </a:lnTo>
                  <a:lnTo>
                    <a:pt x="15303" y="27341"/>
                  </a:lnTo>
                  <a:lnTo>
                    <a:pt x="14589" y="24280"/>
                  </a:lnTo>
                  <a:lnTo>
                    <a:pt x="13671" y="21220"/>
                  </a:lnTo>
                  <a:lnTo>
                    <a:pt x="13671" y="21118"/>
                  </a:lnTo>
                  <a:lnTo>
                    <a:pt x="13365" y="19893"/>
                  </a:lnTo>
                  <a:lnTo>
                    <a:pt x="12345" y="16935"/>
                  </a:lnTo>
                  <a:lnTo>
                    <a:pt x="11120" y="14078"/>
                  </a:lnTo>
                  <a:lnTo>
                    <a:pt x="10100" y="12038"/>
                  </a:lnTo>
                  <a:lnTo>
                    <a:pt x="8876" y="10100"/>
                  </a:lnTo>
                  <a:lnTo>
                    <a:pt x="7652" y="8264"/>
                  </a:lnTo>
                  <a:lnTo>
                    <a:pt x="6223" y="6529"/>
                  </a:lnTo>
                  <a:lnTo>
                    <a:pt x="4795" y="4795"/>
                  </a:lnTo>
                  <a:lnTo>
                    <a:pt x="3265" y="3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385137" y="3129974"/>
              <a:ext cx="292008" cy="594794"/>
            </a:xfrm>
            <a:custGeom>
              <a:avLst/>
              <a:gdLst/>
              <a:ahLst/>
              <a:cxnLst/>
              <a:rect l="l" t="t" r="r" b="b"/>
              <a:pathLst>
                <a:path w="16528" h="3366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265" y="3163"/>
                  </a:lnTo>
                  <a:lnTo>
                    <a:pt x="4795" y="4795"/>
                  </a:lnTo>
                  <a:lnTo>
                    <a:pt x="6223" y="6529"/>
                  </a:lnTo>
                  <a:lnTo>
                    <a:pt x="7652" y="8264"/>
                  </a:lnTo>
                  <a:lnTo>
                    <a:pt x="8876" y="10100"/>
                  </a:lnTo>
                  <a:lnTo>
                    <a:pt x="10100" y="12038"/>
                  </a:lnTo>
                  <a:lnTo>
                    <a:pt x="11120" y="14078"/>
                  </a:lnTo>
                  <a:lnTo>
                    <a:pt x="11120" y="14078"/>
                  </a:lnTo>
                  <a:lnTo>
                    <a:pt x="12345" y="16935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365" y="19893"/>
                  </a:lnTo>
                  <a:lnTo>
                    <a:pt x="13671" y="21118"/>
                  </a:lnTo>
                  <a:lnTo>
                    <a:pt x="13671" y="21118"/>
                  </a:lnTo>
                  <a:lnTo>
                    <a:pt x="13671" y="21220"/>
                  </a:lnTo>
                  <a:lnTo>
                    <a:pt x="13671" y="21220"/>
                  </a:lnTo>
                  <a:lnTo>
                    <a:pt x="14589" y="24280"/>
                  </a:lnTo>
                  <a:lnTo>
                    <a:pt x="15303" y="27341"/>
                  </a:lnTo>
                  <a:lnTo>
                    <a:pt x="16017" y="30503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6527" y="33666"/>
                  </a:lnTo>
                  <a:lnTo>
                    <a:pt x="15813" y="30503"/>
                  </a:lnTo>
                  <a:lnTo>
                    <a:pt x="15099" y="27341"/>
                  </a:lnTo>
                  <a:lnTo>
                    <a:pt x="15099" y="27341"/>
                  </a:lnTo>
                  <a:lnTo>
                    <a:pt x="14997" y="27341"/>
                  </a:lnTo>
                  <a:lnTo>
                    <a:pt x="14997" y="27341"/>
                  </a:lnTo>
                  <a:lnTo>
                    <a:pt x="13671" y="26831"/>
                  </a:lnTo>
                  <a:lnTo>
                    <a:pt x="12345" y="26627"/>
                  </a:lnTo>
                  <a:lnTo>
                    <a:pt x="12345" y="26627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2345" y="26525"/>
                  </a:lnTo>
                  <a:lnTo>
                    <a:pt x="13671" y="26627"/>
                  </a:lnTo>
                  <a:lnTo>
                    <a:pt x="14997" y="27035"/>
                  </a:lnTo>
                  <a:lnTo>
                    <a:pt x="14997" y="27035"/>
                  </a:lnTo>
                  <a:lnTo>
                    <a:pt x="14181" y="24178"/>
                  </a:lnTo>
                  <a:lnTo>
                    <a:pt x="13365" y="21322"/>
                  </a:lnTo>
                  <a:lnTo>
                    <a:pt x="13365" y="21322"/>
                  </a:lnTo>
                  <a:lnTo>
                    <a:pt x="11834" y="21016"/>
                  </a:lnTo>
                  <a:lnTo>
                    <a:pt x="10406" y="20710"/>
                  </a:lnTo>
                  <a:lnTo>
                    <a:pt x="8876" y="20608"/>
                  </a:lnTo>
                  <a:lnTo>
                    <a:pt x="7448" y="20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383334" y="3128172"/>
              <a:ext cx="236126" cy="373102"/>
            </a:xfrm>
            <a:custGeom>
              <a:avLst/>
              <a:gdLst/>
              <a:ahLst/>
              <a:cxnLst/>
              <a:rect l="l" t="t" r="r" b="b"/>
              <a:pathLst>
                <a:path w="13365" h="21118" fill="none" extrusionOk="0">
                  <a:moveTo>
                    <a:pt x="7550" y="20608"/>
                  </a:moveTo>
                  <a:lnTo>
                    <a:pt x="7550" y="20608"/>
                  </a:lnTo>
                  <a:lnTo>
                    <a:pt x="8978" y="20506"/>
                  </a:lnTo>
                  <a:lnTo>
                    <a:pt x="10508" y="20608"/>
                  </a:lnTo>
                  <a:lnTo>
                    <a:pt x="11936" y="20812"/>
                  </a:lnTo>
                  <a:lnTo>
                    <a:pt x="13365" y="21118"/>
                  </a:lnTo>
                  <a:lnTo>
                    <a:pt x="13365" y="21118"/>
                  </a:lnTo>
                  <a:lnTo>
                    <a:pt x="13059" y="20097"/>
                  </a:lnTo>
                  <a:lnTo>
                    <a:pt x="13059" y="20097"/>
                  </a:lnTo>
                  <a:lnTo>
                    <a:pt x="11120" y="19689"/>
                  </a:lnTo>
                  <a:lnTo>
                    <a:pt x="9080" y="19485"/>
                  </a:lnTo>
                  <a:lnTo>
                    <a:pt x="9080" y="19485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9080" y="19383"/>
                  </a:lnTo>
                  <a:lnTo>
                    <a:pt x="11018" y="19485"/>
                  </a:lnTo>
                  <a:lnTo>
                    <a:pt x="12957" y="19893"/>
                  </a:lnTo>
                  <a:lnTo>
                    <a:pt x="12957" y="19893"/>
                  </a:lnTo>
                  <a:lnTo>
                    <a:pt x="12140" y="17445"/>
                  </a:lnTo>
                  <a:lnTo>
                    <a:pt x="11222" y="15099"/>
                  </a:lnTo>
                  <a:lnTo>
                    <a:pt x="11222" y="15099"/>
                  </a:lnTo>
                  <a:lnTo>
                    <a:pt x="10304" y="13160"/>
                  </a:lnTo>
                  <a:lnTo>
                    <a:pt x="9284" y="11324"/>
                  </a:lnTo>
                  <a:lnTo>
                    <a:pt x="9284" y="11324"/>
                  </a:lnTo>
                  <a:lnTo>
                    <a:pt x="7652" y="11018"/>
                  </a:lnTo>
                  <a:lnTo>
                    <a:pt x="6019" y="10814"/>
                  </a:lnTo>
                  <a:lnTo>
                    <a:pt x="6019" y="10814"/>
                  </a:lnTo>
                  <a:lnTo>
                    <a:pt x="6019" y="10712"/>
                  </a:lnTo>
                  <a:lnTo>
                    <a:pt x="6019" y="10712"/>
                  </a:lnTo>
                  <a:lnTo>
                    <a:pt x="6836" y="10712"/>
                  </a:lnTo>
                  <a:lnTo>
                    <a:pt x="7550" y="10712"/>
                  </a:lnTo>
                  <a:lnTo>
                    <a:pt x="8366" y="10814"/>
                  </a:lnTo>
                  <a:lnTo>
                    <a:pt x="9080" y="11018"/>
                  </a:lnTo>
                  <a:lnTo>
                    <a:pt x="9080" y="11018"/>
                  </a:lnTo>
                  <a:lnTo>
                    <a:pt x="8264" y="9794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7346" y="8468"/>
                  </a:lnTo>
                  <a:lnTo>
                    <a:pt x="5713" y="8161"/>
                  </a:lnTo>
                  <a:lnTo>
                    <a:pt x="3979" y="7855"/>
                  </a:lnTo>
                  <a:lnTo>
                    <a:pt x="2245" y="7855"/>
                  </a:lnTo>
                  <a:lnTo>
                    <a:pt x="1327" y="7855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511" y="7957"/>
                  </a:lnTo>
                  <a:lnTo>
                    <a:pt x="1327" y="7753"/>
                  </a:lnTo>
                  <a:lnTo>
                    <a:pt x="2143" y="7651"/>
                  </a:lnTo>
                  <a:lnTo>
                    <a:pt x="3775" y="7651"/>
                  </a:lnTo>
                  <a:lnTo>
                    <a:pt x="5407" y="7855"/>
                  </a:lnTo>
                  <a:lnTo>
                    <a:pt x="7142" y="8059"/>
                  </a:lnTo>
                  <a:lnTo>
                    <a:pt x="7142" y="8059"/>
                  </a:lnTo>
                  <a:lnTo>
                    <a:pt x="6325" y="7141"/>
                  </a:lnTo>
                  <a:lnTo>
                    <a:pt x="6325" y="7141"/>
                  </a:lnTo>
                  <a:lnTo>
                    <a:pt x="5305" y="6835"/>
                  </a:lnTo>
                  <a:lnTo>
                    <a:pt x="4285" y="6631"/>
                  </a:lnTo>
                  <a:lnTo>
                    <a:pt x="3163" y="6529"/>
                  </a:lnTo>
                  <a:lnTo>
                    <a:pt x="2143" y="6529"/>
                  </a:lnTo>
                  <a:lnTo>
                    <a:pt x="2143" y="6529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2143" y="6427"/>
                  </a:lnTo>
                  <a:lnTo>
                    <a:pt x="3163" y="6427"/>
                  </a:lnTo>
                  <a:lnTo>
                    <a:pt x="4081" y="6427"/>
                  </a:lnTo>
                  <a:lnTo>
                    <a:pt x="5101" y="6529"/>
                  </a:lnTo>
                  <a:lnTo>
                    <a:pt x="6121" y="6835"/>
                  </a:lnTo>
                  <a:lnTo>
                    <a:pt x="6121" y="6835"/>
                  </a:lnTo>
                  <a:lnTo>
                    <a:pt x="4693" y="5101"/>
                  </a:lnTo>
                  <a:lnTo>
                    <a:pt x="3163" y="3367"/>
                  </a:lnTo>
                  <a:lnTo>
                    <a:pt x="102" y="102"/>
                  </a:lnTo>
                  <a:lnTo>
                    <a:pt x="102" y="102"/>
                  </a:lnTo>
                  <a:lnTo>
                    <a:pt x="0" y="0"/>
                  </a:lnTo>
                  <a:lnTo>
                    <a:pt x="102" y="102"/>
                  </a:lnTo>
                  <a:lnTo>
                    <a:pt x="7550" y="206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386939" y="3290386"/>
              <a:ext cx="37861" cy="3622"/>
            </a:xfrm>
            <a:custGeom>
              <a:avLst/>
              <a:gdLst/>
              <a:ahLst/>
              <a:cxnLst/>
              <a:rect l="l" t="t" r="r" b="b"/>
              <a:pathLst>
                <a:path w="2143" h="205" extrusionOk="0">
                  <a:moveTo>
                    <a:pt x="1021" y="1"/>
                  </a:moveTo>
                  <a:lnTo>
                    <a:pt x="102" y="103"/>
                  </a:lnTo>
                  <a:lnTo>
                    <a:pt x="0" y="103"/>
                  </a:lnTo>
                  <a:lnTo>
                    <a:pt x="102" y="205"/>
                  </a:lnTo>
                  <a:lnTo>
                    <a:pt x="2041" y="205"/>
                  </a:lnTo>
                  <a:lnTo>
                    <a:pt x="2143" y="103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514911" y="3522903"/>
              <a:ext cx="57702" cy="12632"/>
            </a:xfrm>
            <a:custGeom>
              <a:avLst/>
              <a:gdLst/>
              <a:ahLst/>
              <a:cxnLst/>
              <a:rect l="l" t="t" r="r" b="b"/>
              <a:pathLst>
                <a:path w="3266" h="715" extrusionOk="0">
                  <a:moveTo>
                    <a:pt x="103" y="1"/>
                  </a:moveTo>
                  <a:lnTo>
                    <a:pt x="1" y="103"/>
                  </a:lnTo>
                  <a:lnTo>
                    <a:pt x="103" y="205"/>
                  </a:lnTo>
                  <a:lnTo>
                    <a:pt x="1633" y="409"/>
                  </a:lnTo>
                  <a:lnTo>
                    <a:pt x="3265" y="715"/>
                  </a:lnTo>
                  <a:lnTo>
                    <a:pt x="3265" y="613"/>
                  </a:lnTo>
                  <a:lnTo>
                    <a:pt x="2449" y="409"/>
                  </a:lnTo>
                  <a:lnTo>
                    <a:pt x="1735" y="205"/>
                  </a:lnTo>
                  <a:lnTo>
                    <a:pt x="919" y="103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554577" y="3443607"/>
              <a:ext cx="25247" cy="3622"/>
            </a:xfrm>
            <a:custGeom>
              <a:avLst/>
              <a:gdLst/>
              <a:ahLst/>
              <a:cxnLst/>
              <a:rect l="l" t="t" r="r" b="b"/>
              <a:pathLst>
                <a:path w="1429" h="205" extrusionOk="0">
                  <a:moveTo>
                    <a:pt x="0" y="0"/>
                  </a:moveTo>
                  <a:lnTo>
                    <a:pt x="0" y="102"/>
                  </a:lnTo>
                  <a:lnTo>
                    <a:pt x="714" y="204"/>
                  </a:lnTo>
                  <a:lnTo>
                    <a:pt x="1428" y="204"/>
                  </a:lnTo>
                  <a:lnTo>
                    <a:pt x="1326" y="102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678945" y="3328249"/>
              <a:ext cx="526315" cy="789455"/>
            </a:xfrm>
            <a:custGeom>
              <a:avLst/>
              <a:gdLst/>
              <a:ahLst/>
              <a:cxnLst/>
              <a:rect l="l" t="t" r="r" b="b"/>
              <a:pathLst>
                <a:path w="29790" h="44684" extrusionOk="0">
                  <a:moveTo>
                    <a:pt x="29585" y="0"/>
                  </a:moveTo>
                  <a:lnTo>
                    <a:pt x="27137" y="918"/>
                  </a:lnTo>
                  <a:lnTo>
                    <a:pt x="24790" y="2040"/>
                  </a:lnTo>
                  <a:lnTo>
                    <a:pt x="22444" y="3163"/>
                  </a:lnTo>
                  <a:lnTo>
                    <a:pt x="20200" y="4489"/>
                  </a:lnTo>
                  <a:lnTo>
                    <a:pt x="19077" y="5203"/>
                  </a:lnTo>
                  <a:lnTo>
                    <a:pt x="17955" y="6019"/>
                  </a:lnTo>
                  <a:lnTo>
                    <a:pt x="16935" y="6937"/>
                  </a:lnTo>
                  <a:lnTo>
                    <a:pt x="15915" y="7855"/>
                  </a:lnTo>
                  <a:lnTo>
                    <a:pt x="14997" y="8773"/>
                  </a:lnTo>
                  <a:lnTo>
                    <a:pt x="14079" y="9794"/>
                  </a:lnTo>
                  <a:lnTo>
                    <a:pt x="13160" y="10814"/>
                  </a:lnTo>
                  <a:lnTo>
                    <a:pt x="12344" y="11936"/>
                  </a:lnTo>
                  <a:lnTo>
                    <a:pt x="10712" y="14282"/>
                  </a:lnTo>
                  <a:lnTo>
                    <a:pt x="9284" y="16629"/>
                  </a:lnTo>
                  <a:lnTo>
                    <a:pt x="7856" y="19077"/>
                  </a:lnTo>
                  <a:lnTo>
                    <a:pt x="6529" y="21628"/>
                  </a:lnTo>
                  <a:lnTo>
                    <a:pt x="5305" y="24178"/>
                  </a:lnTo>
                  <a:lnTo>
                    <a:pt x="4183" y="26830"/>
                  </a:lnTo>
                  <a:lnTo>
                    <a:pt x="3163" y="29483"/>
                  </a:lnTo>
                  <a:lnTo>
                    <a:pt x="2347" y="32135"/>
                  </a:lnTo>
                  <a:lnTo>
                    <a:pt x="1531" y="35196"/>
                  </a:lnTo>
                  <a:lnTo>
                    <a:pt x="816" y="38256"/>
                  </a:lnTo>
                  <a:lnTo>
                    <a:pt x="306" y="41419"/>
                  </a:lnTo>
                  <a:lnTo>
                    <a:pt x="0" y="44581"/>
                  </a:lnTo>
                  <a:lnTo>
                    <a:pt x="102" y="44683"/>
                  </a:lnTo>
                  <a:lnTo>
                    <a:pt x="204" y="44683"/>
                  </a:lnTo>
                  <a:lnTo>
                    <a:pt x="306" y="44581"/>
                  </a:lnTo>
                  <a:lnTo>
                    <a:pt x="714" y="41827"/>
                  </a:lnTo>
                  <a:lnTo>
                    <a:pt x="1224" y="39175"/>
                  </a:lnTo>
                  <a:lnTo>
                    <a:pt x="1837" y="36522"/>
                  </a:lnTo>
                  <a:lnTo>
                    <a:pt x="2551" y="33870"/>
                  </a:lnTo>
                  <a:lnTo>
                    <a:pt x="3367" y="31217"/>
                  </a:lnTo>
                  <a:lnTo>
                    <a:pt x="4285" y="28667"/>
                  </a:lnTo>
                  <a:lnTo>
                    <a:pt x="5305" y="26116"/>
                  </a:lnTo>
                  <a:lnTo>
                    <a:pt x="6427" y="23566"/>
                  </a:lnTo>
                  <a:lnTo>
                    <a:pt x="7550" y="21118"/>
                  </a:lnTo>
                  <a:lnTo>
                    <a:pt x="8876" y="18669"/>
                  </a:lnTo>
                  <a:lnTo>
                    <a:pt x="10304" y="16221"/>
                  </a:lnTo>
                  <a:lnTo>
                    <a:pt x="11732" y="13874"/>
                  </a:lnTo>
                  <a:lnTo>
                    <a:pt x="13364" y="11630"/>
                  </a:lnTo>
                  <a:lnTo>
                    <a:pt x="15201" y="9488"/>
                  </a:lnTo>
                  <a:lnTo>
                    <a:pt x="16119" y="8467"/>
                  </a:lnTo>
                  <a:lnTo>
                    <a:pt x="17139" y="7549"/>
                  </a:lnTo>
                  <a:lnTo>
                    <a:pt x="18159" y="6631"/>
                  </a:lnTo>
                  <a:lnTo>
                    <a:pt x="19281" y="5815"/>
                  </a:lnTo>
                  <a:lnTo>
                    <a:pt x="20506" y="4999"/>
                  </a:lnTo>
                  <a:lnTo>
                    <a:pt x="21730" y="4183"/>
                  </a:lnTo>
                  <a:lnTo>
                    <a:pt x="24382" y="2856"/>
                  </a:lnTo>
                  <a:lnTo>
                    <a:pt x="27035" y="1530"/>
                  </a:lnTo>
                  <a:lnTo>
                    <a:pt x="29687" y="306"/>
                  </a:lnTo>
                  <a:lnTo>
                    <a:pt x="29789" y="204"/>
                  </a:lnTo>
                  <a:lnTo>
                    <a:pt x="29789" y="102"/>
                  </a:lnTo>
                  <a:lnTo>
                    <a:pt x="29687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7761863" y="3324627"/>
              <a:ext cx="448808" cy="490273"/>
            </a:xfrm>
            <a:custGeom>
              <a:avLst/>
              <a:gdLst/>
              <a:ahLst/>
              <a:cxnLst/>
              <a:rect l="l" t="t" r="r" b="b"/>
              <a:pathLst>
                <a:path w="25403" h="27750" extrusionOk="0">
                  <a:moveTo>
                    <a:pt x="25402" y="1"/>
                  </a:moveTo>
                  <a:lnTo>
                    <a:pt x="23770" y="715"/>
                  </a:lnTo>
                  <a:lnTo>
                    <a:pt x="21934" y="1531"/>
                  </a:lnTo>
                  <a:lnTo>
                    <a:pt x="19689" y="2653"/>
                  </a:lnTo>
                  <a:lnTo>
                    <a:pt x="17139" y="4184"/>
                  </a:lnTo>
                  <a:lnTo>
                    <a:pt x="15813" y="5000"/>
                  </a:lnTo>
                  <a:lnTo>
                    <a:pt x="14486" y="6020"/>
                  </a:lnTo>
                  <a:lnTo>
                    <a:pt x="13160" y="7040"/>
                  </a:lnTo>
                  <a:lnTo>
                    <a:pt x="11834" y="8162"/>
                  </a:lnTo>
                  <a:lnTo>
                    <a:pt x="10610" y="9387"/>
                  </a:lnTo>
                  <a:lnTo>
                    <a:pt x="9386" y="10611"/>
                  </a:lnTo>
                  <a:lnTo>
                    <a:pt x="8263" y="12039"/>
                  </a:lnTo>
                  <a:lnTo>
                    <a:pt x="7243" y="13365"/>
                  </a:lnTo>
                  <a:lnTo>
                    <a:pt x="6223" y="14793"/>
                  </a:lnTo>
                  <a:lnTo>
                    <a:pt x="5305" y="16324"/>
                  </a:lnTo>
                  <a:lnTo>
                    <a:pt x="3673" y="19180"/>
                  </a:lnTo>
                  <a:lnTo>
                    <a:pt x="2346" y="21833"/>
                  </a:lnTo>
                  <a:lnTo>
                    <a:pt x="1326" y="24179"/>
                  </a:lnTo>
                  <a:lnTo>
                    <a:pt x="612" y="26117"/>
                  </a:lnTo>
                  <a:lnTo>
                    <a:pt x="0" y="27750"/>
                  </a:lnTo>
                  <a:lnTo>
                    <a:pt x="1734" y="26219"/>
                  </a:lnTo>
                  <a:lnTo>
                    <a:pt x="3571" y="24791"/>
                  </a:lnTo>
                  <a:lnTo>
                    <a:pt x="5509" y="23465"/>
                  </a:lnTo>
                  <a:lnTo>
                    <a:pt x="7447" y="22343"/>
                  </a:lnTo>
                  <a:lnTo>
                    <a:pt x="10406" y="20710"/>
                  </a:lnTo>
                  <a:lnTo>
                    <a:pt x="12956" y="19282"/>
                  </a:lnTo>
                  <a:lnTo>
                    <a:pt x="13976" y="18568"/>
                  </a:lnTo>
                  <a:lnTo>
                    <a:pt x="14895" y="17854"/>
                  </a:lnTo>
                  <a:lnTo>
                    <a:pt x="15609" y="17140"/>
                  </a:lnTo>
                  <a:lnTo>
                    <a:pt x="16119" y="16426"/>
                  </a:lnTo>
                  <a:lnTo>
                    <a:pt x="16221" y="16018"/>
                  </a:lnTo>
                  <a:lnTo>
                    <a:pt x="16323" y="15610"/>
                  </a:lnTo>
                  <a:lnTo>
                    <a:pt x="16221" y="15202"/>
                  </a:lnTo>
                  <a:lnTo>
                    <a:pt x="16119" y="14895"/>
                  </a:lnTo>
                  <a:lnTo>
                    <a:pt x="15813" y="14079"/>
                  </a:lnTo>
                  <a:lnTo>
                    <a:pt x="15405" y="13365"/>
                  </a:lnTo>
                  <a:lnTo>
                    <a:pt x="14895" y="12753"/>
                  </a:lnTo>
                  <a:lnTo>
                    <a:pt x="14384" y="12243"/>
                  </a:lnTo>
                  <a:lnTo>
                    <a:pt x="13874" y="11733"/>
                  </a:lnTo>
                  <a:lnTo>
                    <a:pt x="14588" y="12039"/>
                  </a:lnTo>
                  <a:lnTo>
                    <a:pt x="15303" y="12345"/>
                  </a:lnTo>
                  <a:lnTo>
                    <a:pt x="16221" y="12651"/>
                  </a:lnTo>
                  <a:lnTo>
                    <a:pt x="17241" y="12855"/>
                  </a:lnTo>
                  <a:lnTo>
                    <a:pt x="18669" y="12855"/>
                  </a:lnTo>
                  <a:lnTo>
                    <a:pt x="19179" y="12753"/>
                  </a:lnTo>
                  <a:lnTo>
                    <a:pt x="19587" y="12549"/>
                  </a:lnTo>
                  <a:lnTo>
                    <a:pt x="19893" y="12345"/>
                  </a:lnTo>
                  <a:lnTo>
                    <a:pt x="20301" y="11937"/>
                  </a:lnTo>
                  <a:lnTo>
                    <a:pt x="20608" y="11325"/>
                  </a:lnTo>
                  <a:lnTo>
                    <a:pt x="21526" y="9795"/>
                  </a:lnTo>
                  <a:lnTo>
                    <a:pt x="22444" y="7754"/>
                  </a:lnTo>
                  <a:lnTo>
                    <a:pt x="23362" y="5612"/>
                  </a:lnTo>
                  <a:lnTo>
                    <a:pt x="24790" y="1735"/>
                  </a:lnTo>
                  <a:lnTo>
                    <a:pt x="2540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770874" y="3366095"/>
              <a:ext cx="362290" cy="412766"/>
            </a:xfrm>
            <a:custGeom>
              <a:avLst/>
              <a:gdLst/>
              <a:ahLst/>
              <a:cxnLst/>
              <a:rect l="l" t="t" r="r" b="b"/>
              <a:pathLst>
                <a:path w="20506" h="23363" extrusionOk="0">
                  <a:moveTo>
                    <a:pt x="20506" y="0"/>
                  </a:moveTo>
                  <a:lnTo>
                    <a:pt x="18873" y="1123"/>
                  </a:lnTo>
                  <a:lnTo>
                    <a:pt x="17241" y="2245"/>
                  </a:lnTo>
                  <a:lnTo>
                    <a:pt x="15711" y="3469"/>
                  </a:lnTo>
                  <a:lnTo>
                    <a:pt x="14181" y="4693"/>
                  </a:lnTo>
                  <a:lnTo>
                    <a:pt x="12752" y="6019"/>
                  </a:lnTo>
                  <a:lnTo>
                    <a:pt x="11324" y="7346"/>
                  </a:lnTo>
                  <a:lnTo>
                    <a:pt x="9998" y="8774"/>
                  </a:lnTo>
                  <a:lnTo>
                    <a:pt x="8672" y="10202"/>
                  </a:lnTo>
                  <a:lnTo>
                    <a:pt x="7447" y="11732"/>
                  </a:lnTo>
                  <a:lnTo>
                    <a:pt x="6223" y="13263"/>
                  </a:lnTo>
                  <a:lnTo>
                    <a:pt x="3979" y="16425"/>
                  </a:lnTo>
                  <a:lnTo>
                    <a:pt x="1938" y="19792"/>
                  </a:lnTo>
                  <a:lnTo>
                    <a:pt x="0" y="23158"/>
                  </a:lnTo>
                  <a:lnTo>
                    <a:pt x="0" y="23260"/>
                  </a:lnTo>
                  <a:lnTo>
                    <a:pt x="0" y="23362"/>
                  </a:lnTo>
                  <a:lnTo>
                    <a:pt x="102" y="23362"/>
                  </a:lnTo>
                  <a:lnTo>
                    <a:pt x="204" y="23260"/>
                  </a:lnTo>
                  <a:lnTo>
                    <a:pt x="2755" y="19180"/>
                  </a:lnTo>
                  <a:lnTo>
                    <a:pt x="3673" y="19078"/>
                  </a:lnTo>
                  <a:lnTo>
                    <a:pt x="4489" y="19078"/>
                  </a:lnTo>
                  <a:lnTo>
                    <a:pt x="4489" y="18976"/>
                  </a:lnTo>
                  <a:lnTo>
                    <a:pt x="3673" y="18874"/>
                  </a:lnTo>
                  <a:lnTo>
                    <a:pt x="2959" y="18874"/>
                  </a:lnTo>
                  <a:lnTo>
                    <a:pt x="4387" y="16629"/>
                  </a:lnTo>
                  <a:lnTo>
                    <a:pt x="6019" y="14487"/>
                  </a:lnTo>
                  <a:lnTo>
                    <a:pt x="6937" y="14385"/>
                  </a:lnTo>
                  <a:lnTo>
                    <a:pt x="7855" y="14487"/>
                  </a:lnTo>
                  <a:lnTo>
                    <a:pt x="8774" y="14589"/>
                  </a:lnTo>
                  <a:lnTo>
                    <a:pt x="9692" y="14691"/>
                  </a:lnTo>
                  <a:lnTo>
                    <a:pt x="8774" y="14487"/>
                  </a:lnTo>
                  <a:lnTo>
                    <a:pt x="7855" y="14385"/>
                  </a:lnTo>
                  <a:lnTo>
                    <a:pt x="6937" y="14283"/>
                  </a:lnTo>
                  <a:lnTo>
                    <a:pt x="6121" y="14283"/>
                  </a:lnTo>
                  <a:lnTo>
                    <a:pt x="6835" y="13263"/>
                  </a:lnTo>
                  <a:lnTo>
                    <a:pt x="8366" y="13161"/>
                  </a:lnTo>
                  <a:lnTo>
                    <a:pt x="9896" y="13263"/>
                  </a:lnTo>
                  <a:lnTo>
                    <a:pt x="11426" y="13365"/>
                  </a:lnTo>
                  <a:lnTo>
                    <a:pt x="12956" y="13671"/>
                  </a:lnTo>
                  <a:lnTo>
                    <a:pt x="12956" y="13569"/>
                  </a:lnTo>
                  <a:lnTo>
                    <a:pt x="11426" y="13263"/>
                  </a:lnTo>
                  <a:lnTo>
                    <a:pt x="9998" y="13059"/>
                  </a:lnTo>
                  <a:lnTo>
                    <a:pt x="8468" y="12957"/>
                  </a:lnTo>
                  <a:lnTo>
                    <a:pt x="6937" y="13059"/>
                  </a:lnTo>
                  <a:lnTo>
                    <a:pt x="7753" y="12038"/>
                  </a:lnTo>
                  <a:lnTo>
                    <a:pt x="8876" y="11936"/>
                  </a:lnTo>
                  <a:lnTo>
                    <a:pt x="9896" y="12038"/>
                  </a:lnTo>
                  <a:lnTo>
                    <a:pt x="9896" y="11936"/>
                  </a:lnTo>
                  <a:lnTo>
                    <a:pt x="8876" y="11732"/>
                  </a:lnTo>
                  <a:lnTo>
                    <a:pt x="7957" y="11834"/>
                  </a:lnTo>
                  <a:lnTo>
                    <a:pt x="10202" y="9080"/>
                  </a:lnTo>
                  <a:lnTo>
                    <a:pt x="12548" y="6529"/>
                  </a:lnTo>
                  <a:lnTo>
                    <a:pt x="14078" y="6529"/>
                  </a:lnTo>
                  <a:lnTo>
                    <a:pt x="15507" y="6733"/>
                  </a:lnTo>
                  <a:lnTo>
                    <a:pt x="14181" y="6529"/>
                  </a:lnTo>
                  <a:lnTo>
                    <a:pt x="12752" y="6325"/>
                  </a:lnTo>
                  <a:lnTo>
                    <a:pt x="13670" y="5407"/>
                  </a:lnTo>
                  <a:lnTo>
                    <a:pt x="13772" y="5407"/>
                  </a:lnTo>
                  <a:lnTo>
                    <a:pt x="15099" y="5509"/>
                  </a:lnTo>
                  <a:lnTo>
                    <a:pt x="16527" y="5611"/>
                  </a:lnTo>
                  <a:lnTo>
                    <a:pt x="17853" y="5917"/>
                  </a:lnTo>
                  <a:lnTo>
                    <a:pt x="19179" y="6325"/>
                  </a:lnTo>
                  <a:lnTo>
                    <a:pt x="19179" y="6325"/>
                  </a:lnTo>
                  <a:lnTo>
                    <a:pt x="17955" y="5815"/>
                  </a:lnTo>
                  <a:lnTo>
                    <a:pt x="16629" y="5407"/>
                  </a:lnTo>
                  <a:lnTo>
                    <a:pt x="15303" y="5203"/>
                  </a:lnTo>
                  <a:lnTo>
                    <a:pt x="13874" y="5203"/>
                  </a:lnTo>
                  <a:lnTo>
                    <a:pt x="15507" y="3775"/>
                  </a:lnTo>
                  <a:lnTo>
                    <a:pt x="17037" y="2449"/>
                  </a:lnTo>
                  <a:lnTo>
                    <a:pt x="18771" y="1225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7906056" y="3640062"/>
              <a:ext cx="50476" cy="7244"/>
            </a:xfrm>
            <a:custGeom>
              <a:avLst/>
              <a:gdLst/>
              <a:ahLst/>
              <a:cxnLst/>
              <a:rect l="l" t="t" r="r" b="b"/>
              <a:pathLst>
                <a:path w="2857" h="410" extrusionOk="0">
                  <a:moveTo>
                    <a:pt x="0" y="1"/>
                  </a:moveTo>
                  <a:lnTo>
                    <a:pt x="0" y="103"/>
                  </a:lnTo>
                  <a:lnTo>
                    <a:pt x="1429" y="205"/>
                  </a:lnTo>
                  <a:lnTo>
                    <a:pt x="2857" y="409"/>
                  </a:lnTo>
                  <a:lnTo>
                    <a:pt x="2857" y="307"/>
                  </a:lnTo>
                  <a:lnTo>
                    <a:pt x="2143" y="205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057456" y="3440002"/>
              <a:ext cx="23462" cy="3622"/>
            </a:xfrm>
            <a:custGeom>
              <a:avLst/>
              <a:gdLst/>
              <a:ahLst/>
              <a:cxnLst/>
              <a:rect l="l" t="t" r="r" b="b"/>
              <a:pathLst>
                <a:path w="1328" h="205" extrusionOk="0">
                  <a:moveTo>
                    <a:pt x="715" y="0"/>
                  </a:moveTo>
                  <a:lnTo>
                    <a:pt x="1" y="102"/>
                  </a:lnTo>
                  <a:lnTo>
                    <a:pt x="1" y="204"/>
                  </a:lnTo>
                  <a:lnTo>
                    <a:pt x="1327" y="204"/>
                  </a:lnTo>
                  <a:lnTo>
                    <a:pt x="1327" y="102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7536538" y="3841941"/>
              <a:ext cx="392943" cy="515502"/>
            </a:xfrm>
            <a:custGeom>
              <a:avLst/>
              <a:gdLst/>
              <a:ahLst/>
              <a:cxnLst/>
              <a:rect l="l" t="t" r="r" b="b"/>
              <a:pathLst>
                <a:path w="22241" h="29178" extrusionOk="0">
                  <a:moveTo>
                    <a:pt x="3980" y="1"/>
                  </a:moveTo>
                  <a:lnTo>
                    <a:pt x="3163" y="6020"/>
                  </a:lnTo>
                  <a:lnTo>
                    <a:pt x="1" y="29178"/>
                  </a:lnTo>
                  <a:lnTo>
                    <a:pt x="22241" y="29178"/>
                  </a:lnTo>
                  <a:lnTo>
                    <a:pt x="19078" y="6020"/>
                  </a:lnTo>
                  <a:lnTo>
                    <a:pt x="182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7592423" y="3841941"/>
              <a:ext cx="281196" cy="106358"/>
            </a:xfrm>
            <a:custGeom>
              <a:avLst/>
              <a:gdLst/>
              <a:ahLst/>
              <a:cxnLst/>
              <a:rect l="l" t="t" r="r" b="b"/>
              <a:pathLst>
                <a:path w="15916" h="6020" extrusionOk="0">
                  <a:moveTo>
                    <a:pt x="817" y="1"/>
                  </a:moveTo>
                  <a:lnTo>
                    <a:pt x="0" y="6020"/>
                  </a:lnTo>
                  <a:lnTo>
                    <a:pt x="15915" y="6020"/>
                  </a:lnTo>
                  <a:lnTo>
                    <a:pt x="1509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570797" y="3805898"/>
              <a:ext cx="324446" cy="88338"/>
            </a:xfrm>
            <a:custGeom>
              <a:avLst/>
              <a:gdLst/>
              <a:ahLst/>
              <a:cxnLst/>
              <a:rect l="l" t="t" r="r" b="b"/>
              <a:pathLst>
                <a:path w="1836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18363" y="4999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/>
          <p:nvPr/>
        </p:nvSpPr>
        <p:spPr>
          <a:xfrm>
            <a:off x="2770904" y="4409793"/>
            <a:ext cx="829289" cy="191010"/>
          </a:xfrm>
          <a:custGeom>
            <a:avLst/>
            <a:gdLst/>
            <a:ahLst/>
            <a:cxnLst/>
            <a:rect l="l" t="t" r="r" b="b"/>
            <a:pathLst>
              <a:path w="41741" h="10954" extrusionOk="0">
                <a:moveTo>
                  <a:pt x="20870" y="0"/>
                </a:moveTo>
                <a:lnTo>
                  <a:pt x="18745" y="55"/>
                </a:lnTo>
                <a:lnTo>
                  <a:pt x="16674" y="109"/>
                </a:lnTo>
                <a:lnTo>
                  <a:pt x="14658" y="273"/>
                </a:lnTo>
                <a:lnTo>
                  <a:pt x="12751" y="436"/>
                </a:lnTo>
                <a:lnTo>
                  <a:pt x="10898" y="709"/>
                </a:lnTo>
                <a:lnTo>
                  <a:pt x="9209" y="981"/>
                </a:lnTo>
                <a:lnTo>
                  <a:pt x="7574" y="1254"/>
                </a:lnTo>
                <a:lnTo>
                  <a:pt x="6103" y="1635"/>
                </a:lnTo>
                <a:lnTo>
                  <a:pt x="4741" y="2017"/>
                </a:lnTo>
                <a:lnTo>
                  <a:pt x="3542" y="2452"/>
                </a:lnTo>
                <a:lnTo>
                  <a:pt x="2507" y="2888"/>
                </a:lnTo>
                <a:lnTo>
                  <a:pt x="1635" y="3379"/>
                </a:lnTo>
                <a:lnTo>
                  <a:pt x="927" y="3869"/>
                </a:lnTo>
                <a:lnTo>
                  <a:pt x="654" y="4142"/>
                </a:lnTo>
                <a:lnTo>
                  <a:pt x="382" y="4360"/>
                </a:lnTo>
                <a:lnTo>
                  <a:pt x="218" y="4632"/>
                </a:lnTo>
                <a:lnTo>
                  <a:pt x="109" y="4905"/>
                </a:lnTo>
                <a:lnTo>
                  <a:pt x="0" y="5177"/>
                </a:lnTo>
                <a:lnTo>
                  <a:pt x="0" y="5504"/>
                </a:lnTo>
                <a:lnTo>
                  <a:pt x="0" y="5776"/>
                </a:lnTo>
                <a:lnTo>
                  <a:pt x="109" y="6049"/>
                </a:lnTo>
                <a:lnTo>
                  <a:pt x="218" y="6321"/>
                </a:lnTo>
                <a:lnTo>
                  <a:pt x="382" y="6594"/>
                </a:lnTo>
                <a:lnTo>
                  <a:pt x="654" y="6866"/>
                </a:lnTo>
                <a:lnTo>
                  <a:pt x="927" y="7084"/>
                </a:lnTo>
                <a:lnTo>
                  <a:pt x="1635" y="7629"/>
                </a:lnTo>
                <a:lnTo>
                  <a:pt x="2507" y="8065"/>
                </a:lnTo>
                <a:lnTo>
                  <a:pt x="3542" y="8555"/>
                </a:lnTo>
                <a:lnTo>
                  <a:pt x="4741" y="8937"/>
                </a:lnTo>
                <a:lnTo>
                  <a:pt x="6103" y="9318"/>
                </a:lnTo>
                <a:lnTo>
                  <a:pt x="7574" y="9700"/>
                </a:lnTo>
                <a:lnTo>
                  <a:pt x="9209" y="10027"/>
                </a:lnTo>
                <a:lnTo>
                  <a:pt x="10898" y="10299"/>
                </a:lnTo>
                <a:lnTo>
                  <a:pt x="12751" y="10517"/>
                </a:lnTo>
                <a:lnTo>
                  <a:pt x="14658" y="10681"/>
                </a:lnTo>
                <a:lnTo>
                  <a:pt x="16674" y="10844"/>
                </a:lnTo>
                <a:lnTo>
                  <a:pt x="18745" y="10899"/>
                </a:lnTo>
                <a:lnTo>
                  <a:pt x="20870" y="10953"/>
                </a:lnTo>
                <a:lnTo>
                  <a:pt x="22995" y="10899"/>
                </a:lnTo>
                <a:lnTo>
                  <a:pt x="25066" y="10844"/>
                </a:lnTo>
                <a:lnTo>
                  <a:pt x="27082" y="10681"/>
                </a:lnTo>
                <a:lnTo>
                  <a:pt x="28989" y="10517"/>
                </a:lnTo>
                <a:lnTo>
                  <a:pt x="30842" y="10299"/>
                </a:lnTo>
                <a:lnTo>
                  <a:pt x="32531" y="10027"/>
                </a:lnTo>
                <a:lnTo>
                  <a:pt x="34166" y="9700"/>
                </a:lnTo>
                <a:lnTo>
                  <a:pt x="35637" y="9318"/>
                </a:lnTo>
                <a:lnTo>
                  <a:pt x="37000" y="8937"/>
                </a:lnTo>
                <a:lnTo>
                  <a:pt x="38198" y="8555"/>
                </a:lnTo>
                <a:lnTo>
                  <a:pt x="39234" y="8065"/>
                </a:lnTo>
                <a:lnTo>
                  <a:pt x="40106" y="7629"/>
                </a:lnTo>
                <a:lnTo>
                  <a:pt x="40814" y="7084"/>
                </a:lnTo>
                <a:lnTo>
                  <a:pt x="41086" y="6866"/>
                </a:lnTo>
                <a:lnTo>
                  <a:pt x="41359" y="6594"/>
                </a:lnTo>
                <a:lnTo>
                  <a:pt x="41522" y="6321"/>
                </a:lnTo>
                <a:lnTo>
                  <a:pt x="41631" y="6049"/>
                </a:lnTo>
                <a:lnTo>
                  <a:pt x="41740" y="5776"/>
                </a:lnTo>
                <a:lnTo>
                  <a:pt x="41740" y="5504"/>
                </a:lnTo>
                <a:lnTo>
                  <a:pt x="41740" y="5177"/>
                </a:lnTo>
                <a:lnTo>
                  <a:pt x="41631" y="4905"/>
                </a:lnTo>
                <a:lnTo>
                  <a:pt x="41522" y="4632"/>
                </a:lnTo>
                <a:lnTo>
                  <a:pt x="41359" y="4360"/>
                </a:lnTo>
                <a:lnTo>
                  <a:pt x="41086" y="4142"/>
                </a:lnTo>
                <a:lnTo>
                  <a:pt x="40814" y="3869"/>
                </a:lnTo>
                <a:lnTo>
                  <a:pt x="40106" y="3379"/>
                </a:lnTo>
                <a:lnTo>
                  <a:pt x="39234" y="2888"/>
                </a:lnTo>
                <a:lnTo>
                  <a:pt x="38198" y="2452"/>
                </a:lnTo>
                <a:lnTo>
                  <a:pt x="37000" y="2017"/>
                </a:lnTo>
                <a:lnTo>
                  <a:pt x="35637" y="1635"/>
                </a:lnTo>
                <a:lnTo>
                  <a:pt x="34166" y="1254"/>
                </a:lnTo>
                <a:lnTo>
                  <a:pt x="32531" y="981"/>
                </a:lnTo>
                <a:lnTo>
                  <a:pt x="30842" y="709"/>
                </a:lnTo>
                <a:lnTo>
                  <a:pt x="28989" y="436"/>
                </a:lnTo>
                <a:lnTo>
                  <a:pt x="27082" y="273"/>
                </a:lnTo>
                <a:lnTo>
                  <a:pt x="25066" y="109"/>
                </a:lnTo>
                <a:lnTo>
                  <a:pt x="22995" y="55"/>
                </a:lnTo>
                <a:lnTo>
                  <a:pt x="2087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flipH="1">
            <a:off x="3031063" y="18479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flipH="1">
            <a:off x="2749563" y="163765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7798175" y="6096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601288" y="8223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do list">
  <p:cSld name="CUSTOM_2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/>
          <p:nvPr/>
        </p:nvSpPr>
        <p:spPr>
          <a:xfrm>
            <a:off x="7319788" y="16644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7516675" y="18771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7798175" y="16668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2533304" y="638177"/>
            <a:ext cx="5010833" cy="3562011"/>
            <a:chOff x="2685495" y="765590"/>
            <a:chExt cx="4044256" cy="3433264"/>
          </a:xfrm>
        </p:grpSpPr>
        <p:sp>
          <p:nvSpPr>
            <p:cNvPr id="229" name="Google Shape;229;p18"/>
            <p:cNvSpPr/>
            <p:nvPr/>
          </p:nvSpPr>
          <p:spPr>
            <a:xfrm>
              <a:off x="2774423" y="765590"/>
              <a:ext cx="3955328" cy="3433264"/>
            </a:xfrm>
            <a:custGeom>
              <a:avLst/>
              <a:gdLst/>
              <a:ahLst/>
              <a:cxnLst/>
              <a:rect l="l" t="t" r="r" b="b"/>
              <a:pathLst>
                <a:path w="172083" h="155898" extrusionOk="0">
                  <a:moveTo>
                    <a:pt x="0" y="0"/>
                  </a:moveTo>
                  <a:lnTo>
                    <a:pt x="0" y="155898"/>
                  </a:lnTo>
                  <a:lnTo>
                    <a:pt x="172082" y="155734"/>
                  </a:lnTo>
                  <a:lnTo>
                    <a:pt x="172082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2774423" y="765590"/>
              <a:ext cx="3955328" cy="3433264"/>
            </a:xfrm>
            <a:custGeom>
              <a:avLst/>
              <a:gdLst/>
              <a:ahLst/>
              <a:cxnLst/>
              <a:rect l="l" t="t" r="r" b="b"/>
              <a:pathLst>
                <a:path w="172083" h="155898" fill="none" extrusionOk="0">
                  <a:moveTo>
                    <a:pt x="172082" y="155734"/>
                  </a:moveTo>
                  <a:lnTo>
                    <a:pt x="0" y="155898"/>
                  </a:lnTo>
                  <a:lnTo>
                    <a:pt x="0" y="0"/>
                  </a:lnTo>
                  <a:lnTo>
                    <a:pt x="172082" y="0"/>
                  </a:lnTo>
                  <a:lnTo>
                    <a:pt x="172082" y="1557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774423" y="765590"/>
              <a:ext cx="3955328" cy="3433264"/>
            </a:xfrm>
            <a:custGeom>
              <a:avLst/>
              <a:gdLst/>
              <a:ahLst/>
              <a:cxnLst/>
              <a:rect l="l" t="t" r="r" b="b"/>
              <a:pathLst>
                <a:path w="172083" h="155898" extrusionOk="0">
                  <a:moveTo>
                    <a:pt x="168214" y="0"/>
                  </a:moveTo>
                  <a:lnTo>
                    <a:pt x="168268" y="155734"/>
                  </a:lnTo>
                  <a:lnTo>
                    <a:pt x="0" y="155898"/>
                  </a:lnTo>
                  <a:lnTo>
                    <a:pt x="0" y="155898"/>
                  </a:lnTo>
                  <a:lnTo>
                    <a:pt x="172082" y="155734"/>
                  </a:lnTo>
                  <a:lnTo>
                    <a:pt x="172082" y="0"/>
                  </a:lnTo>
                  <a:close/>
                </a:path>
              </a:pathLst>
            </a:custGeom>
            <a:solidFill>
              <a:srgbClr val="CF9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2774423" y="765590"/>
              <a:ext cx="3955328" cy="3433264"/>
            </a:xfrm>
            <a:custGeom>
              <a:avLst/>
              <a:gdLst/>
              <a:ahLst/>
              <a:cxnLst/>
              <a:rect l="l" t="t" r="r" b="b"/>
              <a:pathLst>
                <a:path w="172083" h="15589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8214" y="0"/>
                  </a:lnTo>
                  <a:lnTo>
                    <a:pt x="168268" y="155734"/>
                  </a:lnTo>
                  <a:lnTo>
                    <a:pt x="0" y="155898"/>
                  </a:lnTo>
                  <a:lnTo>
                    <a:pt x="0" y="155898"/>
                  </a:lnTo>
                  <a:lnTo>
                    <a:pt x="172082" y="155734"/>
                  </a:lnTo>
                  <a:lnTo>
                    <a:pt x="17208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685495" y="765590"/>
              <a:ext cx="3956592" cy="3433264"/>
            </a:xfrm>
            <a:custGeom>
              <a:avLst/>
              <a:gdLst/>
              <a:ahLst/>
              <a:cxnLst/>
              <a:rect l="l" t="t" r="r" b="b"/>
              <a:pathLst>
                <a:path w="172138" h="155898" extrusionOk="0">
                  <a:moveTo>
                    <a:pt x="1" y="0"/>
                  </a:moveTo>
                  <a:lnTo>
                    <a:pt x="1" y="155898"/>
                  </a:lnTo>
                  <a:lnTo>
                    <a:pt x="172137" y="155734"/>
                  </a:lnTo>
                  <a:lnTo>
                    <a:pt x="172083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685495" y="765590"/>
              <a:ext cx="3956592" cy="3433264"/>
            </a:xfrm>
            <a:custGeom>
              <a:avLst/>
              <a:gdLst/>
              <a:ahLst/>
              <a:cxnLst/>
              <a:rect l="l" t="t" r="r" b="b"/>
              <a:pathLst>
                <a:path w="172138" h="155898" fill="none" extrusionOk="0">
                  <a:moveTo>
                    <a:pt x="172137" y="155734"/>
                  </a:moveTo>
                  <a:lnTo>
                    <a:pt x="1" y="155898"/>
                  </a:lnTo>
                  <a:lnTo>
                    <a:pt x="1" y="0"/>
                  </a:lnTo>
                  <a:lnTo>
                    <a:pt x="172083" y="0"/>
                  </a:lnTo>
                  <a:lnTo>
                    <a:pt x="172137" y="1557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853330" y="902367"/>
              <a:ext cx="3623424" cy="3122482"/>
            </a:xfrm>
            <a:custGeom>
              <a:avLst/>
              <a:gdLst/>
              <a:ahLst/>
              <a:cxnLst/>
              <a:rect l="l" t="t" r="r" b="b"/>
              <a:pathLst>
                <a:path w="157643" h="141786" extrusionOk="0">
                  <a:moveTo>
                    <a:pt x="153773" y="1"/>
                  </a:moveTo>
                  <a:lnTo>
                    <a:pt x="0" y="1363"/>
                  </a:lnTo>
                  <a:lnTo>
                    <a:pt x="3869" y="141786"/>
                  </a:lnTo>
                  <a:lnTo>
                    <a:pt x="157642" y="140314"/>
                  </a:lnTo>
                  <a:lnTo>
                    <a:pt x="15377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853330" y="902367"/>
              <a:ext cx="3623424" cy="3122482"/>
            </a:xfrm>
            <a:custGeom>
              <a:avLst/>
              <a:gdLst/>
              <a:ahLst/>
              <a:cxnLst/>
              <a:rect l="l" t="t" r="r" b="b"/>
              <a:pathLst>
                <a:path w="157643" h="141786" fill="none" extrusionOk="0">
                  <a:moveTo>
                    <a:pt x="157642" y="140314"/>
                  </a:moveTo>
                  <a:lnTo>
                    <a:pt x="3869" y="141786"/>
                  </a:lnTo>
                  <a:lnTo>
                    <a:pt x="0" y="1363"/>
                  </a:lnTo>
                  <a:lnTo>
                    <a:pt x="153773" y="1"/>
                  </a:lnTo>
                  <a:lnTo>
                    <a:pt x="157642" y="140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872108" y="892788"/>
              <a:ext cx="3585844" cy="3138052"/>
            </a:xfrm>
            <a:custGeom>
              <a:avLst/>
              <a:gdLst/>
              <a:ahLst/>
              <a:cxnLst/>
              <a:rect l="l" t="t" r="r" b="b"/>
              <a:pathLst>
                <a:path w="156008" h="142493" extrusionOk="0">
                  <a:moveTo>
                    <a:pt x="2616" y="0"/>
                  </a:moveTo>
                  <a:lnTo>
                    <a:pt x="1" y="140422"/>
                  </a:lnTo>
                  <a:lnTo>
                    <a:pt x="153392" y="142493"/>
                  </a:lnTo>
                  <a:lnTo>
                    <a:pt x="156008" y="2234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872108" y="892788"/>
              <a:ext cx="3585844" cy="3138052"/>
            </a:xfrm>
            <a:custGeom>
              <a:avLst/>
              <a:gdLst/>
              <a:ahLst/>
              <a:cxnLst/>
              <a:rect l="l" t="t" r="r" b="b"/>
              <a:pathLst>
                <a:path w="156008" h="142493" fill="none" extrusionOk="0">
                  <a:moveTo>
                    <a:pt x="153392" y="142493"/>
                  </a:moveTo>
                  <a:lnTo>
                    <a:pt x="1" y="140422"/>
                  </a:lnTo>
                  <a:lnTo>
                    <a:pt x="2616" y="0"/>
                  </a:lnTo>
                  <a:lnTo>
                    <a:pt x="156008" y="2234"/>
                  </a:lnTo>
                  <a:lnTo>
                    <a:pt x="153392" y="1424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883394" y="917981"/>
              <a:ext cx="3564560" cy="3092466"/>
            </a:xfrm>
            <a:custGeom>
              <a:avLst/>
              <a:gdLst/>
              <a:ahLst/>
              <a:cxnLst/>
              <a:rect l="l" t="t" r="r" b="b"/>
              <a:pathLst>
                <a:path w="155082" h="140423" extrusionOk="0">
                  <a:moveTo>
                    <a:pt x="0" y="0"/>
                  </a:moveTo>
                  <a:lnTo>
                    <a:pt x="1417" y="140423"/>
                  </a:lnTo>
                  <a:lnTo>
                    <a:pt x="155081" y="140259"/>
                  </a:lnTo>
                  <a:lnTo>
                    <a:pt x="153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883394" y="917981"/>
              <a:ext cx="3564560" cy="3092466"/>
            </a:xfrm>
            <a:custGeom>
              <a:avLst/>
              <a:gdLst/>
              <a:ahLst/>
              <a:cxnLst/>
              <a:rect l="l" t="t" r="r" b="b"/>
              <a:pathLst>
                <a:path w="155082" h="140423" fill="none" extrusionOk="0">
                  <a:moveTo>
                    <a:pt x="155081" y="140259"/>
                  </a:moveTo>
                  <a:lnTo>
                    <a:pt x="1417" y="140423"/>
                  </a:lnTo>
                  <a:lnTo>
                    <a:pt x="0" y="0"/>
                  </a:lnTo>
                  <a:lnTo>
                    <a:pt x="153610" y="0"/>
                  </a:lnTo>
                  <a:lnTo>
                    <a:pt x="155081" y="1402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4357014" y="385572"/>
            <a:ext cx="1182371" cy="493232"/>
            <a:chOff x="4160889" y="514784"/>
            <a:chExt cx="1182371" cy="493232"/>
          </a:xfrm>
        </p:grpSpPr>
        <p:sp>
          <p:nvSpPr>
            <p:cNvPr id="242" name="Google Shape;242;p18"/>
            <p:cNvSpPr/>
            <p:nvPr/>
          </p:nvSpPr>
          <p:spPr>
            <a:xfrm>
              <a:off x="4160889" y="688778"/>
              <a:ext cx="1182371" cy="319238"/>
            </a:xfrm>
            <a:custGeom>
              <a:avLst/>
              <a:gdLst/>
              <a:ahLst/>
              <a:cxnLst/>
              <a:rect l="l" t="t" r="r" b="b"/>
              <a:pathLst>
                <a:path w="51441" h="14496" extrusionOk="0">
                  <a:moveTo>
                    <a:pt x="3488" y="1"/>
                  </a:moveTo>
                  <a:lnTo>
                    <a:pt x="1" y="14495"/>
                  </a:lnTo>
                  <a:lnTo>
                    <a:pt x="51440" y="14495"/>
                  </a:lnTo>
                  <a:lnTo>
                    <a:pt x="4975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407631" y="514784"/>
              <a:ext cx="728969" cy="174022"/>
            </a:xfrm>
            <a:custGeom>
              <a:avLst/>
              <a:gdLst/>
              <a:ahLst/>
              <a:cxnLst/>
              <a:rect l="l" t="t" r="r" b="b"/>
              <a:pathLst>
                <a:path w="31715" h="7902" extrusionOk="0">
                  <a:moveTo>
                    <a:pt x="16566" y="2235"/>
                  </a:moveTo>
                  <a:lnTo>
                    <a:pt x="16893" y="2344"/>
                  </a:lnTo>
                  <a:lnTo>
                    <a:pt x="17165" y="2507"/>
                  </a:lnTo>
                  <a:lnTo>
                    <a:pt x="17383" y="2671"/>
                  </a:lnTo>
                  <a:lnTo>
                    <a:pt x="17547" y="2889"/>
                  </a:lnTo>
                  <a:lnTo>
                    <a:pt x="17710" y="3161"/>
                  </a:lnTo>
                  <a:lnTo>
                    <a:pt x="17819" y="3488"/>
                  </a:lnTo>
                  <a:lnTo>
                    <a:pt x="17873" y="3815"/>
                  </a:lnTo>
                  <a:lnTo>
                    <a:pt x="17873" y="3978"/>
                  </a:lnTo>
                  <a:lnTo>
                    <a:pt x="17764" y="4305"/>
                  </a:lnTo>
                  <a:lnTo>
                    <a:pt x="17655" y="4632"/>
                  </a:lnTo>
                  <a:lnTo>
                    <a:pt x="17492" y="4959"/>
                  </a:lnTo>
                  <a:lnTo>
                    <a:pt x="17274" y="5177"/>
                  </a:lnTo>
                  <a:lnTo>
                    <a:pt x="17002" y="5395"/>
                  </a:lnTo>
                  <a:lnTo>
                    <a:pt x="16729" y="5559"/>
                  </a:lnTo>
                  <a:lnTo>
                    <a:pt x="16402" y="5668"/>
                  </a:lnTo>
                  <a:lnTo>
                    <a:pt x="16021" y="5722"/>
                  </a:lnTo>
                  <a:lnTo>
                    <a:pt x="15694" y="5668"/>
                  </a:lnTo>
                  <a:lnTo>
                    <a:pt x="15421" y="5613"/>
                  </a:lnTo>
                  <a:lnTo>
                    <a:pt x="15149" y="5450"/>
                  </a:lnTo>
                  <a:lnTo>
                    <a:pt x="14931" y="5232"/>
                  </a:lnTo>
                  <a:lnTo>
                    <a:pt x="14713" y="5014"/>
                  </a:lnTo>
                  <a:lnTo>
                    <a:pt x="14604" y="4741"/>
                  </a:lnTo>
                  <a:lnTo>
                    <a:pt x="14495" y="4469"/>
                  </a:lnTo>
                  <a:lnTo>
                    <a:pt x="14441" y="4142"/>
                  </a:lnTo>
                  <a:lnTo>
                    <a:pt x="14441" y="3978"/>
                  </a:lnTo>
                  <a:lnTo>
                    <a:pt x="14495" y="3597"/>
                  </a:lnTo>
                  <a:lnTo>
                    <a:pt x="14658" y="3270"/>
                  </a:lnTo>
                  <a:lnTo>
                    <a:pt x="14822" y="2998"/>
                  </a:lnTo>
                  <a:lnTo>
                    <a:pt x="15040" y="2725"/>
                  </a:lnTo>
                  <a:lnTo>
                    <a:pt x="15312" y="2507"/>
                  </a:lnTo>
                  <a:lnTo>
                    <a:pt x="15585" y="2344"/>
                  </a:lnTo>
                  <a:lnTo>
                    <a:pt x="15912" y="2289"/>
                  </a:lnTo>
                  <a:lnTo>
                    <a:pt x="16293" y="2235"/>
                  </a:lnTo>
                  <a:close/>
                  <a:moveTo>
                    <a:pt x="1853" y="1"/>
                  </a:moveTo>
                  <a:lnTo>
                    <a:pt x="0" y="7902"/>
                  </a:lnTo>
                  <a:lnTo>
                    <a:pt x="31714" y="7902"/>
                  </a:lnTo>
                  <a:lnTo>
                    <a:pt x="3057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407631" y="650372"/>
              <a:ext cx="728969" cy="38429"/>
            </a:xfrm>
            <a:custGeom>
              <a:avLst/>
              <a:gdLst/>
              <a:ahLst/>
              <a:cxnLst/>
              <a:rect l="l" t="t" r="r" b="b"/>
              <a:pathLst>
                <a:path w="31715" h="1745" extrusionOk="0">
                  <a:moveTo>
                    <a:pt x="436" y="1"/>
                  </a:moveTo>
                  <a:lnTo>
                    <a:pt x="0" y="1745"/>
                  </a:lnTo>
                  <a:lnTo>
                    <a:pt x="31714" y="1745"/>
                  </a:lnTo>
                  <a:lnTo>
                    <a:pt x="3149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8"/>
          <p:cNvSpPr txBox="1">
            <a:spLocks noGrp="1"/>
          </p:cNvSpPr>
          <p:nvPr>
            <p:ph type="subTitle" idx="1"/>
          </p:nvPr>
        </p:nvSpPr>
        <p:spPr>
          <a:xfrm>
            <a:off x="3711686" y="1736400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subTitle" idx="2"/>
          </p:nvPr>
        </p:nvSpPr>
        <p:spPr>
          <a:xfrm>
            <a:off x="3711686" y="2276441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3"/>
          </p:nvPr>
        </p:nvSpPr>
        <p:spPr>
          <a:xfrm>
            <a:off x="3711686" y="2816482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4"/>
          </p:nvPr>
        </p:nvSpPr>
        <p:spPr>
          <a:xfrm>
            <a:off x="3711686" y="3356524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217001" y="1736400"/>
            <a:ext cx="350400" cy="3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3217001" y="2288606"/>
            <a:ext cx="350400" cy="3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3217001" y="2840812"/>
            <a:ext cx="350400" cy="3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3217001" y="3393017"/>
            <a:ext cx="350400" cy="3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/>
          </p:nvPr>
        </p:nvSpPr>
        <p:spPr>
          <a:xfrm>
            <a:off x="3961575" y="1066800"/>
            <a:ext cx="21543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1552575" y="60960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1749462" y="8223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-20347" y="-2965545"/>
            <a:ext cx="964500" cy="8192900"/>
            <a:chOff x="-20347" y="-2965545"/>
            <a:chExt cx="964500" cy="8192900"/>
          </a:xfrm>
        </p:grpSpPr>
        <p:sp>
          <p:nvSpPr>
            <p:cNvPr id="257" name="Google Shape;257;p18"/>
            <p:cNvSpPr/>
            <p:nvPr/>
          </p:nvSpPr>
          <p:spPr>
            <a:xfrm rot="10800000" flipH="1">
              <a:off x="-20347" y="-296554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-20347" y="1327655"/>
              <a:ext cx="964500" cy="3899700"/>
            </a:xfrm>
            <a:prstGeom prst="round1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3_3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/>
          <p:nvPr/>
        </p:nvSpPr>
        <p:spPr>
          <a:xfrm flipH="1">
            <a:off x="1898925" y="19547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1"/>
          <p:cNvGrpSpPr/>
          <p:nvPr/>
        </p:nvGrpSpPr>
        <p:grpSpPr>
          <a:xfrm>
            <a:off x="2219236" y="1202570"/>
            <a:ext cx="5403630" cy="3314521"/>
            <a:chOff x="2219236" y="1219172"/>
            <a:chExt cx="5403630" cy="3314521"/>
          </a:xfrm>
        </p:grpSpPr>
        <p:sp>
          <p:nvSpPr>
            <p:cNvPr id="285" name="Google Shape;285;p21"/>
            <p:cNvSpPr/>
            <p:nvPr/>
          </p:nvSpPr>
          <p:spPr>
            <a:xfrm>
              <a:off x="2219236" y="1334046"/>
              <a:ext cx="2278543" cy="3199648"/>
            </a:xfrm>
            <a:custGeom>
              <a:avLst/>
              <a:gdLst/>
              <a:ahLst/>
              <a:cxnLst/>
              <a:rect l="l" t="t" r="r" b="b"/>
              <a:pathLst>
                <a:path w="90851" h="128487" extrusionOk="0">
                  <a:moveTo>
                    <a:pt x="1" y="0"/>
                  </a:moveTo>
                  <a:lnTo>
                    <a:pt x="1" y="128487"/>
                  </a:lnTo>
                  <a:lnTo>
                    <a:pt x="90851" y="128487"/>
                  </a:lnTo>
                  <a:lnTo>
                    <a:pt x="90851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219236" y="1334046"/>
              <a:ext cx="2278543" cy="3199648"/>
            </a:xfrm>
            <a:custGeom>
              <a:avLst/>
              <a:gdLst/>
              <a:ahLst/>
              <a:cxnLst/>
              <a:rect l="l" t="t" r="r" b="b"/>
              <a:pathLst>
                <a:path w="90851" h="128487" fill="none" extrusionOk="0">
                  <a:moveTo>
                    <a:pt x="1" y="0"/>
                  </a:moveTo>
                  <a:lnTo>
                    <a:pt x="90851" y="0"/>
                  </a:lnTo>
                  <a:lnTo>
                    <a:pt x="90851" y="128487"/>
                  </a:lnTo>
                  <a:lnTo>
                    <a:pt x="1" y="1284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219236" y="1334046"/>
              <a:ext cx="277259" cy="3199648"/>
            </a:xfrm>
            <a:custGeom>
              <a:avLst/>
              <a:gdLst/>
              <a:ahLst/>
              <a:cxnLst/>
              <a:rect l="l" t="t" r="r" b="b"/>
              <a:pathLst>
                <a:path w="11055" h="128487" extrusionOk="0">
                  <a:moveTo>
                    <a:pt x="1" y="0"/>
                  </a:moveTo>
                  <a:lnTo>
                    <a:pt x="4477" y="128487"/>
                  </a:lnTo>
                  <a:lnTo>
                    <a:pt x="11054" y="128487"/>
                  </a:lnTo>
                  <a:lnTo>
                    <a:pt x="6578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219236" y="1334046"/>
              <a:ext cx="277259" cy="3199648"/>
            </a:xfrm>
            <a:custGeom>
              <a:avLst/>
              <a:gdLst/>
              <a:ahLst/>
              <a:cxnLst/>
              <a:rect l="l" t="t" r="r" b="b"/>
              <a:pathLst>
                <a:path w="11055" h="128487" fill="none" extrusionOk="0">
                  <a:moveTo>
                    <a:pt x="11054" y="128487"/>
                  </a:moveTo>
                  <a:lnTo>
                    <a:pt x="4477" y="128487"/>
                  </a:lnTo>
                  <a:lnTo>
                    <a:pt x="1" y="0"/>
                  </a:lnTo>
                  <a:lnTo>
                    <a:pt x="6578" y="0"/>
                  </a:lnTo>
                  <a:lnTo>
                    <a:pt x="11054" y="128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384207" y="1334046"/>
              <a:ext cx="5238660" cy="3199648"/>
            </a:xfrm>
            <a:custGeom>
              <a:avLst/>
              <a:gdLst/>
              <a:ahLst/>
              <a:cxnLst/>
              <a:rect l="l" t="t" r="r" b="b"/>
              <a:pathLst>
                <a:path w="208878" h="128487" extrusionOk="0">
                  <a:moveTo>
                    <a:pt x="0" y="0"/>
                  </a:moveTo>
                  <a:lnTo>
                    <a:pt x="4476" y="128487"/>
                  </a:lnTo>
                  <a:lnTo>
                    <a:pt x="208877" y="128487"/>
                  </a:lnTo>
                  <a:lnTo>
                    <a:pt x="20440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2384207" y="1334046"/>
              <a:ext cx="5238660" cy="3199648"/>
            </a:xfrm>
            <a:custGeom>
              <a:avLst/>
              <a:gdLst/>
              <a:ahLst/>
              <a:cxnLst/>
              <a:rect l="l" t="t" r="r" b="b"/>
              <a:pathLst>
                <a:path w="208878" h="128487" fill="none" extrusionOk="0">
                  <a:moveTo>
                    <a:pt x="208877" y="128487"/>
                  </a:moveTo>
                  <a:lnTo>
                    <a:pt x="4476" y="128487"/>
                  </a:lnTo>
                  <a:lnTo>
                    <a:pt x="0" y="0"/>
                  </a:lnTo>
                  <a:lnTo>
                    <a:pt x="204401" y="0"/>
                  </a:lnTo>
                  <a:lnTo>
                    <a:pt x="208877" y="1284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2774813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280" y="731"/>
                  </a:lnTo>
                  <a:lnTo>
                    <a:pt x="1005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46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71" y="4613"/>
                  </a:lnTo>
                  <a:lnTo>
                    <a:pt x="1371" y="4019"/>
                  </a:lnTo>
                  <a:lnTo>
                    <a:pt x="1462" y="3426"/>
                  </a:lnTo>
                  <a:lnTo>
                    <a:pt x="1599" y="2832"/>
                  </a:lnTo>
                  <a:lnTo>
                    <a:pt x="1828" y="2284"/>
                  </a:lnTo>
                  <a:lnTo>
                    <a:pt x="1919" y="2101"/>
                  </a:lnTo>
                  <a:lnTo>
                    <a:pt x="2010" y="1918"/>
                  </a:lnTo>
                  <a:lnTo>
                    <a:pt x="2330" y="1644"/>
                  </a:lnTo>
                  <a:lnTo>
                    <a:pt x="2650" y="1462"/>
                  </a:lnTo>
                  <a:lnTo>
                    <a:pt x="2878" y="1416"/>
                  </a:lnTo>
                  <a:lnTo>
                    <a:pt x="3061" y="1370"/>
                  </a:lnTo>
                  <a:lnTo>
                    <a:pt x="3289" y="1416"/>
                  </a:lnTo>
                  <a:lnTo>
                    <a:pt x="3518" y="1462"/>
                  </a:lnTo>
                  <a:lnTo>
                    <a:pt x="3746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4" y="2878"/>
                  </a:lnTo>
                  <a:lnTo>
                    <a:pt x="5162" y="3426"/>
                  </a:lnTo>
                  <a:lnTo>
                    <a:pt x="5345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299" y="6623"/>
                  </a:lnTo>
                  <a:lnTo>
                    <a:pt x="5162" y="6988"/>
                  </a:lnTo>
                  <a:lnTo>
                    <a:pt x="4934" y="7400"/>
                  </a:lnTo>
                  <a:lnTo>
                    <a:pt x="4660" y="7765"/>
                  </a:lnTo>
                  <a:lnTo>
                    <a:pt x="4386" y="8085"/>
                  </a:lnTo>
                  <a:lnTo>
                    <a:pt x="4020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2" y="8678"/>
                  </a:lnTo>
                  <a:lnTo>
                    <a:pt x="3746" y="8815"/>
                  </a:lnTo>
                  <a:lnTo>
                    <a:pt x="3746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9" y="9592"/>
                  </a:lnTo>
                  <a:lnTo>
                    <a:pt x="4386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25" y="9318"/>
                  </a:lnTo>
                  <a:lnTo>
                    <a:pt x="5299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7" y="7993"/>
                  </a:lnTo>
                  <a:lnTo>
                    <a:pt x="6441" y="7354"/>
                  </a:lnTo>
                  <a:lnTo>
                    <a:pt x="6669" y="6714"/>
                  </a:lnTo>
                  <a:lnTo>
                    <a:pt x="6761" y="6029"/>
                  </a:lnTo>
                  <a:lnTo>
                    <a:pt x="6806" y="5344"/>
                  </a:lnTo>
                  <a:lnTo>
                    <a:pt x="6761" y="4613"/>
                  </a:lnTo>
                  <a:lnTo>
                    <a:pt x="6669" y="3928"/>
                  </a:lnTo>
                  <a:lnTo>
                    <a:pt x="6487" y="3243"/>
                  </a:lnTo>
                  <a:lnTo>
                    <a:pt x="6258" y="2558"/>
                  </a:lnTo>
                  <a:lnTo>
                    <a:pt x="5939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1" y="868"/>
                  </a:lnTo>
                  <a:lnTo>
                    <a:pt x="4705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79281" y="1426184"/>
              <a:ext cx="56154" cy="55757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51" y="0"/>
                  </a:moveTo>
                  <a:lnTo>
                    <a:pt x="822" y="46"/>
                  </a:lnTo>
                  <a:lnTo>
                    <a:pt x="640" y="91"/>
                  </a:lnTo>
                  <a:lnTo>
                    <a:pt x="457" y="228"/>
                  </a:lnTo>
                  <a:lnTo>
                    <a:pt x="274" y="365"/>
                  </a:lnTo>
                  <a:lnTo>
                    <a:pt x="183" y="502"/>
                  </a:lnTo>
                  <a:lnTo>
                    <a:pt x="92" y="685"/>
                  </a:lnTo>
                  <a:lnTo>
                    <a:pt x="46" y="914"/>
                  </a:lnTo>
                  <a:lnTo>
                    <a:pt x="0" y="1096"/>
                  </a:lnTo>
                  <a:lnTo>
                    <a:pt x="46" y="1325"/>
                  </a:lnTo>
                  <a:lnTo>
                    <a:pt x="137" y="1553"/>
                  </a:lnTo>
                  <a:lnTo>
                    <a:pt x="229" y="1736"/>
                  </a:lnTo>
                  <a:lnTo>
                    <a:pt x="366" y="1918"/>
                  </a:lnTo>
                  <a:lnTo>
                    <a:pt x="548" y="2055"/>
                  </a:lnTo>
                  <a:lnTo>
                    <a:pt x="731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233" y="2238"/>
                  </a:lnTo>
                  <a:lnTo>
                    <a:pt x="1416" y="2192"/>
                  </a:lnTo>
                  <a:lnTo>
                    <a:pt x="1645" y="2147"/>
                  </a:lnTo>
                  <a:lnTo>
                    <a:pt x="1782" y="2010"/>
                  </a:lnTo>
                  <a:lnTo>
                    <a:pt x="1964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238" y="1325"/>
                  </a:lnTo>
                  <a:lnTo>
                    <a:pt x="2238" y="1096"/>
                  </a:lnTo>
                  <a:lnTo>
                    <a:pt x="2193" y="914"/>
                  </a:lnTo>
                  <a:lnTo>
                    <a:pt x="2147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690" y="183"/>
                  </a:lnTo>
                  <a:lnTo>
                    <a:pt x="1507" y="91"/>
                  </a:lnTo>
                  <a:lnTo>
                    <a:pt x="1325" y="4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402514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2970" y="0"/>
                  </a:moveTo>
                  <a:lnTo>
                    <a:pt x="2467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280" y="731"/>
                  </a:lnTo>
                  <a:lnTo>
                    <a:pt x="960" y="1051"/>
                  </a:lnTo>
                  <a:lnTo>
                    <a:pt x="732" y="1462"/>
                  </a:lnTo>
                  <a:lnTo>
                    <a:pt x="503" y="1873"/>
                  </a:lnTo>
                  <a:lnTo>
                    <a:pt x="321" y="2284"/>
                  </a:lnTo>
                  <a:lnTo>
                    <a:pt x="138" y="2878"/>
                  </a:lnTo>
                  <a:lnTo>
                    <a:pt x="47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25" y="4613"/>
                  </a:lnTo>
                  <a:lnTo>
                    <a:pt x="1371" y="4019"/>
                  </a:lnTo>
                  <a:lnTo>
                    <a:pt x="1463" y="3426"/>
                  </a:lnTo>
                  <a:lnTo>
                    <a:pt x="1600" y="2832"/>
                  </a:lnTo>
                  <a:lnTo>
                    <a:pt x="1828" y="2284"/>
                  </a:lnTo>
                  <a:lnTo>
                    <a:pt x="1919" y="2101"/>
                  </a:lnTo>
                  <a:lnTo>
                    <a:pt x="2011" y="1918"/>
                  </a:lnTo>
                  <a:lnTo>
                    <a:pt x="2285" y="1644"/>
                  </a:lnTo>
                  <a:lnTo>
                    <a:pt x="2650" y="1462"/>
                  </a:lnTo>
                  <a:lnTo>
                    <a:pt x="2833" y="1416"/>
                  </a:lnTo>
                  <a:lnTo>
                    <a:pt x="3061" y="1370"/>
                  </a:lnTo>
                  <a:lnTo>
                    <a:pt x="3290" y="1416"/>
                  </a:lnTo>
                  <a:lnTo>
                    <a:pt x="3518" y="1462"/>
                  </a:lnTo>
                  <a:lnTo>
                    <a:pt x="3746" y="1553"/>
                  </a:lnTo>
                  <a:lnTo>
                    <a:pt x="3975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4" y="2878"/>
                  </a:lnTo>
                  <a:lnTo>
                    <a:pt x="5162" y="3426"/>
                  </a:lnTo>
                  <a:lnTo>
                    <a:pt x="5299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299" y="6623"/>
                  </a:lnTo>
                  <a:lnTo>
                    <a:pt x="5117" y="6988"/>
                  </a:lnTo>
                  <a:lnTo>
                    <a:pt x="4934" y="7400"/>
                  </a:lnTo>
                  <a:lnTo>
                    <a:pt x="4660" y="7765"/>
                  </a:lnTo>
                  <a:lnTo>
                    <a:pt x="4386" y="8085"/>
                  </a:lnTo>
                  <a:lnTo>
                    <a:pt x="4020" y="8359"/>
                  </a:lnTo>
                  <a:lnTo>
                    <a:pt x="3929" y="8450"/>
                  </a:lnTo>
                  <a:lnTo>
                    <a:pt x="3838" y="8587"/>
                  </a:lnTo>
                  <a:lnTo>
                    <a:pt x="3792" y="8678"/>
                  </a:lnTo>
                  <a:lnTo>
                    <a:pt x="3746" y="8815"/>
                  </a:lnTo>
                  <a:lnTo>
                    <a:pt x="3746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9" y="9592"/>
                  </a:lnTo>
                  <a:lnTo>
                    <a:pt x="4386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25" y="9318"/>
                  </a:lnTo>
                  <a:lnTo>
                    <a:pt x="5299" y="9090"/>
                  </a:lnTo>
                  <a:lnTo>
                    <a:pt x="5573" y="8815"/>
                  </a:lnTo>
                  <a:lnTo>
                    <a:pt x="5802" y="8587"/>
                  </a:lnTo>
                  <a:lnTo>
                    <a:pt x="6167" y="7993"/>
                  </a:lnTo>
                  <a:lnTo>
                    <a:pt x="6441" y="7354"/>
                  </a:lnTo>
                  <a:lnTo>
                    <a:pt x="6670" y="6714"/>
                  </a:lnTo>
                  <a:lnTo>
                    <a:pt x="6761" y="6029"/>
                  </a:lnTo>
                  <a:lnTo>
                    <a:pt x="6807" y="5344"/>
                  </a:lnTo>
                  <a:lnTo>
                    <a:pt x="6761" y="4613"/>
                  </a:lnTo>
                  <a:lnTo>
                    <a:pt x="6670" y="3928"/>
                  </a:lnTo>
                  <a:lnTo>
                    <a:pt x="6487" y="3243"/>
                  </a:lnTo>
                  <a:lnTo>
                    <a:pt x="6213" y="2558"/>
                  </a:lnTo>
                  <a:lnTo>
                    <a:pt x="5893" y="1918"/>
                  </a:lnTo>
                  <a:lnTo>
                    <a:pt x="5665" y="1553"/>
                  </a:lnTo>
                  <a:lnTo>
                    <a:pt x="5345" y="1188"/>
                  </a:lnTo>
                  <a:lnTo>
                    <a:pt x="5025" y="868"/>
                  </a:lnTo>
                  <a:lnTo>
                    <a:pt x="4706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851555" y="1426184"/>
              <a:ext cx="56179" cy="55757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051" y="0"/>
                  </a:moveTo>
                  <a:lnTo>
                    <a:pt x="823" y="46"/>
                  </a:lnTo>
                  <a:lnTo>
                    <a:pt x="640" y="91"/>
                  </a:lnTo>
                  <a:lnTo>
                    <a:pt x="458" y="228"/>
                  </a:lnTo>
                  <a:lnTo>
                    <a:pt x="321" y="365"/>
                  </a:lnTo>
                  <a:lnTo>
                    <a:pt x="184" y="502"/>
                  </a:lnTo>
                  <a:lnTo>
                    <a:pt x="92" y="685"/>
                  </a:lnTo>
                  <a:lnTo>
                    <a:pt x="47" y="914"/>
                  </a:lnTo>
                  <a:lnTo>
                    <a:pt x="1" y="1096"/>
                  </a:lnTo>
                  <a:lnTo>
                    <a:pt x="47" y="1325"/>
                  </a:lnTo>
                  <a:lnTo>
                    <a:pt x="138" y="1553"/>
                  </a:lnTo>
                  <a:lnTo>
                    <a:pt x="229" y="1736"/>
                  </a:lnTo>
                  <a:lnTo>
                    <a:pt x="366" y="1918"/>
                  </a:lnTo>
                  <a:lnTo>
                    <a:pt x="549" y="2055"/>
                  </a:lnTo>
                  <a:lnTo>
                    <a:pt x="732" y="2147"/>
                  </a:lnTo>
                  <a:lnTo>
                    <a:pt x="960" y="2192"/>
                  </a:lnTo>
                  <a:lnTo>
                    <a:pt x="1189" y="2238"/>
                  </a:lnTo>
                  <a:lnTo>
                    <a:pt x="1234" y="2238"/>
                  </a:lnTo>
                  <a:lnTo>
                    <a:pt x="1417" y="2192"/>
                  </a:lnTo>
                  <a:lnTo>
                    <a:pt x="1645" y="2147"/>
                  </a:lnTo>
                  <a:lnTo>
                    <a:pt x="1828" y="2010"/>
                  </a:lnTo>
                  <a:lnTo>
                    <a:pt x="1965" y="1873"/>
                  </a:lnTo>
                  <a:lnTo>
                    <a:pt x="2102" y="1736"/>
                  </a:lnTo>
                  <a:lnTo>
                    <a:pt x="2193" y="1553"/>
                  </a:lnTo>
                  <a:lnTo>
                    <a:pt x="2239" y="1325"/>
                  </a:lnTo>
                  <a:lnTo>
                    <a:pt x="2239" y="1096"/>
                  </a:lnTo>
                  <a:lnTo>
                    <a:pt x="2193" y="914"/>
                  </a:lnTo>
                  <a:lnTo>
                    <a:pt x="2148" y="685"/>
                  </a:lnTo>
                  <a:lnTo>
                    <a:pt x="2011" y="502"/>
                  </a:lnTo>
                  <a:lnTo>
                    <a:pt x="1874" y="320"/>
                  </a:lnTo>
                  <a:lnTo>
                    <a:pt x="1737" y="183"/>
                  </a:lnTo>
                  <a:lnTo>
                    <a:pt x="1508" y="91"/>
                  </a:lnTo>
                  <a:lnTo>
                    <a:pt x="1326" y="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225008" y="1426184"/>
              <a:ext cx="55000" cy="55757"/>
            </a:xfrm>
            <a:custGeom>
              <a:avLst/>
              <a:gdLst/>
              <a:ahLst/>
              <a:cxnLst/>
              <a:rect l="l" t="t" r="r" b="b"/>
              <a:pathLst>
                <a:path w="2193" h="2239" extrusionOk="0">
                  <a:moveTo>
                    <a:pt x="1005" y="0"/>
                  </a:moveTo>
                  <a:lnTo>
                    <a:pt x="823" y="46"/>
                  </a:lnTo>
                  <a:lnTo>
                    <a:pt x="594" y="91"/>
                  </a:lnTo>
                  <a:lnTo>
                    <a:pt x="411" y="228"/>
                  </a:lnTo>
                  <a:lnTo>
                    <a:pt x="274" y="365"/>
                  </a:lnTo>
                  <a:lnTo>
                    <a:pt x="137" y="502"/>
                  </a:lnTo>
                  <a:lnTo>
                    <a:pt x="46" y="685"/>
                  </a:lnTo>
                  <a:lnTo>
                    <a:pt x="0" y="914"/>
                  </a:lnTo>
                  <a:lnTo>
                    <a:pt x="0" y="1096"/>
                  </a:lnTo>
                  <a:lnTo>
                    <a:pt x="46" y="1325"/>
                  </a:lnTo>
                  <a:lnTo>
                    <a:pt x="92" y="1553"/>
                  </a:lnTo>
                  <a:lnTo>
                    <a:pt x="183" y="1736"/>
                  </a:lnTo>
                  <a:lnTo>
                    <a:pt x="320" y="1873"/>
                  </a:lnTo>
                  <a:lnTo>
                    <a:pt x="503" y="2010"/>
                  </a:lnTo>
                  <a:lnTo>
                    <a:pt x="685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188" y="2238"/>
                  </a:lnTo>
                  <a:lnTo>
                    <a:pt x="1371" y="2192"/>
                  </a:lnTo>
                  <a:lnTo>
                    <a:pt x="1599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47" y="914"/>
                  </a:lnTo>
                  <a:lnTo>
                    <a:pt x="2101" y="685"/>
                  </a:lnTo>
                  <a:lnTo>
                    <a:pt x="1964" y="502"/>
                  </a:lnTo>
                  <a:lnTo>
                    <a:pt x="1827" y="320"/>
                  </a:lnTo>
                  <a:lnTo>
                    <a:pt x="1690" y="183"/>
                  </a:lnTo>
                  <a:lnTo>
                    <a:pt x="1508" y="91"/>
                  </a:lnTo>
                  <a:lnTo>
                    <a:pt x="1279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147112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2969" y="0"/>
                  </a:moveTo>
                  <a:lnTo>
                    <a:pt x="2467" y="91"/>
                  </a:lnTo>
                  <a:lnTo>
                    <a:pt x="2010" y="228"/>
                  </a:lnTo>
                  <a:lnTo>
                    <a:pt x="1645" y="457"/>
                  </a:lnTo>
                  <a:lnTo>
                    <a:pt x="1279" y="731"/>
                  </a:lnTo>
                  <a:lnTo>
                    <a:pt x="960" y="1051"/>
                  </a:lnTo>
                  <a:lnTo>
                    <a:pt x="686" y="1462"/>
                  </a:lnTo>
                  <a:lnTo>
                    <a:pt x="457" y="1873"/>
                  </a:lnTo>
                  <a:lnTo>
                    <a:pt x="274" y="2284"/>
                  </a:lnTo>
                  <a:lnTo>
                    <a:pt x="137" y="2878"/>
                  </a:lnTo>
                  <a:lnTo>
                    <a:pt x="46" y="3426"/>
                  </a:lnTo>
                  <a:lnTo>
                    <a:pt x="0" y="4019"/>
                  </a:lnTo>
                  <a:lnTo>
                    <a:pt x="0" y="4613"/>
                  </a:lnTo>
                  <a:lnTo>
                    <a:pt x="1325" y="4613"/>
                  </a:lnTo>
                  <a:lnTo>
                    <a:pt x="1371" y="4019"/>
                  </a:lnTo>
                  <a:lnTo>
                    <a:pt x="1416" y="3426"/>
                  </a:lnTo>
                  <a:lnTo>
                    <a:pt x="1599" y="2832"/>
                  </a:lnTo>
                  <a:lnTo>
                    <a:pt x="1782" y="2284"/>
                  </a:lnTo>
                  <a:lnTo>
                    <a:pt x="1873" y="2101"/>
                  </a:lnTo>
                  <a:lnTo>
                    <a:pt x="2010" y="1918"/>
                  </a:lnTo>
                  <a:lnTo>
                    <a:pt x="2284" y="1644"/>
                  </a:lnTo>
                  <a:lnTo>
                    <a:pt x="2650" y="1462"/>
                  </a:lnTo>
                  <a:lnTo>
                    <a:pt x="2832" y="1416"/>
                  </a:lnTo>
                  <a:lnTo>
                    <a:pt x="3061" y="1370"/>
                  </a:lnTo>
                  <a:lnTo>
                    <a:pt x="3289" y="1416"/>
                  </a:lnTo>
                  <a:lnTo>
                    <a:pt x="3517" y="1462"/>
                  </a:lnTo>
                  <a:lnTo>
                    <a:pt x="3746" y="1553"/>
                  </a:lnTo>
                  <a:lnTo>
                    <a:pt x="3929" y="1644"/>
                  </a:lnTo>
                  <a:lnTo>
                    <a:pt x="4157" y="1781"/>
                  </a:lnTo>
                  <a:lnTo>
                    <a:pt x="4294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888" y="2878"/>
                  </a:lnTo>
                  <a:lnTo>
                    <a:pt x="5116" y="3426"/>
                  </a:lnTo>
                  <a:lnTo>
                    <a:pt x="5299" y="4019"/>
                  </a:lnTo>
                  <a:lnTo>
                    <a:pt x="5390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390" y="6166"/>
                  </a:lnTo>
                  <a:lnTo>
                    <a:pt x="5299" y="6577"/>
                  </a:lnTo>
                  <a:lnTo>
                    <a:pt x="5116" y="6988"/>
                  </a:lnTo>
                  <a:lnTo>
                    <a:pt x="4933" y="7400"/>
                  </a:lnTo>
                  <a:lnTo>
                    <a:pt x="4659" y="7765"/>
                  </a:lnTo>
                  <a:lnTo>
                    <a:pt x="4385" y="8085"/>
                  </a:lnTo>
                  <a:lnTo>
                    <a:pt x="4020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1" y="8678"/>
                  </a:lnTo>
                  <a:lnTo>
                    <a:pt x="3746" y="8815"/>
                  </a:lnTo>
                  <a:lnTo>
                    <a:pt x="3746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8" y="9592"/>
                  </a:lnTo>
                  <a:lnTo>
                    <a:pt x="4385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70" y="9318"/>
                  </a:lnTo>
                  <a:lnTo>
                    <a:pt x="5299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7" y="7993"/>
                  </a:lnTo>
                  <a:lnTo>
                    <a:pt x="6441" y="7354"/>
                  </a:lnTo>
                  <a:lnTo>
                    <a:pt x="6669" y="6714"/>
                  </a:lnTo>
                  <a:lnTo>
                    <a:pt x="6760" y="6029"/>
                  </a:lnTo>
                  <a:lnTo>
                    <a:pt x="6806" y="5344"/>
                  </a:lnTo>
                  <a:lnTo>
                    <a:pt x="6760" y="4613"/>
                  </a:lnTo>
                  <a:lnTo>
                    <a:pt x="6669" y="3928"/>
                  </a:lnTo>
                  <a:lnTo>
                    <a:pt x="6486" y="3243"/>
                  </a:lnTo>
                  <a:lnTo>
                    <a:pt x="6212" y="2558"/>
                  </a:lnTo>
                  <a:lnTo>
                    <a:pt x="5893" y="1918"/>
                  </a:lnTo>
                  <a:lnTo>
                    <a:pt x="5664" y="1553"/>
                  </a:lnTo>
                  <a:lnTo>
                    <a:pt x="5344" y="1188"/>
                  </a:lnTo>
                  <a:lnTo>
                    <a:pt x="5025" y="868"/>
                  </a:lnTo>
                  <a:lnTo>
                    <a:pt x="4659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26" y="4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596153" y="1426184"/>
              <a:ext cx="56154" cy="55757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51" y="0"/>
                  </a:moveTo>
                  <a:lnTo>
                    <a:pt x="823" y="46"/>
                  </a:lnTo>
                  <a:lnTo>
                    <a:pt x="640" y="91"/>
                  </a:lnTo>
                  <a:lnTo>
                    <a:pt x="457" y="228"/>
                  </a:lnTo>
                  <a:lnTo>
                    <a:pt x="320" y="365"/>
                  </a:lnTo>
                  <a:lnTo>
                    <a:pt x="183" y="502"/>
                  </a:lnTo>
                  <a:lnTo>
                    <a:pt x="92" y="685"/>
                  </a:lnTo>
                  <a:lnTo>
                    <a:pt x="46" y="914"/>
                  </a:lnTo>
                  <a:lnTo>
                    <a:pt x="0" y="1096"/>
                  </a:lnTo>
                  <a:lnTo>
                    <a:pt x="46" y="1325"/>
                  </a:lnTo>
                  <a:lnTo>
                    <a:pt x="137" y="1553"/>
                  </a:lnTo>
                  <a:lnTo>
                    <a:pt x="229" y="1736"/>
                  </a:lnTo>
                  <a:lnTo>
                    <a:pt x="366" y="1918"/>
                  </a:lnTo>
                  <a:lnTo>
                    <a:pt x="549" y="2055"/>
                  </a:lnTo>
                  <a:lnTo>
                    <a:pt x="731" y="2147"/>
                  </a:lnTo>
                  <a:lnTo>
                    <a:pt x="960" y="2192"/>
                  </a:lnTo>
                  <a:lnTo>
                    <a:pt x="1188" y="2238"/>
                  </a:lnTo>
                  <a:lnTo>
                    <a:pt x="1234" y="2238"/>
                  </a:lnTo>
                  <a:lnTo>
                    <a:pt x="1416" y="2192"/>
                  </a:lnTo>
                  <a:lnTo>
                    <a:pt x="1645" y="2147"/>
                  </a:lnTo>
                  <a:lnTo>
                    <a:pt x="1827" y="2010"/>
                  </a:lnTo>
                  <a:lnTo>
                    <a:pt x="1964" y="1873"/>
                  </a:lnTo>
                  <a:lnTo>
                    <a:pt x="2102" y="1736"/>
                  </a:lnTo>
                  <a:lnTo>
                    <a:pt x="2193" y="1553"/>
                  </a:lnTo>
                  <a:lnTo>
                    <a:pt x="2239" y="1325"/>
                  </a:lnTo>
                  <a:lnTo>
                    <a:pt x="2239" y="1096"/>
                  </a:lnTo>
                  <a:lnTo>
                    <a:pt x="2193" y="914"/>
                  </a:lnTo>
                  <a:lnTo>
                    <a:pt x="2147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736" y="183"/>
                  </a:lnTo>
                  <a:lnTo>
                    <a:pt x="1508" y="91"/>
                  </a:lnTo>
                  <a:lnTo>
                    <a:pt x="1325" y="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519411" y="1219172"/>
              <a:ext cx="170694" cy="240010"/>
            </a:xfrm>
            <a:custGeom>
              <a:avLst/>
              <a:gdLst/>
              <a:ahLst/>
              <a:cxnLst/>
              <a:rect l="l" t="t" r="r" b="b"/>
              <a:pathLst>
                <a:path w="6806" h="9638" extrusionOk="0">
                  <a:moveTo>
                    <a:pt x="3015" y="0"/>
                  </a:moveTo>
                  <a:lnTo>
                    <a:pt x="2512" y="91"/>
                  </a:lnTo>
                  <a:lnTo>
                    <a:pt x="2056" y="228"/>
                  </a:lnTo>
                  <a:lnTo>
                    <a:pt x="1644" y="457"/>
                  </a:lnTo>
                  <a:lnTo>
                    <a:pt x="1279" y="731"/>
                  </a:lnTo>
                  <a:lnTo>
                    <a:pt x="959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46" y="3426"/>
                  </a:lnTo>
                  <a:lnTo>
                    <a:pt x="0" y="4019"/>
                  </a:lnTo>
                  <a:lnTo>
                    <a:pt x="0" y="4613"/>
                  </a:lnTo>
                  <a:lnTo>
                    <a:pt x="1325" y="4613"/>
                  </a:lnTo>
                  <a:lnTo>
                    <a:pt x="1370" y="4019"/>
                  </a:lnTo>
                  <a:lnTo>
                    <a:pt x="1462" y="3426"/>
                  </a:lnTo>
                  <a:lnTo>
                    <a:pt x="1599" y="2832"/>
                  </a:lnTo>
                  <a:lnTo>
                    <a:pt x="1827" y="2284"/>
                  </a:lnTo>
                  <a:lnTo>
                    <a:pt x="1919" y="2101"/>
                  </a:lnTo>
                  <a:lnTo>
                    <a:pt x="2010" y="1918"/>
                  </a:lnTo>
                  <a:lnTo>
                    <a:pt x="2330" y="1644"/>
                  </a:lnTo>
                  <a:lnTo>
                    <a:pt x="2649" y="1462"/>
                  </a:lnTo>
                  <a:lnTo>
                    <a:pt x="2878" y="1416"/>
                  </a:lnTo>
                  <a:lnTo>
                    <a:pt x="3060" y="1370"/>
                  </a:lnTo>
                  <a:lnTo>
                    <a:pt x="3289" y="1416"/>
                  </a:lnTo>
                  <a:lnTo>
                    <a:pt x="3517" y="1462"/>
                  </a:lnTo>
                  <a:lnTo>
                    <a:pt x="3746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39" y="1964"/>
                  </a:lnTo>
                  <a:lnTo>
                    <a:pt x="4476" y="2147"/>
                  </a:lnTo>
                  <a:lnTo>
                    <a:pt x="4613" y="2329"/>
                  </a:lnTo>
                  <a:lnTo>
                    <a:pt x="4933" y="2878"/>
                  </a:lnTo>
                  <a:lnTo>
                    <a:pt x="5162" y="3426"/>
                  </a:lnTo>
                  <a:lnTo>
                    <a:pt x="5344" y="4019"/>
                  </a:lnTo>
                  <a:lnTo>
                    <a:pt x="5436" y="4613"/>
                  </a:lnTo>
                  <a:lnTo>
                    <a:pt x="5481" y="5298"/>
                  </a:lnTo>
                  <a:lnTo>
                    <a:pt x="5481" y="5755"/>
                  </a:lnTo>
                  <a:lnTo>
                    <a:pt x="5436" y="6166"/>
                  </a:lnTo>
                  <a:lnTo>
                    <a:pt x="5299" y="6623"/>
                  </a:lnTo>
                  <a:lnTo>
                    <a:pt x="5162" y="6988"/>
                  </a:lnTo>
                  <a:lnTo>
                    <a:pt x="4933" y="7400"/>
                  </a:lnTo>
                  <a:lnTo>
                    <a:pt x="4659" y="7765"/>
                  </a:lnTo>
                  <a:lnTo>
                    <a:pt x="4385" y="8085"/>
                  </a:lnTo>
                  <a:lnTo>
                    <a:pt x="4020" y="8359"/>
                  </a:lnTo>
                  <a:lnTo>
                    <a:pt x="3928" y="8450"/>
                  </a:lnTo>
                  <a:lnTo>
                    <a:pt x="3837" y="8587"/>
                  </a:lnTo>
                  <a:lnTo>
                    <a:pt x="3791" y="8678"/>
                  </a:lnTo>
                  <a:lnTo>
                    <a:pt x="3746" y="8815"/>
                  </a:lnTo>
                  <a:lnTo>
                    <a:pt x="3746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8" y="9592"/>
                  </a:lnTo>
                  <a:lnTo>
                    <a:pt x="4385" y="9638"/>
                  </a:lnTo>
                  <a:lnTo>
                    <a:pt x="4476" y="9638"/>
                  </a:lnTo>
                  <a:lnTo>
                    <a:pt x="4613" y="9592"/>
                  </a:lnTo>
                  <a:lnTo>
                    <a:pt x="4750" y="9501"/>
                  </a:lnTo>
                  <a:lnTo>
                    <a:pt x="5070" y="9318"/>
                  </a:lnTo>
                  <a:lnTo>
                    <a:pt x="5299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6" y="7993"/>
                  </a:lnTo>
                  <a:lnTo>
                    <a:pt x="6440" y="7354"/>
                  </a:lnTo>
                  <a:lnTo>
                    <a:pt x="6669" y="6714"/>
                  </a:lnTo>
                  <a:lnTo>
                    <a:pt x="6760" y="6029"/>
                  </a:lnTo>
                  <a:lnTo>
                    <a:pt x="6806" y="5344"/>
                  </a:lnTo>
                  <a:lnTo>
                    <a:pt x="6760" y="4613"/>
                  </a:lnTo>
                  <a:lnTo>
                    <a:pt x="6669" y="3928"/>
                  </a:lnTo>
                  <a:lnTo>
                    <a:pt x="6486" y="3243"/>
                  </a:lnTo>
                  <a:lnTo>
                    <a:pt x="6258" y="2558"/>
                  </a:lnTo>
                  <a:lnTo>
                    <a:pt x="5892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0" y="868"/>
                  </a:lnTo>
                  <a:lnTo>
                    <a:pt x="4705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968452" y="1426184"/>
              <a:ext cx="56154" cy="55757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51" y="0"/>
                  </a:moveTo>
                  <a:lnTo>
                    <a:pt x="822" y="46"/>
                  </a:lnTo>
                  <a:lnTo>
                    <a:pt x="640" y="91"/>
                  </a:lnTo>
                  <a:lnTo>
                    <a:pt x="457" y="228"/>
                  </a:lnTo>
                  <a:lnTo>
                    <a:pt x="320" y="365"/>
                  </a:lnTo>
                  <a:lnTo>
                    <a:pt x="183" y="502"/>
                  </a:lnTo>
                  <a:lnTo>
                    <a:pt x="92" y="685"/>
                  </a:lnTo>
                  <a:lnTo>
                    <a:pt x="46" y="914"/>
                  </a:lnTo>
                  <a:lnTo>
                    <a:pt x="0" y="1096"/>
                  </a:lnTo>
                  <a:lnTo>
                    <a:pt x="46" y="1325"/>
                  </a:lnTo>
                  <a:lnTo>
                    <a:pt x="137" y="1553"/>
                  </a:lnTo>
                  <a:lnTo>
                    <a:pt x="229" y="1736"/>
                  </a:lnTo>
                  <a:lnTo>
                    <a:pt x="366" y="1918"/>
                  </a:lnTo>
                  <a:lnTo>
                    <a:pt x="548" y="2055"/>
                  </a:lnTo>
                  <a:lnTo>
                    <a:pt x="731" y="2147"/>
                  </a:lnTo>
                  <a:lnTo>
                    <a:pt x="959" y="2192"/>
                  </a:lnTo>
                  <a:lnTo>
                    <a:pt x="1188" y="2238"/>
                  </a:lnTo>
                  <a:lnTo>
                    <a:pt x="1233" y="2238"/>
                  </a:lnTo>
                  <a:lnTo>
                    <a:pt x="1462" y="2192"/>
                  </a:lnTo>
                  <a:lnTo>
                    <a:pt x="1645" y="2147"/>
                  </a:lnTo>
                  <a:lnTo>
                    <a:pt x="1827" y="2010"/>
                  </a:lnTo>
                  <a:lnTo>
                    <a:pt x="1964" y="1873"/>
                  </a:lnTo>
                  <a:lnTo>
                    <a:pt x="2101" y="1736"/>
                  </a:lnTo>
                  <a:lnTo>
                    <a:pt x="2193" y="1553"/>
                  </a:lnTo>
                  <a:lnTo>
                    <a:pt x="2238" y="1325"/>
                  </a:lnTo>
                  <a:lnTo>
                    <a:pt x="2238" y="1096"/>
                  </a:lnTo>
                  <a:lnTo>
                    <a:pt x="2193" y="914"/>
                  </a:lnTo>
                  <a:lnTo>
                    <a:pt x="2147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736" y="183"/>
                  </a:lnTo>
                  <a:lnTo>
                    <a:pt x="1507" y="91"/>
                  </a:lnTo>
                  <a:lnTo>
                    <a:pt x="1325" y="46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891685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280" y="731"/>
                  </a:lnTo>
                  <a:lnTo>
                    <a:pt x="1006" y="1051"/>
                  </a:lnTo>
                  <a:lnTo>
                    <a:pt x="732" y="1462"/>
                  </a:lnTo>
                  <a:lnTo>
                    <a:pt x="503" y="1873"/>
                  </a:lnTo>
                  <a:lnTo>
                    <a:pt x="321" y="2284"/>
                  </a:lnTo>
                  <a:lnTo>
                    <a:pt x="184" y="2878"/>
                  </a:lnTo>
                  <a:lnTo>
                    <a:pt x="47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71" y="4613"/>
                  </a:lnTo>
                  <a:lnTo>
                    <a:pt x="1371" y="4019"/>
                  </a:lnTo>
                  <a:lnTo>
                    <a:pt x="1463" y="3426"/>
                  </a:lnTo>
                  <a:lnTo>
                    <a:pt x="1600" y="2832"/>
                  </a:lnTo>
                  <a:lnTo>
                    <a:pt x="1828" y="2284"/>
                  </a:lnTo>
                  <a:lnTo>
                    <a:pt x="1919" y="2101"/>
                  </a:lnTo>
                  <a:lnTo>
                    <a:pt x="2011" y="1918"/>
                  </a:lnTo>
                  <a:lnTo>
                    <a:pt x="2330" y="1644"/>
                  </a:lnTo>
                  <a:lnTo>
                    <a:pt x="2696" y="1462"/>
                  </a:lnTo>
                  <a:lnTo>
                    <a:pt x="2878" y="1416"/>
                  </a:lnTo>
                  <a:lnTo>
                    <a:pt x="3061" y="1370"/>
                  </a:lnTo>
                  <a:lnTo>
                    <a:pt x="3335" y="1416"/>
                  </a:lnTo>
                  <a:lnTo>
                    <a:pt x="3564" y="1462"/>
                  </a:lnTo>
                  <a:lnTo>
                    <a:pt x="3746" y="1553"/>
                  </a:lnTo>
                  <a:lnTo>
                    <a:pt x="3975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4" y="2878"/>
                  </a:lnTo>
                  <a:lnTo>
                    <a:pt x="5162" y="3426"/>
                  </a:lnTo>
                  <a:lnTo>
                    <a:pt x="5345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299" y="6623"/>
                  </a:lnTo>
                  <a:lnTo>
                    <a:pt x="5162" y="6988"/>
                  </a:lnTo>
                  <a:lnTo>
                    <a:pt x="4934" y="7400"/>
                  </a:lnTo>
                  <a:lnTo>
                    <a:pt x="4660" y="7765"/>
                  </a:lnTo>
                  <a:lnTo>
                    <a:pt x="4386" y="8085"/>
                  </a:lnTo>
                  <a:lnTo>
                    <a:pt x="4020" y="8359"/>
                  </a:lnTo>
                  <a:lnTo>
                    <a:pt x="3929" y="8450"/>
                  </a:lnTo>
                  <a:lnTo>
                    <a:pt x="3838" y="8587"/>
                  </a:lnTo>
                  <a:lnTo>
                    <a:pt x="3792" y="8678"/>
                  </a:lnTo>
                  <a:lnTo>
                    <a:pt x="3746" y="8815"/>
                  </a:lnTo>
                  <a:lnTo>
                    <a:pt x="3792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9" y="9592"/>
                  </a:lnTo>
                  <a:lnTo>
                    <a:pt x="4386" y="9638"/>
                  </a:lnTo>
                  <a:lnTo>
                    <a:pt x="4523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71" y="9318"/>
                  </a:lnTo>
                  <a:lnTo>
                    <a:pt x="5299" y="9090"/>
                  </a:lnTo>
                  <a:lnTo>
                    <a:pt x="5573" y="8815"/>
                  </a:lnTo>
                  <a:lnTo>
                    <a:pt x="5802" y="8587"/>
                  </a:lnTo>
                  <a:lnTo>
                    <a:pt x="6167" y="7993"/>
                  </a:lnTo>
                  <a:lnTo>
                    <a:pt x="6441" y="7354"/>
                  </a:lnTo>
                  <a:lnTo>
                    <a:pt x="6670" y="6714"/>
                  </a:lnTo>
                  <a:lnTo>
                    <a:pt x="6761" y="6029"/>
                  </a:lnTo>
                  <a:lnTo>
                    <a:pt x="6807" y="5344"/>
                  </a:lnTo>
                  <a:lnTo>
                    <a:pt x="6761" y="4613"/>
                  </a:lnTo>
                  <a:lnTo>
                    <a:pt x="6670" y="3928"/>
                  </a:lnTo>
                  <a:lnTo>
                    <a:pt x="6487" y="3243"/>
                  </a:lnTo>
                  <a:lnTo>
                    <a:pt x="6259" y="2558"/>
                  </a:lnTo>
                  <a:lnTo>
                    <a:pt x="5939" y="1918"/>
                  </a:lnTo>
                  <a:lnTo>
                    <a:pt x="5665" y="1553"/>
                  </a:lnTo>
                  <a:lnTo>
                    <a:pt x="5391" y="1188"/>
                  </a:lnTo>
                  <a:lnTo>
                    <a:pt x="5071" y="868"/>
                  </a:lnTo>
                  <a:lnTo>
                    <a:pt x="4706" y="594"/>
                  </a:lnTo>
                  <a:lnTo>
                    <a:pt x="4340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341879" y="1426184"/>
              <a:ext cx="55026" cy="55757"/>
            </a:xfrm>
            <a:custGeom>
              <a:avLst/>
              <a:gdLst/>
              <a:ahLst/>
              <a:cxnLst/>
              <a:rect l="l" t="t" r="r" b="b"/>
              <a:pathLst>
                <a:path w="2194" h="2239" extrusionOk="0">
                  <a:moveTo>
                    <a:pt x="1005" y="0"/>
                  </a:moveTo>
                  <a:lnTo>
                    <a:pt x="777" y="46"/>
                  </a:lnTo>
                  <a:lnTo>
                    <a:pt x="594" y="91"/>
                  </a:lnTo>
                  <a:lnTo>
                    <a:pt x="412" y="228"/>
                  </a:lnTo>
                  <a:lnTo>
                    <a:pt x="275" y="365"/>
                  </a:lnTo>
                  <a:lnTo>
                    <a:pt x="138" y="502"/>
                  </a:lnTo>
                  <a:lnTo>
                    <a:pt x="46" y="685"/>
                  </a:lnTo>
                  <a:lnTo>
                    <a:pt x="1" y="914"/>
                  </a:lnTo>
                  <a:lnTo>
                    <a:pt x="1" y="1096"/>
                  </a:lnTo>
                  <a:lnTo>
                    <a:pt x="1" y="1325"/>
                  </a:lnTo>
                  <a:lnTo>
                    <a:pt x="92" y="1553"/>
                  </a:lnTo>
                  <a:lnTo>
                    <a:pt x="183" y="1736"/>
                  </a:lnTo>
                  <a:lnTo>
                    <a:pt x="320" y="1918"/>
                  </a:lnTo>
                  <a:lnTo>
                    <a:pt x="503" y="2055"/>
                  </a:lnTo>
                  <a:lnTo>
                    <a:pt x="686" y="2147"/>
                  </a:lnTo>
                  <a:lnTo>
                    <a:pt x="914" y="2192"/>
                  </a:lnTo>
                  <a:lnTo>
                    <a:pt x="1143" y="2238"/>
                  </a:lnTo>
                  <a:lnTo>
                    <a:pt x="1188" y="2238"/>
                  </a:lnTo>
                  <a:lnTo>
                    <a:pt x="1417" y="2192"/>
                  </a:lnTo>
                  <a:lnTo>
                    <a:pt x="1599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47" y="914"/>
                  </a:lnTo>
                  <a:lnTo>
                    <a:pt x="2102" y="685"/>
                  </a:lnTo>
                  <a:lnTo>
                    <a:pt x="2010" y="502"/>
                  </a:lnTo>
                  <a:lnTo>
                    <a:pt x="1828" y="320"/>
                  </a:lnTo>
                  <a:lnTo>
                    <a:pt x="1691" y="183"/>
                  </a:lnTo>
                  <a:lnTo>
                    <a:pt x="1508" y="91"/>
                  </a:lnTo>
                  <a:lnTo>
                    <a:pt x="1280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263984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280" y="731"/>
                  </a:lnTo>
                  <a:lnTo>
                    <a:pt x="960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46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25" y="4613"/>
                  </a:lnTo>
                  <a:lnTo>
                    <a:pt x="1371" y="4019"/>
                  </a:lnTo>
                  <a:lnTo>
                    <a:pt x="1462" y="3426"/>
                  </a:lnTo>
                  <a:lnTo>
                    <a:pt x="1599" y="2832"/>
                  </a:lnTo>
                  <a:lnTo>
                    <a:pt x="1828" y="2284"/>
                  </a:lnTo>
                  <a:lnTo>
                    <a:pt x="1919" y="2101"/>
                  </a:lnTo>
                  <a:lnTo>
                    <a:pt x="2010" y="1918"/>
                  </a:lnTo>
                  <a:lnTo>
                    <a:pt x="2330" y="1644"/>
                  </a:lnTo>
                  <a:lnTo>
                    <a:pt x="2650" y="1462"/>
                  </a:lnTo>
                  <a:lnTo>
                    <a:pt x="2878" y="1416"/>
                  </a:lnTo>
                  <a:lnTo>
                    <a:pt x="3061" y="1370"/>
                  </a:lnTo>
                  <a:lnTo>
                    <a:pt x="3289" y="1416"/>
                  </a:lnTo>
                  <a:lnTo>
                    <a:pt x="3518" y="1462"/>
                  </a:lnTo>
                  <a:lnTo>
                    <a:pt x="3746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4" y="2878"/>
                  </a:lnTo>
                  <a:lnTo>
                    <a:pt x="5162" y="3426"/>
                  </a:lnTo>
                  <a:lnTo>
                    <a:pt x="5345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299" y="6623"/>
                  </a:lnTo>
                  <a:lnTo>
                    <a:pt x="5162" y="6988"/>
                  </a:lnTo>
                  <a:lnTo>
                    <a:pt x="4934" y="7400"/>
                  </a:lnTo>
                  <a:lnTo>
                    <a:pt x="4660" y="7765"/>
                  </a:lnTo>
                  <a:lnTo>
                    <a:pt x="4386" y="8085"/>
                  </a:lnTo>
                  <a:lnTo>
                    <a:pt x="4020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2" y="8678"/>
                  </a:lnTo>
                  <a:lnTo>
                    <a:pt x="3746" y="8815"/>
                  </a:lnTo>
                  <a:lnTo>
                    <a:pt x="3746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9" y="9592"/>
                  </a:lnTo>
                  <a:lnTo>
                    <a:pt x="4386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71" y="9318"/>
                  </a:lnTo>
                  <a:lnTo>
                    <a:pt x="5299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7" y="7993"/>
                  </a:lnTo>
                  <a:lnTo>
                    <a:pt x="6441" y="7354"/>
                  </a:lnTo>
                  <a:lnTo>
                    <a:pt x="6669" y="6714"/>
                  </a:lnTo>
                  <a:lnTo>
                    <a:pt x="6761" y="6029"/>
                  </a:lnTo>
                  <a:lnTo>
                    <a:pt x="6806" y="5344"/>
                  </a:lnTo>
                  <a:lnTo>
                    <a:pt x="6761" y="4613"/>
                  </a:lnTo>
                  <a:lnTo>
                    <a:pt x="6669" y="3928"/>
                  </a:lnTo>
                  <a:lnTo>
                    <a:pt x="6487" y="3243"/>
                  </a:lnTo>
                  <a:lnTo>
                    <a:pt x="6258" y="2558"/>
                  </a:lnTo>
                  <a:lnTo>
                    <a:pt x="5893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1" y="868"/>
                  </a:lnTo>
                  <a:lnTo>
                    <a:pt x="4705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4714178" y="1426184"/>
              <a:ext cx="55000" cy="55757"/>
            </a:xfrm>
            <a:custGeom>
              <a:avLst/>
              <a:gdLst/>
              <a:ahLst/>
              <a:cxnLst/>
              <a:rect l="l" t="t" r="r" b="b"/>
              <a:pathLst>
                <a:path w="2193" h="2239" extrusionOk="0">
                  <a:moveTo>
                    <a:pt x="1005" y="0"/>
                  </a:moveTo>
                  <a:lnTo>
                    <a:pt x="777" y="46"/>
                  </a:lnTo>
                  <a:lnTo>
                    <a:pt x="594" y="91"/>
                  </a:lnTo>
                  <a:lnTo>
                    <a:pt x="411" y="228"/>
                  </a:lnTo>
                  <a:lnTo>
                    <a:pt x="274" y="365"/>
                  </a:lnTo>
                  <a:lnTo>
                    <a:pt x="137" y="502"/>
                  </a:lnTo>
                  <a:lnTo>
                    <a:pt x="46" y="685"/>
                  </a:lnTo>
                  <a:lnTo>
                    <a:pt x="0" y="914"/>
                  </a:lnTo>
                  <a:lnTo>
                    <a:pt x="0" y="1096"/>
                  </a:lnTo>
                  <a:lnTo>
                    <a:pt x="0" y="1325"/>
                  </a:lnTo>
                  <a:lnTo>
                    <a:pt x="92" y="1553"/>
                  </a:lnTo>
                  <a:lnTo>
                    <a:pt x="183" y="1736"/>
                  </a:lnTo>
                  <a:lnTo>
                    <a:pt x="320" y="1918"/>
                  </a:lnTo>
                  <a:lnTo>
                    <a:pt x="503" y="2055"/>
                  </a:lnTo>
                  <a:lnTo>
                    <a:pt x="685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188" y="2238"/>
                  </a:lnTo>
                  <a:lnTo>
                    <a:pt x="1416" y="2192"/>
                  </a:lnTo>
                  <a:lnTo>
                    <a:pt x="1599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47" y="914"/>
                  </a:lnTo>
                  <a:lnTo>
                    <a:pt x="2101" y="685"/>
                  </a:lnTo>
                  <a:lnTo>
                    <a:pt x="2010" y="502"/>
                  </a:lnTo>
                  <a:lnTo>
                    <a:pt x="1827" y="320"/>
                  </a:lnTo>
                  <a:lnTo>
                    <a:pt x="1690" y="183"/>
                  </a:lnTo>
                  <a:lnTo>
                    <a:pt x="1508" y="91"/>
                  </a:lnTo>
                  <a:lnTo>
                    <a:pt x="1279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636283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279" y="731"/>
                  </a:lnTo>
                  <a:lnTo>
                    <a:pt x="1005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46" y="3426"/>
                  </a:lnTo>
                  <a:lnTo>
                    <a:pt x="0" y="4019"/>
                  </a:lnTo>
                  <a:lnTo>
                    <a:pt x="0" y="4613"/>
                  </a:lnTo>
                  <a:lnTo>
                    <a:pt x="1371" y="4613"/>
                  </a:lnTo>
                  <a:lnTo>
                    <a:pt x="1371" y="4019"/>
                  </a:lnTo>
                  <a:lnTo>
                    <a:pt x="1462" y="3426"/>
                  </a:lnTo>
                  <a:lnTo>
                    <a:pt x="1599" y="2832"/>
                  </a:lnTo>
                  <a:lnTo>
                    <a:pt x="1827" y="2284"/>
                  </a:lnTo>
                  <a:lnTo>
                    <a:pt x="1919" y="2101"/>
                  </a:lnTo>
                  <a:lnTo>
                    <a:pt x="2010" y="1918"/>
                  </a:lnTo>
                  <a:lnTo>
                    <a:pt x="2330" y="1644"/>
                  </a:lnTo>
                  <a:lnTo>
                    <a:pt x="2695" y="1462"/>
                  </a:lnTo>
                  <a:lnTo>
                    <a:pt x="2878" y="1416"/>
                  </a:lnTo>
                  <a:lnTo>
                    <a:pt x="3061" y="1370"/>
                  </a:lnTo>
                  <a:lnTo>
                    <a:pt x="3289" y="1416"/>
                  </a:lnTo>
                  <a:lnTo>
                    <a:pt x="3563" y="1462"/>
                  </a:lnTo>
                  <a:lnTo>
                    <a:pt x="3746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3" y="2878"/>
                  </a:lnTo>
                  <a:lnTo>
                    <a:pt x="5162" y="3426"/>
                  </a:lnTo>
                  <a:lnTo>
                    <a:pt x="5344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299" y="6623"/>
                  </a:lnTo>
                  <a:lnTo>
                    <a:pt x="5162" y="6988"/>
                  </a:lnTo>
                  <a:lnTo>
                    <a:pt x="4933" y="7400"/>
                  </a:lnTo>
                  <a:lnTo>
                    <a:pt x="4659" y="7765"/>
                  </a:lnTo>
                  <a:lnTo>
                    <a:pt x="4385" y="8085"/>
                  </a:lnTo>
                  <a:lnTo>
                    <a:pt x="4020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1" y="8678"/>
                  </a:lnTo>
                  <a:lnTo>
                    <a:pt x="3746" y="8815"/>
                  </a:lnTo>
                  <a:lnTo>
                    <a:pt x="3791" y="9044"/>
                  </a:lnTo>
                  <a:lnTo>
                    <a:pt x="3883" y="9272"/>
                  </a:lnTo>
                  <a:lnTo>
                    <a:pt x="4020" y="9501"/>
                  </a:lnTo>
                  <a:lnTo>
                    <a:pt x="4248" y="9592"/>
                  </a:lnTo>
                  <a:lnTo>
                    <a:pt x="4385" y="9638"/>
                  </a:lnTo>
                  <a:lnTo>
                    <a:pt x="4522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70" y="9318"/>
                  </a:lnTo>
                  <a:lnTo>
                    <a:pt x="5344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7" y="7993"/>
                  </a:lnTo>
                  <a:lnTo>
                    <a:pt x="6441" y="7354"/>
                  </a:lnTo>
                  <a:lnTo>
                    <a:pt x="6669" y="6714"/>
                  </a:lnTo>
                  <a:lnTo>
                    <a:pt x="6806" y="6029"/>
                  </a:lnTo>
                  <a:lnTo>
                    <a:pt x="6806" y="5344"/>
                  </a:lnTo>
                  <a:lnTo>
                    <a:pt x="6760" y="4613"/>
                  </a:lnTo>
                  <a:lnTo>
                    <a:pt x="6669" y="3928"/>
                  </a:lnTo>
                  <a:lnTo>
                    <a:pt x="6486" y="3243"/>
                  </a:lnTo>
                  <a:lnTo>
                    <a:pt x="6258" y="2558"/>
                  </a:lnTo>
                  <a:lnTo>
                    <a:pt x="5938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0" y="868"/>
                  </a:lnTo>
                  <a:lnTo>
                    <a:pt x="4705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5086477" y="1426184"/>
              <a:ext cx="55000" cy="55757"/>
            </a:xfrm>
            <a:custGeom>
              <a:avLst/>
              <a:gdLst/>
              <a:ahLst/>
              <a:cxnLst/>
              <a:rect l="l" t="t" r="r" b="b"/>
              <a:pathLst>
                <a:path w="2193" h="2239" extrusionOk="0">
                  <a:moveTo>
                    <a:pt x="1005" y="0"/>
                  </a:moveTo>
                  <a:lnTo>
                    <a:pt x="777" y="46"/>
                  </a:lnTo>
                  <a:lnTo>
                    <a:pt x="594" y="91"/>
                  </a:lnTo>
                  <a:lnTo>
                    <a:pt x="411" y="228"/>
                  </a:lnTo>
                  <a:lnTo>
                    <a:pt x="274" y="365"/>
                  </a:lnTo>
                  <a:lnTo>
                    <a:pt x="137" y="502"/>
                  </a:lnTo>
                  <a:lnTo>
                    <a:pt x="46" y="685"/>
                  </a:lnTo>
                  <a:lnTo>
                    <a:pt x="0" y="914"/>
                  </a:lnTo>
                  <a:lnTo>
                    <a:pt x="0" y="1096"/>
                  </a:lnTo>
                  <a:lnTo>
                    <a:pt x="0" y="1325"/>
                  </a:lnTo>
                  <a:lnTo>
                    <a:pt x="91" y="1553"/>
                  </a:lnTo>
                  <a:lnTo>
                    <a:pt x="183" y="1736"/>
                  </a:lnTo>
                  <a:lnTo>
                    <a:pt x="320" y="1918"/>
                  </a:lnTo>
                  <a:lnTo>
                    <a:pt x="503" y="2055"/>
                  </a:lnTo>
                  <a:lnTo>
                    <a:pt x="685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188" y="2238"/>
                  </a:lnTo>
                  <a:lnTo>
                    <a:pt x="1416" y="2192"/>
                  </a:lnTo>
                  <a:lnTo>
                    <a:pt x="1599" y="2147"/>
                  </a:lnTo>
                  <a:lnTo>
                    <a:pt x="1781" y="2010"/>
                  </a:lnTo>
                  <a:lnTo>
                    <a:pt x="1918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93" y="914"/>
                  </a:lnTo>
                  <a:lnTo>
                    <a:pt x="2101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690" y="183"/>
                  </a:lnTo>
                  <a:lnTo>
                    <a:pt x="1507" y="91"/>
                  </a:lnTo>
                  <a:lnTo>
                    <a:pt x="1279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009710" y="1219172"/>
              <a:ext cx="169566" cy="240010"/>
            </a:xfrm>
            <a:custGeom>
              <a:avLst/>
              <a:gdLst/>
              <a:ahLst/>
              <a:cxnLst/>
              <a:rect l="l" t="t" r="r" b="b"/>
              <a:pathLst>
                <a:path w="6761" h="9638" extrusionOk="0">
                  <a:moveTo>
                    <a:pt x="2970" y="0"/>
                  </a:moveTo>
                  <a:lnTo>
                    <a:pt x="2467" y="91"/>
                  </a:lnTo>
                  <a:lnTo>
                    <a:pt x="2011" y="228"/>
                  </a:lnTo>
                  <a:lnTo>
                    <a:pt x="1645" y="457"/>
                  </a:lnTo>
                  <a:lnTo>
                    <a:pt x="1280" y="731"/>
                  </a:lnTo>
                  <a:lnTo>
                    <a:pt x="960" y="1051"/>
                  </a:lnTo>
                  <a:lnTo>
                    <a:pt x="686" y="1462"/>
                  </a:lnTo>
                  <a:lnTo>
                    <a:pt x="458" y="1873"/>
                  </a:lnTo>
                  <a:lnTo>
                    <a:pt x="321" y="2284"/>
                  </a:lnTo>
                  <a:lnTo>
                    <a:pt x="138" y="2878"/>
                  </a:lnTo>
                  <a:lnTo>
                    <a:pt x="46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25" y="4613"/>
                  </a:lnTo>
                  <a:lnTo>
                    <a:pt x="1371" y="4019"/>
                  </a:lnTo>
                  <a:lnTo>
                    <a:pt x="1417" y="3426"/>
                  </a:lnTo>
                  <a:lnTo>
                    <a:pt x="1599" y="2832"/>
                  </a:lnTo>
                  <a:lnTo>
                    <a:pt x="1782" y="2284"/>
                  </a:lnTo>
                  <a:lnTo>
                    <a:pt x="1874" y="2101"/>
                  </a:lnTo>
                  <a:lnTo>
                    <a:pt x="2011" y="1918"/>
                  </a:lnTo>
                  <a:lnTo>
                    <a:pt x="2285" y="1644"/>
                  </a:lnTo>
                  <a:lnTo>
                    <a:pt x="2650" y="1462"/>
                  </a:lnTo>
                  <a:lnTo>
                    <a:pt x="2833" y="1416"/>
                  </a:lnTo>
                  <a:lnTo>
                    <a:pt x="3061" y="1370"/>
                  </a:lnTo>
                  <a:lnTo>
                    <a:pt x="3289" y="1416"/>
                  </a:lnTo>
                  <a:lnTo>
                    <a:pt x="3518" y="1462"/>
                  </a:lnTo>
                  <a:lnTo>
                    <a:pt x="3746" y="1553"/>
                  </a:lnTo>
                  <a:lnTo>
                    <a:pt x="3929" y="1644"/>
                  </a:lnTo>
                  <a:lnTo>
                    <a:pt x="4157" y="1781"/>
                  </a:lnTo>
                  <a:lnTo>
                    <a:pt x="4294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888" y="2878"/>
                  </a:lnTo>
                  <a:lnTo>
                    <a:pt x="5117" y="3426"/>
                  </a:lnTo>
                  <a:lnTo>
                    <a:pt x="5299" y="4019"/>
                  </a:lnTo>
                  <a:lnTo>
                    <a:pt x="5391" y="4613"/>
                  </a:lnTo>
                  <a:lnTo>
                    <a:pt x="5436" y="5298"/>
                  </a:lnTo>
                  <a:lnTo>
                    <a:pt x="5436" y="5755"/>
                  </a:lnTo>
                  <a:lnTo>
                    <a:pt x="5391" y="6166"/>
                  </a:lnTo>
                  <a:lnTo>
                    <a:pt x="5254" y="6623"/>
                  </a:lnTo>
                  <a:lnTo>
                    <a:pt x="5117" y="6988"/>
                  </a:lnTo>
                  <a:lnTo>
                    <a:pt x="4888" y="7400"/>
                  </a:lnTo>
                  <a:lnTo>
                    <a:pt x="4660" y="7765"/>
                  </a:lnTo>
                  <a:lnTo>
                    <a:pt x="4340" y="8085"/>
                  </a:lnTo>
                  <a:lnTo>
                    <a:pt x="3975" y="8359"/>
                  </a:lnTo>
                  <a:lnTo>
                    <a:pt x="3883" y="8450"/>
                  </a:lnTo>
                  <a:lnTo>
                    <a:pt x="3792" y="8587"/>
                  </a:lnTo>
                  <a:lnTo>
                    <a:pt x="3746" y="8678"/>
                  </a:lnTo>
                  <a:lnTo>
                    <a:pt x="3701" y="8815"/>
                  </a:lnTo>
                  <a:lnTo>
                    <a:pt x="3746" y="9044"/>
                  </a:lnTo>
                  <a:lnTo>
                    <a:pt x="3838" y="9272"/>
                  </a:lnTo>
                  <a:lnTo>
                    <a:pt x="4020" y="9501"/>
                  </a:lnTo>
                  <a:lnTo>
                    <a:pt x="4203" y="9592"/>
                  </a:lnTo>
                  <a:lnTo>
                    <a:pt x="4340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05" y="9501"/>
                  </a:lnTo>
                  <a:lnTo>
                    <a:pt x="5025" y="9318"/>
                  </a:lnTo>
                  <a:lnTo>
                    <a:pt x="5299" y="9090"/>
                  </a:lnTo>
                  <a:lnTo>
                    <a:pt x="5528" y="8815"/>
                  </a:lnTo>
                  <a:lnTo>
                    <a:pt x="5756" y="8587"/>
                  </a:lnTo>
                  <a:lnTo>
                    <a:pt x="6121" y="7993"/>
                  </a:lnTo>
                  <a:lnTo>
                    <a:pt x="6441" y="7354"/>
                  </a:lnTo>
                  <a:lnTo>
                    <a:pt x="6624" y="6714"/>
                  </a:lnTo>
                  <a:lnTo>
                    <a:pt x="6761" y="6029"/>
                  </a:lnTo>
                  <a:lnTo>
                    <a:pt x="6761" y="5344"/>
                  </a:lnTo>
                  <a:lnTo>
                    <a:pt x="6715" y="4613"/>
                  </a:lnTo>
                  <a:lnTo>
                    <a:pt x="6624" y="3928"/>
                  </a:lnTo>
                  <a:lnTo>
                    <a:pt x="6487" y="3243"/>
                  </a:lnTo>
                  <a:lnTo>
                    <a:pt x="6213" y="2558"/>
                  </a:lnTo>
                  <a:lnTo>
                    <a:pt x="5893" y="1918"/>
                  </a:lnTo>
                  <a:lnTo>
                    <a:pt x="5665" y="1553"/>
                  </a:lnTo>
                  <a:lnTo>
                    <a:pt x="5345" y="1188"/>
                  </a:lnTo>
                  <a:lnTo>
                    <a:pt x="5025" y="868"/>
                  </a:lnTo>
                  <a:lnTo>
                    <a:pt x="4660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27" y="4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458751" y="1426184"/>
              <a:ext cx="55026" cy="55757"/>
            </a:xfrm>
            <a:custGeom>
              <a:avLst/>
              <a:gdLst/>
              <a:ahLst/>
              <a:cxnLst/>
              <a:rect l="l" t="t" r="r" b="b"/>
              <a:pathLst>
                <a:path w="2194" h="2239" extrusionOk="0">
                  <a:moveTo>
                    <a:pt x="1006" y="0"/>
                  </a:moveTo>
                  <a:lnTo>
                    <a:pt x="777" y="46"/>
                  </a:lnTo>
                  <a:lnTo>
                    <a:pt x="595" y="91"/>
                  </a:lnTo>
                  <a:lnTo>
                    <a:pt x="412" y="228"/>
                  </a:lnTo>
                  <a:lnTo>
                    <a:pt x="275" y="365"/>
                  </a:lnTo>
                  <a:lnTo>
                    <a:pt x="138" y="502"/>
                  </a:lnTo>
                  <a:lnTo>
                    <a:pt x="47" y="685"/>
                  </a:lnTo>
                  <a:lnTo>
                    <a:pt x="1" y="914"/>
                  </a:lnTo>
                  <a:lnTo>
                    <a:pt x="1" y="1096"/>
                  </a:lnTo>
                  <a:lnTo>
                    <a:pt x="1" y="1325"/>
                  </a:lnTo>
                  <a:lnTo>
                    <a:pt x="92" y="1553"/>
                  </a:lnTo>
                  <a:lnTo>
                    <a:pt x="184" y="1736"/>
                  </a:lnTo>
                  <a:lnTo>
                    <a:pt x="321" y="1918"/>
                  </a:lnTo>
                  <a:lnTo>
                    <a:pt x="503" y="2055"/>
                  </a:lnTo>
                  <a:lnTo>
                    <a:pt x="686" y="2147"/>
                  </a:lnTo>
                  <a:lnTo>
                    <a:pt x="914" y="2192"/>
                  </a:lnTo>
                  <a:lnTo>
                    <a:pt x="1143" y="2238"/>
                  </a:lnTo>
                  <a:lnTo>
                    <a:pt x="1188" y="2238"/>
                  </a:lnTo>
                  <a:lnTo>
                    <a:pt x="1417" y="2192"/>
                  </a:lnTo>
                  <a:lnTo>
                    <a:pt x="1600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8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93" y="914"/>
                  </a:lnTo>
                  <a:lnTo>
                    <a:pt x="2102" y="685"/>
                  </a:lnTo>
                  <a:lnTo>
                    <a:pt x="2011" y="502"/>
                  </a:lnTo>
                  <a:lnTo>
                    <a:pt x="1874" y="320"/>
                  </a:lnTo>
                  <a:lnTo>
                    <a:pt x="1691" y="183"/>
                  </a:lnTo>
                  <a:lnTo>
                    <a:pt x="1508" y="91"/>
                  </a:lnTo>
                  <a:lnTo>
                    <a:pt x="1280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382009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2969" y="0"/>
                  </a:moveTo>
                  <a:lnTo>
                    <a:pt x="2467" y="91"/>
                  </a:lnTo>
                  <a:lnTo>
                    <a:pt x="2010" y="228"/>
                  </a:lnTo>
                  <a:lnTo>
                    <a:pt x="1645" y="457"/>
                  </a:lnTo>
                  <a:lnTo>
                    <a:pt x="1279" y="731"/>
                  </a:lnTo>
                  <a:lnTo>
                    <a:pt x="960" y="1051"/>
                  </a:lnTo>
                  <a:lnTo>
                    <a:pt x="686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38" y="2878"/>
                  </a:lnTo>
                  <a:lnTo>
                    <a:pt x="46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25" y="4613"/>
                  </a:lnTo>
                  <a:lnTo>
                    <a:pt x="1325" y="4019"/>
                  </a:lnTo>
                  <a:lnTo>
                    <a:pt x="1417" y="3426"/>
                  </a:lnTo>
                  <a:lnTo>
                    <a:pt x="1554" y="2832"/>
                  </a:lnTo>
                  <a:lnTo>
                    <a:pt x="1782" y="2284"/>
                  </a:lnTo>
                  <a:lnTo>
                    <a:pt x="1873" y="2101"/>
                  </a:lnTo>
                  <a:lnTo>
                    <a:pt x="2010" y="1964"/>
                  </a:lnTo>
                  <a:lnTo>
                    <a:pt x="2284" y="1644"/>
                  </a:lnTo>
                  <a:lnTo>
                    <a:pt x="2650" y="1462"/>
                  </a:lnTo>
                  <a:lnTo>
                    <a:pt x="2832" y="1416"/>
                  </a:lnTo>
                  <a:lnTo>
                    <a:pt x="3015" y="1370"/>
                  </a:lnTo>
                  <a:lnTo>
                    <a:pt x="3289" y="1416"/>
                  </a:lnTo>
                  <a:lnTo>
                    <a:pt x="3518" y="1462"/>
                  </a:lnTo>
                  <a:lnTo>
                    <a:pt x="3700" y="1553"/>
                  </a:lnTo>
                  <a:lnTo>
                    <a:pt x="3929" y="1644"/>
                  </a:lnTo>
                  <a:lnTo>
                    <a:pt x="4111" y="1781"/>
                  </a:lnTo>
                  <a:lnTo>
                    <a:pt x="4294" y="1964"/>
                  </a:lnTo>
                  <a:lnTo>
                    <a:pt x="4431" y="2147"/>
                  </a:lnTo>
                  <a:lnTo>
                    <a:pt x="4568" y="2329"/>
                  </a:lnTo>
                  <a:lnTo>
                    <a:pt x="4888" y="2878"/>
                  </a:lnTo>
                  <a:lnTo>
                    <a:pt x="5116" y="3426"/>
                  </a:lnTo>
                  <a:lnTo>
                    <a:pt x="5299" y="4019"/>
                  </a:lnTo>
                  <a:lnTo>
                    <a:pt x="5390" y="4613"/>
                  </a:lnTo>
                  <a:lnTo>
                    <a:pt x="5436" y="5298"/>
                  </a:lnTo>
                  <a:lnTo>
                    <a:pt x="5436" y="5755"/>
                  </a:lnTo>
                  <a:lnTo>
                    <a:pt x="5390" y="6166"/>
                  </a:lnTo>
                  <a:lnTo>
                    <a:pt x="5253" y="6623"/>
                  </a:lnTo>
                  <a:lnTo>
                    <a:pt x="5116" y="6988"/>
                  </a:lnTo>
                  <a:lnTo>
                    <a:pt x="4888" y="7400"/>
                  </a:lnTo>
                  <a:lnTo>
                    <a:pt x="4660" y="7765"/>
                  </a:lnTo>
                  <a:lnTo>
                    <a:pt x="4340" y="8085"/>
                  </a:lnTo>
                  <a:lnTo>
                    <a:pt x="3974" y="8359"/>
                  </a:lnTo>
                  <a:lnTo>
                    <a:pt x="3883" y="8450"/>
                  </a:lnTo>
                  <a:lnTo>
                    <a:pt x="3792" y="8587"/>
                  </a:lnTo>
                  <a:lnTo>
                    <a:pt x="3746" y="8678"/>
                  </a:lnTo>
                  <a:lnTo>
                    <a:pt x="3700" y="8815"/>
                  </a:lnTo>
                  <a:lnTo>
                    <a:pt x="3746" y="9044"/>
                  </a:lnTo>
                  <a:lnTo>
                    <a:pt x="3837" y="9272"/>
                  </a:lnTo>
                  <a:lnTo>
                    <a:pt x="4020" y="9501"/>
                  </a:lnTo>
                  <a:lnTo>
                    <a:pt x="4203" y="9592"/>
                  </a:lnTo>
                  <a:lnTo>
                    <a:pt x="4340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05" y="9501"/>
                  </a:lnTo>
                  <a:lnTo>
                    <a:pt x="5025" y="9318"/>
                  </a:lnTo>
                  <a:lnTo>
                    <a:pt x="5299" y="9090"/>
                  </a:lnTo>
                  <a:lnTo>
                    <a:pt x="5527" y="8815"/>
                  </a:lnTo>
                  <a:lnTo>
                    <a:pt x="5756" y="8587"/>
                  </a:lnTo>
                  <a:lnTo>
                    <a:pt x="6121" y="7993"/>
                  </a:lnTo>
                  <a:lnTo>
                    <a:pt x="6441" y="7354"/>
                  </a:lnTo>
                  <a:lnTo>
                    <a:pt x="6624" y="6714"/>
                  </a:lnTo>
                  <a:lnTo>
                    <a:pt x="6761" y="6029"/>
                  </a:lnTo>
                  <a:lnTo>
                    <a:pt x="6806" y="5344"/>
                  </a:lnTo>
                  <a:lnTo>
                    <a:pt x="6761" y="4613"/>
                  </a:lnTo>
                  <a:lnTo>
                    <a:pt x="6624" y="3928"/>
                  </a:lnTo>
                  <a:lnTo>
                    <a:pt x="6487" y="3243"/>
                  </a:lnTo>
                  <a:lnTo>
                    <a:pt x="6213" y="2558"/>
                  </a:lnTo>
                  <a:lnTo>
                    <a:pt x="5893" y="1918"/>
                  </a:lnTo>
                  <a:lnTo>
                    <a:pt x="5664" y="1553"/>
                  </a:lnTo>
                  <a:lnTo>
                    <a:pt x="5345" y="1188"/>
                  </a:lnTo>
                  <a:lnTo>
                    <a:pt x="5025" y="868"/>
                  </a:lnTo>
                  <a:lnTo>
                    <a:pt x="4660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26" y="4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831050" y="1426184"/>
              <a:ext cx="55026" cy="55757"/>
            </a:xfrm>
            <a:custGeom>
              <a:avLst/>
              <a:gdLst/>
              <a:ahLst/>
              <a:cxnLst/>
              <a:rect l="l" t="t" r="r" b="b"/>
              <a:pathLst>
                <a:path w="2194" h="2239" extrusionOk="0">
                  <a:moveTo>
                    <a:pt x="1005" y="0"/>
                  </a:moveTo>
                  <a:lnTo>
                    <a:pt x="777" y="46"/>
                  </a:lnTo>
                  <a:lnTo>
                    <a:pt x="594" y="91"/>
                  </a:lnTo>
                  <a:lnTo>
                    <a:pt x="412" y="228"/>
                  </a:lnTo>
                  <a:lnTo>
                    <a:pt x="275" y="365"/>
                  </a:lnTo>
                  <a:lnTo>
                    <a:pt x="138" y="502"/>
                  </a:lnTo>
                  <a:lnTo>
                    <a:pt x="46" y="685"/>
                  </a:lnTo>
                  <a:lnTo>
                    <a:pt x="1" y="914"/>
                  </a:lnTo>
                  <a:lnTo>
                    <a:pt x="1" y="1096"/>
                  </a:lnTo>
                  <a:lnTo>
                    <a:pt x="1" y="1325"/>
                  </a:lnTo>
                  <a:lnTo>
                    <a:pt x="92" y="1553"/>
                  </a:lnTo>
                  <a:lnTo>
                    <a:pt x="183" y="1736"/>
                  </a:lnTo>
                  <a:lnTo>
                    <a:pt x="320" y="1918"/>
                  </a:lnTo>
                  <a:lnTo>
                    <a:pt x="503" y="2055"/>
                  </a:lnTo>
                  <a:lnTo>
                    <a:pt x="686" y="2147"/>
                  </a:lnTo>
                  <a:lnTo>
                    <a:pt x="914" y="2192"/>
                  </a:lnTo>
                  <a:lnTo>
                    <a:pt x="1143" y="2238"/>
                  </a:lnTo>
                  <a:lnTo>
                    <a:pt x="1188" y="2238"/>
                  </a:lnTo>
                  <a:lnTo>
                    <a:pt x="1417" y="2192"/>
                  </a:lnTo>
                  <a:lnTo>
                    <a:pt x="1599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93" y="868"/>
                  </a:lnTo>
                  <a:lnTo>
                    <a:pt x="2102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691" y="183"/>
                  </a:lnTo>
                  <a:lnTo>
                    <a:pt x="1508" y="91"/>
                  </a:lnTo>
                  <a:lnTo>
                    <a:pt x="1280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5753154" y="1219172"/>
              <a:ext cx="171873" cy="240010"/>
            </a:xfrm>
            <a:custGeom>
              <a:avLst/>
              <a:gdLst/>
              <a:ahLst/>
              <a:cxnLst/>
              <a:rect l="l" t="t" r="r" b="b"/>
              <a:pathLst>
                <a:path w="6853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325" y="731"/>
                  </a:lnTo>
                  <a:lnTo>
                    <a:pt x="1005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92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71" y="4613"/>
                  </a:lnTo>
                  <a:lnTo>
                    <a:pt x="1371" y="4019"/>
                  </a:lnTo>
                  <a:lnTo>
                    <a:pt x="1462" y="3426"/>
                  </a:lnTo>
                  <a:lnTo>
                    <a:pt x="1599" y="2832"/>
                  </a:lnTo>
                  <a:lnTo>
                    <a:pt x="1828" y="2284"/>
                  </a:lnTo>
                  <a:lnTo>
                    <a:pt x="1919" y="2101"/>
                  </a:lnTo>
                  <a:lnTo>
                    <a:pt x="2056" y="1918"/>
                  </a:lnTo>
                  <a:lnTo>
                    <a:pt x="2330" y="1644"/>
                  </a:lnTo>
                  <a:lnTo>
                    <a:pt x="2696" y="1462"/>
                  </a:lnTo>
                  <a:lnTo>
                    <a:pt x="2878" y="1416"/>
                  </a:lnTo>
                  <a:lnTo>
                    <a:pt x="3061" y="1370"/>
                  </a:lnTo>
                  <a:lnTo>
                    <a:pt x="3335" y="1416"/>
                  </a:lnTo>
                  <a:lnTo>
                    <a:pt x="3563" y="1462"/>
                  </a:lnTo>
                  <a:lnTo>
                    <a:pt x="3746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4" y="2878"/>
                  </a:lnTo>
                  <a:lnTo>
                    <a:pt x="5162" y="3426"/>
                  </a:lnTo>
                  <a:lnTo>
                    <a:pt x="5345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345" y="6623"/>
                  </a:lnTo>
                  <a:lnTo>
                    <a:pt x="5162" y="6988"/>
                  </a:lnTo>
                  <a:lnTo>
                    <a:pt x="4934" y="7400"/>
                  </a:lnTo>
                  <a:lnTo>
                    <a:pt x="4705" y="7765"/>
                  </a:lnTo>
                  <a:lnTo>
                    <a:pt x="4386" y="8085"/>
                  </a:lnTo>
                  <a:lnTo>
                    <a:pt x="4066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2" y="8678"/>
                  </a:lnTo>
                  <a:lnTo>
                    <a:pt x="3746" y="8815"/>
                  </a:lnTo>
                  <a:lnTo>
                    <a:pt x="3792" y="9044"/>
                  </a:lnTo>
                  <a:lnTo>
                    <a:pt x="3883" y="9272"/>
                  </a:lnTo>
                  <a:lnTo>
                    <a:pt x="4066" y="9501"/>
                  </a:lnTo>
                  <a:lnTo>
                    <a:pt x="4249" y="9592"/>
                  </a:lnTo>
                  <a:lnTo>
                    <a:pt x="4386" y="9638"/>
                  </a:lnTo>
                  <a:lnTo>
                    <a:pt x="4523" y="9638"/>
                  </a:lnTo>
                  <a:lnTo>
                    <a:pt x="4660" y="9592"/>
                  </a:lnTo>
                  <a:lnTo>
                    <a:pt x="4751" y="9501"/>
                  </a:lnTo>
                  <a:lnTo>
                    <a:pt x="5071" y="9318"/>
                  </a:lnTo>
                  <a:lnTo>
                    <a:pt x="5345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7" y="7993"/>
                  </a:lnTo>
                  <a:lnTo>
                    <a:pt x="6487" y="7354"/>
                  </a:lnTo>
                  <a:lnTo>
                    <a:pt x="6669" y="6714"/>
                  </a:lnTo>
                  <a:lnTo>
                    <a:pt x="6806" y="6029"/>
                  </a:lnTo>
                  <a:lnTo>
                    <a:pt x="6852" y="5344"/>
                  </a:lnTo>
                  <a:lnTo>
                    <a:pt x="6806" y="4613"/>
                  </a:lnTo>
                  <a:lnTo>
                    <a:pt x="6669" y="3928"/>
                  </a:lnTo>
                  <a:lnTo>
                    <a:pt x="6532" y="3243"/>
                  </a:lnTo>
                  <a:lnTo>
                    <a:pt x="6258" y="2558"/>
                  </a:lnTo>
                  <a:lnTo>
                    <a:pt x="5939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1" y="868"/>
                  </a:lnTo>
                  <a:lnTo>
                    <a:pt x="4705" y="594"/>
                  </a:lnTo>
                  <a:lnTo>
                    <a:pt x="4340" y="320"/>
                  </a:lnTo>
                  <a:lnTo>
                    <a:pt x="3929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203349" y="1426184"/>
              <a:ext cx="55000" cy="55757"/>
            </a:xfrm>
            <a:custGeom>
              <a:avLst/>
              <a:gdLst/>
              <a:ahLst/>
              <a:cxnLst/>
              <a:rect l="l" t="t" r="r" b="b"/>
              <a:pathLst>
                <a:path w="2193" h="2239" extrusionOk="0">
                  <a:moveTo>
                    <a:pt x="1005" y="0"/>
                  </a:moveTo>
                  <a:lnTo>
                    <a:pt x="777" y="46"/>
                  </a:lnTo>
                  <a:lnTo>
                    <a:pt x="594" y="91"/>
                  </a:lnTo>
                  <a:lnTo>
                    <a:pt x="411" y="228"/>
                  </a:lnTo>
                  <a:lnTo>
                    <a:pt x="274" y="365"/>
                  </a:lnTo>
                  <a:lnTo>
                    <a:pt x="137" y="502"/>
                  </a:lnTo>
                  <a:lnTo>
                    <a:pt x="46" y="685"/>
                  </a:lnTo>
                  <a:lnTo>
                    <a:pt x="0" y="914"/>
                  </a:lnTo>
                  <a:lnTo>
                    <a:pt x="0" y="1096"/>
                  </a:lnTo>
                  <a:lnTo>
                    <a:pt x="0" y="1325"/>
                  </a:lnTo>
                  <a:lnTo>
                    <a:pt x="92" y="1553"/>
                  </a:lnTo>
                  <a:lnTo>
                    <a:pt x="183" y="1736"/>
                  </a:lnTo>
                  <a:lnTo>
                    <a:pt x="366" y="1918"/>
                  </a:lnTo>
                  <a:lnTo>
                    <a:pt x="503" y="2055"/>
                  </a:lnTo>
                  <a:lnTo>
                    <a:pt x="685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188" y="2238"/>
                  </a:lnTo>
                  <a:lnTo>
                    <a:pt x="1416" y="2192"/>
                  </a:lnTo>
                  <a:lnTo>
                    <a:pt x="1599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93" y="914"/>
                  </a:lnTo>
                  <a:lnTo>
                    <a:pt x="2101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690" y="183"/>
                  </a:lnTo>
                  <a:lnTo>
                    <a:pt x="1508" y="91"/>
                  </a:lnTo>
                  <a:lnTo>
                    <a:pt x="1279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125453" y="1219172"/>
              <a:ext cx="171848" cy="240010"/>
            </a:xfrm>
            <a:custGeom>
              <a:avLst/>
              <a:gdLst/>
              <a:ahLst/>
              <a:cxnLst/>
              <a:rect l="l" t="t" r="r" b="b"/>
              <a:pathLst>
                <a:path w="6852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90" y="457"/>
                  </a:lnTo>
                  <a:lnTo>
                    <a:pt x="1325" y="731"/>
                  </a:lnTo>
                  <a:lnTo>
                    <a:pt x="1005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92" y="3426"/>
                  </a:lnTo>
                  <a:lnTo>
                    <a:pt x="46" y="4019"/>
                  </a:lnTo>
                  <a:lnTo>
                    <a:pt x="0" y="4613"/>
                  </a:lnTo>
                  <a:lnTo>
                    <a:pt x="1371" y="4613"/>
                  </a:lnTo>
                  <a:lnTo>
                    <a:pt x="1371" y="4019"/>
                  </a:lnTo>
                  <a:lnTo>
                    <a:pt x="1462" y="3426"/>
                  </a:lnTo>
                  <a:lnTo>
                    <a:pt x="1645" y="2832"/>
                  </a:lnTo>
                  <a:lnTo>
                    <a:pt x="1827" y="2284"/>
                  </a:lnTo>
                  <a:lnTo>
                    <a:pt x="1919" y="2101"/>
                  </a:lnTo>
                  <a:lnTo>
                    <a:pt x="2056" y="1918"/>
                  </a:lnTo>
                  <a:lnTo>
                    <a:pt x="2330" y="1644"/>
                  </a:lnTo>
                  <a:lnTo>
                    <a:pt x="2695" y="1462"/>
                  </a:lnTo>
                  <a:lnTo>
                    <a:pt x="2878" y="1416"/>
                  </a:lnTo>
                  <a:lnTo>
                    <a:pt x="3106" y="1370"/>
                  </a:lnTo>
                  <a:lnTo>
                    <a:pt x="3335" y="1416"/>
                  </a:lnTo>
                  <a:lnTo>
                    <a:pt x="3563" y="1462"/>
                  </a:lnTo>
                  <a:lnTo>
                    <a:pt x="3791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522" y="2147"/>
                  </a:lnTo>
                  <a:lnTo>
                    <a:pt x="4659" y="2329"/>
                  </a:lnTo>
                  <a:lnTo>
                    <a:pt x="4933" y="2878"/>
                  </a:lnTo>
                  <a:lnTo>
                    <a:pt x="5162" y="3426"/>
                  </a:lnTo>
                  <a:lnTo>
                    <a:pt x="5344" y="4019"/>
                  </a:lnTo>
                  <a:lnTo>
                    <a:pt x="5436" y="4613"/>
                  </a:lnTo>
                  <a:lnTo>
                    <a:pt x="5527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344" y="6623"/>
                  </a:lnTo>
                  <a:lnTo>
                    <a:pt x="5162" y="6988"/>
                  </a:lnTo>
                  <a:lnTo>
                    <a:pt x="4933" y="7400"/>
                  </a:lnTo>
                  <a:lnTo>
                    <a:pt x="4705" y="7765"/>
                  </a:lnTo>
                  <a:lnTo>
                    <a:pt x="4385" y="8085"/>
                  </a:lnTo>
                  <a:lnTo>
                    <a:pt x="4066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1" y="8678"/>
                  </a:lnTo>
                  <a:lnTo>
                    <a:pt x="3746" y="8815"/>
                  </a:lnTo>
                  <a:lnTo>
                    <a:pt x="3791" y="9044"/>
                  </a:lnTo>
                  <a:lnTo>
                    <a:pt x="3883" y="9272"/>
                  </a:lnTo>
                  <a:lnTo>
                    <a:pt x="4066" y="9501"/>
                  </a:lnTo>
                  <a:lnTo>
                    <a:pt x="4248" y="9592"/>
                  </a:lnTo>
                  <a:lnTo>
                    <a:pt x="4385" y="9638"/>
                  </a:lnTo>
                  <a:lnTo>
                    <a:pt x="4522" y="9638"/>
                  </a:lnTo>
                  <a:lnTo>
                    <a:pt x="4659" y="9592"/>
                  </a:lnTo>
                  <a:lnTo>
                    <a:pt x="4796" y="9501"/>
                  </a:lnTo>
                  <a:lnTo>
                    <a:pt x="5070" y="9318"/>
                  </a:lnTo>
                  <a:lnTo>
                    <a:pt x="5344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7" y="7993"/>
                  </a:lnTo>
                  <a:lnTo>
                    <a:pt x="6486" y="7354"/>
                  </a:lnTo>
                  <a:lnTo>
                    <a:pt x="6669" y="6714"/>
                  </a:lnTo>
                  <a:lnTo>
                    <a:pt x="6806" y="6029"/>
                  </a:lnTo>
                  <a:lnTo>
                    <a:pt x="6852" y="5344"/>
                  </a:lnTo>
                  <a:lnTo>
                    <a:pt x="6806" y="4613"/>
                  </a:lnTo>
                  <a:lnTo>
                    <a:pt x="6715" y="3928"/>
                  </a:lnTo>
                  <a:lnTo>
                    <a:pt x="6532" y="3243"/>
                  </a:lnTo>
                  <a:lnTo>
                    <a:pt x="6258" y="2558"/>
                  </a:lnTo>
                  <a:lnTo>
                    <a:pt x="5938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0" y="868"/>
                  </a:lnTo>
                  <a:lnTo>
                    <a:pt x="4705" y="594"/>
                  </a:lnTo>
                  <a:lnTo>
                    <a:pt x="4340" y="320"/>
                  </a:lnTo>
                  <a:lnTo>
                    <a:pt x="3929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6575648" y="1426184"/>
              <a:ext cx="55000" cy="55757"/>
            </a:xfrm>
            <a:custGeom>
              <a:avLst/>
              <a:gdLst/>
              <a:ahLst/>
              <a:cxnLst/>
              <a:rect l="l" t="t" r="r" b="b"/>
              <a:pathLst>
                <a:path w="2193" h="2239" extrusionOk="0">
                  <a:moveTo>
                    <a:pt x="1005" y="0"/>
                  </a:moveTo>
                  <a:lnTo>
                    <a:pt x="822" y="46"/>
                  </a:lnTo>
                  <a:lnTo>
                    <a:pt x="594" y="91"/>
                  </a:lnTo>
                  <a:lnTo>
                    <a:pt x="411" y="228"/>
                  </a:lnTo>
                  <a:lnTo>
                    <a:pt x="274" y="365"/>
                  </a:lnTo>
                  <a:lnTo>
                    <a:pt x="137" y="502"/>
                  </a:lnTo>
                  <a:lnTo>
                    <a:pt x="46" y="685"/>
                  </a:lnTo>
                  <a:lnTo>
                    <a:pt x="0" y="914"/>
                  </a:lnTo>
                  <a:lnTo>
                    <a:pt x="0" y="1096"/>
                  </a:lnTo>
                  <a:lnTo>
                    <a:pt x="46" y="1325"/>
                  </a:lnTo>
                  <a:lnTo>
                    <a:pt x="91" y="1553"/>
                  </a:lnTo>
                  <a:lnTo>
                    <a:pt x="228" y="1736"/>
                  </a:lnTo>
                  <a:lnTo>
                    <a:pt x="366" y="1918"/>
                  </a:lnTo>
                  <a:lnTo>
                    <a:pt x="503" y="2055"/>
                  </a:lnTo>
                  <a:lnTo>
                    <a:pt x="685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188" y="2238"/>
                  </a:lnTo>
                  <a:lnTo>
                    <a:pt x="1416" y="2192"/>
                  </a:lnTo>
                  <a:lnTo>
                    <a:pt x="1599" y="2147"/>
                  </a:lnTo>
                  <a:lnTo>
                    <a:pt x="1781" y="2010"/>
                  </a:lnTo>
                  <a:lnTo>
                    <a:pt x="1918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193" y="1096"/>
                  </a:lnTo>
                  <a:lnTo>
                    <a:pt x="2193" y="914"/>
                  </a:lnTo>
                  <a:lnTo>
                    <a:pt x="2101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690" y="183"/>
                  </a:lnTo>
                  <a:lnTo>
                    <a:pt x="1507" y="91"/>
                  </a:lnTo>
                  <a:lnTo>
                    <a:pt x="1279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6497752" y="1219172"/>
              <a:ext cx="171848" cy="240010"/>
            </a:xfrm>
            <a:custGeom>
              <a:avLst/>
              <a:gdLst/>
              <a:ahLst/>
              <a:cxnLst/>
              <a:rect l="l" t="t" r="r" b="b"/>
              <a:pathLst>
                <a:path w="6852" h="9638" extrusionOk="0">
                  <a:moveTo>
                    <a:pt x="3015" y="0"/>
                  </a:moveTo>
                  <a:lnTo>
                    <a:pt x="2512" y="91"/>
                  </a:lnTo>
                  <a:lnTo>
                    <a:pt x="2056" y="228"/>
                  </a:lnTo>
                  <a:lnTo>
                    <a:pt x="1644" y="457"/>
                  </a:lnTo>
                  <a:lnTo>
                    <a:pt x="1325" y="731"/>
                  </a:lnTo>
                  <a:lnTo>
                    <a:pt x="1005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91" y="3426"/>
                  </a:lnTo>
                  <a:lnTo>
                    <a:pt x="46" y="4019"/>
                  </a:lnTo>
                  <a:lnTo>
                    <a:pt x="0" y="4613"/>
                  </a:lnTo>
                  <a:lnTo>
                    <a:pt x="1370" y="4613"/>
                  </a:lnTo>
                  <a:lnTo>
                    <a:pt x="1370" y="4019"/>
                  </a:lnTo>
                  <a:lnTo>
                    <a:pt x="1462" y="3426"/>
                  </a:lnTo>
                  <a:lnTo>
                    <a:pt x="1644" y="2832"/>
                  </a:lnTo>
                  <a:lnTo>
                    <a:pt x="1827" y="2284"/>
                  </a:lnTo>
                  <a:lnTo>
                    <a:pt x="1919" y="2101"/>
                  </a:lnTo>
                  <a:lnTo>
                    <a:pt x="2056" y="1918"/>
                  </a:lnTo>
                  <a:lnTo>
                    <a:pt x="2330" y="1644"/>
                  </a:lnTo>
                  <a:lnTo>
                    <a:pt x="2695" y="1462"/>
                  </a:lnTo>
                  <a:lnTo>
                    <a:pt x="2878" y="1416"/>
                  </a:lnTo>
                  <a:lnTo>
                    <a:pt x="3106" y="1370"/>
                  </a:lnTo>
                  <a:lnTo>
                    <a:pt x="3334" y="1416"/>
                  </a:lnTo>
                  <a:lnTo>
                    <a:pt x="3563" y="1462"/>
                  </a:lnTo>
                  <a:lnTo>
                    <a:pt x="3791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39" y="1964"/>
                  </a:lnTo>
                  <a:lnTo>
                    <a:pt x="4522" y="2147"/>
                  </a:lnTo>
                  <a:lnTo>
                    <a:pt x="4613" y="2329"/>
                  </a:lnTo>
                  <a:lnTo>
                    <a:pt x="4933" y="2878"/>
                  </a:lnTo>
                  <a:lnTo>
                    <a:pt x="5162" y="3426"/>
                  </a:lnTo>
                  <a:lnTo>
                    <a:pt x="5344" y="4019"/>
                  </a:lnTo>
                  <a:lnTo>
                    <a:pt x="5436" y="4613"/>
                  </a:lnTo>
                  <a:lnTo>
                    <a:pt x="5527" y="5298"/>
                  </a:lnTo>
                  <a:lnTo>
                    <a:pt x="5481" y="5755"/>
                  </a:lnTo>
                  <a:lnTo>
                    <a:pt x="5436" y="6166"/>
                  </a:lnTo>
                  <a:lnTo>
                    <a:pt x="5344" y="6623"/>
                  </a:lnTo>
                  <a:lnTo>
                    <a:pt x="5162" y="6988"/>
                  </a:lnTo>
                  <a:lnTo>
                    <a:pt x="4933" y="7400"/>
                  </a:lnTo>
                  <a:lnTo>
                    <a:pt x="4705" y="7765"/>
                  </a:lnTo>
                  <a:lnTo>
                    <a:pt x="4385" y="8085"/>
                  </a:lnTo>
                  <a:lnTo>
                    <a:pt x="4065" y="8359"/>
                  </a:lnTo>
                  <a:lnTo>
                    <a:pt x="3928" y="8450"/>
                  </a:lnTo>
                  <a:lnTo>
                    <a:pt x="3837" y="8587"/>
                  </a:lnTo>
                  <a:lnTo>
                    <a:pt x="3791" y="8678"/>
                  </a:lnTo>
                  <a:lnTo>
                    <a:pt x="3791" y="8815"/>
                  </a:lnTo>
                  <a:lnTo>
                    <a:pt x="3791" y="9044"/>
                  </a:lnTo>
                  <a:lnTo>
                    <a:pt x="3883" y="9272"/>
                  </a:lnTo>
                  <a:lnTo>
                    <a:pt x="4065" y="9501"/>
                  </a:lnTo>
                  <a:lnTo>
                    <a:pt x="4248" y="9592"/>
                  </a:lnTo>
                  <a:lnTo>
                    <a:pt x="4385" y="9638"/>
                  </a:lnTo>
                  <a:lnTo>
                    <a:pt x="4522" y="9638"/>
                  </a:lnTo>
                  <a:lnTo>
                    <a:pt x="4659" y="9592"/>
                  </a:lnTo>
                  <a:lnTo>
                    <a:pt x="4796" y="9501"/>
                  </a:lnTo>
                  <a:lnTo>
                    <a:pt x="5070" y="9318"/>
                  </a:lnTo>
                  <a:lnTo>
                    <a:pt x="5344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166" y="7993"/>
                  </a:lnTo>
                  <a:lnTo>
                    <a:pt x="6486" y="7354"/>
                  </a:lnTo>
                  <a:lnTo>
                    <a:pt x="6669" y="6714"/>
                  </a:lnTo>
                  <a:lnTo>
                    <a:pt x="6806" y="6029"/>
                  </a:lnTo>
                  <a:lnTo>
                    <a:pt x="6852" y="5344"/>
                  </a:lnTo>
                  <a:lnTo>
                    <a:pt x="6806" y="4613"/>
                  </a:lnTo>
                  <a:lnTo>
                    <a:pt x="6715" y="3928"/>
                  </a:lnTo>
                  <a:lnTo>
                    <a:pt x="6532" y="3243"/>
                  </a:lnTo>
                  <a:lnTo>
                    <a:pt x="6258" y="2558"/>
                  </a:lnTo>
                  <a:lnTo>
                    <a:pt x="5938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0" y="868"/>
                  </a:lnTo>
                  <a:lnTo>
                    <a:pt x="4705" y="594"/>
                  </a:lnTo>
                  <a:lnTo>
                    <a:pt x="4339" y="320"/>
                  </a:lnTo>
                  <a:lnTo>
                    <a:pt x="3928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6871180" y="1219172"/>
              <a:ext cx="170720" cy="240010"/>
            </a:xfrm>
            <a:custGeom>
              <a:avLst/>
              <a:gdLst/>
              <a:ahLst/>
              <a:cxnLst/>
              <a:rect l="l" t="t" r="r" b="b"/>
              <a:pathLst>
                <a:path w="6807" h="9638" extrusionOk="0">
                  <a:moveTo>
                    <a:pt x="2969" y="0"/>
                  </a:moveTo>
                  <a:lnTo>
                    <a:pt x="2467" y="91"/>
                  </a:lnTo>
                  <a:lnTo>
                    <a:pt x="2010" y="228"/>
                  </a:lnTo>
                  <a:lnTo>
                    <a:pt x="1645" y="457"/>
                  </a:lnTo>
                  <a:lnTo>
                    <a:pt x="1279" y="731"/>
                  </a:lnTo>
                  <a:lnTo>
                    <a:pt x="960" y="1051"/>
                  </a:lnTo>
                  <a:lnTo>
                    <a:pt x="686" y="1462"/>
                  </a:lnTo>
                  <a:lnTo>
                    <a:pt x="457" y="1873"/>
                  </a:lnTo>
                  <a:lnTo>
                    <a:pt x="320" y="2284"/>
                  </a:lnTo>
                  <a:lnTo>
                    <a:pt x="138" y="2878"/>
                  </a:lnTo>
                  <a:lnTo>
                    <a:pt x="46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25" y="4613"/>
                  </a:lnTo>
                  <a:lnTo>
                    <a:pt x="1371" y="4019"/>
                  </a:lnTo>
                  <a:lnTo>
                    <a:pt x="1417" y="3426"/>
                  </a:lnTo>
                  <a:lnTo>
                    <a:pt x="1599" y="2832"/>
                  </a:lnTo>
                  <a:lnTo>
                    <a:pt x="1782" y="2284"/>
                  </a:lnTo>
                  <a:lnTo>
                    <a:pt x="1873" y="2101"/>
                  </a:lnTo>
                  <a:lnTo>
                    <a:pt x="2010" y="1918"/>
                  </a:lnTo>
                  <a:lnTo>
                    <a:pt x="2284" y="1644"/>
                  </a:lnTo>
                  <a:lnTo>
                    <a:pt x="2650" y="1462"/>
                  </a:lnTo>
                  <a:lnTo>
                    <a:pt x="2832" y="1416"/>
                  </a:lnTo>
                  <a:lnTo>
                    <a:pt x="3061" y="1370"/>
                  </a:lnTo>
                  <a:lnTo>
                    <a:pt x="3289" y="1416"/>
                  </a:lnTo>
                  <a:lnTo>
                    <a:pt x="3518" y="1462"/>
                  </a:lnTo>
                  <a:lnTo>
                    <a:pt x="3746" y="1553"/>
                  </a:lnTo>
                  <a:lnTo>
                    <a:pt x="3929" y="1644"/>
                  </a:lnTo>
                  <a:lnTo>
                    <a:pt x="4111" y="1781"/>
                  </a:lnTo>
                  <a:lnTo>
                    <a:pt x="4294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888" y="2878"/>
                  </a:lnTo>
                  <a:lnTo>
                    <a:pt x="5116" y="3426"/>
                  </a:lnTo>
                  <a:lnTo>
                    <a:pt x="5299" y="4019"/>
                  </a:lnTo>
                  <a:lnTo>
                    <a:pt x="5390" y="4613"/>
                  </a:lnTo>
                  <a:lnTo>
                    <a:pt x="5482" y="5298"/>
                  </a:lnTo>
                  <a:lnTo>
                    <a:pt x="5436" y="5755"/>
                  </a:lnTo>
                  <a:lnTo>
                    <a:pt x="5390" y="6166"/>
                  </a:lnTo>
                  <a:lnTo>
                    <a:pt x="5299" y="6623"/>
                  </a:lnTo>
                  <a:lnTo>
                    <a:pt x="5116" y="6988"/>
                  </a:lnTo>
                  <a:lnTo>
                    <a:pt x="4888" y="7400"/>
                  </a:lnTo>
                  <a:lnTo>
                    <a:pt x="4660" y="7765"/>
                  </a:lnTo>
                  <a:lnTo>
                    <a:pt x="4340" y="8085"/>
                  </a:lnTo>
                  <a:lnTo>
                    <a:pt x="4020" y="8359"/>
                  </a:lnTo>
                  <a:lnTo>
                    <a:pt x="3883" y="8450"/>
                  </a:lnTo>
                  <a:lnTo>
                    <a:pt x="3792" y="8587"/>
                  </a:lnTo>
                  <a:lnTo>
                    <a:pt x="3746" y="8678"/>
                  </a:lnTo>
                  <a:lnTo>
                    <a:pt x="3746" y="8815"/>
                  </a:lnTo>
                  <a:lnTo>
                    <a:pt x="3746" y="9044"/>
                  </a:lnTo>
                  <a:lnTo>
                    <a:pt x="3837" y="9272"/>
                  </a:lnTo>
                  <a:lnTo>
                    <a:pt x="4020" y="9501"/>
                  </a:lnTo>
                  <a:lnTo>
                    <a:pt x="4248" y="9592"/>
                  </a:lnTo>
                  <a:lnTo>
                    <a:pt x="4340" y="9638"/>
                  </a:lnTo>
                  <a:lnTo>
                    <a:pt x="4477" y="9638"/>
                  </a:lnTo>
                  <a:lnTo>
                    <a:pt x="4614" y="9592"/>
                  </a:lnTo>
                  <a:lnTo>
                    <a:pt x="4751" y="9501"/>
                  </a:lnTo>
                  <a:lnTo>
                    <a:pt x="5025" y="9318"/>
                  </a:lnTo>
                  <a:lnTo>
                    <a:pt x="5299" y="9090"/>
                  </a:lnTo>
                  <a:lnTo>
                    <a:pt x="5527" y="8815"/>
                  </a:lnTo>
                  <a:lnTo>
                    <a:pt x="5756" y="8587"/>
                  </a:lnTo>
                  <a:lnTo>
                    <a:pt x="6121" y="7993"/>
                  </a:lnTo>
                  <a:lnTo>
                    <a:pt x="6441" y="7354"/>
                  </a:lnTo>
                  <a:lnTo>
                    <a:pt x="6624" y="6714"/>
                  </a:lnTo>
                  <a:lnTo>
                    <a:pt x="6761" y="6029"/>
                  </a:lnTo>
                  <a:lnTo>
                    <a:pt x="6806" y="5344"/>
                  </a:lnTo>
                  <a:lnTo>
                    <a:pt x="6761" y="4613"/>
                  </a:lnTo>
                  <a:lnTo>
                    <a:pt x="6669" y="3928"/>
                  </a:lnTo>
                  <a:lnTo>
                    <a:pt x="6487" y="3243"/>
                  </a:lnTo>
                  <a:lnTo>
                    <a:pt x="6213" y="2558"/>
                  </a:lnTo>
                  <a:lnTo>
                    <a:pt x="5893" y="1918"/>
                  </a:lnTo>
                  <a:lnTo>
                    <a:pt x="5664" y="1553"/>
                  </a:lnTo>
                  <a:lnTo>
                    <a:pt x="5345" y="1188"/>
                  </a:lnTo>
                  <a:lnTo>
                    <a:pt x="5025" y="868"/>
                  </a:lnTo>
                  <a:lnTo>
                    <a:pt x="4660" y="594"/>
                  </a:lnTo>
                  <a:lnTo>
                    <a:pt x="4294" y="320"/>
                  </a:lnTo>
                  <a:lnTo>
                    <a:pt x="3883" y="183"/>
                  </a:lnTo>
                  <a:lnTo>
                    <a:pt x="3426" y="4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947922" y="1426184"/>
              <a:ext cx="56154" cy="55757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06" y="0"/>
                  </a:moveTo>
                  <a:lnTo>
                    <a:pt x="823" y="46"/>
                  </a:lnTo>
                  <a:lnTo>
                    <a:pt x="595" y="91"/>
                  </a:lnTo>
                  <a:lnTo>
                    <a:pt x="412" y="228"/>
                  </a:lnTo>
                  <a:lnTo>
                    <a:pt x="275" y="365"/>
                  </a:lnTo>
                  <a:lnTo>
                    <a:pt x="138" y="502"/>
                  </a:lnTo>
                  <a:lnTo>
                    <a:pt x="47" y="685"/>
                  </a:lnTo>
                  <a:lnTo>
                    <a:pt x="1" y="914"/>
                  </a:lnTo>
                  <a:lnTo>
                    <a:pt x="1" y="1096"/>
                  </a:lnTo>
                  <a:lnTo>
                    <a:pt x="47" y="1325"/>
                  </a:lnTo>
                  <a:lnTo>
                    <a:pt x="92" y="1553"/>
                  </a:lnTo>
                  <a:lnTo>
                    <a:pt x="229" y="1736"/>
                  </a:lnTo>
                  <a:lnTo>
                    <a:pt x="366" y="1918"/>
                  </a:lnTo>
                  <a:lnTo>
                    <a:pt x="503" y="2055"/>
                  </a:lnTo>
                  <a:lnTo>
                    <a:pt x="732" y="2147"/>
                  </a:lnTo>
                  <a:lnTo>
                    <a:pt x="914" y="2192"/>
                  </a:lnTo>
                  <a:lnTo>
                    <a:pt x="1143" y="2238"/>
                  </a:lnTo>
                  <a:lnTo>
                    <a:pt x="1188" y="2238"/>
                  </a:lnTo>
                  <a:lnTo>
                    <a:pt x="1417" y="2192"/>
                  </a:lnTo>
                  <a:lnTo>
                    <a:pt x="1600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8" y="1553"/>
                  </a:lnTo>
                  <a:lnTo>
                    <a:pt x="2193" y="1325"/>
                  </a:lnTo>
                  <a:lnTo>
                    <a:pt x="2239" y="1096"/>
                  </a:lnTo>
                  <a:lnTo>
                    <a:pt x="2193" y="914"/>
                  </a:lnTo>
                  <a:lnTo>
                    <a:pt x="2102" y="685"/>
                  </a:lnTo>
                  <a:lnTo>
                    <a:pt x="2011" y="502"/>
                  </a:lnTo>
                  <a:lnTo>
                    <a:pt x="1874" y="320"/>
                  </a:lnTo>
                  <a:lnTo>
                    <a:pt x="1691" y="183"/>
                  </a:lnTo>
                  <a:lnTo>
                    <a:pt x="1508" y="91"/>
                  </a:lnTo>
                  <a:lnTo>
                    <a:pt x="1280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7320221" y="1426184"/>
              <a:ext cx="56154" cy="55757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051" y="0"/>
                  </a:moveTo>
                  <a:lnTo>
                    <a:pt x="823" y="46"/>
                  </a:lnTo>
                  <a:lnTo>
                    <a:pt x="640" y="91"/>
                  </a:lnTo>
                  <a:lnTo>
                    <a:pt x="457" y="228"/>
                  </a:lnTo>
                  <a:lnTo>
                    <a:pt x="320" y="365"/>
                  </a:lnTo>
                  <a:lnTo>
                    <a:pt x="183" y="502"/>
                  </a:lnTo>
                  <a:lnTo>
                    <a:pt x="92" y="685"/>
                  </a:lnTo>
                  <a:lnTo>
                    <a:pt x="46" y="914"/>
                  </a:lnTo>
                  <a:lnTo>
                    <a:pt x="1" y="1096"/>
                  </a:lnTo>
                  <a:lnTo>
                    <a:pt x="46" y="1325"/>
                  </a:lnTo>
                  <a:lnTo>
                    <a:pt x="138" y="1553"/>
                  </a:lnTo>
                  <a:lnTo>
                    <a:pt x="229" y="1736"/>
                  </a:lnTo>
                  <a:lnTo>
                    <a:pt x="366" y="1873"/>
                  </a:lnTo>
                  <a:lnTo>
                    <a:pt x="549" y="2010"/>
                  </a:lnTo>
                  <a:lnTo>
                    <a:pt x="731" y="2147"/>
                  </a:lnTo>
                  <a:lnTo>
                    <a:pt x="914" y="2192"/>
                  </a:lnTo>
                  <a:lnTo>
                    <a:pt x="1142" y="2238"/>
                  </a:lnTo>
                  <a:lnTo>
                    <a:pt x="1188" y="2238"/>
                  </a:lnTo>
                  <a:lnTo>
                    <a:pt x="1417" y="2192"/>
                  </a:lnTo>
                  <a:lnTo>
                    <a:pt x="1599" y="2147"/>
                  </a:lnTo>
                  <a:lnTo>
                    <a:pt x="1782" y="2010"/>
                  </a:lnTo>
                  <a:lnTo>
                    <a:pt x="1919" y="1873"/>
                  </a:lnTo>
                  <a:lnTo>
                    <a:pt x="2056" y="1736"/>
                  </a:lnTo>
                  <a:lnTo>
                    <a:pt x="2147" y="1553"/>
                  </a:lnTo>
                  <a:lnTo>
                    <a:pt x="2193" y="1325"/>
                  </a:lnTo>
                  <a:lnTo>
                    <a:pt x="2239" y="1096"/>
                  </a:lnTo>
                  <a:lnTo>
                    <a:pt x="2193" y="914"/>
                  </a:lnTo>
                  <a:lnTo>
                    <a:pt x="2102" y="685"/>
                  </a:lnTo>
                  <a:lnTo>
                    <a:pt x="2010" y="502"/>
                  </a:lnTo>
                  <a:lnTo>
                    <a:pt x="1873" y="320"/>
                  </a:lnTo>
                  <a:lnTo>
                    <a:pt x="1691" y="183"/>
                  </a:lnTo>
                  <a:lnTo>
                    <a:pt x="1508" y="91"/>
                  </a:lnTo>
                  <a:lnTo>
                    <a:pt x="1325" y="46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7242325" y="1219172"/>
              <a:ext cx="171873" cy="240010"/>
            </a:xfrm>
            <a:custGeom>
              <a:avLst/>
              <a:gdLst/>
              <a:ahLst/>
              <a:cxnLst/>
              <a:rect l="l" t="t" r="r" b="b"/>
              <a:pathLst>
                <a:path w="6853" h="9638" extrusionOk="0">
                  <a:moveTo>
                    <a:pt x="3015" y="0"/>
                  </a:moveTo>
                  <a:lnTo>
                    <a:pt x="2513" y="91"/>
                  </a:lnTo>
                  <a:lnTo>
                    <a:pt x="2056" y="228"/>
                  </a:lnTo>
                  <a:lnTo>
                    <a:pt x="1645" y="457"/>
                  </a:lnTo>
                  <a:lnTo>
                    <a:pt x="1280" y="731"/>
                  </a:lnTo>
                  <a:lnTo>
                    <a:pt x="1005" y="1051"/>
                  </a:lnTo>
                  <a:lnTo>
                    <a:pt x="731" y="1462"/>
                  </a:lnTo>
                  <a:lnTo>
                    <a:pt x="503" y="1873"/>
                  </a:lnTo>
                  <a:lnTo>
                    <a:pt x="320" y="2284"/>
                  </a:lnTo>
                  <a:lnTo>
                    <a:pt x="183" y="2878"/>
                  </a:lnTo>
                  <a:lnTo>
                    <a:pt x="46" y="3426"/>
                  </a:lnTo>
                  <a:lnTo>
                    <a:pt x="1" y="4019"/>
                  </a:lnTo>
                  <a:lnTo>
                    <a:pt x="1" y="4613"/>
                  </a:lnTo>
                  <a:lnTo>
                    <a:pt x="1371" y="4613"/>
                  </a:lnTo>
                  <a:lnTo>
                    <a:pt x="1371" y="4019"/>
                  </a:lnTo>
                  <a:lnTo>
                    <a:pt x="1462" y="3426"/>
                  </a:lnTo>
                  <a:lnTo>
                    <a:pt x="1599" y="2832"/>
                  </a:lnTo>
                  <a:lnTo>
                    <a:pt x="1828" y="2284"/>
                  </a:lnTo>
                  <a:lnTo>
                    <a:pt x="1919" y="2101"/>
                  </a:lnTo>
                  <a:lnTo>
                    <a:pt x="2010" y="1918"/>
                  </a:lnTo>
                  <a:lnTo>
                    <a:pt x="2330" y="1644"/>
                  </a:lnTo>
                  <a:lnTo>
                    <a:pt x="2696" y="1462"/>
                  </a:lnTo>
                  <a:lnTo>
                    <a:pt x="2878" y="1416"/>
                  </a:lnTo>
                  <a:lnTo>
                    <a:pt x="3061" y="1370"/>
                  </a:lnTo>
                  <a:lnTo>
                    <a:pt x="3335" y="1416"/>
                  </a:lnTo>
                  <a:lnTo>
                    <a:pt x="3563" y="1462"/>
                  </a:lnTo>
                  <a:lnTo>
                    <a:pt x="3746" y="1553"/>
                  </a:lnTo>
                  <a:lnTo>
                    <a:pt x="3974" y="1644"/>
                  </a:lnTo>
                  <a:lnTo>
                    <a:pt x="4157" y="1781"/>
                  </a:lnTo>
                  <a:lnTo>
                    <a:pt x="4340" y="1964"/>
                  </a:lnTo>
                  <a:lnTo>
                    <a:pt x="4477" y="2147"/>
                  </a:lnTo>
                  <a:lnTo>
                    <a:pt x="4614" y="2329"/>
                  </a:lnTo>
                  <a:lnTo>
                    <a:pt x="4934" y="2878"/>
                  </a:lnTo>
                  <a:lnTo>
                    <a:pt x="5162" y="3426"/>
                  </a:lnTo>
                  <a:lnTo>
                    <a:pt x="5345" y="4019"/>
                  </a:lnTo>
                  <a:lnTo>
                    <a:pt x="5436" y="4613"/>
                  </a:lnTo>
                  <a:lnTo>
                    <a:pt x="5482" y="5298"/>
                  </a:lnTo>
                  <a:lnTo>
                    <a:pt x="5482" y="5755"/>
                  </a:lnTo>
                  <a:lnTo>
                    <a:pt x="5436" y="6166"/>
                  </a:lnTo>
                  <a:lnTo>
                    <a:pt x="5299" y="6577"/>
                  </a:lnTo>
                  <a:lnTo>
                    <a:pt x="5162" y="6988"/>
                  </a:lnTo>
                  <a:lnTo>
                    <a:pt x="4934" y="7400"/>
                  </a:lnTo>
                  <a:lnTo>
                    <a:pt x="4705" y="7765"/>
                  </a:lnTo>
                  <a:lnTo>
                    <a:pt x="4386" y="8085"/>
                  </a:lnTo>
                  <a:lnTo>
                    <a:pt x="4066" y="8359"/>
                  </a:lnTo>
                  <a:lnTo>
                    <a:pt x="3929" y="8450"/>
                  </a:lnTo>
                  <a:lnTo>
                    <a:pt x="3837" y="8587"/>
                  </a:lnTo>
                  <a:lnTo>
                    <a:pt x="3792" y="8678"/>
                  </a:lnTo>
                  <a:lnTo>
                    <a:pt x="3792" y="8815"/>
                  </a:lnTo>
                  <a:lnTo>
                    <a:pt x="3792" y="9044"/>
                  </a:lnTo>
                  <a:lnTo>
                    <a:pt x="3883" y="9272"/>
                  </a:lnTo>
                  <a:lnTo>
                    <a:pt x="4066" y="9501"/>
                  </a:lnTo>
                  <a:lnTo>
                    <a:pt x="4294" y="9592"/>
                  </a:lnTo>
                  <a:lnTo>
                    <a:pt x="4386" y="9638"/>
                  </a:lnTo>
                  <a:lnTo>
                    <a:pt x="4523" y="9638"/>
                  </a:lnTo>
                  <a:lnTo>
                    <a:pt x="4660" y="9592"/>
                  </a:lnTo>
                  <a:lnTo>
                    <a:pt x="4797" y="9501"/>
                  </a:lnTo>
                  <a:lnTo>
                    <a:pt x="5071" y="9318"/>
                  </a:lnTo>
                  <a:lnTo>
                    <a:pt x="5345" y="9090"/>
                  </a:lnTo>
                  <a:lnTo>
                    <a:pt x="5573" y="8815"/>
                  </a:lnTo>
                  <a:lnTo>
                    <a:pt x="5801" y="8587"/>
                  </a:lnTo>
                  <a:lnTo>
                    <a:pt x="6213" y="7993"/>
                  </a:lnTo>
                  <a:lnTo>
                    <a:pt x="6487" y="7354"/>
                  </a:lnTo>
                  <a:lnTo>
                    <a:pt x="6669" y="6714"/>
                  </a:lnTo>
                  <a:lnTo>
                    <a:pt x="6806" y="6029"/>
                  </a:lnTo>
                  <a:lnTo>
                    <a:pt x="6852" y="5344"/>
                  </a:lnTo>
                  <a:lnTo>
                    <a:pt x="6806" y="4613"/>
                  </a:lnTo>
                  <a:lnTo>
                    <a:pt x="6715" y="3928"/>
                  </a:lnTo>
                  <a:lnTo>
                    <a:pt x="6532" y="3243"/>
                  </a:lnTo>
                  <a:lnTo>
                    <a:pt x="6258" y="2558"/>
                  </a:lnTo>
                  <a:lnTo>
                    <a:pt x="5939" y="1918"/>
                  </a:lnTo>
                  <a:lnTo>
                    <a:pt x="5664" y="1553"/>
                  </a:lnTo>
                  <a:lnTo>
                    <a:pt x="5390" y="1188"/>
                  </a:lnTo>
                  <a:lnTo>
                    <a:pt x="5071" y="868"/>
                  </a:lnTo>
                  <a:lnTo>
                    <a:pt x="4705" y="594"/>
                  </a:lnTo>
                  <a:lnTo>
                    <a:pt x="4340" y="320"/>
                  </a:lnTo>
                  <a:lnTo>
                    <a:pt x="3883" y="183"/>
                  </a:lnTo>
                  <a:lnTo>
                    <a:pt x="3472" y="46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283387" y="3054408"/>
              <a:ext cx="11555" cy="136434"/>
            </a:xfrm>
            <a:custGeom>
              <a:avLst/>
              <a:gdLst/>
              <a:ahLst/>
              <a:cxnLst/>
              <a:rect l="l" t="t" r="r" b="b"/>
              <a:pathLst>
                <a:path w="503" h="5939" fill="none" extrusionOk="0">
                  <a:moveTo>
                    <a:pt x="366" y="5938"/>
                  </a:moveTo>
                  <a:lnTo>
                    <a:pt x="366" y="5938"/>
                  </a:lnTo>
                  <a:lnTo>
                    <a:pt x="457" y="4385"/>
                  </a:lnTo>
                  <a:lnTo>
                    <a:pt x="503" y="2833"/>
                  </a:lnTo>
                  <a:lnTo>
                    <a:pt x="503" y="2833"/>
                  </a:lnTo>
                  <a:lnTo>
                    <a:pt x="457" y="2102"/>
                  </a:lnTo>
                  <a:lnTo>
                    <a:pt x="366" y="1417"/>
                  </a:lnTo>
                  <a:lnTo>
                    <a:pt x="229" y="686"/>
                  </a:lnTo>
                  <a:lnTo>
                    <a:pt x="1" y="1"/>
                  </a:lnTo>
                  <a:lnTo>
                    <a:pt x="366" y="59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2366272" y="3199204"/>
              <a:ext cx="4227" cy="4227"/>
            </a:xfrm>
            <a:custGeom>
              <a:avLst/>
              <a:gdLst/>
              <a:ahLst/>
              <a:cxnLst/>
              <a:rect l="l" t="t" r="r" b="b"/>
              <a:pathLst>
                <a:path w="184" h="184" extrusionOk="0">
                  <a:moveTo>
                    <a:pt x="1" y="1"/>
                  </a:moveTo>
                  <a:lnTo>
                    <a:pt x="1" y="47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9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366272" y="3199204"/>
              <a:ext cx="4227" cy="4227"/>
            </a:xfrm>
            <a:custGeom>
              <a:avLst/>
              <a:gdLst/>
              <a:ahLst/>
              <a:cxnLst/>
              <a:rect l="l" t="t" r="r" b="b"/>
              <a:pathLst>
                <a:path w="184" h="184" fill="none" extrusionOk="0">
                  <a:moveTo>
                    <a:pt x="1" y="1"/>
                  </a:moveTo>
                  <a:lnTo>
                    <a:pt x="1" y="47"/>
                  </a:lnTo>
                  <a:lnTo>
                    <a:pt x="1" y="47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370476" y="3203408"/>
              <a:ext cx="27314" cy="16816"/>
            </a:xfrm>
            <a:custGeom>
              <a:avLst/>
              <a:gdLst/>
              <a:ahLst/>
              <a:cxnLst/>
              <a:rect l="l" t="t" r="r" b="b"/>
              <a:pathLst>
                <a:path w="1189" h="73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503" y="366"/>
                  </a:lnTo>
                  <a:lnTo>
                    <a:pt x="1188" y="731"/>
                  </a:lnTo>
                  <a:lnTo>
                    <a:pt x="1188" y="731"/>
                  </a:lnTo>
                  <a:lnTo>
                    <a:pt x="503" y="3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B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2370476" y="3203408"/>
              <a:ext cx="27314" cy="16816"/>
            </a:xfrm>
            <a:custGeom>
              <a:avLst/>
              <a:gdLst/>
              <a:ahLst/>
              <a:cxnLst/>
              <a:rect l="l" t="t" r="r" b="b"/>
              <a:pathLst>
                <a:path w="1189" h="73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503" y="366"/>
                  </a:lnTo>
                  <a:lnTo>
                    <a:pt x="1188" y="731"/>
                  </a:lnTo>
                  <a:lnTo>
                    <a:pt x="1188" y="731"/>
                  </a:lnTo>
                  <a:lnTo>
                    <a:pt x="503" y="36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1"/>
          <p:cNvGrpSpPr/>
          <p:nvPr/>
        </p:nvGrpSpPr>
        <p:grpSpPr>
          <a:xfrm flipH="1">
            <a:off x="2675656" y="1814535"/>
            <a:ext cx="4757187" cy="2504099"/>
            <a:chOff x="2161655" y="1848395"/>
            <a:chExt cx="4638896" cy="2211321"/>
          </a:xfrm>
        </p:grpSpPr>
        <p:sp>
          <p:nvSpPr>
            <p:cNvPr id="325" name="Google Shape;325;p21"/>
            <p:cNvSpPr/>
            <p:nvPr/>
          </p:nvSpPr>
          <p:spPr>
            <a:xfrm>
              <a:off x="2243181" y="1848395"/>
              <a:ext cx="4557369" cy="9085"/>
            </a:xfrm>
            <a:custGeom>
              <a:avLst/>
              <a:gdLst/>
              <a:ahLst/>
              <a:cxnLst/>
              <a:rect l="l" t="t" r="r" b="b"/>
              <a:pathLst>
                <a:path w="191627" h="382" extrusionOk="0">
                  <a:moveTo>
                    <a:pt x="153873" y="1"/>
                  </a:moveTo>
                  <a:lnTo>
                    <a:pt x="134972" y="49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7"/>
                  </a:lnTo>
                  <a:lnTo>
                    <a:pt x="134924" y="334"/>
                  </a:lnTo>
                  <a:lnTo>
                    <a:pt x="153825" y="382"/>
                  </a:lnTo>
                  <a:lnTo>
                    <a:pt x="172726" y="334"/>
                  </a:lnTo>
                  <a:lnTo>
                    <a:pt x="182200" y="287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26" y="49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2238639" y="1986548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25" y="0"/>
                  </a:moveTo>
                  <a:lnTo>
                    <a:pt x="125498" y="95"/>
                  </a:lnTo>
                  <a:lnTo>
                    <a:pt x="1" y="143"/>
                  </a:lnTo>
                  <a:lnTo>
                    <a:pt x="125451" y="238"/>
                  </a:lnTo>
                  <a:lnTo>
                    <a:pt x="134925" y="286"/>
                  </a:lnTo>
                  <a:lnTo>
                    <a:pt x="153826" y="333"/>
                  </a:lnTo>
                  <a:lnTo>
                    <a:pt x="172727" y="286"/>
                  </a:lnTo>
                  <a:lnTo>
                    <a:pt x="182153" y="238"/>
                  </a:lnTo>
                  <a:lnTo>
                    <a:pt x="191628" y="143"/>
                  </a:lnTo>
                  <a:lnTo>
                    <a:pt x="182153" y="95"/>
                  </a:lnTo>
                  <a:lnTo>
                    <a:pt x="172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232978" y="212353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3" y="1"/>
                  </a:moveTo>
                  <a:lnTo>
                    <a:pt x="134973" y="48"/>
                  </a:lnTo>
                  <a:lnTo>
                    <a:pt x="125498" y="96"/>
                  </a:lnTo>
                  <a:lnTo>
                    <a:pt x="1" y="191"/>
                  </a:lnTo>
                  <a:lnTo>
                    <a:pt x="125498" y="287"/>
                  </a:lnTo>
                  <a:lnTo>
                    <a:pt x="134925" y="334"/>
                  </a:lnTo>
                  <a:lnTo>
                    <a:pt x="153826" y="382"/>
                  </a:lnTo>
                  <a:lnTo>
                    <a:pt x="172727" y="334"/>
                  </a:lnTo>
                  <a:lnTo>
                    <a:pt x="182201" y="287"/>
                  </a:lnTo>
                  <a:lnTo>
                    <a:pt x="191627" y="191"/>
                  </a:lnTo>
                  <a:lnTo>
                    <a:pt x="182201" y="96"/>
                  </a:lnTo>
                  <a:lnTo>
                    <a:pt x="172727" y="48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2228460" y="2261687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25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0" y="191"/>
                  </a:lnTo>
                  <a:lnTo>
                    <a:pt x="125450" y="238"/>
                  </a:lnTo>
                  <a:lnTo>
                    <a:pt x="134925" y="333"/>
                  </a:lnTo>
                  <a:lnTo>
                    <a:pt x="172726" y="333"/>
                  </a:lnTo>
                  <a:lnTo>
                    <a:pt x="182153" y="238"/>
                  </a:lnTo>
                  <a:lnTo>
                    <a:pt x="191627" y="191"/>
                  </a:lnTo>
                  <a:lnTo>
                    <a:pt x="182153" y="95"/>
                  </a:lnTo>
                  <a:lnTo>
                    <a:pt x="172726" y="48"/>
                  </a:lnTo>
                  <a:lnTo>
                    <a:pt x="1538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2222799" y="2398675"/>
              <a:ext cx="4557369" cy="9085"/>
            </a:xfrm>
            <a:custGeom>
              <a:avLst/>
              <a:gdLst/>
              <a:ahLst/>
              <a:cxnLst/>
              <a:rect l="l" t="t" r="r" b="b"/>
              <a:pathLst>
                <a:path w="191627" h="382" extrusionOk="0">
                  <a:moveTo>
                    <a:pt x="153873" y="1"/>
                  </a:moveTo>
                  <a:lnTo>
                    <a:pt x="134972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5" y="382"/>
                  </a:lnTo>
                  <a:lnTo>
                    <a:pt x="172726" y="334"/>
                  </a:lnTo>
                  <a:lnTo>
                    <a:pt x="182200" y="286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26" y="48"/>
                  </a:lnTo>
                  <a:lnTo>
                    <a:pt x="153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218257" y="2536827"/>
              <a:ext cx="4557393" cy="9061"/>
            </a:xfrm>
            <a:custGeom>
              <a:avLst/>
              <a:gdLst/>
              <a:ahLst/>
              <a:cxnLst/>
              <a:rect l="l" t="t" r="r" b="b"/>
              <a:pathLst>
                <a:path w="191628" h="381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1" y="191"/>
                  </a:lnTo>
                  <a:lnTo>
                    <a:pt x="125451" y="286"/>
                  </a:lnTo>
                  <a:lnTo>
                    <a:pt x="134925" y="333"/>
                  </a:lnTo>
                  <a:lnTo>
                    <a:pt x="153826" y="381"/>
                  </a:lnTo>
                  <a:lnTo>
                    <a:pt x="172727" y="333"/>
                  </a:lnTo>
                  <a:lnTo>
                    <a:pt x="182153" y="286"/>
                  </a:lnTo>
                  <a:lnTo>
                    <a:pt x="191628" y="191"/>
                  </a:lnTo>
                  <a:lnTo>
                    <a:pt x="182153" y="95"/>
                  </a:lnTo>
                  <a:lnTo>
                    <a:pt x="172727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212597" y="2674956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73" y="0"/>
                  </a:moveTo>
                  <a:lnTo>
                    <a:pt x="125498" y="96"/>
                  </a:lnTo>
                  <a:lnTo>
                    <a:pt x="1" y="143"/>
                  </a:lnTo>
                  <a:lnTo>
                    <a:pt x="125498" y="238"/>
                  </a:lnTo>
                  <a:lnTo>
                    <a:pt x="134925" y="286"/>
                  </a:lnTo>
                  <a:lnTo>
                    <a:pt x="153826" y="334"/>
                  </a:lnTo>
                  <a:lnTo>
                    <a:pt x="172727" y="286"/>
                  </a:lnTo>
                  <a:lnTo>
                    <a:pt x="182201" y="238"/>
                  </a:lnTo>
                  <a:lnTo>
                    <a:pt x="191628" y="143"/>
                  </a:lnTo>
                  <a:lnTo>
                    <a:pt x="182201" y="96"/>
                  </a:lnTo>
                  <a:lnTo>
                    <a:pt x="1727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208078" y="2811967"/>
              <a:ext cx="4557393" cy="9061"/>
            </a:xfrm>
            <a:custGeom>
              <a:avLst/>
              <a:gdLst/>
              <a:ahLst/>
              <a:cxnLst/>
              <a:rect l="l" t="t" r="r" b="b"/>
              <a:pathLst>
                <a:path w="191628" h="381" extrusionOk="0">
                  <a:moveTo>
                    <a:pt x="153825" y="0"/>
                  </a:moveTo>
                  <a:lnTo>
                    <a:pt x="134925" y="48"/>
                  </a:lnTo>
                  <a:lnTo>
                    <a:pt x="125498" y="95"/>
                  </a:lnTo>
                  <a:lnTo>
                    <a:pt x="0" y="190"/>
                  </a:lnTo>
                  <a:lnTo>
                    <a:pt x="125450" y="286"/>
                  </a:lnTo>
                  <a:lnTo>
                    <a:pt x="134925" y="333"/>
                  </a:lnTo>
                  <a:lnTo>
                    <a:pt x="153825" y="381"/>
                  </a:lnTo>
                  <a:lnTo>
                    <a:pt x="172726" y="333"/>
                  </a:lnTo>
                  <a:lnTo>
                    <a:pt x="182153" y="286"/>
                  </a:lnTo>
                  <a:lnTo>
                    <a:pt x="191627" y="190"/>
                  </a:lnTo>
                  <a:lnTo>
                    <a:pt x="182153" y="95"/>
                  </a:lnTo>
                  <a:lnTo>
                    <a:pt x="172726" y="48"/>
                  </a:lnTo>
                  <a:lnTo>
                    <a:pt x="1538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202418" y="2950096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73" y="0"/>
                  </a:moveTo>
                  <a:lnTo>
                    <a:pt x="134972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38"/>
                  </a:lnTo>
                  <a:lnTo>
                    <a:pt x="134925" y="334"/>
                  </a:lnTo>
                  <a:lnTo>
                    <a:pt x="172726" y="334"/>
                  </a:lnTo>
                  <a:lnTo>
                    <a:pt x="182200" y="238"/>
                  </a:lnTo>
                  <a:lnTo>
                    <a:pt x="191627" y="191"/>
                  </a:lnTo>
                  <a:lnTo>
                    <a:pt x="182200" y="96"/>
                  </a:lnTo>
                  <a:lnTo>
                    <a:pt x="172774" y="48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2197875" y="3087083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26" y="1"/>
                  </a:moveTo>
                  <a:lnTo>
                    <a:pt x="134925" y="49"/>
                  </a:lnTo>
                  <a:lnTo>
                    <a:pt x="125499" y="96"/>
                  </a:lnTo>
                  <a:lnTo>
                    <a:pt x="1" y="191"/>
                  </a:lnTo>
                  <a:lnTo>
                    <a:pt x="125451" y="287"/>
                  </a:lnTo>
                  <a:lnTo>
                    <a:pt x="134925" y="334"/>
                  </a:lnTo>
                  <a:lnTo>
                    <a:pt x="153826" y="382"/>
                  </a:lnTo>
                  <a:lnTo>
                    <a:pt x="172727" y="334"/>
                  </a:lnTo>
                  <a:lnTo>
                    <a:pt x="182153" y="287"/>
                  </a:lnTo>
                  <a:lnTo>
                    <a:pt x="191628" y="191"/>
                  </a:lnTo>
                  <a:lnTo>
                    <a:pt x="182153" y="96"/>
                  </a:lnTo>
                  <a:lnTo>
                    <a:pt x="172727" y="49"/>
                  </a:lnTo>
                  <a:lnTo>
                    <a:pt x="153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2192215" y="322523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4" y="0"/>
                  </a:moveTo>
                  <a:lnTo>
                    <a:pt x="134973" y="48"/>
                  </a:lnTo>
                  <a:lnTo>
                    <a:pt x="125498" y="95"/>
                  </a:lnTo>
                  <a:lnTo>
                    <a:pt x="1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6" y="381"/>
                  </a:lnTo>
                  <a:lnTo>
                    <a:pt x="172727" y="334"/>
                  </a:lnTo>
                  <a:lnTo>
                    <a:pt x="182201" y="286"/>
                  </a:lnTo>
                  <a:lnTo>
                    <a:pt x="191628" y="191"/>
                  </a:lnTo>
                  <a:lnTo>
                    <a:pt x="182201" y="95"/>
                  </a:lnTo>
                  <a:lnTo>
                    <a:pt x="172774" y="48"/>
                  </a:lnTo>
                  <a:lnTo>
                    <a:pt x="153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2187696" y="3363364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25" y="1"/>
                  </a:moveTo>
                  <a:lnTo>
                    <a:pt x="125498" y="96"/>
                  </a:lnTo>
                  <a:lnTo>
                    <a:pt x="0" y="143"/>
                  </a:lnTo>
                  <a:lnTo>
                    <a:pt x="125498" y="239"/>
                  </a:lnTo>
                  <a:lnTo>
                    <a:pt x="134925" y="286"/>
                  </a:lnTo>
                  <a:lnTo>
                    <a:pt x="153825" y="334"/>
                  </a:lnTo>
                  <a:lnTo>
                    <a:pt x="172726" y="286"/>
                  </a:lnTo>
                  <a:lnTo>
                    <a:pt x="182153" y="239"/>
                  </a:lnTo>
                  <a:lnTo>
                    <a:pt x="191627" y="143"/>
                  </a:lnTo>
                  <a:lnTo>
                    <a:pt x="182201" y="96"/>
                  </a:lnTo>
                  <a:lnTo>
                    <a:pt x="172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2182036" y="350037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3" y="0"/>
                  </a:moveTo>
                  <a:lnTo>
                    <a:pt x="134972" y="48"/>
                  </a:lnTo>
                  <a:lnTo>
                    <a:pt x="125498" y="95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3"/>
                  </a:lnTo>
                  <a:lnTo>
                    <a:pt x="153825" y="381"/>
                  </a:lnTo>
                  <a:lnTo>
                    <a:pt x="172726" y="333"/>
                  </a:lnTo>
                  <a:lnTo>
                    <a:pt x="182200" y="286"/>
                  </a:lnTo>
                  <a:lnTo>
                    <a:pt x="191627" y="191"/>
                  </a:lnTo>
                  <a:lnTo>
                    <a:pt x="182200" y="95"/>
                  </a:lnTo>
                  <a:lnTo>
                    <a:pt x="172774" y="48"/>
                  </a:lnTo>
                  <a:lnTo>
                    <a:pt x="1538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2177494" y="3638504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9" y="96"/>
                  </a:lnTo>
                  <a:lnTo>
                    <a:pt x="1" y="191"/>
                  </a:lnTo>
                  <a:lnTo>
                    <a:pt x="125499" y="239"/>
                  </a:lnTo>
                  <a:lnTo>
                    <a:pt x="134925" y="334"/>
                  </a:lnTo>
                  <a:lnTo>
                    <a:pt x="172727" y="334"/>
                  </a:lnTo>
                  <a:lnTo>
                    <a:pt x="182153" y="239"/>
                  </a:lnTo>
                  <a:lnTo>
                    <a:pt x="191628" y="191"/>
                  </a:lnTo>
                  <a:lnTo>
                    <a:pt x="182201" y="96"/>
                  </a:lnTo>
                  <a:lnTo>
                    <a:pt x="172727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2171834" y="3775515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74" y="0"/>
                  </a:moveTo>
                  <a:lnTo>
                    <a:pt x="134973" y="48"/>
                  </a:lnTo>
                  <a:lnTo>
                    <a:pt x="125499" y="95"/>
                  </a:lnTo>
                  <a:lnTo>
                    <a:pt x="1" y="191"/>
                  </a:lnTo>
                  <a:lnTo>
                    <a:pt x="125499" y="286"/>
                  </a:lnTo>
                  <a:lnTo>
                    <a:pt x="134925" y="333"/>
                  </a:lnTo>
                  <a:lnTo>
                    <a:pt x="153826" y="381"/>
                  </a:lnTo>
                  <a:lnTo>
                    <a:pt x="172727" y="333"/>
                  </a:lnTo>
                  <a:lnTo>
                    <a:pt x="182201" y="286"/>
                  </a:lnTo>
                  <a:lnTo>
                    <a:pt x="191628" y="191"/>
                  </a:lnTo>
                  <a:lnTo>
                    <a:pt x="182201" y="95"/>
                  </a:lnTo>
                  <a:lnTo>
                    <a:pt x="172774" y="48"/>
                  </a:lnTo>
                  <a:lnTo>
                    <a:pt x="1538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167315" y="3913644"/>
              <a:ext cx="4557393" cy="9085"/>
            </a:xfrm>
            <a:custGeom>
              <a:avLst/>
              <a:gdLst/>
              <a:ahLst/>
              <a:cxnLst/>
              <a:rect l="l" t="t" r="r" b="b"/>
              <a:pathLst>
                <a:path w="191628" h="382" extrusionOk="0">
                  <a:moveTo>
                    <a:pt x="153826" y="0"/>
                  </a:moveTo>
                  <a:lnTo>
                    <a:pt x="134925" y="48"/>
                  </a:lnTo>
                  <a:lnTo>
                    <a:pt x="125498" y="96"/>
                  </a:lnTo>
                  <a:lnTo>
                    <a:pt x="0" y="191"/>
                  </a:lnTo>
                  <a:lnTo>
                    <a:pt x="125498" y="286"/>
                  </a:lnTo>
                  <a:lnTo>
                    <a:pt x="134925" y="334"/>
                  </a:lnTo>
                  <a:lnTo>
                    <a:pt x="153826" y="381"/>
                  </a:lnTo>
                  <a:lnTo>
                    <a:pt x="172726" y="334"/>
                  </a:lnTo>
                  <a:lnTo>
                    <a:pt x="182153" y="286"/>
                  </a:lnTo>
                  <a:lnTo>
                    <a:pt x="191627" y="191"/>
                  </a:lnTo>
                  <a:lnTo>
                    <a:pt x="182201" y="96"/>
                  </a:lnTo>
                  <a:lnTo>
                    <a:pt x="172726" y="48"/>
                  </a:lnTo>
                  <a:lnTo>
                    <a:pt x="1538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161655" y="4051772"/>
              <a:ext cx="4557393" cy="7943"/>
            </a:xfrm>
            <a:custGeom>
              <a:avLst/>
              <a:gdLst/>
              <a:ahLst/>
              <a:cxnLst/>
              <a:rect l="l" t="t" r="r" b="b"/>
              <a:pathLst>
                <a:path w="191628" h="334" extrusionOk="0">
                  <a:moveTo>
                    <a:pt x="134972" y="1"/>
                  </a:moveTo>
                  <a:lnTo>
                    <a:pt x="125498" y="96"/>
                  </a:lnTo>
                  <a:lnTo>
                    <a:pt x="0" y="144"/>
                  </a:lnTo>
                  <a:lnTo>
                    <a:pt x="125498" y="239"/>
                  </a:lnTo>
                  <a:lnTo>
                    <a:pt x="134925" y="286"/>
                  </a:lnTo>
                  <a:lnTo>
                    <a:pt x="153825" y="334"/>
                  </a:lnTo>
                  <a:lnTo>
                    <a:pt x="172726" y="286"/>
                  </a:lnTo>
                  <a:lnTo>
                    <a:pt x="182200" y="239"/>
                  </a:lnTo>
                  <a:lnTo>
                    <a:pt x="191627" y="144"/>
                  </a:lnTo>
                  <a:lnTo>
                    <a:pt x="182200" y="96"/>
                  </a:lnTo>
                  <a:lnTo>
                    <a:pt x="1727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1662900" y="540000"/>
            <a:ext cx="6761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9pPr>
          </a:lstStyle>
          <a:p>
            <a:endParaRPr/>
          </a:p>
        </p:txBody>
      </p:sp>
      <p:sp>
        <p:nvSpPr>
          <p:cNvPr id="343" name="Google Shape;343;p21"/>
          <p:cNvSpPr/>
          <p:nvPr/>
        </p:nvSpPr>
        <p:spPr>
          <a:xfrm flipH="1">
            <a:off x="1617425" y="1744405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 flipH="1">
            <a:off x="8030400" y="1226480"/>
            <a:ext cx="393600" cy="1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title" idx="2"/>
          </p:nvPr>
        </p:nvSpPr>
        <p:spPr>
          <a:xfrm>
            <a:off x="3052838" y="3236129"/>
            <a:ext cx="1872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title" idx="3"/>
          </p:nvPr>
        </p:nvSpPr>
        <p:spPr>
          <a:xfrm>
            <a:off x="5152595" y="3236879"/>
            <a:ext cx="1872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title" idx="4"/>
          </p:nvPr>
        </p:nvSpPr>
        <p:spPr>
          <a:xfrm>
            <a:off x="3052837" y="3729550"/>
            <a:ext cx="18702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title" idx="5"/>
          </p:nvPr>
        </p:nvSpPr>
        <p:spPr>
          <a:xfrm>
            <a:off x="5152609" y="3729550"/>
            <a:ext cx="18720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idx="6"/>
          </p:nvPr>
        </p:nvSpPr>
        <p:spPr>
          <a:xfrm>
            <a:off x="3052838" y="1607079"/>
            <a:ext cx="1872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title" idx="7"/>
          </p:nvPr>
        </p:nvSpPr>
        <p:spPr>
          <a:xfrm>
            <a:off x="5152595" y="1607829"/>
            <a:ext cx="1872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title" idx="8"/>
          </p:nvPr>
        </p:nvSpPr>
        <p:spPr>
          <a:xfrm>
            <a:off x="3052837" y="2100500"/>
            <a:ext cx="18702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2" name="Google Shape;352;p21"/>
          <p:cNvSpPr txBox="1">
            <a:spLocks noGrp="1"/>
          </p:cNvSpPr>
          <p:nvPr>
            <p:ph type="title" idx="9"/>
          </p:nvPr>
        </p:nvSpPr>
        <p:spPr>
          <a:xfrm>
            <a:off x="5152609" y="2100500"/>
            <a:ext cx="18720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3" name="Google Shape;353;p21"/>
          <p:cNvSpPr/>
          <p:nvPr/>
        </p:nvSpPr>
        <p:spPr>
          <a:xfrm rot="10800000" flipH="1">
            <a:off x="-21600" y="-253141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-21600" y="1761790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3_2_2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title"/>
          </p:nvPr>
        </p:nvSpPr>
        <p:spPr>
          <a:xfrm>
            <a:off x="2430675" y="539996"/>
            <a:ext cx="521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/>
          <p:nvPr/>
        </p:nvSpPr>
        <p:spPr>
          <a:xfrm rot="2872991">
            <a:off x="2265295" y="1180345"/>
            <a:ext cx="432273" cy="427383"/>
          </a:xfrm>
          <a:custGeom>
            <a:avLst/>
            <a:gdLst/>
            <a:ahLst/>
            <a:cxnLst/>
            <a:rect l="l" t="t" r="r" b="b"/>
            <a:pathLst>
              <a:path w="21391" h="21149" extrusionOk="0">
                <a:moveTo>
                  <a:pt x="11119" y="5680"/>
                </a:moveTo>
                <a:lnTo>
                  <a:pt x="12086" y="5922"/>
                </a:lnTo>
                <a:lnTo>
                  <a:pt x="13052" y="6285"/>
                </a:lnTo>
                <a:lnTo>
                  <a:pt x="13778" y="6768"/>
                </a:lnTo>
                <a:lnTo>
                  <a:pt x="14503" y="7493"/>
                </a:lnTo>
                <a:lnTo>
                  <a:pt x="14986" y="8218"/>
                </a:lnTo>
                <a:lnTo>
                  <a:pt x="15349" y="9185"/>
                </a:lnTo>
                <a:lnTo>
                  <a:pt x="15590" y="10031"/>
                </a:lnTo>
                <a:lnTo>
                  <a:pt x="15590" y="10998"/>
                </a:lnTo>
                <a:lnTo>
                  <a:pt x="15349" y="11964"/>
                </a:lnTo>
                <a:lnTo>
                  <a:pt x="14986" y="12931"/>
                </a:lnTo>
                <a:lnTo>
                  <a:pt x="14503" y="13656"/>
                </a:lnTo>
                <a:lnTo>
                  <a:pt x="13778" y="14381"/>
                </a:lnTo>
                <a:lnTo>
                  <a:pt x="12932" y="14865"/>
                </a:lnTo>
                <a:lnTo>
                  <a:pt x="12086" y="15227"/>
                </a:lnTo>
                <a:lnTo>
                  <a:pt x="11119" y="15469"/>
                </a:lnTo>
                <a:lnTo>
                  <a:pt x="10273" y="15469"/>
                </a:lnTo>
                <a:lnTo>
                  <a:pt x="9306" y="15227"/>
                </a:lnTo>
                <a:lnTo>
                  <a:pt x="8339" y="14865"/>
                </a:lnTo>
                <a:lnTo>
                  <a:pt x="7493" y="14381"/>
                </a:lnTo>
                <a:lnTo>
                  <a:pt x="6889" y="13656"/>
                </a:lnTo>
                <a:lnTo>
                  <a:pt x="6285" y="12810"/>
                </a:lnTo>
                <a:lnTo>
                  <a:pt x="5922" y="11964"/>
                </a:lnTo>
                <a:lnTo>
                  <a:pt x="5802" y="11118"/>
                </a:lnTo>
                <a:lnTo>
                  <a:pt x="5802" y="10152"/>
                </a:lnTo>
                <a:lnTo>
                  <a:pt x="5922" y="9185"/>
                </a:lnTo>
                <a:lnTo>
                  <a:pt x="6406" y="8218"/>
                </a:lnTo>
                <a:lnTo>
                  <a:pt x="6889" y="7372"/>
                </a:lnTo>
                <a:lnTo>
                  <a:pt x="7614" y="6768"/>
                </a:lnTo>
                <a:lnTo>
                  <a:pt x="8339" y="6285"/>
                </a:lnTo>
                <a:lnTo>
                  <a:pt x="9306" y="5922"/>
                </a:lnTo>
                <a:lnTo>
                  <a:pt x="10152" y="5680"/>
                </a:lnTo>
                <a:close/>
                <a:moveTo>
                  <a:pt x="13415" y="0"/>
                </a:moveTo>
                <a:lnTo>
                  <a:pt x="7373" y="121"/>
                </a:lnTo>
                <a:lnTo>
                  <a:pt x="7373" y="1934"/>
                </a:lnTo>
                <a:lnTo>
                  <a:pt x="7373" y="2297"/>
                </a:lnTo>
                <a:lnTo>
                  <a:pt x="7252" y="2659"/>
                </a:lnTo>
                <a:lnTo>
                  <a:pt x="7010" y="3022"/>
                </a:lnTo>
                <a:lnTo>
                  <a:pt x="6648" y="3263"/>
                </a:lnTo>
                <a:lnTo>
                  <a:pt x="5922" y="3747"/>
                </a:lnTo>
                <a:lnTo>
                  <a:pt x="5560" y="3868"/>
                </a:lnTo>
                <a:lnTo>
                  <a:pt x="5197" y="3988"/>
                </a:lnTo>
                <a:lnTo>
                  <a:pt x="4835" y="3988"/>
                </a:lnTo>
                <a:lnTo>
                  <a:pt x="4472" y="3868"/>
                </a:lnTo>
                <a:lnTo>
                  <a:pt x="2780" y="2901"/>
                </a:lnTo>
                <a:lnTo>
                  <a:pt x="1" y="8218"/>
                </a:lnTo>
                <a:lnTo>
                  <a:pt x="1572" y="9064"/>
                </a:lnTo>
                <a:lnTo>
                  <a:pt x="1934" y="9306"/>
                </a:lnTo>
                <a:lnTo>
                  <a:pt x="2176" y="9668"/>
                </a:lnTo>
                <a:lnTo>
                  <a:pt x="2297" y="10031"/>
                </a:lnTo>
                <a:lnTo>
                  <a:pt x="2297" y="10393"/>
                </a:lnTo>
                <a:lnTo>
                  <a:pt x="2297" y="11239"/>
                </a:lnTo>
                <a:lnTo>
                  <a:pt x="2297" y="11723"/>
                </a:lnTo>
                <a:lnTo>
                  <a:pt x="2176" y="12085"/>
                </a:lnTo>
                <a:lnTo>
                  <a:pt x="1934" y="12327"/>
                </a:lnTo>
                <a:lnTo>
                  <a:pt x="1693" y="12569"/>
                </a:lnTo>
                <a:lnTo>
                  <a:pt x="122" y="13535"/>
                </a:lnTo>
                <a:lnTo>
                  <a:pt x="3264" y="18732"/>
                </a:lnTo>
                <a:lnTo>
                  <a:pt x="4835" y="17644"/>
                </a:lnTo>
                <a:lnTo>
                  <a:pt x="5197" y="17523"/>
                </a:lnTo>
                <a:lnTo>
                  <a:pt x="6043" y="17523"/>
                </a:lnTo>
                <a:lnTo>
                  <a:pt x="6406" y="17644"/>
                </a:lnTo>
                <a:lnTo>
                  <a:pt x="6768" y="17886"/>
                </a:lnTo>
                <a:lnTo>
                  <a:pt x="7131" y="18128"/>
                </a:lnTo>
                <a:lnTo>
                  <a:pt x="7493" y="18369"/>
                </a:lnTo>
                <a:lnTo>
                  <a:pt x="7735" y="18611"/>
                </a:lnTo>
                <a:lnTo>
                  <a:pt x="7856" y="18974"/>
                </a:lnTo>
                <a:lnTo>
                  <a:pt x="7977" y="19336"/>
                </a:lnTo>
                <a:lnTo>
                  <a:pt x="7977" y="21149"/>
                </a:lnTo>
                <a:lnTo>
                  <a:pt x="14019" y="21028"/>
                </a:lnTo>
                <a:lnTo>
                  <a:pt x="14019" y="19215"/>
                </a:lnTo>
                <a:lnTo>
                  <a:pt x="14019" y="18732"/>
                </a:lnTo>
                <a:lnTo>
                  <a:pt x="14140" y="18490"/>
                </a:lnTo>
                <a:lnTo>
                  <a:pt x="14382" y="18128"/>
                </a:lnTo>
                <a:lnTo>
                  <a:pt x="14744" y="17886"/>
                </a:lnTo>
                <a:lnTo>
                  <a:pt x="15469" y="17403"/>
                </a:lnTo>
                <a:lnTo>
                  <a:pt x="15832" y="17282"/>
                </a:lnTo>
                <a:lnTo>
                  <a:pt x="16194" y="17161"/>
                </a:lnTo>
                <a:lnTo>
                  <a:pt x="16557" y="17161"/>
                </a:lnTo>
                <a:lnTo>
                  <a:pt x="16920" y="17282"/>
                </a:lnTo>
                <a:lnTo>
                  <a:pt x="18611" y="18128"/>
                </a:lnTo>
                <a:lnTo>
                  <a:pt x="21391" y="12931"/>
                </a:lnTo>
                <a:lnTo>
                  <a:pt x="19820" y="12085"/>
                </a:lnTo>
                <a:lnTo>
                  <a:pt x="19457" y="11844"/>
                </a:lnTo>
                <a:lnTo>
                  <a:pt x="19216" y="11481"/>
                </a:lnTo>
                <a:lnTo>
                  <a:pt x="19095" y="11118"/>
                </a:lnTo>
                <a:lnTo>
                  <a:pt x="19095" y="10756"/>
                </a:lnTo>
                <a:lnTo>
                  <a:pt x="18974" y="9910"/>
                </a:lnTo>
                <a:lnTo>
                  <a:pt x="18974" y="9427"/>
                </a:lnTo>
                <a:lnTo>
                  <a:pt x="19095" y="9064"/>
                </a:lnTo>
                <a:lnTo>
                  <a:pt x="19337" y="8822"/>
                </a:lnTo>
                <a:lnTo>
                  <a:pt x="19699" y="8581"/>
                </a:lnTo>
                <a:lnTo>
                  <a:pt x="21270" y="7614"/>
                </a:lnTo>
                <a:lnTo>
                  <a:pt x="18128" y="2417"/>
                </a:lnTo>
                <a:lnTo>
                  <a:pt x="16557" y="3384"/>
                </a:lnTo>
                <a:lnTo>
                  <a:pt x="16194" y="3626"/>
                </a:lnTo>
                <a:lnTo>
                  <a:pt x="15349" y="3626"/>
                </a:lnTo>
                <a:lnTo>
                  <a:pt x="14986" y="3384"/>
                </a:lnTo>
                <a:lnTo>
                  <a:pt x="14623" y="3263"/>
                </a:lnTo>
                <a:lnTo>
                  <a:pt x="14261" y="3022"/>
                </a:lnTo>
                <a:lnTo>
                  <a:pt x="13898" y="2780"/>
                </a:lnTo>
                <a:lnTo>
                  <a:pt x="13657" y="2538"/>
                </a:lnTo>
                <a:lnTo>
                  <a:pt x="13536" y="2176"/>
                </a:lnTo>
                <a:lnTo>
                  <a:pt x="13415" y="1813"/>
                </a:lnTo>
                <a:lnTo>
                  <a:pt x="13415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4"/>
          <p:cNvSpPr/>
          <p:nvPr/>
        </p:nvSpPr>
        <p:spPr>
          <a:xfrm rot="2872991">
            <a:off x="2806234" y="1150185"/>
            <a:ext cx="300395" cy="300395"/>
          </a:xfrm>
          <a:custGeom>
            <a:avLst/>
            <a:gdLst/>
            <a:ahLst/>
            <a:cxnLst/>
            <a:rect l="l" t="t" r="r" b="b"/>
            <a:pathLst>
              <a:path w="14865" h="14865" extrusionOk="0">
                <a:moveTo>
                  <a:pt x="7372" y="3988"/>
                </a:moveTo>
                <a:lnTo>
                  <a:pt x="8097" y="4109"/>
                </a:lnTo>
                <a:lnTo>
                  <a:pt x="8822" y="4230"/>
                </a:lnTo>
                <a:lnTo>
                  <a:pt x="9306" y="4593"/>
                </a:lnTo>
                <a:lnTo>
                  <a:pt x="9910" y="5076"/>
                </a:lnTo>
                <a:lnTo>
                  <a:pt x="10272" y="5559"/>
                </a:lnTo>
                <a:lnTo>
                  <a:pt x="10635" y="6164"/>
                </a:lnTo>
                <a:lnTo>
                  <a:pt x="10756" y="6768"/>
                </a:lnTo>
                <a:lnTo>
                  <a:pt x="10877" y="7493"/>
                </a:lnTo>
                <a:lnTo>
                  <a:pt x="10756" y="8097"/>
                </a:lnTo>
                <a:lnTo>
                  <a:pt x="10635" y="8822"/>
                </a:lnTo>
                <a:lnTo>
                  <a:pt x="10272" y="9426"/>
                </a:lnTo>
                <a:lnTo>
                  <a:pt x="9910" y="9910"/>
                </a:lnTo>
                <a:lnTo>
                  <a:pt x="9306" y="10272"/>
                </a:lnTo>
                <a:lnTo>
                  <a:pt x="8822" y="10635"/>
                </a:lnTo>
                <a:lnTo>
                  <a:pt x="8097" y="10877"/>
                </a:lnTo>
                <a:lnTo>
                  <a:pt x="6768" y="10877"/>
                </a:lnTo>
                <a:lnTo>
                  <a:pt x="6043" y="10635"/>
                </a:lnTo>
                <a:lnTo>
                  <a:pt x="5559" y="10272"/>
                </a:lnTo>
                <a:lnTo>
                  <a:pt x="4955" y="9910"/>
                </a:lnTo>
                <a:lnTo>
                  <a:pt x="4592" y="9426"/>
                </a:lnTo>
                <a:lnTo>
                  <a:pt x="4230" y="8822"/>
                </a:lnTo>
                <a:lnTo>
                  <a:pt x="4109" y="8097"/>
                </a:lnTo>
                <a:lnTo>
                  <a:pt x="3988" y="7493"/>
                </a:lnTo>
                <a:lnTo>
                  <a:pt x="4109" y="6768"/>
                </a:lnTo>
                <a:lnTo>
                  <a:pt x="4230" y="6164"/>
                </a:lnTo>
                <a:lnTo>
                  <a:pt x="4592" y="5559"/>
                </a:lnTo>
                <a:lnTo>
                  <a:pt x="4955" y="5076"/>
                </a:lnTo>
                <a:lnTo>
                  <a:pt x="5559" y="4593"/>
                </a:lnTo>
                <a:lnTo>
                  <a:pt x="6043" y="4230"/>
                </a:lnTo>
                <a:lnTo>
                  <a:pt x="6768" y="4109"/>
                </a:lnTo>
                <a:lnTo>
                  <a:pt x="7372" y="3988"/>
                </a:lnTo>
                <a:close/>
                <a:moveTo>
                  <a:pt x="5559" y="0"/>
                </a:moveTo>
                <a:lnTo>
                  <a:pt x="1934" y="2055"/>
                </a:lnTo>
                <a:lnTo>
                  <a:pt x="2538" y="3263"/>
                </a:lnTo>
                <a:lnTo>
                  <a:pt x="2659" y="3505"/>
                </a:lnTo>
                <a:lnTo>
                  <a:pt x="2659" y="3747"/>
                </a:lnTo>
                <a:lnTo>
                  <a:pt x="2659" y="3988"/>
                </a:lnTo>
                <a:lnTo>
                  <a:pt x="2538" y="4230"/>
                </a:lnTo>
                <a:lnTo>
                  <a:pt x="2176" y="4834"/>
                </a:lnTo>
                <a:lnTo>
                  <a:pt x="2055" y="5076"/>
                </a:lnTo>
                <a:lnTo>
                  <a:pt x="1813" y="5197"/>
                </a:lnTo>
                <a:lnTo>
                  <a:pt x="1571" y="5318"/>
                </a:lnTo>
                <a:lnTo>
                  <a:pt x="0" y="5318"/>
                </a:lnTo>
                <a:lnTo>
                  <a:pt x="0" y="9547"/>
                </a:lnTo>
                <a:lnTo>
                  <a:pt x="1571" y="9547"/>
                </a:lnTo>
                <a:lnTo>
                  <a:pt x="1813" y="9668"/>
                </a:lnTo>
                <a:lnTo>
                  <a:pt x="2055" y="9910"/>
                </a:lnTo>
                <a:lnTo>
                  <a:pt x="2176" y="10152"/>
                </a:lnTo>
                <a:lnTo>
                  <a:pt x="2538" y="10635"/>
                </a:lnTo>
                <a:lnTo>
                  <a:pt x="2659" y="10877"/>
                </a:lnTo>
                <a:lnTo>
                  <a:pt x="2659" y="11118"/>
                </a:lnTo>
                <a:lnTo>
                  <a:pt x="2659" y="11481"/>
                </a:lnTo>
                <a:lnTo>
                  <a:pt x="2538" y="11723"/>
                </a:lnTo>
                <a:lnTo>
                  <a:pt x="1934" y="12810"/>
                </a:lnTo>
                <a:lnTo>
                  <a:pt x="5559" y="14865"/>
                </a:lnTo>
                <a:lnTo>
                  <a:pt x="6163" y="13777"/>
                </a:lnTo>
                <a:lnTo>
                  <a:pt x="6405" y="13535"/>
                </a:lnTo>
                <a:lnTo>
                  <a:pt x="6647" y="13414"/>
                </a:lnTo>
                <a:lnTo>
                  <a:pt x="6889" y="13294"/>
                </a:lnTo>
                <a:lnTo>
                  <a:pt x="7976" y="13294"/>
                </a:lnTo>
                <a:lnTo>
                  <a:pt x="8339" y="13414"/>
                </a:lnTo>
                <a:lnTo>
                  <a:pt x="8460" y="13535"/>
                </a:lnTo>
                <a:lnTo>
                  <a:pt x="8701" y="13777"/>
                </a:lnTo>
                <a:lnTo>
                  <a:pt x="9306" y="14865"/>
                </a:lnTo>
                <a:lnTo>
                  <a:pt x="12931" y="12810"/>
                </a:lnTo>
                <a:lnTo>
                  <a:pt x="12327" y="11723"/>
                </a:lnTo>
                <a:lnTo>
                  <a:pt x="12206" y="11481"/>
                </a:lnTo>
                <a:lnTo>
                  <a:pt x="12206" y="11118"/>
                </a:lnTo>
                <a:lnTo>
                  <a:pt x="12206" y="10877"/>
                </a:lnTo>
                <a:lnTo>
                  <a:pt x="12327" y="10635"/>
                </a:lnTo>
                <a:lnTo>
                  <a:pt x="12689" y="10152"/>
                </a:lnTo>
                <a:lnTo>
                  <a:pt x="12810" y="9910"/>
                </a:lnTo>
                <a:lnTo>
                  <a:pt x="13052" y="9668"/>
                </a:lnTo>
                <a:lnTo>
                  <a:pt x="13293" y="9547"/>
                </a:lnTo>
                <a:lnTo>
                  <a:pt x="14864" y="9547"/>
                </a:lnTo>
                <a:lnTo>
                  <a:pt x="14864" y="5318"/>
                </a:lnTo>
                <a:lnTo>
                  <a:pt x="13293" y="5318"/>
                </a:lnTo>
                <a:lnTo>
                  <a:pt x="13052" y="5197"/>
                </a:lnTo>
                <a:lnTo>
                  <a:pt x="12810" y="5076"/>
                </a:lnTo>
                <a:lnTo>
                  <a:pt x="12689" y="4834"/>
                </a:lnTo>
                <a:lnTo>
                  <a:pt x="12327" y="4230"/>
                </a:lnTo>
                <a:lnTo>
                  <a:pt x="12206" y="3988"/>
                </a:lnTo>
                <a:lnTo>
                  <a:pt x="12206" y="3747"/>
                </a:lnTo>
                <a:lnTo>
                  <a:pt x="12206" y="3505"/>
                </a:lnTo>
                <a:lnTo>
                  <a:pt x="12327" y="3263"/>
                </a:lnTo>
                <a:lnTo>
                  <a:pt x="12931" y="2055"/>
                </a:lnTo>
                <a:lnTo>
                  <a:pt x="9306" y="0"/>
                </a:lnTo>
                <a:lnTo>
                  <a:pt x="8701" y="1088"/>
                </a:lnTo>
                <a:lnTo>
                  <a:pt x="8460" y="1330"/>
                </a:lnTo>
                <a:lnTo>
                  <a:pt x="8218" y="1451"/>
                </a:lnTo>
                <a:lnTo>
                  <a:pt x="7976" y="1571"/>
                </a:lnTo>
                <a:lnTo>
                  <a:pt x="6889" y="1571"/>
                </a:lnTo>
                <a:lnTo>
                  <a:pt x="6647" y="1451"/>
                </a:lnTo>
                <a:lnTo>
                  <a:pt x="6405" y="1330"/>
                </a:lnTo>
                <a:lnTo>
                  <a:pt x="6163" y="1088"/>
                </a:lnTo>
                <a:lnTo>
                  <a:pt x="5559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7646786" y="1272967"/>
            <a:ext cx="300405" cy="300384"/>
          </a:xfrm>
          <a:custGeom>
            <a:avLst/>
            <a:gdLst/>
            <a:ahLst/>
            <a:cxnLst/>
            <a:rect l="l" t="t" r="r" b="b"/>
            <a:pathLst>
              <a:path w="14866" h="14865" extrusionOk="0">
                <a:moveTo>
                  <a:pt x="7373" y="3988"/>
                </a:moveTo>
                <a:lnTo>
                  <a:pt x="8098" y="4109"/>
                </a:lnTo>
                <a:lnTo>
                  <a:pt x="8823" y="4230"/>
                </a:lnTo>
                <a:lnTo>
                  <a:pt x="9306" y="4592"/>
                </a:lnTo>
                <a:lnTo>
                  <a:pt x="9910" y="4955"/>
                </a:lnTo>
                <a:lnTo>
                  <a:pt x="10273" y="5559"/>
                </a:lnTo>
                <a:lnTo>
                  <a:pt x="10635" y="6043"/>
                </a:lnTo>
                <a:lnTo>
                  <a:pt x="10756" y="6768"/>
                </a:lnTo>
                <a:lnTo>
                  <a:pt x="10877" y="7493"/>
                </a:lnTo>
                <a:lnTo>
                  <a:pt x="10756" y="8097"/>
                </a:lnTo>
                <a:lnTo>
                  <a:pt x="10635" y="8822"/>
                </a:lnTo>
                <a:lnTo>
                  <a:pt x="10273" y="9305"/>
                </a:lnTo>
                <a:lnTo>
                  <a:pt x="9910" y="9910"/>
                </a:lnTo>
                <a:lnTo>
                  <a:pt x="9306" y="10272"/>
                </a:lnTo>
                <a:lnTo>
                  <a:pt x="8823" y="10635"/>
                </a:lnTo>
                <a:lnTo>
                  <a:pt x="8098" y="10756"/>
                </a:lnTo>
                <a:lnTo>
                  <a:pt x="7493" y="10877"/>
                </a:lnTo>
                <a:lnTo>
                  <a:pt x="6768" y="10877"/>
                </a:lnTo>
                <a:lnTo>
                  <a:pt x="6043" y="10635"/>
                </a:lnTo>
                <a:lnTo>
                  <a:pt x="5560" y="10272"/>
                </a:lnTo>
                <a:lnTo>
                  <a:pt x="4956" y="9910"/>
                </a:lnTo>
                <a:lnTo>
                  <a:pt x="4593" y="9426"/>
                </a:lnTo>
                <a:lnTo>
                  <a:pt x="4230" y="8822"/>
                </a:lnTo>
                <a:lnTo>
                  <a:pt x="4110" y="8097"/>
                </a:lnTo>
                <a:lnTo>
                  <a:pt x="3989" y="7493"/>
                </a:lnTo>
                <a:lnTo>
                  <a:pt x="4110" y="6768"/>
                </a:lnTo>
                <a:lnTo>
                  <a:pt x="4230" y="6163"/>
                </a:lnTo>
                <a:lnTo>
                  <a:pt x="4593" y="5559"/>
                </a:lnTo>
                <a:lnTo>
                  <a:pt x="4956" y="4955"/>
                </a:lnTo>
                <a:lnTo>
                  <a:pt x="5560" y="4592"/>
                </a:lnTo>
                <a:lnTo>
                  <a:pt x="6043" y="4230"/>
                </a:lnTo>
                <a:lnTo>
                  <a:pt x="6768" y="4109"/>
                </a:lnTo>
                <a:lnTo>
                  <a:pt x="7373" y="3988"/>
                </a:lnTo>
                <a:close/>
                <a:moveTo>
                  <a:pt x="5318" y="0"/>
                </a:moveTo>
                <a:lnTo>
                  <a:pt x="5318" y="1330"/>
                </a:lnTo>
                <a:lnTo>
                  <a:pt x="5318" y="1571"/>
                </a:lnTo>
                <a:lnTo>
                  <a:pt x="5197" y="1813"/>
                </a:lnTo>
                <a:lnTo>
                  <a:pt x="4956" y="2055"/>
                </a:lnTo>
                <a:lnTo>
                  <a:pt x="4835" y="2175"/>
                </a:lnTo>
                <a:lnTo>
                  <a:pt x="4230" y="2538"/>
                </a:lnTo>
                <a:lnTo>
                  <a:pt x="3989" y="2659"/>
                </a:lnTo>
                <a:lnTo>
                  <a:pt x="3505" y="2659"/>
                </a:lnTo>
                <a:lnTo>
                  <a:pt x="3143" y="2538"/>
                </a:lnTo>
                <a:lnTo>
                  <a:pt x="2055" y="1934"/>
                </a:lnTo>
                <a:lnTo>
                  <a:pt x="1" y="5559"/>
                </a:lnTo>
                <a:lnTo>
                  <a:pt x="1088" y="6163"/>
                </a:lnTo>
                <a:lnTo>
                  <a:pt x="1330" y="6405"/>
                </a:lnTo>
                <a:lnTo>
                  <a:pt x="1451" y="6647"/>
                </a:lnTo>
                <a:lnTo>
                  <a:pt x="1572" y="6889"/>
                </a:lnTo>
                <a:lnTo>
                  <a:pt x="1572" y="7130"/>
                </a:lnTo>
                <a:lnTo>
                  <a:pt x="1572" y="7493"/>
                </a:lnTo>
                <a:lnTo>
                  <a:pt x="1572" y="7734"/>
                </a:lnTo>
                <a:lnTo>
                  <a:pt x="1572" y="7976"/>
                </a:lnTo>
                <a:lnTo>
                  <a:pt x="1451" y="8339"/>
                </a:lnTo>
                <a:lnTo>
                  <a:pt x="1330" y="8460"/>
                </a:lnTo>
                <a:lnTo>
                  <a:pt x="1088" y="8701"/>
                </a:lnTo>
                <a:lnTo>
                  <a:pt x="1" y="9305"/>
                </a:lnTo>
                <a:lnTo>
                  <a:pt x="2055" y="12931"/>
                </a:lnTo>
                <a:lnTo>
                  <a:pt x="3143" y="12327"/>
                </a:lnTo>
                <a:lnTo>
                  <a:pt x="3385" y="12206"/>
                </a:lnTo>
                <a:lnTo>
                  <a:pt x="3989" y="12206"/>
                </a:lnTo>
                <a:lnTo>
                  <a:pt x="4230" y="12327"/>
                </a:lnTo>
                <a:lnTo>
                  <a:pt x="4835" y="12689"/>
                </a:lnTo>
                <a:lnTo>
                  <a:pt x="4956" y="12810"/>
                </a:lnTo>
                <a:lnTo>
                  <a:pt x="5197" y="13052"/>
                </a:lnTo>
                <a:lnTo>
                  <a:pt x="5318" y="13293"/>
                </a:lnTo>
                <a:lnTo>
                  <a:pt x="5318" y="13535"/>
                </a:lnTo>
                <a:lnTo>
                  <a:pt x="5318" y="14864"/>
                </a:lnTo>
                <a:lnTo>
                  <a:pt x="9548" y="14864"/>
                </a:lnTo>
                <a:lnTo>
                  <a:pt x="9548" y="13535"/>
                </a:lnTo>
                <a:lnTo>
                  <a:pt x="9548" y="13293"/>
                </a:lnTo>
                <a:lnTo>
                  <a:pt x="9669" y="13052"/>
                </a:lnTo>
                <a:lnTo>
                  <a:pt x="9789" y="12810"/>
                </a:lnTo>
                <a:lnTo>
                  <a:pt x="10031" y="12689"/>
                </a:lnTo>
                <a:lnTo>
                  <a:pt x="10635" y="12327"/>
                </a:lnTo>
                <a:lnTo>
                  <a:pt x="10877" y="12206"/>
                </a:lnTo>
                <a:lnTo>
                  <a:pt x="11360" y="12206"/>
                </a:lnTo>
                <a:lnTo>
                  <a:pt x="11723" y="12327"/>
                </a:lnTo>
                <a:lnTo>
                  <a:pt x="12811" y="12931"/>
                </a:lnTo>
                <a:lnTo>
                  <a:pt x="14865" y="9305"/>
                </a:lnTo>
                <a:lnTo>
                  <a:pt x="13777" y="8701"/>
                </a:lnTo>
                <a:lnTo>
                  <a:pt x="13536" y="8460"/>
                </a:lnTo>
                <a:lnTo>
                  <a:pt x="13415" y="8339"/>
                </a:lnTo>
                <a:lnTo>
                  <a:pt x="13294" y="7976"/>
                </a:lnTo>
                <a:lnTo>
                  <a:pt x="13294" y="7734"/>
                </a:lnTo>
                <a:lnTo>
                  <a:pt x="13294" y="7493"/>
                </a:lnTo>
                <a:lnTo>
                  <a:pt x="13294" y="7130"/>
                </a:lnTo>
                <a:lnTo>
                  <a:pt x="13294" y="6889"/>
                </a:lnTo>
                <a:lnTo>
                  <a:pt x="13415" y="6647"/>
                </a:lnTo>
                <a:lnTo>
                  <a:pt x="13536" y="6405"/>
                </a:lnTo>
                <a:lnTo>
                  <a:pt x="13777" y="6163"/>
                </a:lnTo>
                <a:lnTo>
                  <a:pt x="14865" y="5559"/>
                </a:lnTo>
                <a:lnTo>
                  <a:pt x="12811" y="1934"/>
                </a:lnTo>
                <a:lnTo>
                  <a:pt x="11723" y="2538"/>
                </a:lnTo>
                <a:lnTo>
                  <a:pt x="11481" y="2659"/>
                </a:lnTo>
                <a:lnTo>
                  <a:pt x="10877" y="2659"/>
                </a:lnTo>
                <a:lnTo>
                  <a:pt x="10635" y="2538"/>
                </a:lnTo>
                <a:lnTo>
                  <a:pt x="10152" y="2175"/>
                </a:lnTo>
                <a:lnTo>
                  <a:pt x="9910" y="2055"/>
                </a:lnTo>
                <a:lnTo>
                  <a:pt x="9669" y="1813"/>
                </a:lnTo>
                <a:lnTo>
                  <a:pt x="9548" y="1571"/>
                </a:lnTo>
                <a:lnTo>
                  <a:pt x="9548" y="1330"/>
                </a:lnTo>
                <a:lnTo>
                  <a:pt x="9548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2177963" y="428974"/>
            <a:ext cx="428619" cy="431053"/>
          </a:xfrm>
          <a:custGeom>
            <a:avLst/>
            <a:gdLst/>
            <a:ahLst/>
            <a:cxnLst/>
            <a:rect l="l" t="t" r="r" b="b"/>
            <a:pathLst>
              <a:path w="22191" h="22317" extrusionOk="0">
                <a:moveTo>
                  <a:pt x="11600" y="6052"/>
                </a:moveTo>
                <a:lnTo>
                  <a:pt x="12609" y="6304"/>
                </a:lnTo>
                <a:lnTo>
                  <a:pt x="13491" y="6682"/>
                </a:lnTo>
                <a:lnTo>
                  <a:pt x="14248" y="7187"/>
                </a:lnTo>
                <a:lnTo>
                  <a:pt x="15004" y="7817"/>
                </a:lnTo>
                <a:lnTo>
                  <a:pt x="15635" y="8700"/>
                </a:lnTo>
                <a:lnTo>
                  <a:pt x="16013" y="9708"/>
                </a:lnTo>
                <a:lnTo>
                  <a:pt x="16139" y="10717"/>
                </a:lnTo>
                <a:lnTo>
                  <a:pt x="16139" y="11726"/>
                </a:lnTo>
                <a:lnTo>
                  <a:pt x="16013" y="12608"/>
                </a:lnTo>
                <a:lnTo>
                  <a:pt x="15635" y="13617"/>
                </a:lnTo>
                <a:lnTo>
                  <a:pt x="15004" y="14373"/>
                </a:lnTo>
                <a:lnTo>
                  <a:pt x="14374" y="15130"/>
                </a:lnTo>
                <a:lnTo>
                  <a:pt x="13491" y="15634"/>
                </a:lnTo>
                <a:lnTo>
                  <a:pt x="12483" y="16139"/>
                </a:lnTo>
                <a:lnTo>
                  <a:pt x="11600" y="16265"/>
                </a:lnTo>
                <a:lnTo>
                  <a:pt x="10591" y="16265"/>
                </a:lnTo>
                <a:lnTo>
                  <a:pt x="9583" y="16013"/>
                </a:lnTo>
                <a:lnTo>
                  <a:pt x="8700" y="15634"/>
                </a:lnTo>
                <a:lnTo>
                  <a:pt x="7818" y="15130"/>
                </a:lnTo>
                <a:lnTo>
                  <a:pt x="7187" y="14500"/>
                </a:lnTo>
                <a:lnTo>
                  <a:pt x="6557" y="13617"/>
                </a:lnTo>
                <a:lnTo>
                  <a:pt x="6178" y="12608"/>
                </a:lnTo>
                <a:lnTo>
                  <a:pt x="5926" y="11600"/>
                </a:lnTo>
                <a:lnTo>
                  <a:pt x="5926" y="10591"/>
                </a:lnTo>
                <a:lnTo>
                  <a:pt x="6178" y="9708"/>
                </a:lnTo>
                <a:lnTo>
                  <a:pt x="6557" y="8826"/>
                </a:lnTo>
                <a:lnTo>
                  <a:pt x="7061" y="7943"/>
                </a:lnTo>
                <a:lnTo>
                  <a:pt x="7818" y="7187"/>
                </a:lnTo>
                <a:lnTo>
                  <a:pt x="8700" y="6682"/>
                </a:lnTo>
                <a:lnTo>
                  <a:pt x="9583" y="6304"/>
                </a:lnTo>
                <a:lnTo>
                  <a:pt x="10591" y="6052"/>
                </a:lnTo>
                <a:close/>
                <a:moveTo>
                  <a:pt x="8700" y="0"/>
                </a:moveTo>
                <a:lnTo>
                  <a:pt x="3153" y="2900"/>
                </a:lnTo>
                <a:lnTo>
                  <a:pt x="4035" y="4665"/>
                </a:lnTo>
                <a:lnTo>
                  <a:pt x="4161" y="5043"/>
                </a:lnTo>
                <a:lnTo>
                  <a:pt x="4287" y="5422"/>
                </a:lnTo>
                <a:lnTo>
                  <a:pt x="4161" y="5800"/>
                </a:lnTo>
                <a:lnTo>
                  <a:pt x="3909" y="6178"/>
                </a:lnTo>
                <a:lnTo>
                  <a:pt x="3405" y="6935"/>
                </a:lnTo>
                <a:lnTo>
                  <a:pt x="3153" y="7313"/>
                </a:lnTo>
                <a:lnTo>
                  <a:pt x="2900" y="7565"/>
                </a:lnTo>
                <a:lnTo>
                  <a:pt x="2522" y="7691"/>
                </a:lnTo>
                <a:lnTo>
                  <a:pt x="2144" y="7817"/>
                </a:lnTo>
                <a:lnTo>
                  <a:pt x="127" y="7691"/>
                </a:lnTo>
                <a:lnTo>
                  <a:pt x="0" y="13995"/>
                </a:lnTo>
                <a:lnTo>
                  <a:pt x="1892" y="13995"/>
                </a:lnTo>
                <a:lnTo>
                  <a:pt x="2270" y="14121"/>
                </a:lnTo>
                <a:lnTo>
                  <a:pt x="2648" y="14247"/>
                </a:lnTo>
                <a:lnTo>
                  <a:pt x="3026" y="14500"/>
                </a:lnTo>
                <a:lnTo>
                  <a:pt x="3153" y="14878"/>
                </a:lnTo>
                <a:lnTo>
                  <a:pt x="3405" y="15256"/>
                </a:lnTo>
                <a:lnTo>
                  <a:pt x="3657" y="15634"/>
                </a:lnTo>
                <a:lnTo>
                  <a:pt x="3783" y="16013"/>
                </a:lnTo>
                <a:lnTo>
                  <a:pt x="3909" y="16517"/>
                </a:lnTo>
                <a:lnTo>
                  <a:pt x="3783" y="16895"/>
                </a:lnTo>
                <a:lnTo>
                  <a:pt x="3657" y="17273"/>
                </a:lnTo>
                <a:lnTo>
                  <a:pt x="2648" y="18912"/>
                </a:lnTo>
                <a:lnTo>
                  <a:pt x="7944" y="22191"/>
                </a:lnTo>
                <a:lnTo>
                  <a:pt x="8952" y="20552"/>
                </a:lnTo>
                <a:lnTo>
                  <a:pt x="9204" y="20173"/>
                </a:lnTo>
                <a:lnTo>
                  <a:pt x="9583" y="20047"/>
                </a:lnTo>
                <a:lnTo>
                  <a:pt x="9961" y="19921"/>
                </a:lnTo>
                <a:lnTo>
                  <a:pt x="11726" y="19921"/>
                </a:lnTo>
                <a:lnTo>
                  <a:pt x="12104" y="20047"/>
                </a:lnTo>
                <a:lnTo>
                  <a:pt x="12357" y="20299"/>
                </a:lnTo>
                <a:lnTo>
                  <a:pt x="12609" y="20678"/>
                </a:lnTo>
                <a:lnTo>
                  <a:pt x="13491" y="22317"/>
                </a:lnTo>
                <a:lnTo>
                  <a:pt x="19039" y="19417"/>
                </a:lnTo>
                <a:lnTo>
                  <a:pt x="18156" y="17652"/>
                </a:lnTo>
                <a:lnTo>
                  <a:pt x="18030" y="17273"/>
                </a:lnTo>
                <a:lnTo>
                  <a:pt x="18030" y="16895"/>
                </a:lnTo>
                <a:lnTo>
                  <a:pt x="18030" y="16517"/>
                </a:lnTo>
                <a:lnTo>
                  <a:pt x="18282" y="16139"/>
                </a:lnTo>
                <a:lnTo>
                  <a:pt x="18787" y="15382"/>
                </a:lnTo>
                <a:lnTo>
                  <a:pt x="19039" y="15004"/>
                </a:lnTo>
                <a:lnTo>
                  <a:pt x="19291" y="14752"/>
                </a:lnTo>
                <a:lnTo>
                  <a:pt x="19669" y="14626"/>
                </a:lnTo>
                <a:lnTo>
                  <a:pt x="22065" y="14626"/>
                </a:lnTo>
                <a:lnTo>
                  <a:pt x="22191" y="8448"/>
                </a:lnTo>
                <a:lnTo>
                  <a:pt x="20300" y="8321"/>
                </a:lnTo>
                <a:lnTo>
                  <a:pt x="19922" y="8321"/>
                </a:lnTo>
                <a:lnTo>
                  <a:pt x="19543" y="8069"/>
                </a:lnTo>
                <a:lnTo>
                  <a:pt x="19165" y="7817"/>
                </a:lnTo>
                <a:lnTo>
                  <a:pt x="19039" y="7439"/>
                </a:lnTo>
                <a:lnTo>
                  <a:pt x="18787" y="7061"/>
                </a:lnTo>
                <a:lnTo>
                  <a:pt x="18535" y="6682"/>
                </a:lnTo>
                <a:lnTo>
                  <a:pt x="18409" y="6304"/>
                </a:lnTo>
                <a:lnTo>
                  <a:pt x="18282" y="5926"/>
                </a:lnTo>
                <a:lnTo>
                  <a:pt x="18409" y="5422"/>
                </a:lnTo>
                <a:lnTo>
                  <a:pt x="18535" y="5043"/>
                </a:lnTo>
                <a:lnTo>
                  <a:pt x="19543" y="3404"/>
                </a:lnTo>
                <a:lnTo>
                  <a:pt x="14248" y="126"/>
                </a:lnTo>
                <a:lnTo>
                  <a:pt x="13239" y="1765"/>
                </a:lnTo>
                <a:lnTo>
                  <a:pt x="12987" y="2143"/>
                </a:lnTo>
                <a:lnTo>
                  <a:pt x="12609" y="2396"/>
                </a:lnTo>
                <a:lnTo>
                  <a:pt x="12230" y="2522"/>
                </a:lnTo>
                <a:lnTo>
                  <a:pt x="11852" y="2522"/>
                </a:lnTo>
                <a:lnTo>
                  <a:pt x="10844" y="2396"/>
                </a:lnTo>
                <a:lnTo>
                  <a:pt x="10465" y="2396"/>
                </a:lnTo>
                <a:lnTo>
                  <a:pt x="10087" y="2269"/>
                </a:lnTo>
                <a:lnTo>
                  <a:pt x="9835" y="2017"/>
                </a:lnTo>
                <a:lnTo>
                  <a:pt x="9583" y="1639"/>
                </a:lnTo>
                <a:lnTo>
                  <a:pt x="8700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1832151" y="760160"/>
            <a:ext cx="299556" cy="297123"/>
          </a:xfrm>
          <a:custGeom>
            <a:avLst/>
            <a:gdLst/>
            <a:ahLst/>
            <a:cxnLst/>
            <a:rect l="l" t="t" r="r" b="b"/>
            <a:pathLst>
              <a:path w="15509" h="15383" extrusionOk="0">
                <a:moveTo>
                  <a:pt x="8448" y="4161"/>
                </a:moveTo>
                <a:lnTo>
                  <a:pt x="9079" y="4413"/>
                </a:lnTo>
                <a:lnTo>
                  <a:pt x="9709" y="4791"/>
                </a:lnTo>
                <a:lnTo>
                  <a:pt x="10213" y="5170"/>
                </a:lnTo>
                <a:lnTo>
                  <a:pt x="10718" y="5674"/>
                </a:lnTo>
                <a:lnTo>
                  <a:pt x="11096" y="6304"/>
                </a:lnTo>
                <a:lnTo>
                  <a:pt x="11222" y="6935"/>
                </a:lnTo>
                <a:lnTo>
                  <a:pt x="11348" y="7691"/>
                </a:lnTo>
                <a:lnTo>
                  <a:pt x="11222" y="8448"/>
                </a:lnTo>
                <a:lnTo>
                  <a:pt x="11096" y="9078"/>
                </a:lnTo>
                <a:lnTo>
                  <a:pt x="10718" y="9709"/>
                </a:lnTo>
                <a:lnTo>
                  <a:pt x="10213" y="10213"/>
                </a:lnTo>
                <a:lnTo>
                  <a:pt x="9709" y="10717"/>
                </a:lnTo>
                <a:lnTo>
                  <a:pt x="9079" y="10970"/>
                </a:lnTo>
                <a:lnTo>
                  <a:pt x="8448" y="11222"/>
                </a:lnTo>
                <a:lnTo>
                  <a:pt x="7692" y="11348"/>
                </a:lnTo>
                <a:lnTo>
                  <a:pt x="7061" y="11222"/>
                </a:lnTo>
                <a:lnTo>
                  <a:pt x="6305" y="10970"/>
                </a:lnTo>
                <a:lnTo>
                  <a:pt x="5674" y="10717"/>
                </a:lnTo>
                <a:lnTo>
                  <a:pt x="5170" y="10213"/>
                </a:lnTo>
                <a:lnTo>
                  <a:pt x="4792" y="9709"/>
                </a:lnTo>
                <a:lnTo>
                  <a:pt x="4414" y="9078"/>
                </a:lnTo>
                <a:lnTo>
                  <a:pt x="4161" y="8448"/>
                </a:lnTo>
                <a:lnTo>
                  <a:pt x="4161" y="7691"/>
                </a:lnTo>
                <a:lnTo>
                  <a:pt x="4161" y="6935"/>
                </a:lnTo>
                <a:lnTo>
                  <a:pt x="4414" y="6304"/>
                </a:lnTo>
                <a:lnTo>
                  <a:pt x="4792" y="5674"/>
                </a:lnTo>
                <a:lnTo>
                  <a:pt x="5170" y="5170"/>
                </a:lnTo>
                <a:lnTo>
                  <a:pt x="5674" y="4791"/>
                </a:lnTo>
                <a:lnTo>
                  <a:pt x="6305" y="4413"/>
                </a:lnTo>
                <a:lnTo>
                  <a:pt x="7061" y="4161"/>
                </a:lnTo>
                <a:close/>
                <a:moveTo>
                  <a:pt x="5548" y="0"/>
                </a:moveTo>
                <a:lnTo>
                  <a:pt x="5548" y="1387"/>
                </a:lnTo>
                <a:lnTo>
                  <a:pt x="5548" y="1639"/>
                </a:lnTo>
                <a:lnTo>
                  <a:pt x="5422" y="1892"/>
                </a:lnTo>
                <a:lnTo>
                  <a:pt x="5170" y="2144"/>
                </a:lnTo>
                <a:lnTo>
                  <a:pt x="4918" y="2270"/>
                </a:lnTo>
                <a:lnTo>
                  <a:pt x="4414" y="2648"/>
                </a:lnTo>
                <a:lnTo>
                  <a:pt x="4161" y="2774"/>
                </a:lnTo>
                <a:lnTo>
                  <a:pt x="3531" y="2774"/>
                </a:lnTo>
                <a:lnTo>
                  <a:pt x="3279" y="2648"/>
                </a:lnTo>
                <a:lnTo>
                  <a:pt x="2144" y="2018"/>
                </a:lnTo>
                <a:lnTo>
                  <a:pt x="1" y="5800"/>
                </a:lnTo>
                <a:lnTo>
                  <a:pt x="1135" y="6431"/>
                </a:lnTo>
                <a:lnTo>
                  <a:pt x="1388" y="6557"/>
                </a:lnTo>
                <a:lnTo>
                  <a:pt x="1514" y="6809"/>
                </a:lnTo>
                <a:lnTo>
                  <a:pt x="1640" y="7061"/>
                </a:lnTo>
                <a:lnTo>
                  <a:pt x="1640" y="7439"/>
                </a:lnTo>
                <a:lnTo>
                  <a:pt x="1640" y="7691"/>
                </a:lnTo>
                <a:lnTo>
                  <a:pt x="1640" y="8070"/>
                </a:lnTo>
                <a:lnTo>
                  <a:pt x="1640" y="8322"/>
                </a:lnTo>
                <a:lnTo>
                  <a:pt x="1514" y="8574"/>
                </a:lnTo>
                <a:lnTo>
                  <a:pt x="1388" y="8826"/>
                </a:lnTo>
                <a:lnTo>
                  <a:pt x="1135" y="8952"/>
                </a:lnTo>
                <a:lnTo>
                  <a:pt x="1" y="9709"/>
                </a:lnTo>
                <a:lnTo>
                  <a:pt x="2144" y="13491"/>
                </a:lnTo>
                <a:lnTo>
                  <a:pt x="3279" y="12861"/>
                </a:lnTo>
                <a:lnTo>
                  <a:pt x="3531" y="12735"/>
                </a:lnTo>
                <a:lnTo>
                  <a:pt x="3909" y="12609"/>
                </a:lnTo>
                <a:lnTo>
                  <a:pt x="4161" y="12735"/>
                </a:lnTo>
                <a:lnTo>
                  <a:pt x="4414" y="12861"/>
                </a:lnTo>
                <a:lnTo>
                  <a:pt x="4918" y="13113"/>
                </a:lnTo>
                <a:lnTo>
                  <a:pt x="5170" y="13365"/>
                </a:lnTo>
                <a:lnTo>
                  <a:pt x="5422" y="13491"/>
                </a:lnTo>
                <a:lnTo>
                  <a:pt x="5548" y="13743"/>
                </a:lnTo>
                <a:lnTo>
                  <a:pt x="5548" y="14122"/>
                </a:lnTo>
                <a:lnTo>
                  <a:pt x="5548" y="15382"/>
                </a:lnTo>
                <a:lnTo>
                  <a:pt x="9961" y="15382"/>
                </a:lnTo>
                <a:lnTo>
                  <a:pt x="9961" y="14122"/>
                </a:lnTo>
                <a:lnTo>
                  <a:pt x="9961" y="13743"/>
                </a:lnTo>
                <a:lnTo>
                  <a:pt x="10087" y="13491"/>
                </a:lnTo>
                <a:lnTo>
                  <a:pt x="10213" y="13365"/>
                </a:lnTo>
                <a:lnTo>
                  <a:pt x="10466" y="13113"/>
                </a:lnTo>
                <a:lnTo>
                  <a:pt x="11096" y="12861"/>
                </a:lnTo>
                <a:lnTo>
                  <a:pt x="11348" y="12735"/>
                </a:lnTo>
                <a:lnTo>
                  <a:pt x="11600" y="12609"/>
                </a:lnTo>
                <a:lnTo>
                  <a:pt x="11852" y="12735"/>
                </a:lnTo>
                <a:lnTo>
                  <a:pt x="12105" y="12861"/>
                </a:lnTo>
                <a:lnTo>
                  <a:pt x="13365" y="13491"/>
                </a:lnTo>
                <a:lnTo>
                  <a:pt x="15509" y="9709"/>
                </a:lnTo>
                <a:lnTo>
                  <a:pt x="14374" y="8952"/>
                </a:lnTo>
                <a:lnTo>
                  <a:pt x="14122" y="8826"/>
                </a:lnTo>
                <a:lnTo>
                  <a:pt x="13996" y="8574"/>
                </a:lnTo>
                <a:lnTo>
                  <a:pt x="13870" y="8322"/>
                </a:lnTo>
                <a:lnTo>
                  <a:pt x="13870" y="8070"/>
                </a:lnTo>
                <a:lnTo>
                  <a:pt x="13870" y="7691"/>
                </a:lnTo>
                <a:lnTo>
                  <a:pt x="13870" y="7439"/>
                </a:lnTo>
                <a:lnTo>
                  <a:pt x="13870" y="7061"/>
                </a:lnTo>
                <a:lnTo>
                  <a:pt x="13996" y="6809"/>
                </a:lnTo>
                <a:lnTo>
                  <a:pt x="14122" y="6557"/>
                </a:lnTo>
                <a:lnTo>
                  <a:pt x="14374" y="6431"/>
                </a:lnTo>
                <a:lnTo>
                  <a:pt x="15509" y="5800"/>
                </a:lnTo>
                <a:lnTo>
                  <a:pt x="13365" y="2018"/>
                </a:lnTo>
                <a:lnTo>
                  <a:pt x="12105" y="2648"/>
                </a:lnTo>
                <a:lnTo>
                  <a:pt x="11852" y="2774"/>
                </a:lnTo>
                <a:lnTo>
                  <a:pt x="11348" y="2774"/>
                </a:lnTo>
                <a:lnTo>
                  <a:pt x="11096" y="2648"/>
                </a:lnTo>
                <a:lnTo>
                  <a:pt x="10466" y="2270"/>
                </a:lnTo>
                <a:lnTo>
                  <a:pt x="10213" y="2144"/>
                </a:lnTo>
                <a:lnTo>
                  <a:pt x="10087" y="1892"/>
                </a:lnTo>
                <a:lnTo>
                  <a:pt x="9961" y="1639"/>
                </a:lnTo>
                <a:lnTo>
                  <a:pt x="9961" y="1387"/>
                </a:lnTo>
                <a:lnTo>
                  <a:pt x="9961" y="0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7748951" y="909025"/>
            <a:ext cx="293043" cy="290662"/>
          </a:xfrm>
          <a:custGeom>
            <a:avLst/>
            <a:gdLst/>
            <a:ahLst/>
            <a:cxnLst/>
            <a:rect l="l" t="t" r="r" b="b"/>
            <a:pathLst>
              <a:path w="15509" h="15383" extrusionOk="0">
                <a:moveTo>
                  <a:pt x="8448" y="4161"/>
                </a:moveTo>
                <a:lnTo>
                  <a:pt x="9204" y="4413"/>
                </a:lnTo>
                <a:lnTo>
                  <a:pt x="9835" y="4792"/>
                </a:lnTo>
                <a:lnTo>
                  <a:pt x="10339" y="5170"/>
                </a:lnTo>
                <a:lnTo>
                  <a:pt x="10717" y="5674"/>
                </a:lnTo>
                <a:lnTo>
                  <a:pt x="11095" y="6305"/>
                </a:lnTo>
                <a:lnTo>
                  <a:pt x="11348" y="6935"/>
                </a:lnTo>
                <a:lnTo>
                  <a:pt x="11348" y="7692"/>
                </a:lnTo>
                <a:lnTo>
                  <a:pt x="11348" y="8448"/>
                </a:lnTo>
                <a:lnTo>
                  <a:pt x="11095" y="9079"/>
                </a:lnTo>
                <a:lnTo>
                  <a:pt x="10717" y="9709"/>
                </a:lnTo>
                <a:lnTo>
                  <a:pt x="10339" y="10213"/>
                </a:lnTo>
                <a:lnTo>
                  <a:pt x="9835" y="10718"/>
                </a:lnTo>
                <a:lnTo>
                  <a:pt x="9204" y="10970"/>
                </a:lnTo>
                <a:lnTo>
                  <a:pt x="8448" y="11222"/>
                </a:lnTo>
                <a:lnTo>
                  <a:pt x="7817" y="11348"/>
                </a:lnTo>
                <a:lnTo>
                  <a:pt x="7061" y="11222"/>
                </a:lnTo>
                <a:lnTo>
                  <a:pt x="6430" y="10970"/>
                </a:lnTo>
                <a:lnTo>
                  <a:pt x="5800" y="10718"/>
                </a:lnTo>
                <a:lnTo>
                  <a:pt x="5296" y="10213"/>
                </a:lnTo>
                <a:lnTo>
                  <a:pt x="4791" y="9709"/>
                </a:lnTo>
                <a:lnTo>
                  <a:pt x="4413" y="9079"/>
                </a:lnTo>
                <a:lnTo>
                  <a:pt x="4287" y="8448"/>
                </a:lnTo>
                <a:lnTo>
                  <a:pt x="4161" y="7692"/>
                </a:lnTo>
                <a:lnTo>
                  <a:pt x="4287" y="6935"/>
                </a:lnTo>
                <a:lnTo>
                  <a:pt x="4413" y="6305"/>
                </a:lnTo>
                <a:lnTo>
                  <a:pt x="4791" y="5674"/>
                </a:lnTo>
                <a:lnTo>
                  <a:pt x="5170" y="5170"/>
                </a:lnTo>
                <a:lnTo>
                  <a:pt x="5800" y="4792"/>
                </a:lnTo>
                <a:lnTo>
                  <a:pt x="6430" y="4413"/>
                </a:lnTo>
                <a:lnTo>
                  <a:pt x="7061" y="4161"/>
                </a:lnTo>
                <a:close/>
                <a:moveTo>
                  <a:pt x="5548" y="1"/>
                </a:moveTo>
                <a:lnTo>
                  <a:pt x="5548" y="1387"/>
                </a:lnTo>
                <a:lnTo>
                  <a:pt x="5548" y="1640"/>
                </a:lnTo>
                <a:lnTo>
                  <a:pt x="5422" y="1892"/>
                </a:lnTo>
                <a:lnTo>
                  <a:pt x="5296" y="2144"/>
                </a:lnTo>
                <a:lnTo>
                  <a:pt x="5043" y="2270"/>
                </a:lnTo>
                <a:lnTo>
                  <a:pt x="4413" y="2648"/>
                </a:lnTo>
                <a:lnTo>
                  <a:pt x="4161" y="2774"/>
                </a:lnTo>
                <a:lnTo>
                  <a:pt x="3657" y="2774"/>
                </a:lnTo>
                <a:lnTo>
                  <a:pt x="3404" y="2648"/>
                </a:lnTo>
                <a:lnTo>
                  <a:pt x="2144" y="2018"/>
                </a:lnTo>
                <a:lnTo>
                  <a:pt x="0" y="5800"/>
                </a:lnTo>
                <a:lnTo>
                  <a:pt x="1135" y="6431"/>
                </a:lnTo>
                <a:lnTo>
                  <a:pt x="1387" y="6557"/>
                </a:lnTo>
                <a:lnTo>
                  <a:pt x="1513" y="6809"/>
                </a:lnTo>
                <a:lnTo>
                  <a:pt x="1639" y="7061"/>
                </a:lnTo>
                <a:lnTo>
                  <a:pt x="1639" y="7439"/>
                </a:lnTo>
                <a:lnTo>
                  <a:pt x="1639" y="7692"/>
                </a:lnTo>
                <a:lnTo>
                  <a:pt x="1639" y="8070"/>
                </a:lnTo>
                <a:lnTo>
                  <a:pt x="1639" y="8322"/>
                </a:lnTo>
                <a:lnTo>
                  <a:pt x="1513" y="8574"/>
                </a:lnTo>
                <a:lnTo>
                  <a:pt x="1387" y="8826"/>
                </a:lnTo>
                <a:lnTo>
                  <a:pt x="1135" y="8952"/>
                </a:lnTo>
                <a:lnTo>
                  <a:pt x="0" y="9709"/>
                </a:lnTo>
                <a:lnTo>
                  <a:pt x="2144" y="13491"/>
                </a:lnTo>
                <a:lnTo>
                  <a:pt x="3404" y="12735"/>
                </a:lnTo>
                <a:lnTo>
                  <a:pt x="3657" y="12735"/>
                </a:lnTo>
                <a:lnTo>
                  <a:pt x="3909" y="12609"/>
                </a:lnTo>
                <a:lnTo>
                  <a:pt x="4161" y="12735"/>
                </a:lnTo>
                <a:lnTo>
                  <a:pt x="4413" y="12861"/>
                </a:lnTo>
                <a:lnTo>
                  <a:pt x="5043" y="13113"/>
                </a:lnTo>
                <a:lnTo>
                  <a:pt x="5296" y="13365"/>
                </a:lnTo>
                <a:lnTo>
                  <a:pt x="5422" y="13491"/>
                </a:lnTo>
                <a:lnTo>
                  <a:pt x="5548" y="13744"/>
                </a:lnTo>
                <a:lnTo>
                  <a:pt x="5548" y="14122"/>
                </a:lnTo>
                <a:lnTo>
                  <a:pt x="5548" y="15383"/>
                </a:lnTo>
                <a:lnTo>
                  <a:pt x="9961" y="15383"/>
                </a:lnTo>
                <a:lnTo>
                  <a:pt x="9961" y="14122"/>
                </a:lnTo>
                <a:lnTo>
                  <a:pt x="9961" y="13744"/>
                </a:lnTo>
                <a:lnTo>
                  <a:pt x="10087" y="13491"/>
                </a:lnTo>
                <a:lnTo>
                  <a:pt x="10339" y="13365"/>
                </a:lnTo>
                <a:lnTo>
                  <a:pt x="10591" y="13113"/>
                </a:lnTo>
                <a:lnTo>
                  <a:pt x="11095" y="12861"/>
                </a:lnTo>
                <a:lnTo>
                  <a:pt x="11348" y="12735"/>
                </a:lnTo>
                <a:lnTo>
                  <a:pt x="11600" y="12609"/>
                </a:lnTo>
                <a:lnTo>
                  <a:pt x="11978" y="12735"/>
                </a:lnTo>
                <a:lnTo>
                  <a:pt x="12230" y="12735"/>
                </a:lnTo>
                <a:lnTo>
                  <a:pt x="13365" y="13491"/>
                </a:lnTo>
                <a:lnTo>
                  <a:pt x="15508" y="9709"/>
                </a:lnTo>
                <a:lnTo>
                  <a:pt x="14374" y="8952"/>
                </a:lnTo>
                <a:lnTo>
                  <a:pt x="14121" y="8826"/>
                </a:lnTo>
                <a:lnTo>
                  <a:pt x="13995" y="8574"/>
                </a:lnTo>
                <a:lnTo>
                  <a:pt x="13869" y="8322"/>
                </a:lnTo>
                <a:lnTo>
                  <a:pt x="13869" y="8070"/>
                </a:lnTo>
                <a:lnTo>
                  <a:pt x="13869" y="7692"/>
                </a:lnTo>
                <a:lnTo>
                  <a:pt x="13869" y="7439"/>
                </a:lnTo>
                <a:lnTo>
                  <a:pt x="13869" y="7061"/>
                </a:lnTo>
                <a:lnTo>
                  <a:pt x="13995" y="6809"/>
                </a:lnTo>
                <a:lnTo>
                  <a:pt x="14121" y="6557"/>
                </a:lnTo>
                <a:lnTo>
                  <a:pt x="14374" y="6431"/>
                </a:lnTo>
                <a:lnTo>
                  <a:pt x="15508" y="5800"/>
                </a:lnTo>
                <a:lnTo>
                  <a:pt x="13365" y="2018"/>
                </a:lnTo>
                <a:lnTo>
                  <a:pt x="12230" y="2648"/>
                </a:lnTo>
                <a:lnTo>
                  <a:pt x="11978" y="2774"/>
                </a:lnTo>
                <a:lnTo>
                  <a:pt x="11348" y="2774"/>
                </a:lnTo>
                <a:lnTo>
                  <a:pt x="11095" y="2648"/>
                </a:lnTo>
                <a:lnTo>
                  <a:pt x="10591" y="2270"/>
                </a:lnTo>
                <a:lnTo>
                  <a:pt x="10339" y="2144"/>
                </a:lnTo>
                <a:lnTo>
                  <a:pt x="10087" y="1892"/>
                </a:lnTo>
                <a:lnTo>
                  <a:pt x="9961" y="1640"/>
                </a:lnTo>
                <a:lnTo>
                  <a:pt x="9961" y="1387"/>
                </a:lnTo>
                <a:lnTo>
                  <a:pt x="9961" y="1"/>
                </a:lnTo>
                <a:close/>
              </a:path>
            </a:pathLst>
          </a:custGeom>
          <a:solidFill>
            <a:srgbClr val="F9D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4"/>
          <p:cNvSpPr/>
          <p:nvPr/>
        </p:nvSpPr>
        <p:spPr>
          <a:xfrm rot="10800000" flipH="1">
            <a:off x="-18288" y="-2084832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-18288" y="2208368"/>
            <a:ext cx="964500" cy="3899700"/>
          </a:xfrm>
          <a:prstGeom prst="round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ignika SemiBold"/>
              <a:buNone/>
              <a:defRPr sz="3000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344400" y="335189"/>
            <a:ext cx="279600" cy="279600"/>
            <a:chOff x="141925" y="223050"/>
            <a:chExt cx="279600" cy="279600"/>
          </a:xfrm>
        </p:grpSpPr>
        <p:sp>
          <p:nvSpPr>
            <p:cNvPr id="9" name="Google Shape;9;p1"/>
            <p:cNvSpPr/>
            <p:nvPr/>
          </p:nvSpPr>
          <p:spPr>
            <a:xfrm>
              <a:off x="141925" y="223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41925" y="4660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141925" y="344550"/>
              <a:ext cx="2796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60" r:id="rId6"/>
    <p:sldLayoutId id="2147483664" r:id="rId7"/>
    <p:sldLayoutId id="2147483667" r:id="rId8"/>
    <p:sldLayoutId id="2147483670" r:id="rId9"/>
    <p:sldLayoutId id="2147483672" r:id="rId10"/>
    <p:sldLayoutId id="2147483673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1047">
          <p15:clr>
            <a:srgbClr val="EA4335"/>
          </p15:clr>
        </p15:guide>
        <p15:guide id="6" pos="3174">
          <p15:clr>
            <a:srgbClr val="EA4335"/>
          </p15:clr>
        </p15:guide>
        <p15:guide id="7" orient="horz" pos="297">
          <p15:clr>
            <a:srgbClr val="EA4335"/>
          </p15:clr>
        </p15:guide>
        <p15:guide id="8" pos="30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42"/>
          <p:cNvGrpSpPr/>
          <p:nvPr/>
        </p:nvGrpSpPr>
        <p:grpSpPr>
          <a:xfrm>
            <a:off x="4495546" y="544144"/>
            <a:ext cx="1604444" cy="1602411"/>
            <a:chOff x="1332750" y="238125"/>
            <a:chExt cx="2348425" cy="2345450"/>
          </a:xfrm>
        </p:grpSpPr>
        <p:sp>
          <p:nvSpPr>
            <p:cNvPr id="766" name="Google Shape;766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extrusionOk="0">
                  <a:moveTo>
                    <a:pt x="44185" y="0"/>
                  </a:moveTo>
                  <a:lnTo>
                    <a:pt x="41816" y="237"/>
                  </a:lnTo>
                  <a:lnTo>
                    <a:pt x="39565" y="592"/>
                  </a:lnTo>
                  <a:lnTo>
                    <a:pt x="37314" y="948"/>
                  </a:lnTo>
                  <a:lnTo>
                    <a:pt x="35064" y="1540"/>
                  </a:lnTo>
                  <a:lnTo>
                    <a:pt x="32932" y="2132"/>
                  </a:lnTo>
                  <a:lnTo>
                    <a:pt x="30681" y="2843"/>
                  </a:lnTo>
                  <a:lnTo>
                    <a:pt x="28667" y="3672"/>
                  </a:lnTo>
                  <a:lnTo>
                    <a:pt x="26535" y="4620"/>
                  </a:lnTo>
                  <a:lnTo>
                    <a:pt x="24521" y="5686"/>
                  </a:lnTo>
                  <a:lnTo>
                    <a:pt x="22626" y="6752"/>
                  </a:lnTo>
                  <a:lnTo>
                    <a:pt x="20731" y="8055"/>
                  </a:lnTo>
                  <a:lnTo>
                    <a:pt x="18835" y="9358"/>
                  </a:lnTo>
                  <a:lnTo>
                    <a:pt x="17058" y="10661"/>
                  </a:lnTo>
                  <a:lnTo>
                    <a:pt x="15400" y="12201"/>
                  </a:lnTo>
                  <a:lnTo>
                    <a:pt x="13742" y="13741"/>
                  </a:lnTo>
                  <a:lnTo>
                    <a:pt x="12202" y="15399"/>
                  </a:lnTo>
                  <a:lnTo>
                    <a:pt x="10662" y="17058"/>
                  </a:lnTo>
                  <a:lnTo>
                    <a:pt x="9359" y="18835"/>
                  </a:lnTo>
                  <a:lnTo>
                    <a:pt x="8056" y="20730"/>
                  </a:lnTo>
                  <a:lnTo>
                    <a:pt x="6753" y="22625"/>
                  </a:lnTo>
                  <a:lnTo>
                    <a:pt x="5687" y="24639"/>
                  </a:lnTo>
                  <a:lnTo>
                    <a:pt x="4620" y="26653"/>
                  </a:lnTo>
                  <a:lnTo>
                    <a:pt x="3673" y="28785"/>
                  </a:lnTo>
                  <a:lnTo>
                    <a:pt x="2844" y="30917"/>
                  </a:lnTo>
                  <a:lnTo>
                    <a:pt x="2014" y="33168"/>
                  </a:lnTo>
                  <a:lnTo>
                    <a:pt x="1422" y="35419"/>
                  </a:lnTo>
                  <a:lnTo>
                    <a:pt x="948" y="37788"/>
                  </a:lnTo>
                  <a:lnTo>
                    <a:pt x="475" y="40157"/>
                  </a:lnTo>
                  <a:lnTo>
                    <a:pt x="238" y="42526"/>
                  </a:lnTo>
                  <a:lnTo>
                    <a:pt x="119" y="45014"/>
                  </a:lnTo>
                  <a:lnTo>
                    <a:pt x="1" y="47383"/>
                  </a:lnTo>
                  <a:lnTo>
                    <a:pt x="119" y="49633"/>
                  </a:lnTo>
                  <a:lnTo>
                    <a:pt x="238" y="52003"/>
                  </a:lnTo>
                  <a:lnTo>
                    <a:pt x="593" y="54253"/>
                  </a:lnTo>
                  <a:lnTo>
                    <a:pt x="1067" y="56504"/>
                  </a:lnTo>
                  <a:lnTo>
                    <a:pt x="1541" y="58755"/>
                  </a:lnTo>
                  <a:lnTo>
                    <a:pt x="2133" y="61005"/>
                  </a:lnTo>
                  <a:lnTo>
                    <a:pt x="2962" y="63137"/>
                  </a:lnTo>
                  <a:lnTo>
                    <a:pt x="3791" y="65270"/>
                  </a:lnTo>
                  <a:lnTo>
                    <a:pt x="4739" y="67283"/>
                  </a:lnTo>
                  <a:lnTo>
                    <a:pt x="5687" y="69297"/>
                  </a:lnTo>
                  <a:lnTo>
                    <a:pt x="6871" y="71311"/>
                  </a:lnTo>
                  <a:lnTo>
                    <a:pt x="8056" y="73206"/>
                  </a:lnTo>
                  <a:lnTo>
                    <a:pt x="9359" y="74983"/>
                  </a:lnTo>
                  <a:lnTo>
                    <a:pt x="10780" y="76760"/>
                  </a:lnTo>
                  <a:lnTo>
                    <a:pt x="12202" y="78418"/>
                  </a:lnTo>
                  <a:lnTo>
                    <a:pt x="13742" y="80077"/>
                  </a:lnTo>
                  <a:lnTo>
                    <a:pt x="15400" y="81617"/>
                  </a:lnTo>
                  <a:lnTo>
                    <a:pt x="17177" y="83157"/>
                  </a:lnTo>
                  <a:lnTo>
                    <a:pt x="18954" y="84578"/>
                  </a:lnTo>
                  <a:lnTo>
                    <a:pt x="20731" y="85881"/>
                  </a:lnTo>
                  <a:lnTo>
                    <a:pt x="22744" y="87066"/>
                  </a:lnTo>
                  <a:lnTo>
                    <a:pt x="24640" y="88250"/>
                  </a:lnTo>
                  <a:lnTo>
                    <a:pt x="26772" y="89198"/>
                  </a:lnTo>
                  <a:lnTo>
                    <a:pt x="28786" y="90146"/>
                  </a:lnTo>
                  <a:lnTo>
                    <a:pt x="31036" y="91093"/>
                  </a:lnTo>
                  <a:lnTo>
                    <a:pt x="33287" y="91804"/>
                  </a:lnTo>
                  <a:lnTo>
                    <a:pt x="35538" y="92396"/>
                  </a:lnTo>
                  <a:lnTo>
                    <a:pt x="37907" y="92989"/>
                  </a:lnTo>
                  <a:lnTo>
                    <a:pt x="40276" y="93344"/>
                  </a:lnTo>
                  <a:lnTo>
                    <a:pt x="42645" y="93581"/>
                  </a:lnTo>
                  <a:lnTo>
                    <a:pt x="45014" y="93818"/>
                  </a:lnTo>
                  <a:lnTo>
                    <a:pt x="47383" y="93818"/>
                  </a:lnTo>
                  <a:lnTo>
                    <a:pt x="49752" y="93699"/>
                  </a:lnTo>
                  <a:lnTo>
                    <a:pt x="52003" y="93581"/>
                  </a:lnTo>
                  <a:lnTo>
                    <a:pt x="54372" y="93225"/>
                  </a:lnTo>
                  <a:lnTo>
                    <a:pt x="56623" y="92870"/>
                  </a:lnTo>
                  <a:lnTo>
                    <a:pt x="58874" y="92278"/>
                  </a:lnTo>
                  <a:lnTo>
                    <a:pt x="61006" y="91686"/>
                  </a:lnTo>
                  <a:lnTo>
                    <a:pt x="63138" y="90975"/>
                  </a:lnTo>
                  <a:lnTo>
                    <a:pt x="65270" y="90146"/>
                  </a:lnTo>
                  <a:lnTo>
                    <a:pt x="67402" y="89198"/>
                  </a:lnTo>
                  <a:lnTo>
                    <a:pt x="69416" y="88132"/>
                  </a:lnTo>
                  <a:lnTo>
                    <a:pt x="71311" y="87066"/>
                  </a:lnTo>
                  <a:lnTo>
                    <a:pt x="73207" y="85763"/>
                  </a:lnTo>
                  <a:lnTo>
                    <a:pt x="75102" y="84460"/>
                  </a:lnTo>
                  <a:lnTo>
                    <a:pt x="76760" y="83157"/>
                  </a:lnTo>
                  <a:lnTo>
                    <a:pt x="78537" y="81617"/>
                  </a:lnTo>
                  <a:lnTo>
                    <a:pt x="80196" y="80077"/>
                  </a:lnTo>
                  <a:lnTo>
                    <a:pt x="81736" y="78418"/>
                  </a:lnTo>
                  <a:lnTo>
                    <a:pt x="83157" y="76760"/>
                  </a:lnTo>
                  <a:lnTo>
                    <a:pt x="84579" y="74983"/>
                  </a:lnTo>
                  <a:lnTo>
                    <a:pt x="85882" y="73088"/>
                  </a:lnTo>
                  <a:lnTo>
                    <a:pt x="87185" y="71193"/>
                  </a:lnTo>
                  <a:lnTo>
                    <a:pt x="88251" y="69179"/>
                  </a:lnTo>
                  <a:lnTo>
                    <a:pt x="89317" y="67165"/>
                  </a:lnTo>
                  <a:lnTo>
                    <a:pt x="90265" y="65033"/>
                  </a:lnTo>
                  <a:lnTo>
                    <a:pt x="91094" y="62782"/>
                  </a:lnTo>
                  <a:lnTo>
                    <a:pt x="91804" y="60650"/>
                  </a:lnTo>
                  <a:lnTo>
                    <a:pt x="92515" y="58281"/>
                  </a:lnTo>
                  <a:lnTo>
                    <a:pt x="92989" y="56030"/>
                  </a:lnTo>
                  <a:lnTo>
                    <a:pt x="93344" y="53661"/>
                  </a:lnTo>
                  <a:lnTo>
                    <a:pt x="93700" y="51173"/>
                  </a:lnTo>
                  <a:lnTo>
                    <a:pt x="93818" y="48804"/>
                  </a:lnTo>
                  <a:lnTo>
                    <a:pt x="93937" y="46435"/>
                  </a:lnTo>
                  <a:lnTo>
                    <a:pt x="93818" y="44066"/>
                  </a:lnTo>
                  <a:lnTo>
                    <a:pt x="93581" y="41815"/>
                  </a:lnTo>
                  <a:lnTo>
                    <a:pt x="93344" y="39446"/>
                  </a:lnTo>
                  <a:lnTo>
                    <a:pt x="92871" y="37195"/>
                  </a:lnTo>
                  <a:lnTo>
                    <a:pt x="92397" y="35063"/>
                  </a:lnTo>
                  <a:lnTo>
                    <a:pt x="91686" y="32813"/>
                  </a:lnTo>
                  <a:lnTo>
                    <a:pt x="90975" y="30680"/>
                  </a:lnTo>
                  <a:lnTo>
                    <a:pt x="90146" y="28548"/>
                  </a:lnTo>
                  <a:lnTo>
                    <a:pt x="89198" y="26534"/>
                  </a:lnTo>
                  <a:lnTo>
                    <a:pt x="88251" y="24521"/>
                  </a:lnTo>
                  <a:lnTo>
                    <a:pt x="87066" y="22507"/>
                  </a:lnTo>
                  <a:lnTo>
                    <a:pt x="85882" y="20611"/>
                  </a:lnTo>
                  <a:lnTo>
                    <a:pt x="84579" y="18835"/>
                  </a:lnTo>
                  <a:lnTo>
                    <a:pt x="83157" y="17058"/>
                  </a:lnTo>
                  <a:lnTo>
                    <a:pt x="81736" y="15281"/>
                  </a:lnTo>
                  <a:lnTo>
                    <a:pt x="80077" y="13741"/>
                  </a:lnTo>
                  <a:lnTo>
                    <a:pt x="78537" y="12083"/>
                  </a:lnTo>
                  <a:lnTo>
                    <a:pt x="76760" y="10661"/>
                  </a:lnTo>
                  <a:lnTo>
                    <a:pt x="74984" y="9240"/>
                  </a:lnTo>
                  <a:lnTo>
                    <a:pt x="73088" y="7937"/>
                  </a:lnTo>
                  <a:lnTo>
                    <a:pt x="71193" y="6752"/>
                  </a:lnTo>
                  <a:lnTo>
                    <a:pt x="69179" y="5567"/>
                  </a:lnTo>
                  <a:lnTo>
                    <a:pt x="67165" y="4501"/>
                  </a:lnTo>
                  <a:lnTo>
                    <a:pt x="65033" y="3554"/>
                  </a:lnTo>
                  <a:lnTo>
                    <a:pt x="62901" y="2725"/>
                  </a:lnTo>
                  <a:lnTo>
                    <a:pt x="60650" y="2014"/>
                  </a:lnTo>
                  <a:lnTo>
                    <a:pt x="58400" y="1421"/>
                  </a:lnTo>
                  <a:lnTo>
                    <a:pt x="56031" y="829"/>
                  </a:lnTo>
                  <a:lnTo>
                    <a:pt x="53661" y="474"/>
                  </a:lnTo>
                  <a:lnTo>
                    <a:pt x="51292" y="118"/>
                  </a:lnTo>
                  <a:lnTo>
                    <a:pt x="489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43251"/>
                </a:solidFill>
              </a:endParaRPr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332750" y="238125"/>
              <a:ext cx="2348425" cy="2345450"/>
            </a:xfrm>
            <a:custGeom>
              <a:avLst/>
              <a:gdLst/>
              <a:ahLst/>
              <a:cxnLst/>
              <a:rect l="l" t="t" r="r" b="b"/>
              <a:pathLst>
                <a:path w="93937" h="93818" fill="none" extrusionOk="0">
                  <a:moveTo>
                    <a:pt x="475" y="40157"/>
                  </a:moveTo>
                  <a:lnTo>
                    <a:pt x="475" y="40157"/>
                  </a:lnTo>
                  <a:lnTo>
                    <a:pt x="948" y="37788"/>
                  </a:lnTo>
                  <a:lnTo>
                    <a:pt x="1422" y="35419"/>
                  </a:lnTo>
                  <a:lnTo>
                    <a:pt x="2014" y="33168"/>
                  </a:lnTo>
                  <a:lnTo>
                    <a:pt x="2844" y="30917"/>
                  </a:lnTo>
                  <a:lnTo>
                    <a:pt x="3673" y="28785"/>
                  </a:lnTo>
                  <a:lnTo>
                    <a:pt x="4620" y="26653"/>
                  </a:lnTo>
                  <a:lnTo>
                    <a:pt x="5687" y="24639"/>
                  </a:lnTo>
                  <a:lnTo>
                    <a:pt x="6753" y="22625"/>
                  </a:lnTo>
                  <a:lnTo>
                    <a:pt x="8056" y="20730"/>
                  </a:lnTo>
                  <a:lnTo>
                    <a:pt x="9359" y="18835"/>
                  </a:lnTo>
                  <a:lnTo>
                    <a:pt x="10662" y="17058"/>
                  </a:lnTo>
                  <a:lnTo>
                    <a:pt x="12202" y="15399"/>
                  </a:lnTo>
                  <a:lnTo>
                    <a:pt x="13742" y="13741"/>
                  </a:lnTo>
                  <a:lnTo>
                    <a:pt x="15400" y="12201"/>
                  </a:lnTo>
                  <a:lnTo>
                    <a:pt x="17058" y="10661"/>
                  </a:lnTo>
                  <a:lnTo>
                    <a:pt x="18835" y="9358"/>
                  </a:lnTo>
                  <a:lnTo>
                    <a:pt x="20731" y="8055"/>
                  </a:lnTo>
                  <a:lnTo>
                    <a:pt x="22626" y="6752"/>
                  </a:lnTo>
                  <a:lnTo>
                    <a:pt x="24521" y="5686"/>
                  </a:lnTo>
                  <a:lnTo>
                    <a:pt x="26535" y="4620"/>
                  </a:lnTo>
                  <a:lnTo>
                    <a:pt x="28667" y="3672"/>
                  </a:lnTo>
                  <a:lnTo>
                    <a:pt x="30681" y="2843"/>
                  </a:lnTo>
                  <a:lnTo>
                    <a:pt x="32932" y="2132"/>
                  </a:lnTo>
                  <a:lnTo>
                    <a:pt x="35064" y="1540"/>
                  </a:lnTo>
                  <a:lnTo>
                    <a:pt x="37314" y="948"/>
                  </a:lnTo>
                  <a:lnTo>
                    <a:pt x="39565" y="592"/>
                  </a:lnTo>
                  <a:lnTo>
                    <a:pt x="41816" y="237"/>
                  </a:lnTo>
                  <a:lnTo>
                    <a:pt x="44185" y="0"/>
                  </a:lnTo>
                  <a:lnTo>
                    <a:pt x="46554" y="0"/>
                  </a:lnTo>
                  <a:lnTo>
                    <a:pt x="48923" y="0"/>
                  </a:lnTo>
                  <a:lnTo>
                    <a:pt x="51292" y="118"/>
                  </a:lnTo>
                  <a:lnTo>
                    <a:pt x="53661" y="474"/>
                  </a:lnTo>
                  <a:lnTo>
                    <a:pt x="53661" y="474"/>
                  </a:lnTo>
                  <a:lnTo>
                    <a:pt x="56031" y="829"/>
                  </a:lnTo>
                  <a:lnTo>
                    <a:pt x="58400" y="1421"/>
                  </a:lnTo>
                  <a:lnTo>
                    <a:pt x="60650" y="2014"/>
                  </a:lnTo>
                  <a:lnTo>
                    <a:pt x="62901" y="2725"/>
                  </a:lnTo>
                  <a:lnTo>
                    <a:pt x="65033" y="3554"/>
                  </a:lnTo>
                  <a:lnTo>
                    <a:pt x="67165" y="4501"/>
                  </a:lnTo>
                  <a:lnTo>
                    <a:pt x="69179" y="5567"/>
                  </a:lnTo>
                  <a:lnTo>
                    <a:pt x="71193" y="6752"/>
                  </a:lnTo>
                  <a:lnTo>
                    <a:pt x="73088" y="7937"/>
                  </a:lnTo>
                  <a:lnTo>
                    <a:pt x="74984" y="9240"/>
                  </a:lnTo>
                  <a:lnTo>
                    <a:pt x="76760" y="10661"/>
                  </a:lnTo>
                  <a:lnTo>
                    <a:pt x="78537" y="12083"/>
                  </a:lnTo>
                  <a:lnTo>
                    <a:pt x="80077" y="13741"/>
                  </a:lnTo>
                  <a:lnTo>
                    <a:pt x="81736" y="15281"/>
                  </a:lnTo>
                  <a:lnTo>
                    <a:pt x="83157" y="17058"/>
                  </a:lnTo>
                  <a:lnTo>
                    <a:pt x="84579" y="18835"/>
                  </a:lnTo>
                  <a:lnTo>
                    <a:pt x="85882" y="20611"/>
                  </a:lnTo>
                  <a:lnTo>
                    <a:pt x="87066" y="22507"/>
                  </a:lnTo>
                  <a:lnTo>
                    <a:pt x="88251" y="24521"/>
                  </a:lnTo>
                  <a:lnTo>
                    <a:pt x="89198" y="26534"/>
                  </a:lnTo>
                  <a:lnTo>
                    <a:pt x="90146" y="28548"/>
                  </a:lnTo>
                  <a:lnTo>
                    <a:pt x="90975" y="30680"/>
                  </a:lnTo>
                  <a:lnTo>
                    <a:pt x="91686" y="32813"/>
                  </a:lnTo>
                  <a:lnTo>
                    <a:pt x="92397" y="35063"/>
                  </a:lnTo>
                  <a:lnTo>
                    <a:pt x="92871" y="37195"/>
                  </a:lnTo>
                  <a:lnTo>
                    <a:pt x="93344" y="39446"/>
                  </a:lnTo>
                  <a:lnTo>
                    <a:pt x="93581" y="41815"/>
                  </a:lnTo>
                  <a:lnTo>
                    <a:pt x="93818" y="44066"/>
                  </a:lnTo>
                  <a:lnTo>
                    <a:pt x="93937" y="46435"/>
                  </a:lnTo>
                  <a:lnTo>
                    <a:pt x="93818" y="48804"/>
                  </a:lnTo>
                  <a:lnTo>
                    <a:pt x="93700" y="51173"/>
                  </a:lnTo>
                  <a:lnTo>
                    <a:pt x="93344" y="53661"/>
                  </a:lnTo>
                  <a:lnTo>
                    <a:pt x="93344" y="53661"/>
                  </a:lnTo>
                  <a:lnTo>
                    <a:pt x="92989" y="56030"/>
                  </a:lnTo>
                  <a:lnTo>
                    <a:pt x="92515" y="58281"/>
                  </a:lnTo>
                  <a:lnTo>
                    <a:pt x="91804" y="60650"/>
                  </a:lnTo>
                  <a:lnTo>
                    <a:pt x="91094" y="62782"/>
                  </a:lnTo>
                  <a:lnTo>
                    <a:pt x="90265" y="65033"/>
                  </a:lnTo>
                  <a:lnTo>
                    <a:pt x="89317" y="67165"/>
                  </a:lnTo>
                  <a:lnTo>
                    <a:pt x="88251" y="69179"/>
                  </a:lnTo>
                  <a:lnTo>
                    <a:pt x="87185" y="71193"/>
                  </a:lnTo>
                  <a:lnTo>
                    <a:pt x="85882" y="73088"/>
                  </a:lnTo>
                  <a:lnTo>
                    <a:pt x="84579" y="74983"/>
                  </a:lnTo>
                  <a:lnTo>
                    <a:pt x="83157" y="76760"/>
                  </a:lnTo>
                  <a:lnTo>
                    <a:pt x="81736" y="78418"/>
                  </a:lnTo>
                  <a:lnTo>
                    <a:pt x="80196" y="80077"/>
                  </a:lnTo>
                  <a:lnTo>
                    <a:pt x="78537" y="81617"/>
                  </a:lnTo>
                  <a:lnTo>
                    <a:pt x="76760" y="83157"/>
                  </a:lnTo>
                  <a:lnTo>
                    <a:pt x="75102" y="84460"/>
                  </a:lnTo>
                  <a:lnTo>
                    <a:pt x="73207" y="85763"/>
                  </a:lnTo>
                  <a:lnTo>
                    <a:pt x="71311" y="87066"/>
                  </a:lnTo>
                  <a:lnTo>
                    <a:pt x="69416" y="88132"/>
                  </a:lnTo>
                  <a:lnTo>
                    <a:pt x="67402" y="89198"/>
                  </a:lnTo>
                  <a:lnTo>
                    <a:pt x="65270" y="90146"/>
                  </a:lnTo>
                  <a:lnTo>
                    <a:pt x="63138" y="90975"/>
                  </a:lnTo>
                  <a:lnTo>
                    <a:pt x="61006" y="91686"/>
                  </a:lnTo>
                  <a:lnTo>
                    <a:pt x="58874" y="92278"/>
                  </a:lnTo>
                  <a:lnTo>
                    <a:pt x="56623" y="92870"/>
                  </a:lnTo>
                  <a:lnTo>
                    <a:pt x="54372" y="93225"/>
                  </a:lnTo>
                  <a:lnTo>
                    <a:pt x="52003" y="93581"/>
                  </a:lnTo>
                  <a:lnTo>
                    <a:pt x="49752" y="93699"/>
                  </a:lnTo>
                  <a:lnTo>
                    <a:pt x="47383" y="93818"/>
                  </a:lnTo>
                  <a:lnTo>
                    <a:pt x="45014" y="93818"/>
                  </a:lnTo>
                  <a:lnTo>
                    <a:pt x="42645" y="93581"/>
                  </a:lnTo>
                  <a:lnTo>
                    <a:pt x="40276" y="93344"/>
                  </a:lnTo>
                  <a:lnTo>
                    <a:pt x="40276" y="93344"/>
                  </a:lnTo>
                  <a:lnTo>
                    <a:pt x="37907" y="92989"/>
                  </a:lnTo>
                  <a:lnTo>
                    <a:pt x="35538" y="92396"/>
                  </a:lnTo>
                  <a:lnTo>
                    <a:pt x="33287" y="91804"/>
                  </a:lnTo>
                  <a:lnTo>
                    <a:pt x="31036" y="91093"/>
                  </a:lnTo>
                  <a:lnTo>
                    <a:pt x="28786" y="90146"/>
                  </a:lnTo>
                  <a:lnTo>
                    <a:pt x="26772" y="89198"/>
                  </a:lnTo>
                  <a:lnTo>
                    <a:pt x="24640" y="88250"/>
                  </a:lnTo>
                  <a:lnTo>
                    <a:pt x="22744" y="87066"/>
                  </a:lnTo>
                  <a:lnTo>
                    <a:pt x="20731" y="85881"/>
                  </a:lnTo>
                  <a:lnTo>
                    <a:pt x="18954" y="84578"/>
                  </a:lnTo>
                  <a:lnTo>
                    <a:pt x="17177" y="83157"/>
                  </a:lnTo>
                  <a:lnTo>
                    <a:pt x="15400" y="81617"/>
                  </a:lnTo>
                  <a:lnTo>
                    <a:pt x="13742" y="80077"/>
                  </a:lnTo>
                  <a:lnTo>
                    <a:pt x="12202" y="78418"/>
                  </a:lnTo>
                  <a:lnTo>
                    <a:pt x="10780" y="76760"/>
                  </a:lnTo>
                  <a:lnTo>
                    <a:pt x="9359" y="74983"/>
                  </a:lnTo>
                  <a:lnTo>
                    <a:pt x="8056" y="73206"/>
                  </a:lnTo>
                  <a:lnTo>
                    <a:pt x="6871" y="71311"/>
                  </a:lnTo>
                  <a:lnTo>
                    <a:pt x="5687" y="69297"/>
                  </a:lnTo>
                  <a:lnTo>
                    <a:pt x="4739" y="67283"/>
                  </a:lnTo>
                  <a:lnTo>
                    <a:pt x="3791" y="65270"/>
                  </a:lnTo>
                  <a:lnTo>
                    <a:pt x="2962" y="63137"/>
                  </a:lnTo>
                  <a:lnTo>
                    <a:pt x="2133" y="61005"/>
                  </a:lnTo>
                  <a:lnTo>
                    <a:pt x="1541" y="58755"/>
                  </a:lnTo>
                  <a:lnTo>
                    <a:pt x="1067" y="56504"/>
                  </a:lnTo>
                  <a:lnTo>
                    <a:pt x="593" y="54253"/>
                  </a:lnTo>
                  <a:lnTo>
                    <a:pt x="238" y="52003"/>
                  </a:lnTo>
                  <a:lnTo>
                    <a:pt x="119" y="49633"/>
                  </a:lnTo>
                  <a:lnTo>
                    <a:pt x="1" y="47383"/>
                  </a:lnTo>
                  <a:lnTo>
                    <a:pt x="119" y="45014"/>
                  </a:lnTo>
                  <a:lnTo>
                    <a:pt x="238" y="42526"/>
                  </a:lnTo>
                  <a:lnTo>
                    <a:pt x="475" y="401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extrusionOk="0">
                  <a:moveTo>
                    <a:pt x="17532" y="1"/>
                  </a:moveTo>
                  <a:lnTo>
                    <a:pt x="17295" y="2843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532" y="1"/>
                  </a:lnTo>
                  <a:close/>
                  <a:moveTo>
                    <a:pt x="3554" y="32458"/>
                  </a:moveTo>
                  <a:lnTo>
                    <a:pt x="3554" y="32458"/>
                  </a:lnTo>
                  <a:lnTo>
                    <a:pt x="1777" y="34116"/>
                  </a:lnTo>
                  <a:lnTo>
                    <a:pt x="0" y="35656"/>
                  </a:lnTo>
                  <a:lnTo>
                    <a:pt x="1658" y="34235"/>
                  </a:lnTo>
                  <a:lnTo>
                    <a:pt x="3198" y="32813"/>
                  </a:lnTo>
                  <a:lnTo>
                    <a:pt x="3554" y="32458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242875" y="1434525"/>
              <a:ext cx="438300" cy="891425"/>
            </a:xfrm>
            <a:custGeom>
              <a:avLst/>
              <a:gdLst/>
              <a:ahLst/>
              <a:cxnLst/>
              <a:rect l="l" t="t" r="r" b="b"/>
              <a:pathLst>
                <a:path w="17532" h="35657" fill="none" extrusionOk="0">
                  <a:moveTo>
                    <a:pt x="17532" y="1"/>
                  </a:moveTo>
                  <a:lnTo>
                    <a:pt x="17532" y="1"/>
                  </a:lnTo>
                  <a:lnTo>
                    <a:pt x="17295" y="2843"/>
                  </a:lnTo>
                  <a:lnTo>
                    <a:pt x="16939" y="5805"/>
                  </a:lnTo>
                  <a:lnTo>
                    <a:pt x="16939" y="5805"/>
                  </a:lnTo>
                  <a:lnTo>
                    <a:pt x="16584" y="8056"/>
                  </a:lnTo>
                  <a:lnTo>
                    <a:pt x="16110" y="10306"/>
                  </a:lnTo>
                  <a:lnTo>
                    <a:pt x="15518" y="12438"/>
                  </a:lnTo>
                  <a:lnTo>
                    <a:pt x="14807" y="14571"/>
                  </a:lnTo>
                  <a:lnTo>
                    <a:pt x="14096" y="16703"/>
                  </a:lnTo>
                  <a:lnTo>
                    <a:pt x="13149" y="18717"/>
                  </a:lnTo>
                  <a:lnTo>
                    <a:pt x="12201" y="20612"/>
                  </a:lnTo>
                  <a:lnTo>
                    <a:pt x="11135" y="22626"/>
                  </a:lnTo>
                  <a:lnTo>
                    <a:pt x="10069" y="24403"/>
                  </a:lnTo>
                  <a:lnTo>
                    <a:pt x="8766" y="26179"/>
                  </a:lnTo>
                  <a:lnTo>
                    <a:pt x="7463" y="27956"/>
                  </a:lnTo>
                  <a:lnTo>
                    <a:pt x="6160" y="29615"/>
                  </a:lnTo>
                  <a:lnTo>
                    <a:pt x="4738" y="31273"/>
                  </a:lnTo>
                  <a:lnTo>
                    <a:pt x="3198" y="32813"/>
                  </a:lnTo>
                  <a:lnTo>
                    <a:pt x="1658" y="34235"/>
                  </a:lnTo>
                  <a:lnTo>
                    <a:pt x="0" y="35656"/>
                  </a:lnTo>
                  <a:lnTo>
                    <a:pt x="0" y="35656"/>
                  </a:lnTo>
                  <a:lnTo>
                    <a:pt x="1777" y="34116"/>
                  </a:lnTo>
                  <a:lnTo>
                    <a:pt x="3554" y="32458"/>
                  </a:lnTo>
                  <a:lnTo>
                    <a:pt x="5331" y="30799"/>
                  </a:lnTo>
                  <a:lnTo>
                    <a:pt x="6871" y="29022"/>
                  </a:lnTo>
                  <a:lnTo>
                    <a:pt x="8411" y="27127"/>
                  </a:lnTo>
                  <a:lnTo>
                    <a:pt x="9832" y="25232"/>
                  </a:lnTo>
                  <a:lnTo>
                    <a:pt x="11017" y="23218"/>
                  </a:lnTo>
                  <a:lnTo>
                    <a:pt x="12201" y="21086"/>
                  </a:lnTo>
                  <a:lnTo>
                    <a:pt x="13386" y="18954"/>
                  </a:lnTo>
                  <a:lnTo>
                    <a:pt x="14333" y="16703"/>
                  </a:lnTo>
                  <a:lnTo>
                    <a:pt x="15163" y="14334"/>
                  </a:lnTo>
                  <a:lnTo>
                    <a:pt x="15873" y="12083"/>
                  </a:lnTo>
                  <a:lnTo>
                    <a:pt x="16466" y="9596"/>
                  </a:lnTo>
                  <a:lnTo>
                    <a:pt x="16939" y="7108"/>
                  </a:lnTo>
                  <a:lnTo>
                    <a:pt x="17295" y="4620"/>
                  </a:lnTo>
                  <a:lnTo>
                    <a:pt x="17413" y="2133"/>
                  </a:lnTo>
                  <a:lnTo>
                    <a:pt x="17413" y="2133"/>
                  </a:lnTo>
                  <a:lnTo>
                    <a:pt x="17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extrusionOk="0">
                  <a:moveTo>
                    <a:pt x="42408" y="0"/>
                  </a:move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42325" y="318075"/>
              <a:ext cx="2238850" cy="2238850"/>
            </a:xfrm>
            <a:custGeom>
              <a:avLst/>
              <a:gdLst/>
              <a:ahLst/>
              <a:cxnLst/>
              <a:rect l="l" t="t" r="r" b="b"/>
              <a:pathLst>
                <a:path w="89554" h="89554" fill="none" extrusionOk="0">
                  <a:moveTo>
                    <a:pt x="44659" y="0"/>
                  </a:moveTo>
                  <a:lnTo>
                    <a:pt x="44659" y="0"/>
                  </a:lnTo>
                  <a:lnTo>
                    <a:pt x="42408" y="0"/>
                  </a:lnTo>
                  <a:lnTo>
                    <a:pt x="40276" y="237"/>
                  </a:lnTo>
                  <a:lnTo>
                    <a:pt x="38144" y="474"/>
                  </a:lnTo>
                  <a:lnTo>
                    <a:pt x="36011" y="830"/>
                  </a:lnTo>
                  <a:lnTo>
                    <a:pt x="33879" y="1303"/>
                  </a:lnTo>
                  <a:lnTo>
                    <a:pt x="31865" y="1896"/>
                  </a:lnTo>
                  <a:lnTo>
                    <a:pt x="29733" y="2488"/>
                  </a:lnTo>
                  <a:lnTo>
                    <a:pt x="27838" y="3317"/>
                  </a:lnTo>
                  <a:lnTo>
                    <a:pt x="25824" y="4146"/>
                  </a:lnTo>
                  <a:lnTo>
                    <a:pt x="23929" y="5094"/>
                  </a:lnTo>
                  <a:lnTo>
                    <a:pt x="22152" y="6042"/>
                  </a:lnTo>
                  <a:lnTo>
                    <a:pt x="20375" y="7226"/>
                  </a:lnTo>
                  <a:lnTo>
                    <a:pt x="18598" y="8411"/>
                  </a:lnTo>
                  <a:lnTo>
                    <a:pt x="16940" y="9595"/>
                  </a:lnTo>
                  <a:lnTo>
                    <a:pt x="15400" y="10898"/>
                  </a:lnTo>
                  <a:lnTo>
                    <a:pt x="13860" y="12320"/>
                  </a:lnTo>
                  <a:lnTo>
                    <a:pt x="12320" y="13860"/>
                  </a:lnTo>
                  <a:lnTo>
                    <a:pt x="10899" y="15400"/>
                  </a:lnTo>
                  <a:lnTo>
                    <a:pt x="9596" y="16940"/>
                  </a:lnTo>
                  <a:lnTo>
                    <a:pt x="8293" y="18598"/>
                  </a:lnTo>
                  <a:lnTo>
                    <a:pt x="7108" y="20375"/>
                  </a:lnTo>
                  <a:lnTo>
                    <a:pt x="6042" y="22152"/>
                  </a:lnTo>
                  <a:lnTo>
                    <a:pt x="4976" y="24047"/>
                  </a:lnTo>
                  <a:lnTo>
                    <a:pt x="4028" y="25942"/>
                  </a:lnTo>
                  <a:lnTo>
                    <a:pt x="3199" y="27838"/>
                  </a:lnTo>
                  <a:lnTo>
                    <a:pt x="2488" y="29851"/>
                  </a:lnTo>
                  <a:lnTo>
                    <a:pt x="1777" y="31865"/>
                  </a:lnTo>
                  <a:lnTo>
                    <a:pt x="1185" y="33997"/>
                  </a:lnTo>
                  <a:lnTo>
                    <a:pt x="830" y="36130"/>
                  </a:lnTo>
                  <a:lnTo>
                    <a:pt x="356" y="38262"/>
                  </a:lnTo>
                  <a:lnTo>
                    <a:pt x="119" y="40513"/>
                  </a:lnTo>
                  <a:lnTo>
                    <a:pt x="1" y="42763"/>
                  </a:lnTo>
                  <a:lnTo>
                    <a:pt x="1" y="42763"/>
                  </a:lnTo>
                  <a:lnTo>
                    <a:pt x="1" y="45014"/>
                  </a:lnTo>
                  <a:lnTo>
                    <a:pt x="1" y="47383"/>
                  </a:lnTo>
                  <a:lnTo>
                    <a:pt x="237" y="49634"/>
                  </a:lnTo>
                  <a:lnTo>
                    <a:pt x="474" y="51766"/>
                  </a:lnTo>
                  <a:lnTo>
                    <a:pt x="948" y="54017"/>
                  </a:lnTo>
                  <a:lnTo>
                    <a:pt x="1422" y="56149"/>
                  </a:lnTo>
                  <a:lnTo>
                    <a:pt x="2014" y="58281"/>
                  </a:lnTo>
                  <a:lnTo>
                    <a:pt x="2725" y="60295"/>
                  </a:lnTo>
                  <a:lnTo>
                    <a:pt x="3554" y="62309"/>
                  </a:lnTo>
                  <a:lnTo>
                    <a:pt x="4383" y="64322"/>
                  </a:lnTo>
                  <a:lnTo>
                    <a:pt x="5450" y="66218"/>
                  </a:lnTo>
                  <a:lnTo>
                    <a:pt x="6516" y="68113"/>
                  </a:lnTo>
                  <a:lnTo>
                    <a:pt x="7700" y="69890"/>
                  </a:lnTo>
                  <a:lnTo>
                    <a:pt x="8885" y="71667"/>
                  </a:lnTo>
                  <a:lnTo>
                    <a:pt x="10306" y="73325"/>
                  </a:lnTo>
                  <a:lnTo>
                    <a:pt x="11728" y="74983"/>
                  </a:lnTo>
                  <a:lnTo>
                    <a:pt x="13149" y="76523"/>
                  </a:lnTo>
                  <a:lnTo>
                    <a:pt x="14689" y="77945"/>
                  </a:lnTo>
                  <a:lnTo>
                    <a:pt x="16348" y="79366"/>
                  </a:lnTo>
                  <a:lnTo>
                    <a:pt x="18006" y="80669"/>
                  </a:lnTo>
                  <a:lnTo>
                    <a:pt x="19783" y="81972"/>
                  </a:lnTo>
                  <a:lnTo>
                    <a:pt x="21678" y="83157"/>
                  </a:lnTo>
                  <a:lnTo>
                    <a:pt x="23573" y="84223"/>
                  </a:lnTo>
                  <a:lnTo>
                    <a:pt x="25469" y="85171"/>
                  </a:lnTo>
                  <a:lnTo>
                    <a:pt x="27482" y="86118"/>
                  </a:lnTo>
                  <a:lnTo>
                    <a:pt x="29496" y="86829"/>
                  </a:lnTo>
                  <a:lnTo>
                    <a:pt x="31628" y="87540"/>
                  </a:lnTo>
                  <a:lnTo>
                    <a:pt x="33761" y="88132"/>
                  </a:lnTo>
                  <a:lnTo>
                    <a:pt x="35893" y="88606"/>
                  </a:lnTo>
                  <a:lnTo>
                    <a:pt x="38144" y="89080"/>
                  </a:lnTo>
                  <a:lnTo>
                    <a:pt x="40394" y="89317"/>
                  </a:lnTo>
                  <a:lnTo>
                    <a:pt x="42763" y="89435"/>
                  </a:lnTo>
                  <a:lnTo>
                    <a:pt x="42763" y="89435"/>
                  </a:lnTo>
                  <a:lnTo>
                    <a:pt x="44777" y="89554"/>
                  </a:lnTo>
                  <a:lnTo>
                    <a:pt x="44777" y="89554"/>
                  </a:lnTo>
                  <a:lnTo>
                    <a:pt x="46672" y="89435"/>
                  </a:lnTo>
                  <a:lnTo>
                    <a:pt x="48568" y="89317"/>
                  </a:lnTo>
                  <a:lnTo>
                    <a:pt x="50463" y="89198"/>
                  </a:lnTo>
                  <a:lnTo>
                    <a:pt x="52240" y="88843"/>
                  </a:lnTo>
                  <a:lnTo>
                    <a:pt x="54017" y="88606"/>
                  </a:lnTo>
                  <a:lnTo>
                    <a:pt x="55912" y="88132"/>
                  </a:lnTo>
                  <a:lnTo>
                    <a:pt x="57570" y="87658"/>
                  </a:lnTo>
                  <a:lnTo>
                    <a:pt x="59347" y="87066"/>
                  </a:lnTo>
                  <a:lnTo>
                    <a:pt x="61006" y="86474"/>
                  </a:lnTo>
                  <a:lnTo>
                    <a:pt x="62782" y="85763"/>
                  </a:lnTo>
                  <a:lnTo>
                    <a:pt x="64322" y="84934"/>
                  </a:lnTo>
                  <a:lnTo>
                    <a:pt x="65981" y="84223"/>
                  </a:lnTo>
                  <a:lnTo>
                    <a:pt x="67521" y="83275"/>
                  </a:lnTo>
                  <a:lnTo>
                    <a:pt x="69061" y="82328"/>
                  </a:lnTo>
                  <a:lnTo>
                    <a:pt x="70601" y="81380"/>
                  </a:lnTo>
                  <a:lnTo>
                    <a:pt x="72022" y="80314"/>
                  </a:lnTo>
                  <a:lnTo>
                    <a:pt x="72022" y="80314"/>
                  </a:lnTo>
                  <a:lnTo>
                    <a:pt x="73680" y="78893"/>
                  </a:lnTo>
                  <a:lnTo>
                    <a:pt x="75220" y="77471"/>
                  </a:lnTo>
                  <a:lnTo>
                    <a:pt x="76760" y="75931"/>
                  </a:lnTo>
                  <a:lnTo>
                    <a:pt x="78182" y="74273"/>
                  </a:lnTo>
                  <a:lnTo>
                    <a:pt x="79485" y="72614"/>
                  </a:lnTo>
                  <a:lnTo>
                    <a:pt x="80788" y="70837"/>
                  </a:lnTo>
                  <a:lnTo>
                    <a:pt x="82091" y="69061"/>
                  </a:lnTo>
                  <a:lnTo>
                    <a:pt x="83157" y="67284"/>
                  </a:lnTo>
                  <a:lnTo>
                    <a:pt x="84223" y="65270"/>
                  </a:lnTo>
                  <a:lnTo>
                    <a:pt x="85171" y="63375"/>
                  </a:lnTo>
                  <a:lnTo>
                    <a:pt x="86118" y="61361"/>
                  </a:lnTo>
                  <a:lnTo>
                    <a:pt x="86829" y="59229"/>
                  </a:lnTo>
                  <a:lnTo>
                    <a:pt x="87540" y="57096"/>
                  </a:lnTo>
                  <a:lnTo>
                    <a:pt x="88132" y="54964"/>
                  </a:lnTo>
                  <a:lnTo>
                    <a:pt x="88606" y="52714"/>
                  </a:lnTo>
                  <a:lnTo>
                    <a:pt x="88961" y="50463"/>
                  </a:lnTo>
                  <a:lnTo>
                    <a:pt x="88961" y="50463"/>
                  </a:lnTo>
                  <a:lnTo>
                    <a:pt x="89317" y="47501"/>
                  </a:lnTo>
                  <a:lnTo>
                    <a:pt x="89554" y="44659"/>
                  </a:lnTo>
                  <a:lnTo>
                    <a:pt x="89554" y="44659"/>
                  </a:lnTo>
                  <a:lnTo>
                    <a:pt x="89435" y="42408"/>
                  </a:lnTo>
                  <a:lnTo>
                    <a:pt x="89317" y="40157"/>
                  </a:lnTo>
                  <a:lnTo>
                    <a:pt x="88961" y="38025"/>
                  </a:lnTo>
                  <a:lnTo>
                    <a:pt x="88606" y="35893"/>
                  </a:lnTo>
                  <a:lnTo>
                    <a:pt x="88132" y="33761"/>
                  </a:lnTo>
                  <a:lnTo>
                    <a:pt x="87540" y="31747"/>
                  </a:lnTo>
                  <a:lnTo>
                    <a:pt x="86948" y="29733"/>
                  </a:lnTo>
                  <a:lnTo>
                    <a:pt x="86118" y="27719"/>
                  </a:lnTo>
                  <a:lnTo>
                    <a:pt x="85289" y="25824"/>
                  </a:lnTo>
                  <a:lnTo>
                    <a:pt x="84342" y="23929"/>
                  </a:lnTo>
                  <a:lnTo>
                    <a:pt x="83394" y="22152"/>
                  </a:lnTo>
                  <a:lnTo>
                    <a:pt x="82209" y="20375"/>
                  </a:lnTo>
                  <a:lnTo>
                    <a:pt x="81025" y="18598"/>
                  </a:lnTo>
                  <a:lnTo>
                    <a:pt x="79840" y="16940"/>
                  </a:lnTo>
                  <a:lnTo>
                    <a:pt x="78537" y="15400"/>
                  </a:lnTo>
                  <a:lnTo>
                    <a:pt x="77116" y="13860"/>
                  </a:lnTo>
                  <a:lnTo>
                    <a:pt x="75576" y="12320"/>
                  </a:lnTo>
                  <a:lnTo>
                    <a:pt x="74036" y="10898"/>
                  </a:lnTo>
                  <a:lnTo>
                    <a:pt x="72496" y="9595"/>
                  </a:lnTo>
                  <a:lnTo>
                    <a:pt x="70838" y="8292"/>
                  </a:lnTo>
                  <a:lnTo>
                    <a:pt x="69061" y="7108"/>
                  </a:lnTo>
                  <a:lnTo>
                    <a:pt x="67284" y="6042"/>
                  </a:lnTo>
                  <a:lnTo>
                    <a:pt x="65389" y="4976"/>
                  </a:lnTo>
                  <a:lnTo>
                    <a:pt x="63493" y="4146"/>
                  </a:lnTo>
                  <a:lnTo>
                    <a:pt x="61598" y="3199"/>
                  </a:lnTo>
                  <a:lnTo>
                    <a:pt x="59584" y="2488"/>
                  </a:lnTo>
                  <a:lnTo>
                    <a:pt x="57570" y="1777"/>
                  </a:lnTo>
                  <a:lnTo>
                    <a:pt x="55438" y="1303"/>
                  </a:lnTo>
                  <a:lnTo>
                    <a:pt x="53306" y="830"/>
                  </a:lnTo>
                  <a:lnTo>
                    <a:pt x="51174" y="474"/>
                  </a:lnTo>
                  <a:lnTo>
                    <a:pt x="48923" y="119"/>
                  </a:lnTo>
                  <a:lnTo>
                    <a:pt x="46672" y="0"/>
                  </a:lnTo>
                  <a:lnTo>
                    <a:pt x="46672" y="0"/>
                  </a:lnTo>
                  <a:lnTo>
                    <a:pt x="446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1510450" y="389150"/>
              <a:ext cx="2099650" cy="2096700"/>
            </a:xfrm>
            <a:custGeom>
              <a:avLst/>
              <a:gdLst/>
              <a:ahLst/>
              <a:cxnLst/>
              <a:rect l="l" t="t" r="r" b="b"/>
              <a:pathLst>
                <a:path w="83986" h="83868" extrusionOk="0">
                  <a:moveTo>
                    <a:pt x="40038" y="0"/>
                  </a:moveTo>
                  <a:lnTo>
                    <a:pt x="37906" y="119"/>
                  </a:lnTo>
                  <a:lnTo>
                    <a:pt x="35774" y="474"/>
                  </a:lnTo>
                  <a:lnTo>
                    <a:pt x="33760" y="829"/>
                  </a:lnTo>
                  <a:lnTo>
                    <a:pt x="31746" y="1185"/>
                  </a:lnTo>
                  <a:lnTo>
                    <a:pt x="29733" y="1777"/>
                  </a:lnTo>
                  <a:lnTo>
                    <a:pt x="27837" y="2369"/>
                  </a:lnTo>
                  <a:lnTo>
                    <a:pt x="25942" y="3199"/>
                  </a:lnTo>
                  <a:lnTo>
                    <a:pt x="24047" y="4028"/>
                  </a:lnTo>
                  <a:lnTo>
                    <a:pt x="22270" y="4857"/>
                  </a:lnTo>
                  <a:lnTo>
                    <a:pt x="20493" y="5923"/>
                  </a:lnTo>
                  <a:lnTo>
                    <a:pt x="18716" y="6989"/>
                  </a:lnTo>
                  <a:lnTo>
                    <a:pt x="17058" y="8174"/>
                  </a:lnTo>
                  <a:lnTo>
                    <a:pt x="15518" y="9358"/>
                  </a:lnTo>
                  <a:lnTo>
                    <a:pt x="13978" y="10661"/>
                  </a:lnTo>
                  <a:lnTo>
                    <a:pt x="12556" y="12083"/>
                  </a:lnTo>
                  <a:lnTo>
                    <a:pt x="11135" y="13504"/>
                  </a:lnTo>
                  <a:lnTo>
                    <a:pt x="9832" y="15044"/>
                  </a:lnTo>
                  <a:lnTo>
                    <a:pt x="8529" y="16584"/>
                  </a:lnTo>
                  <a:lnTo>
                    <a:pt x="7344" y="18243"/>
                  </a:lnTo>
                  <a:lnTo>
                    <a:pt x="6278" y="19901"/>
                  </a:lnTo>
                  <a:lnTo>
                    <a:pt x="5212" y="21678"/>
                  </a:lnTo>
                  <a:lnTo>
                    <a:pt x="4264" y="23455"/>
                  </a:lnTo>
                  <a:lnTo>
                    <a:pt x="3435" y="25350"/>
                  </a:lnTo>
                  <a:lnTo>
                    <a:pt x="2725" y="27245"/>
                  </a:lnTo>
                  <a:lnTo>
                    <a:pt x="2014" y="29259"/>
                  </a:lnTo>
                  <a:lnTo>
                    <a:pt x="1422" y="31273"/>
                  </a:lnTo>
                  <a:lnTo>
                    <a:pt x="948" y="33287"/>
                  </a:lnTo>
                  <a:lnTo>
                    <a:pt x="592" y="35300"/>
                  </a:lnTo>
                  <a:lnTo>
                    <a:pt x="237" y="37433"/>
                  </a:lnTo>
                  <a:lnTo>
                    <a:pt x="119" y="39683"/>
                  </a:lnTo>
                  <a:lnTo>
                    <a:pt x="0" y="41816"/>
                  </a:lnTo>
                  <a:lnTo>
                    <a:pt x="119" y="43948"/>
                  </a:lnTo>
                  <a:lnTo>
                    <a:pt x="237" y="46080"/>
                  </a:lnTo>
                  <a:lnTo>
                    <a:pt x="474" y="48094"/>
                  </a:lnTo>
                  <a:lnTo>
                    <a:pt x="829" y="50226"/>
                  </a:lnTo>
                  <a:lnTo>
                    <a:pt x="1303" y="52240"/>
                  </a:lnTo>
                  <a:lnTo>
                    <a:pt x="1895" y="54135"/>
                  </a:lnTo>
                  <a:lnTo>
                    <a:pt x="2488" y="56149"/>
                  </a:lnTo>
                  <a:lnTo>
                    <a:pt x="3198" y="58044"/>
                  </a:lnTo>
                  <a:lnTo>
                    <a:pt x="4028" y="59821"/>
                  </a:lnTo>
                  <a:lnTo>
                    <a:pt x="4975" y="61716"/>
                  </a:lnTo>
                  <a:lnTo>
                    <a:pt x="6041" y="63493"/>
                  </a:lnTo>
                  <a:lnTo>
                    <a:pt x="7107" y="65152"/>
                  </a:lnTo>
                  <a:lnTo>
                    <a:pt x="8174" y="66810"/>
                  </a:lnTo>
                  <a:lnTo>
                    <a:pt x="9477" y="68350"/>
                  </a:lnTo>
                  <a:lnTo>
                    <a:pt x="10780" y="69890"/>
                  </a:lnTo>
                  <a:lnTo>
                    <a:pt x="12201" y="71430"/>
                  </a:lnTo>
                  <a:lnTo>
                    <a:pt x="13623" y="72733"/>
                  </a:lnTo>
                  <a:lnTo>
                    <a:pt x="15162" y="74154"/>
                  </a:lnTo>
                  <a:lnTo>
                    <a:pt x="16702" y="75339"/>
                  </a:lnTo>
                  <a:lnTo>
                    <a:pt x="18361" y="76523"/>
                  </a:lnTo>
                  <a:lnTo>
                    <a:pt x="20019" y="77708"/>
                  </a:lnTo>
                  <a:lnTo>
                    <a:pt x="21796" y="78656"/>
                  </a:lnTo>
                  <a:lnTo>
                    <a:pt x="23573" y="79603"/>
                  </a:lnTo>
                  <a:lnTo>
                    <a:pt x="25468" y="80432"/>
                  </a:lnTo>
                  <a:lnTo>
                    <a:pt x="27364" y="81262"/>
                  </a:lnTo>
                  <a:lnTo>
                    <a:pt x="29377" y="81854"/>
                  </a:lnTo>
                  <a:lnTo>
                    <a:pt x="31273" y="82446"/>
                  </a:lnTo>
                  <a:lnTo>
                    <a:pt x="33405" y="82920"/>
                  </a:lnTo>
                  <a:lnTo>
                    <a:pt x="35419" y="83394"/>
                  </a:lnTo>
                  <a:lnTo>
                    <a:pt x="37551" y="83631"/>
                  </a:lnTo>
                  <a:lnTo>
                    <a:pt x="39683" y="83749"/>
                  </a:lnTo>
                  <a:lnTo>
                    <a:pt x="41815" y="83868"/>
                  </a:lnTo>
                  <a:lnTo>
                    <a:pt x="44066" y="83868"/>
                  </a:lnTo>
                  <a:lnTo>
                    <a:pt x="46080" y="83631"/>
                  </a:lnTo>
                  <a:lnTo>
                    <a:pt x="48212" y="83394"/>
                  </a:lnTo>
                  <a:lnTo>
                    <a:pt x="50226" y="83038"/>
                  </a:lnTo>
                  <a:lnTo>
                    <a:pt x="52239" y="82565"/>
                  </a:lnTo>
                  <a:lnTo>
                    <a:pt x="54253" y="82091"/>
                  </a:lnTo>
                  <a:lnTo>
                    <a:pt x="56148" y="81380"/>
                  </a:lnTo>
                  <a:lnTo>
                    <a:pt x="58044" y="80669"/>
                  </a:lnTo>
                  <a:lnTo>
                    <a:pt x="59939" y="79840"/>
                  </a:lnTo>
                  <a:lnTo>
                    <a:pt x="61716" y="78892"/>
                  </a:lnTo>
                  <a:lnTo>
                    <a:pt x="63493" y="77945"/>
                  </a:lnTo>
                  <a:lnTo>
                    <a:pt x="65270" y="76879"/>
                  </a:lnTo>
                  <a:lnTo>
                    <a:pt x="66928" y="75694"/>
                  </a:lnTo>
                  <a:lnTo>
                    <a:pt x="68468" y="74510"/>
                  </a:lnTo>
                  <a:lnTo>
                    <a:pt x="70008" y="73088"/>
                  </a:lnTo>
                  <a:lnTo>
                    <a:pt x="71429" y="71785"/>
                  </a:lnTo>
                  <a:lnTo>
                    <a:pt x="72851" y="70364"/>
                  </a:lnTo>
                  <a:lnTo>
                    <a:pt x="74154" y="68824"/>
                  </a:lnTo>
                  <a:lnTo>
                    <a:pt x="75457" y="67165"/>
                  </a:lnTo>
                  <a:lnTo>
                    <a:pt x="76641" y="65625"/>
                  </a:lnTo>
                  <a:lnTo>
                    <a:pt x="77708" y="63848"/>
                  </a:lnTo>
                  <a:lnTo>
                    <a:pt x="78774" y="62072"/>
                  </a:lnTo>
                  <a:lnTo>
                    <a:pt x="79721" y="60295"/>
                  </a:lnTo>
                  <a:lnTo>
                    <a:pt x="80550" y="58399"/>
                  </a:lnTo>
                  <a:lnTo>
                    <a:pt x="81380" y="56504"/>
                  </a:lnTo>
                  <a:lnTo>
                    <a:pt x="81972" y="54609"/>
                  </a:lnTo>
                  <a:lnTo>
                    <a:pt x="82564" y="52595"/>
                  </a:lnTo>
                  <a:lnTo>
                    <a:pt x="83038" y="50581"/>
                  </a:lnTo>
                  <a:lnTo>
                    <a:pt x="83393" y="48449"/>
                  </a:lnTo>
                  <a:lnTo>
                    <a:pt x="83749" y="46317"/>
                  </a:lnTo>
                  <a:lnTo>
                    <a:pt x="83867" y="44185"/>
                  </a:lnTo>
                  <a:lnTo>
                    <a:pt x="83986" y="42052"/>
                  </a:lnTo>
                  <a:lnTo>
                    <a:pt x="83867" y="39920"/>
                  </a:lnTo>
                  <a:lnTo>
                    <a:pt x="83749" y="37788"/>
                  </a:lnTo>
                  <a:lnTo>
                    <a:pt x="83512" y="35656"/>
                  </a:lnTo>
                  <a:lnTo>
                    <a:pt x="83157" y="33642"/>
                  </a:lnTo>
                  <a:lnTo>
                    <a:pt x="82683" y="31628"/>
                  </a:lnTo>
                  <a:lnTo>
                    <a:pt x="82090" y="29614"/>
                  </a:lnTo>
                  <a:lnTo>
                    <a:pt x="81498" y="27719"/>
                  </a:lnTo>
                  <a:lnTo>
                    <a:pt x="80787" y="25824"/>
                  </a:lnTo>
                  <a:lnTo>
                    <a:pt x="79958" y="23929"/>
                  </a:lnTo>
                  <a:lnTo>
                    <a:pt x="79011" y="22152"/>
                  </a:lnTo>
                  <a:lnTo>
                    <a:pt x="78063" y="20375"/>
                  </a:lnTo>
                  <a:lnTo>
                    <a:pt x="76878" y="18716"/>
                  </a:lnTo>
                  <a:lnTo>
                    <a:pt x="75812" y="17058"/>
                  </a:lnTo>
                  <a:lnTo>
                    <a:pt x="74509" y="15400"/>
                  </a:lnTo>
                  <a:lnTo>
                    <a:pt x="73206" y="13860"/>
                  </a:lnTo>
                  <a:lnTo>
                    <a:pt x="71903" y="12438"/>
                  </a:lnTo>
                  <a:lnTo>
                    <a:pt x="70363" y="11017"/>
                  </a:lnTo>
                  <a:lnTo>
                    <a:pt x="68942" y="9714"/>
                  </a:lnTo>
                  <a:lnTo>
                    <a:pt x="67283" y="8411"/>
                  </a:lnTo>
                  <a:lnTo>
                    <a:pt x="65625" y="7226"/>
                  </a:lnTo>
                  <a:lnTo>
                    <a:pt x="63967" y="6160"/>
                  </a:lnTo>
                  <a:lnTo>
                    <a:pt x="62190" y="5094"/>
                  </a:lnTo>
                  <a:lnTo>
                    <a:pt x="60413" y="4146"/>
                  </a:lnTo>
                  <a:lnTo>
                    <a:pt x="58518" y="3317"/>
                  </a:lnTo>
                  <a:lnTo>
                    <a:pt x="56622" y="2606"/>
                  </a:lnTo>
                  <a:lnTo>
                    <a:pt x="54727" y="1896"/>
                  </a:lnTo>
                  <a:lnTo>
                    <a:pt x="52713" y="1303"/>
                  </a:lnTo>
                  <a:lnTo>
                    <a:pt x="50581" y="829"/>
                  </a:lnTo>
                  <a:lnTo>
                    <a:pt x="48567" y="474"/>
                  </a:lnTo>
                  <a:lnTo>
                    <a:pt x="46435" y="237"/>
                  </a:lnTo>
                  <a:lnTo>
                    <a:pt x="44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2549900" y="463175"/>
              <a:ext cx="20750" cy="159950"/>
            </a:xfrm>
            <a:custGeom>
              <a:avLst/>
              <a:gdLst/>
              <a:ahLst/>
              <a:cxnLst/>
              <a:rect l="l" t="t" r="r" b="b"/>
              <a:pathLst>
                <a:path w="830" h="6398" extrusionOk="0">
                  <a:moveTo>
                    <a:pt x="0" y="1"/>
                  </a:moveTo>
                  <a:lnTo>
                    <a:pt x="0" y="6397"/>
                  </a:lnTo>
                  <a:lnTo>
                    <a:pt x="829" y="639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206422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0"/>
                  </a:moveTo>
                  <a:lnTo>
                    <a:pt x="0" y="356"/>
                  </a:lnTo>
                  <a:lnTo>
                    <a:pt x="3199" y="5923"/>
                  </a:lnTo>
                  <a:lnTo>
                    <a:pt x="3909" y="544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1711825" y="942925"/>
              <a:ext cx="148075" cy="94800"/>
            </a:xfrm>
            <a:custGeom>
              <a:avLst/>
              <a:gdLst/>
              <a:ahLst/>
              <a:cxnLst/>
              <a:rect l="l" t="t" r="r" b="b"/>
              <a:pathLst>
                <a:path w="5923" h="3792" extrusionOk="0">
                  <a:moveTo>
                    <a:pt x="474" y="1"/>
                  </a:moveTo>
                  <a:lnTo>
                    <a:pt x="0" y="593"/>
                  </a:lnTo>
                  <a:lnTo>
                    <a:pt x="5568" y="3791"/>
                  </a:lnTo>
                  <a:lnTo>
                    <a:pt x="5923" y="3081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1587425" y="1425650"/>
              <a:ext cx="159950" cy="20750"/>
            </a:xfrm>
            <a:custGeom>
              <a:avLst/>
              <a:gdLst/>
              <a:ahLst/>
              <a:cxnLst/>
              <a:rect l="l" t="t" r="r" b="b"/>
              <a:pathLst>
                <a:path w="6398" h="830" extrusionOk="0">
                  <a:moveTo>
                    <a:pt x="1" y="0"/>
                  </a:moveTo>
                  <a:lnTo>
                    <a:pt x="1" y="829"/>
                  </a:lnTo>
                  <a:lnTo>
                    <a:pt x="6398" y="829"/>
                  </a:lnTo>
                  <a:lnTo>
                    <a:pt x="639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1711825" y="1834325"/>
              <a:ext cx="148075" cy="97750"/>
            </a:xfrm>
            <a:custGeom>
              <a:avLst/>
              <a:gdLst/>
              <a:ahLst/>
              <a:cxnLst/>
              <a:rect l="l" t="t" r="r" b="b"/>
              <a:pathLst>
                <a:path w="5923" h="3910" extrusionOk="0">
                  <a:moveTo>
                    <a:pt x="5568" y="0"/>
                  </a:moveTo>
                  <a:lnTo>
                    <a:pt x="0" y="3199"/>
                  </a:lnTo>
                  <a:lnTo>
                    <a:pt x="474" y="3909"/>
                  </a:lnTo>
                  <a:lnTo>
                    <a:pt x="5923" y="711"/>
                  </a:lnTo>
                  <a:lnTo>
                    <a:pt x="556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06422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1"/>
                  </a:moveTo>
                  <a:lnTo>
                    <a:pt x="0" y="5568"/>
                  </a:lnTo>
                  <a:lnTo>
                    <a:pt x="711" y="5924"/>
                  </a:lnTo>
                  <a:lnTo>
                    <a:pt x="3909" y="356"/>
                  </a:lnTo>
                  <a:lnTo>
                    <a:pt x="319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549900" y="2251875"/>
              <a:ext cx="20750" cy="156975"/>
            </a:xfrm>
            <a:custGeom>
              <a:avLst/>
              <a:gdLst/>
              <a:ahLst/>
              <a:cxnLst/>
              <a:rect l="l" t="t" r="r" b="b"/>
              <a:pathLst>
                <a:path w="830" h="6279" extrusionOk="0">
                  <a:moveTo>
                    <a:pt x="0" y="1"/>
                  </a:moveTo>
                  <a:lnTo>
                    <a:pt x="0" y="6279"/>
                  </a:lnTo>
                  <a:lnTo>
                    <a:pt x="829" y="627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958575" y="213637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711" y="1"/>
                  </a:moveTo>
                  <a:lnTo>
                    <a:pt x="0" y="356"/>
                  </a:lnTo>
                  <a:lnTo>
                    <a:pt x="3199" y="5924"/>
                  </a:lnTo>
                  <a:lnTo>
                    <a:pt x="3909" y="5450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3260625" y="1834325"/>
              <a:ext cx="148100" cy="97750"/>
            </a:xfrm>
            <a:custGeom>
              <a:avLst/>
              <a:gdLst/>
              <a:ahLst/>
              <a:cxnLst/>
              <a:rect l="l" t="t" r="r" b="b"/>
              <a:pathLst>
                <a:path w="5924" h="3910" extrusionOk="0">
                  <a:moveTo>
                    <a:pt x="356" y="0"/>
                  </a:moveTo>
                  <a:lnTo>
                    <a:pt x="1" y="711"/>
                  </a:lnTo>
                  <a:lnTo>
                    <a:pt x="5450" y="3909"/>
                  </a:lnTo>
                  <a:lnTo>
                    <a:pt x="5924" y="3199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3373175" y="1425650"/>
              <a:ext cx="159925" cy="20750"/>
            </a:xfrm>
            <a:custGeom>
              <a:avLst/>
              <a:gdLst/>
              <a:ahLst/>
              <a:cxnLst/>
              <a:rect l="l" t="t" r="r" b="b"/>
              <a:pathLst>
                <a:path w="6397" h="830" extrusionOk="0">
                  <a:moveTo>
                    <a:pt x="0" y="0"/>
                  </a:moveTo>
                  <a:lnTo>
                    <a:pt x="0" y="829"/>
                  </a:lnTo>
                  <a:lnTo>
                    <a:pt x="6397" y="829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3260625" y="942925"/>
              <a:ext cx="148100" cy="94800"/>
            </a:xfrm>
            <a:custGeom>
              <a:avLst/>
              <a:gdLst/>
              <a:ahLst/>
              <a:cxnLst/>
              <a:rect l="l" t="t" r="r" b="b"/>
              <a:pathLst>
                <a:path w="5924" h="3792" extrusionOk="0">
                  <a:moveTo>
                    <a:pt x="5450" y="1"/>
                  </a:moveTo>
                  <a:lnTo>
                    <a:pt x="1" y="3081"/>
                  </a:lnTo>
                  <a:lnTo>
                    <a:pt x="356" y="3791"/>
                  </a:lnTo>
                  <a:lnTo>
                    <a:pt x="5924" y="711"/>
                  </a:lnTo>
                  <a:lnTo>
                    <a:pt x="545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2958575" y="590525"/>
              <a:ext cx="97750" cy="148100"/>
            </a:xfrm>
            <a:custGeom>
              <a:avLst/>
              <a:gdLst/>
              <a:ahLst/>
              <a:cxnLst/>
              <a:rect l="l" t="t" r="r" b="b"/>
              <a:pathLst>
                <a:path w="3910" h="5924" extrusionOk="0">
                  <a:moveTo>
                    <a:pt x="3199" y="0"/>
                  </a:moveTo>
                  <a:lnTo>
                    <a:pt x="0" y="5449"/>
                  </a:lnTo>
                  <a:lnTo>
                    <a:pt x="711" y="5923"/>
                  </a:lnTo>
                  <a:lnTo>
                    <a:pt x="3909" y="35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2511400" y="537225"/>
              <a:ext cx="97750" cy="971350"/>
            </a:xfrm>
            <a:custGeom>
              <a:avLst/>
              <a:gdLst/>
              <a:ahLst/>
              <a:cxnLst/>
              <a:rect l="l" t="t" r="r" b="b"/>
              <a:pathLst>
                <a:path w="3910" h="38854" extrusionOk="0">
                  <a:moveTo>
                    <a:pt x="1540" y="0"/>
                  </a:moveTo>
                  <a:lnTo>
                    <a:pt x="0" y="38735"/>
                  </a:lnTo>
                  <a:lnTo>
                    <a:pt x="3909" y="38854"/>
                  </a:lnTo>
                  <a:lnTo>
                    <a:pt x="3909" y="38854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2478825" y="1073225"/>
              <a:ext cx="701875" cy="441275"/>
            </a:xfrm>
            <a:custGeom>
              <a:avLst/>
              <a:gdLst/>
              <a:ahLst/>
              <a:cxnLst/>
              <a:rect l="l" t="t" r="r" b="b"/>
              <a:pathLst>
                <a:path w="28075" h="17651" extrusionOk="0">
                  <a:moveTo>
                    <a:pt x="27601" y="1"/>
                  </a:moveTo>
                  <a:lnTo>
                    <a:pt x="0" y="14216"/>
                  </a:lnTo>
                  <a:lnTo>
                    <a:pt x="1896" y="17651"/>
                  </a:lnTo>
                  <a:lnTo>
                    <a:pt x="28075" y="948"/>
                  </a:lnTo>
                  <a:lnTo>
                    <a:pt x="276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2526200" y="1401950"/>
              <a:ext cx="68150" cy="68150"/>
            </a:xfrm>
            <a:custGeom>
              <a:avLst/>
              <a:gdLst/>
              <a:ahLst/>
              <a:cxnLst/>
              <a:rect l="l" t="t" r="r" b="b"/>
              <a:pathLst>
                <a:path w="2726" h="2726" extrusionOk="0">
                  <a:moveTo>
                    <a:pt x="1422" y="1"/>
                  </a:moveTo>
                  <a:lnTo>
                    <a:pt x="830" y="119"/>
                  </a:lnTo>
                  <a:lnTo>
                    <a:pt x="356" y="474"/>
                  </a:lnTo>
                  <a:lnTo>
                    <a:pt x="119" y="830"/>
                  </a:lnTo>
                  <a:lnTo>
                    <a:pt x="1" y="1422"/>
                  </a:lnTo>
                  <a:lnTo>
                    <a:pt x="119" y="1896"/>
                  </a:lnTo>
                  <a:lnTo>
                    <a:pt x="356" y="2370"/>
                  </a:lnTo>
                  <a:lnTo>
                    <a:pt x="830" y="2607"/>
                  </a:lnTo>
                  <a:lnTo>
                    <a:pt x="1422" y="2725"/>
                  </a:lnTo>
                  <a:lnTo>
                    <a:pt x="1896" y="2607"/>
                  </a:lnTo>
                  <a:lnTo>
                    <a:pt x="2370" y="2370"/>
                  </a:lnTo>
                  <a:lnTo>
                    <a:pt x="2607" y="1896"/>
                  </a:lnTo>
                  <a:lnTo>
                    <a:pt x="2725" y="1422"/>
                  </a:lnTo>
                  <a:lnTo>
                    <a:pt x="2607" y="830"/>
                  </a:lnTo>
                  <a:lnTo>
                    <a:pt x="2370" y="474"/>
                  </a:lnTo>
                  <a:lnTo>
                    <a:pt x="1896" y="119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42"/>
          <p:cNvSpPr txBox="1">
            <a:spLocks noGrp="1"/>
          </p:cNvSpPr>
          <p:nvPr>
            <p:ph type="ctrTitle"/>
          </p:nvPr>
        </p:nvSpPr>
        <p:spPr>
          <a:xfrm>
            <a:off x="595932" y="1348598"/>
            <a:ext cx="3785724" cy="17301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solidFill>
                  <a:srgbClr val="C43251"/>
                </a:solidFill>
                <a:latin typeface="Bahnschrift SemiBold SemiConden"/>
              </a:rPr>
              <a:t>Система за управление на салони за красота</a:t>
            </a:r>
            <a:endParaRPr sz="3600" dirty="0">
              <a:solidFill>
                <a:srgbClr val="C43251"/>
              </a:solidFill>
              <a:latin typeface="Bahnschrift SemiBold SemiConden"/>
            </a:endParaRPr>
          </a:p>
        </p:txBody>
      </p:sp>
      <p:sp>
        <p:nvSpPr>
          <p:cNvPr id="789" name="Google Shape;789;p42"/>
          <p:cNvSpPr txBox="1">
            <a:spLocks noGrp="1"/>
          </p:cNvSpPr>
          <p:nvPr>
            <p:ph type="subTitle" idx="1"/>
          </p:nvPr>
        </p:nvSpPr>
        <p:spPr>
          <a:xfrm>
            <a:off x="621675" y="3127719"/>
            <a:ext cx="278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Мария Илчева 11в</a:t>
            </a:r>
            <a:endParaRPr dirty="0"/>
          </a:p>
        </p:txBody>
      </p:sp>
      <p:sp>
        <p:nvSpPr>
          <p:cNvPr id="790" name="Google Shape;790;p42"/>
          <p:cNvSpPr/>
          <p:nvPr/>
        </p:nvSpPr>
        <p:spPr>
          <a:xfrm>
            <a:off x="5352096" y="3571387"/>
            <a:ext cx="9379" cy="4681"/>
          </a:xfrm>
          <a:custGeom>
            <a:avLst/>
            <a:gdLst/>
            <a:ahLst/>
            <a:cxnLst/>
            <a:rect l="l" t="t" r="r" b="b"/>
            <a:pathLst>
              <a:path w="511" h="255" extrusionOk="0">
                <a:moveTo>
                  <a:pt x="1" y="0"/>
                </a:moveTo>
                <a:lnTo>
                  <a:pt x="128" y="128"/>
                </a:lnTo>
                <a:lnTo>
                  <a:pt x="510" y="255"/>
                </a:lnTo>
                <a:lnTo>
                  <a:pt x="510" y="255"/>
                </a:lnTo>
                <a:lnTo>
                  <a:pt x="128" y="0"/>
                </a:lnTo>
                <a:close/>
              </a:path>
            </a:pathLst>
          </a:custGeom>
          <a:solidFill>
            <a:srgbClr val="1129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42"/>
          <p:cNvGrpSpPr/>
          <p:nvPr/>
        </p:nvGrpSpPr>
        <p:grpSpPr>
          <a:xfrm>
            <a:off x="5281907" y="967418"/>
            <a:ext cx="3142082" cy="3633391"/>
            <a:chOff x="5281907" y="967418"/>
            <a:chExt cx="3142082" cy="3633391"/>
          </a:xfrm>
        </p:grpSpPr>
        <p:sp>
          <p:nvSpPr>
            <p:cNvPr id="792" name="Google Shape;792;p42"/>
            <p:cNvSpPr/>
            <p:nvPr/>
          </p:nvSpPr>
          <p:spPr>
            <a:xfrm>
              <a:off x="5408244" y="4235819"/>
              <a:ext cx="3015745" cy="364989"/>
            </a:xfrm>
            <a:custGeom>
              <a:avLst/>
              <a:gdLst/>
              <a:ahLst/>
              <a:cxnLst/>
              <a:rect l="l" t="t" r="r" b="b"/>
              <a:pathLst>
                <a:path w="164301" h="19885" extrusionOk="0">
                  <a:moveTo>
                    <a:pt x="82215" y="1"/>
                  </a:moveTo>
                  <a:lnTo>
                    <a:pt x="73802" y="128"/>
                  </a:lnTo>
                  <a:lnTo>
                    <a:pt x="65644" y="256"/>
                  </a:lnTo>
                  <a:lnTo>
                    <a:pt x="57742" y="511"/>
                  </a:lnTo>
                  <a:lnTo>
                    <a:pt x="50221" y="765"/>
                  </a:lnTo>
                  <a:lnTo>
                    <a:pt x="43083" y="1275"/>
                  </a:lnTo>
                  <a:lnTo>
                    <a:pt x="36328" y="1785"/>
                  </a:lnTo>
                  <a:lnTo>
                    <a:pt x="29955" y="2295"/>
                  </a:lnTo>
                  <a:lnTo>
                    <a:pt x="24091" y="2932"/>
                  </a:lnTo>
                  <a:lnTo>
                    <a:pt x="18865" y="3697"/>
                  </a:lnTo>
                  <a:lnTo>
                    <a:pt x="14022" y="4462"/>
                  </a:lnTo>
                  <a:lnTo>
                    <a:pt x="9943" y="5227"/>
                  </a:lnTo>
                  <a:lnTo>
                    <a:pt x="6501" y="6119"/>
                  </a:lnTo>
                  <a:lnTo>
                    <a:pt x="3697" y="7011"/>
                  </a:lnTo>
                  <a:lnTo>
                    <a:pt x="2677" y="7521"/>
                  </a:lnTo>
                  <a:lnTo>
                    <a:pt x="1785" y="7903"/>
                  </a:lnTo>
                  <a:lnTo>
                    <a:pt x="1020" y="8413"/>
                  </a:lnTo>
                  <a:lnTo>
                    <a:pt x="511" y="8923"/>
                  </a:lnTo>
                  <a:lnTo>
                    <a:pt x="128" y="9433"/>
                  </a:lnTo>
                  <a:lnTo>
                    <a:pt x="1" y="9943"/>
                  </a:lnTo>
                  <a:lnTo>
                    <a:pt x="128" y="10453"/>
                  </a:lnTo>
                  <a:lnTo>
                    <a:pt x="511" y="10963"/>
                  </a:lnTo>
                  <a:lnTo>
                    <a:pt x="1020" y="11472"/>
                  </a:lnTo>
                  <a:lnTo>
                    <a:pt x="1785" y="11982"/>
                  </a:lnTo>
                  <a:lnTo>
                    <a:pt x="2677" y="12492"/>
                  </a:lnTo>
                  <a:lnTo>
                    <a:pt x="3697" y="12875"/>
                  </a:lnTo>
                  <a:lnTo>
                    <a:pt x="6501" y="13894"/>
                  </a:lnTo>
                  <a:lnTo>
                    <a:pt x="9943" y="14659"/>
                  </a:lnTo>
                  <a:lnTo>
                    <a:pt x="14022" y="15551"/>
                  </a:lnTo>
                  <a:lnTo>
                    <a:pt x="18865" y="16316"/>
                  </a:lnTo>
                  <a:lnTo>
                    <a:pt x="24091" y="16953"/>
                  </a:lnTo>
                  <a:lnTo>
                    <a:pt x="29955" y="17591"/>
                  </a:lnTo>
                  <a:lnTo>
                    <a:pt x="36328" y="18228"/>
                  </a:lnTo>
                  <a:lnTo>
                    <a:pt x="43083" y="18738"/>
                  </a:lnTo>
                  <a:lnTo>
                    <a:pt x="50221" y="19120"/>
                  </a:lnTo>
                  <a:lnTo>
                    <a:pt x="57742" y="19503"/>
                  </a:lnTo>
                  <a:lnTo>
                    <a:pt x="65644" y="19758"/>
                  </a:lnTo>
                  <a:lnTo>
                    <a:pt x="73802" y="19885"/>
                  </a:lnTo>
                  <a:lnTo>
                    <a:pt x="90627" y="19885"/>
                  </a:lnTo>
                  <a:lnTo>
                    <a:pt x="98785" y="19758"/>
                  </a:lnTo>
                  <a:lnTo>
                    <a:pt x="106560" y="19503"/>
                  </a:lnTo>
                  <a:lnTo>
                    <a:pt x="114080" y="19120"/>
                  </a:lnTo>
                  <a:lnTo>
                    <a:pt x="121346" y="18738"/>
                  </a:lnTo>
                  <a:lnTo>
                    <a:pt x="128101" y="18228"/>
                  </a:lnTo>
                  <a:lnTo>
                    <a:pt x="134347" y="17591"/>
                  </a:lnTo>
                  <a:lnTo>
                    <a:pt x="140210" y="16953"/>
                  </a:lnTo>
                  <a:lnTo>
                    <a:pt x="145564" y="16316"/>
                  </a:lnTo>
                  <a:lnTo>
                    <a:pt x="150280" y="15551"/>
                  </a:lnTo>
                  <a:lnTo>
                    <a:pt x="154359" y="14659"/>
                  </a:lnTo>
                  <a:lnTo>
                    <a:pt x="157800" y="13894"/>
                  </a:lnTo>
                  <a:lnTo>
                    <a:pt x="160605" y="12875"/>
                  </a:lnTo>
                  <a:lnTo>
                    <a:pt x="161752" y="12492"/>
                  </a:lnTo>
                  <a:lnTo>
                    <a:pt x="162644" y="11982"/>
                  </a:lnTo>
                  <a:lnTo>
                    <a:pt x="163281" y="11472"/>
                  </a:lnTo>
                  <a:lnTo>
                    <a:pt x="163919" y="10963"/>
                  </a:lnTo>
                  <a:lnTo>
                    <a:pt x="164174" y="10453"/>
                  </a:lnTo>
                  <a:lnTo>
                    <a:pt x="164301" y="9943"/>
                  </a:lnTo>
                  <a:lnTo>
                    <a:pt x="164174" y="9433"/>
                  </a:lnTo>
                  <a:lnTo>
                    <a:pt x="163919" y="8923"/>
                  </a:lnTo>
                  <a:lnTo>
                    <a:pt x="163281" y="8413"/>
                  </a:lnTo>
                  <a:lnTo>
                    <a:pt x="162644" y="7903"/>
                  </a:lnTo>
                  <a:lnTo>
                    <a:pt x="161752" y="7521"/>
                  </a:lnTo>
                  <a:lnTo>
                    <a:pt x="160605" y="7011"/>
                  </a:lnTo>
                  <a:lnTo>
                    <a:pt x="157800" y="6119"/>
                  </a:lnTo>
                  <a:lnTo>
                    <a:pt x="154359" y="5227"/>
                  </a:lnTo>
                  <a:lnTo>
                    <a:pt x="150280" y="4462"/>
                  </a:lnTo>
                  <a:lnTo>
                    <a:pt x="145564" y="3697"/>
                  </a:lnTo>
                  <a:lnTo>
                    <a:pt x="140210" y="2932"/>
                  </a:lnTo>
                  <a:lnTo>
                    <a:pt x="134347" y="2295"/>
                  </a:lnTo>
                  <a:lnTo>
                    <a:pt x="128101" y="1785"/>
                  </a:lnTo>
                  <a:lnTo>
                    <a:pt x="121346" y="1275"/>
                  </a:lnTo>
                  <a:lnTo>
                    <a:pt x="114080" y="765"/>
                  </a:lnTo>
                  <a:lnTo>
                    <a:pt x="106560" y="511"/>
                  </a:lnTo>
                  <a:lnTo>
                    <a:pt x="98785" y="256"/>
                  </a:lnTo>
                  <a:lnTo>
                    <a:pt x="90627" y="128"/>
                  </a:lnTo>
                  <a:lnTo>
                    <a:pt x="82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7109129" y="3777256"/>
              <a:ext cx="566197" cy="37463"/>
            </a:xfrm>
            <a:custGeom>
              <a:avLst/>
              <a:gdLst/>
              <a:ahLst/>
              <a:cxnLst/>
              <a:rect l="l" t="t" r="r" b="b"/>
              <a:pathLst>
                <a:path w="30847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0847" y="2040"/>
                  </a:lnTo>
                  <a:lnTo>
                    <a:pt x="3084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7067022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extrusionOk="0">
                  <a:moveTo>
                    <a:pt x="0" y="1"/>
                  </a:moveTo>
                  <a:lnTo>
                    <a:pt x="128" y="9688"/>
                  </a:lnTo>
                  <a:lnTo>
                    <a:pt x="1020" y="70998"/>
                  </a:lnTo>
                  <a:lnTo>
                    <a:pt x="1147" y="73037"/>
                  </a:lnTo>
                  <a:lnTo>
                    <a:pt x="1530" y="99932"/>
                  </a:lnTo>
                  <a:lnTo>
                    <a:pt x="3059" y="99932"/>
                  </a:lnTo>
                  <a:lnTo>
                    <a:pt x="3442" y="73037"/>
                  </a:lnTo>
                  <a:lnTo>
                    <a:pt x="3569" y="7099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7067022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fill="none" extrusionOk="0">
                  <a:moveTo>
                    <a:pt x="4589" y="1"/>
                  </a:moveTo>
                  <a:lnTo>
                    <a:pt x="4461" y="9688"/>
                  </a:lnTo>
                  <a:lnTo>
                    <a:pt x="3569" y="70998"/>
                  </a:lnTo>
                  <a:lnTo>
                    <a:pt x="3442" y="73037"/>
                  </a:lnTo>
                  <a:lnTo>
                    <a:pt x="3059" y="99932"/>
                  </a:lnTo>
                  <a:lnTo>
                    <a:pt x="1530" y="99932"/>
                  </a:lnTo>
                  <a:lnTo>
                    <a:pt x="1147" y="73037"/>
                  </a:lnTo>
                  <a:lnTo>
                    <a:pt x="1020" y="70998"/>
                  </a:lnTo>
                  <a:lnTo>
                    <a:pt x="128" y="9688"/>
                  </a:lnTo>
                  <a:lnTo>
                    <a:pt x="0" y="1"/>
                  </a:lnTo>
                  <a:lnTo>
                    <a:pt x="4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7067022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extrusionOk="0">
                  <a:moveTo>
                    <a:pt x="0" y="1"/>
                  </a:moveTo>
                  <a:lnTo>
                    <a:pt x="128" y="968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7067022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fill="none" extrusionOk="0">
                  <a:moveTo>
                    <a:pt x="0" y="1"/>
                  </a:moveTo>
                  <a:lnTo>
                    <a:pt x="4589" y="1"/>
                  </a:lnTo>
                  <a:lnTo>
                    <a:pt x="4461" y="9688"/>
                  </a:lnTo>
                  <a:lnTo>
                    <a:pt x="128" y="968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7633201" y="2474106"/>
              <a:ext cx="84249" cy="1834270"/>
            </a:xfrm>
            <a:custGeom>
              <a:avLst/>
              <a:gdLst/>
              <a:ahLst/>
              <a:cxnLst/>
              <a:rect l="l" t="t" r="r" b="b"/>
              <a:pathLst>
                <a:path w="4590" h="99933" extrusionOk="0">
                  <a:moveTo>
                    <a:pt x="0" y="1"/>
                  </a:moveTo>
                  <a:lnTo>
                    <a:pt x="128" y="9688"/>
                  </a:lnTo>
                  <a:lnTo>
                    <a:pt x="1020" y="70998"/>
                  </a:lnTo>
                  <a:lnTo>
                    <a:pt x="1020" y="73037"/>
                  </a:lnTo>
                  <a:lnTo>
                    <a:pt x="1530" y="99932"/>
                  </a:lnTo>
                  <a:lnTo>
                    <a:pt x="3060" y="99932"/>
                  </a:lnTo>
                  <a:lnTo>
                    <a:pt x="4462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7633201" y="2474106"/>
              <a:ext cx="84249" cy="177823"/>
            </a:xfrm>
            <a:custGeom>
              <a:avLst/>
              <a:gdLst/>
              <a:ahLst/>
              <a:cxnLst/>
              <a:rect l="l" t="t" r="r" b="b"/>
              <a:pathLst>
                <a:path w="4590" h="9688" extrusionOk="0">
                  <a:moveTo>
                    <a:pt x="0" y="1"/>
                  </a:moveTo>
                  <a:lnTo>
                    <a:pt x="128" y="9688"/>
                  </a:lnTo>
                  <a:lnTo>
                    <a:pt x="4462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6844762" y="3777256"/>
              <a:ext cx="566197" cy="37463"/>
            </a:xfrm>
            <a:custGeom>
              <a:avLst/>
              <a:gdLst/>
              <a:ahLst/>
              <a:cxnLst/>
              <a:rect l="l" t="t" r="r" b="b"/>
              <a:pathLst>
                <a:path w="30847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0846" y="2040"/>
                  </a:lnTo>
                  <a:lnTo>
                    <a:pt x="30846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802637" y="2474106"/>
              <a:ext cx="84249" cy="1834270"/>
            </a:xfrm>
            <a:custGeom>
              <a:avLst/>
              <a:gdLst/>
              <a:ahLst/>
              <a:cxnLst/>
              <a:rect l="l" t="t" r="r" b="b"/>
              <a:pathLst>
                <a:path w="4590" h="99933" extrusionOk="0">
                  <a:moveTo>
                    <a:pt x="1" y="1"/>
                  </a:moveTo>
                  <a:lnTo>
                    <a:pt x="128" y="9688"/>
                  </a:lnTo>
                  <a:lnTo>
                    <a:pt x="1530" y="99932"/>
                  </a:lnTo>
                  <a:lnTo>
                    <a:pt x="3060" y="99932"/>
                  </a:lnTo>
                  <a:lnTo>
                    <a:pt x="3570" y="73037"/>
                  </a:lnTo>
                  <a:lnTo>
                    <a:pt x="3570" y="70998"/>
                  </a:lnTo>
                  <a:lnTo>
                    <a:pt x="4462" y="9688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802637" y="2474106"/>
              <a:ext cx="84249" cy="1834270"/>
            </a:xfrm>
            <a:custGeom>
              <a:avLst/>
              <a:gdLst/>
              <a:ahLst/>
              <a:cxnLst/>
              <a:rect l="l" t="t" r="r" b="b"/>
              <a:pathLst>
                <a:path w="4590" h="99933" fill="none" extrusionOk="0">
                  <a:moveTo>
                    <a:pt x="4590" y="1"/>
                  </a:moveTo>
                  <a:lnTo>
                    <a:pt x="4462" y="9688"/>
                  </a:lnTo>
                  <a:lnTo>
                    <a:pt x="3570" y="70998"/>
                  </a:lnTo>
                  <a:lnTo>
                    <a:pt x="3570" y="73037"/>
                  </a:lnTo>
                  <a:lnTo>
                    <a:pt x="3060" y="99932"/>
                  </a:lnTo>
                  <a:lnTo>
                    <a:pt x="1530" y="99932"/>
                  </a:lnTo>
                  <a:lnTo>
                    <a:pt x="128" y="9688"/>
                  </a:lnTo>
                  <a:lnTo>
                    <a:pt x="1" y="1"/>
                  </a:lnTo>
                  <a:lnTo>
                    <a:pt x="45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802637" y="2474106"/>
              <a:ext cx="84249" cy="177823"/>
            </a:xfrm>
            <a:custGeom>
              <a:avLst/>
              <a:gdLst/>
              <a:ahLst/>
              <a:cxnLst/>
              <a:rect l="l" t="t" r="r" b="b"/>
              <a:pathLst>
                <a:path w="4590" h="9688" extrusionOk="0">
                  <a:moveTo>
                    <a:pt x="1" y="1"/>
                  </a:moveTo>
                  <a:lnTo>
                    <a:pt x="128" y="9688"/>
                  </a:lnTo>
                  <a:lnTo>
                    <a:pt x="4462" y="9688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802637" y="2474106"/>
              <a:ext cx="84249" cy="177823"/>
            </a:xfrm>
            <a:custGeom>
              <a:avLst/>
              <a:gdLst/>
              <a:ahLst/>
              <a:cxnLst/>
              <a:rect l="l" t="t" r="r" b="b"/>
              <a:pathLst>
                <a:path w="4590" h="9688" fill="none" extrusionOk="0">
                  <a:moveTo>
                    <a:pt x="1" y="1"/>
                  </a:moveTo>
                  <a:lnTo>
                    <a:pt x="4590" y="1"/>
                  </a:lnTo>
                  <a:lnTo>
                    <a:pt x="4462" y="9688"/>
                  </a:lnTo>
                  <a:lnTo>
                    <a:pt x="128" y="968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7368833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extrusionOk="0">
                  <a:moveTo>
                    <a:pt x="0" y="1"/>
                  </a:moveTo>
                  <a:lnTo>
                    <a:pt x="127" y="9688"/>
                  </a:lnTo>
                  <a:lnTo>
                    <a:pt x="1020" y="70998"/>
                  </a:lnTo>
                  <a:lnTo>
                    <a:pt x="1147" y="73037"/>
                  </a:lnTo>
                  <a:lnTo>
                    <a:pt x="1530" y="99932"/>
                  </a:lnTo>
                  <a:lnTo>
                    <a:pt x="3059" y="99932"/>
                  </a:lnTo>
                  <a:lnTo>
                    <a:pt x="3442" y="73037"/>
                  </a:lnTo>
                  <a:lnTo>
                    <a:pt x="3569" y="7099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7368833" y="2474106"/>
              <a:ext cx="84231" cy="1834270"/>
            </a:xfrm>
            <a:custGeom>
              <a:avLst/>
              <a:gdLst/>
              <a:ahLst/>
              <a:cxnLst/>
              <a:rect l="l" t="t" r="r" b="b"/>
              <a:pathLst>
                <a:path w="4589" h="99933" fill="none" extrusionOk="0">
                  <a:moveTo>
                    <a:pt x="4589" y="1"/>
                  </a:moveTo>
                  <a:lnTo>
                    <a:pt x="4461" y="9688"/>
                  </a:lnTo>
                  <a:lnTo>
                    <a:pt x="3569" y="70998"/>
                  </a:lnTo>
                  <a:lnTo>
                    <a:pt x="3442" y="73037"/>
                  </a:lnTo>
                  <a:lnTo>
                    <a:pt x="3059" y="99932"/>
                  </a:lnTo>
                  <a:lnTo>
                    <a:pt x="1530" y="99932"/>
                  </a:lnTo>
                  <a:lnTo>
                    <a:pt x="1147" y="73037"/>
                  </a:lnTo>
                  <a:lnTo>
                    <a:pt x="1020" y="70998"/>
                  </a:lnTo>
                  <a:lnTo>
                    <a:pt x="127" y="9688"/>
                  </a:lnTo>
                  <a:lnTo>
                    <a:pt x="0" y="1"/>
                  </a:lnTo>
                  <a:lnTo>
                    <a:pt x="4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7368833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extrusionOk="0">
                  <a:moveTo>
                    <a:pt x="0" y="1"/>
                  </a:moveTo>
                  <a:lnTo>
                    <a:pt x="127" y="9688"/>
                  </a:lnTo>
                  <a:lnTo>
                    <a:pt x="4461" y="9688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7368833" y="2474106"/>
              <a:ext cx="84231" cy="177823"/>
            </a:xfrm>
            <a:custGeom>
              <a:avLst/>
              <a:gdLst/>
              <a:ahLst/>
              <a:cxnLst/>
              <a:rect l="l" t="t" r="r" b="b"/>
              <a:pathLst>
                <a:path w="4589" h="9688" fill="none" extrusionOk="0">
                  <a:moveTo>
                    <a:pt x="0" y="1"/>
                  </a:moveTo>
                  <a:lnTo>
                    <a:pt x="4589" y="1"/>
                  </a:lnTo>
                  <a:lnTo>
                    <a:pt x="4461" y="9688"/>
                  </a:lnTo>
                  <a:lnTo>
                    <a:pt x="127" y="968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769891" y="2392225"/>
              <a:ext cx="991996" cy="95942"/>
            </a:xfrm>
            <a:custGeom>
              <a:avLst/>
              <a:gdLst/>
              <a:ahLst/>
              <a:cxnLst/>
              <a:rect l="l" t="t" r="r" b="b"/>
              <a:pathLst>
                <a:path w="54045" h="5227" extrusionOk="0">
                  <a:moveTo>
                    <a:pt x="0" y="0"/>
                  </a:moveTo>
                  <a:lnTo>
                    <a:pt x="0" y="5226"/>
                  </a:lnTo>
                  <a:lnTo>
                    <a:pt x="54045" y="5226"/>
                  </a:lnTo>
                  <a:lnTo>
                    <a:pt x="5404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769891" y="2392225"/>
              <a:ext cx="991996" cy="95942"/>
            </a:xfrm>
            <a:custGeom>
              <a:avLst/>
              <a:gdLst/>
              <a:ahLst/>
              <a:cxnLst/>
              <a:rect l="l" t="t" r="r" b="b"/>
              <a:pathLst>
                <a:path w="54045" h="5227" fill="none" extrusionOk="0">
                  <a:moveTo>
                    <a:pt x="0" y="0"/>
                  </a:moveTo>
                  <a:lnTo>
                    <a:pt x="54045" y="0"/>
                  </a:lnTo>
                  <a:lnTo>
                    <a:pt x="54045" y="5226"/>
                  </a:lnTo>
                  <a:lnTo>
                    <a:pt x="0" y="522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69891" y="2392225"/>
              <a:ext cx="797818" cy="95942"/>
            </a:xfrm>
            <a:custGeom>
              <a:avLst/>
              <a:gdLst/>
              <a:ahLst/>
              <a:cxnLst/>
              <a:rect l="l" t="t" r="r" b="b"/>
              <a:pathLst>
                <a:path w="43466" h="5227" extrusionOk="0">
                  <a:moveTo>
                    <a:pt x="0" y="0"/>
                  </a:moveTo>
                  <a:lnTo>
                    <a:pt x="0" y="5226"/>
                  </a:lnTo>
                  <a:lnTo>
                    <a:pt x="43465" y="5226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769891" y="2392225"/>
              <a:ext cx="797818" cy="95942"/>
            </a:xfrm>
            <a:custGeom>
              <a:avLst/>
              <a:gdLst/>
              <a:ahLst/>
              <a:cxnLst/>
              <a:rect l="l" t="t" r="r" b="b"/>
              <a:pathLst>
                <a:path w="43466" h="5227" fill="none" extrusionOk="0">
                  <a:moveTo>
                    <a:pt x="43465" y="0"/>
                  </a:moveTo>
                  <a:lnTo>
                    <a:pt x="0" y="0"/>
                  </a:lnTo>
                  <a:lnTo>
                    <a:pt x="0" y="5226"/>
                  </a:lnTo>
                  <a:lnTo>
                    <a:pt x="43465" y="5226"/>
                  </a:lnTo>
                  <a:lnTo>
                    <a:pt x="434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7113809" y="1528916"/>
              <a:ext cx="711256" cy="863327"/>
            </a:xfrm>
            <a:custGeom>
              <a:avLst/>
              <a:gdLst/>
              <a:ahLst/>
              <a:cxnLst/>
              <a:rect l="l" t="t" r="r" b="b"/>
              <a:pathLst>
                <a:path w="38750" h="47035" extrusionOk="0">
                  <a:moveTo>
                    <a:pt x="1" y="0"/>
                  </a:moveTo>
                  <a:lnTo>
                    <a:pt x="2677" y="42573"/>
                  </a:lnTo>
                  <a:lnTo>
                    <a:pt x="3060" y="47034"/>
                  </a:lnTo>
                  <a:lnTo>
                    <a:pt x="35308" y="47034"/>
                  </a:lnTo>
                  <a:lnTo>
                    <a:pt x="38749" y="383"/>
                  </a:lnTo>
                  <a:lnTo>
                    <a:pt x="34416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7113809" y="1528916"/>
              <a:ext cx="711256" cy="863327"/>
            </a:xfrm>
            <a:custGeom>
              <a:avLst/>
              <a:gdLst/>
              <a:ahLst/>
              <a:cxnLst/>
              <a:rect l="l" t="t" r="r" b="b"/>
              <a:pathLst>
                <a:path w="38750" h="47035" fill="none" extrusionOk="0">
                  <a:moveTo>
                    <a:pt x="38749" y="383"/>
                  </a:moveTo>
                  <a:lnTo>
                    <a:pt x="35308" y="47034"/>
                  </a:lnTo>
                  <a:lnTo>
                    <a:pt x="3060" y="47034"/>
                  </a:lnTo>
                  <a:lnTo>
                    <a:pt x="2677" y="42573"/>
                  </a:lnTo>
                  <a:lnTo>
                    <a:pt x="1" y="0"/>
                  </a:lnTo>
                  <a:lnTo>
                    <a:pt x="34416" y="383"/>
                  </a:lnTo>
                  <a:lnTo>
                    <a:pt x="38749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7113809" y="1528916"/>
              <a:ext cx="631706" cy="863327"/>
            </a:xfrm>
            <a:custGeom>
              <a:avLst/>
              <a:gdLst/>
              <a:ahLst/>
              <a:cxnLst/>
              <a:rect l="l" t="t" r="r" b="b"/>
              <a:pathLst>
                <a:path w="34416" h="47035" extrusionOk="0">
                  <a:moveTo>
                    <a:pt x="1" y="0"/>
                  </a:moveTo>
                  <a:lnTo>
                    <a:pt x="2677" y="42573"/>
                  </a:lnTo>
                  <a:lnTo>
                    <a:pt x="3060" y="47034"/>
                  </a:lnTo>
                  <a:lnTo>
                    <a:pt x="31994" y="47034"/>
                  </a:lnTo>
                  <a:lnTo>
                    <a:pt x="34416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7113809" y="1528916"/>
              <a:ext cx="631706" cy="863327"/>
            </a:xfrm>
            <a:custGeom>
              <a:avLst/>
              <a:gdLst/>
              <a:ahLst/>
              <a:cxnLst/>
              <a:rect l="l" t="t" r="r" b="b"/>
              <a:pathLst>
                <a:path w="34416" h="47035" fill="none" extrusionOk="0">
                  <a:moveTo>
                    <a:pt x="1" y="0"/>
                  </a:moveTo>
                  <a:lnTo>
                    <a:pt x="2677" y="42573"/>
                  </a:lnTo>
                  <a:lnTo>
                    <a:pt x="3060" y="47034"/>
                  </a:lnTo>
                  <a:lnTo>
                    <a:pt x="31994" y="47034"/>
                  </a:lnTo>
                  <a:lnTo>
                    <a:pt x="34416" y="38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7162945" y="2310343"/>
              <a:ext cx="603623" cy="81900"/>
            </a:xfrm>
            <a:custGeom>
              <a:avLst/>
              <a:gdLst/>
              <a:ahLst/>
              <a:cxnLst/>
              <a:rect l="l" t="t" r="r" b="b"/>
              <a:pathLst>
                <a:path w="32886" h="4462" extrusionOk="0">
                  <a:moveTo>
                    <a:pt x="0" y="0"/>
                  </a:moveTo>
                  <a:lnTo>
                    <a:pt x="383" y="4461"/>
                  </a:lnTo>
                  <a:lnTo>
                    <a:pt x="32631" y="4461"/>
                  </a:lnTo>
                  <a:lnTo>
                    <a:pt x="328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6964069" y="1035258"/>
              <a:ext cx="762724" cy="809511"/>
            </a:xfrm>
            <a:custGeom>
              <a:avLst/>
              <a:gdLst/>
              <a:ahLst/>
              <a:cxnLst/>
              <a:rect l="l" t="t" r="r" b="b"/>
              <a:pathLst>
                <a:path w="41554" h="44103" extrusionOk="0">
                  <a:moveTo>
                    <a:pt x="8923" y="1"/>
                  </a:moveTo>
                  <a:lnTo>
                    <a:pt x="8159" y="128"/>
                  </a:lnTo>
                  <a:lnTo>
                    <a:pt x="7394" y="256"/>
                  </a:lnTo>
                  <a:lnTo>
                    <a:pt x="6756" y="510"/>
                  </a:lnTo>
                  <a:lnTo>
                    <a:pt x="5992" y="893"/>
                  </a:lnTo>
                  <a:lnTo>
                    <a:pt x="5354" y="1403"/>
                  </a:lnTo>
                  <a:lnTo>
                    <a:pt x="4717" y="2040"/>
                  </a:lnTo>
                  <a:lnTo>
                    <a:pt x="3570" y="3442"/>
                  </a:lnTo>
                  <a:lnTo>
                    <a:pt x="2550" y="4972"/>
                  </a:lnTo>
                  <a:lnTo>
                    <a:pt x="1785" y="6756"/>
                  </a:lnTo>
                  <a:lnTo>
                    <a:pt x="1148" y="8668"/>
                  </a:lnTo>
                  <a:lnTo>
                    <a:pt x="511" y="10708"/>
                  </a:lnTo>
                  <a:lnTo>
                    <a:pt x="128" y="13002"/>
                  </a:lnTo>
                  <a:lnTo>
                    <a:pt x="1" y="15169"/>
                  </a:lnTo>
                  <a:lnTo>
                    <a:pt x="1" y="17591"/>
                  </a:lnTo>
                  <a:lnTo>
                    <a:pt x="128" y="20012"/>
                  </a:lnTo>
                  <a:lnTo>
                    <a:pt x="383" y="22434"/>
                  </a:lnTo>
                  <a:lnTo>
                    <a:pt x="893" y="24856"/>
                  </a:lnTo>
                  <a:lnTo>
                    <a:pt x="1658" y="27278"/>
                  </a:lnTo>
                  <a:lnTo>
                    <a:pt x="2550" y="29572"/>
                  </a:lnTo>
                  <a:lnTo>
                    <a:pt x="3697" y="31866"/>
                  </a:lnTo>
                  <a:lnTo>
                    <a:pt x="4972" y="34033"/>
                  </a:lnTo>
                  <a:lnTo>
                    <a:pt x="6501" y="36200"/>
                  </a:lnTo>
                  <a:lnTo>
                    <a:pt x="7904" y="37730"/>
                  </a:lnTo>
                  <a:lnTo>
                    <a:pt x="9561" y="39132"/>
                  </a:lnTo>
                  <a:lnTo>
                    <a:pt x="11473" y="40407"/>
                  </a:lnTo>
                  <a:lnTo>
                    <a:pt x="13385" y="41426"/>
                  </a:lnTo>
                  <a:lnTo>
                    <a:pt x="15424" y="42319"/>
                  </a:lnTo>
                  <a:lnTo>
                    <a:pt x="17463" y="43083"/>
                  </a:lnTo>
                  <a:lnTo>
                    <a:pt x="19630" y="43593"/>
                  </a:lnTo>
                  <a:lnTo>
                    <a:pt x="21797" y="43848"/>
                  </a:lnTo>
                  <a:lnTo>
                    <a:pt x="23964" y="44103"/>
                  </a:lnTo>
                  <a:lnTo>
                    <a:pt x="26131" y="43976"/>
                  </a:lnTo>
                  <a:lnTo>
                    <a:pt x="28170" y="43848"/>
                  </a:lnTo>
                  <a:lnTo>
                    <a:pt x="30210" y="43466"/>
                  </a:lnTo>
                  <a:lnTo>
                    <a:pt x="31994" y="42956"/>
                  </a:lnTo>
                  <a:lnTo>
                    <a:pt x="33779" y="42191"/>
                  </a:lnTo>
                  <a:lnTo>
                    <a:pt x="35308" y="41426"/>
                  </a:lnTo>
                  <a:lnTo>
                    <a:pt x="36710" y="40407"/>
                  </a:lnTo>
                  <a:lnTo>
                    <a:pt x="37857" y="39132"/>
                  </a:lnTo>
                  <a:lnTo>
                    <a:pt x="38877" y="37857"/>
                  </a:lnTo>
                  <a:lnTo>
                    <a:pt x="39769" y="36455"/>
                  </a:lnTo>
                  <a:lnTo>
                    <a:pt x="40407" y="35053"/>
                  </a:lnTo>
                  <a:lnTo>
                    <a:pt x="40917" y="33651"/>
                  </a:lnTo>
                  <a:lnTo>
                    <a:pt x="41299" y="32121"/>
                  </a:lnTo>
                  <a:lnTo>
                    <a:pt x="41554" y="30719"/>
                  </a:lnTo>
                  <a:lnTo>
                    <a:pt x="41554" y="29317"/>
                  </a:lnTo>
                  <a:lnTo>
                    <a:pt x="41426" y="27915"/>
                  </a:lnTo>
                  <a:lnTo>
                    <a:pt x="41044" y="26513"/>
                  </a:lnTo>
                  <a:lnTo>
                    <a:pt x="40662" y="25111"/>
                  </a:lnTo>
                  <a:lnTo>
                    <a:pt x="40152" y="23964"/>
                  </a:lnTo>
                  <a:lnTo>
                    <a:pt x="39387" y="22817"/>
                  </a:lnTo>
                  <a:lnTo>
                    <a:pt x="38622" y="21669"/>
                  </a:lnTo>
                  <a:lnTo>
                    <a:pt x="37730" y="20777"/>
                  </a:lnTo>
                  <a:lnTo>
                    <a:pt x="36583" y="20012"/>
                  </a:lnTo>
                  <a:lnTo>
                    <a:pt x="35563" y="19248"/>
                  </a:lnTo>
                  <a:lnTo>
                    <a:pt x="34416" y="18738"/>
                  </a:lnTo>
                  <a:lnTo>
                    <a:pt x="32249" y="17846"/>
                  </a:lnTo>
                  <a:lnTo>
                    <a:pt x="29955" y="17081"/>
                  </a:lnTo>
                  <a:lnTo>
                    <a:pt x="27915" y="16443"/>
                  </a:lnTo>
                  <a:lnTo>
                    <a:pt x="25748" y="15934"/>
                  </a:lnTo>
                  <a:lnTo>
                    <a:pt x="23964" y="15169"/>
                  </a:lnTo>
                  <a:lnTo>
                    <a:pt x="23072" y="14659"/>
                  </a:lnTo>
                  <a:lnTo>
                    <a:pt x="22179" y="14149"/>
                  </a:lnTo>
                  <a:lnTo>
                    <a:pt x="21415" y="13512"/>
                  </a:lnTo>
                  <a:lnTo>
                    <a:pt x="20777" y="12747"/>
                  </a:lnTo>
                  <a:lnTo>
                    <a:pt x="20140" y="11982"/>
                  </a:lnTo>
                  <a:lnTo>
                    <a:pt x="19630" y="10962"/>
                  </a:lnTo>
                  <a:lnTo>
                    <a:pt x="18611" y="8541"/>
                  </a:lnTo>
                  <a:lnTo>
                    <a:pt x="17336" y="5864"/>
                  </a:lnTo>
                  <a:lnTo>
                    <a:pt x="16699" y="4589"/>
                  </a:lnTo>
                  <a:lnTo>
                    <a:pt x="15806" y="3315"/>
                  </a:lnTo>
                  <a:lnTo>
                    <a:pt x="14787" y="2168"/>
                  </a:lnTo>
                  <a:lnTo>
                    <a:pt x="13385" y="1275"/>
                  </a:lnTo>
                  <a:lnTo>
                    <a:pt x="11982" y="510"/>
                  </a:lnTo>
                  <a:lnTo>
                    <a:pt x="11218" y="256"/>
                  </a:lnTo>
                  <a:lnTo>
                    <a:pt x="10453" y="128"/>
                  </a:lnTo>
                  <a:lnTo>
                    <a:pt x="96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6566353" y="1461057"/>
              <a:ext cx="627025" cy="629375"/>
            </a:xfrm>
            <a:custGeom>
              <a:avLst/>
              <a:gdLst/>
              <a:ahLst/>
              <a:cxnLst/>
              <a:rect l="l" t="t" r="r" b="b"/>
              <a:pathLst>
                <a:path w="34161" h="34289" extrusionOk="0">
                  <a:moveTo>
                    <a:pt x="32248" y="1"/>
                  </a:moveTo>
                  <a:lnTo>
                    <a:pt x="31484" y="256"/>
                  </a:lnTo>
                  <a:lnTo>
                    <a:pt x="30719" y="766"/>
                  </a:lnTo>
                  <a:lnTo>
                    <a:pt x="29827" y="1403"/>
                  </a:lnTo>
                  <a:lnTo>
                    <a:pt x="28934" y="2423"/>
                  </a:lnTo>
                  <a:lnTo>
                    <a:pt x="27915" y="3697"/>
                  </a:lnTo>
                  <a:lnTo>
                    <a:pt x="26895" y="5227"/>
                  </a:lnTo>
                  <a:lnTo>
                    <a:pt x="21924" y="13512"/>
                  </a:lnTo>
                  <a:lnTo>
                    <a:pt x="20394" y="16189"/>
                  </a:lnTo>
                  <a:lnTo>
                    <a:pt x="19502" y="17463"/>
                  </a:lnTo>
                  <a:lnTo>
                    <a:pt x="18865" y="17718"/>
                  </a:lnTo>
                  <a:lnTo>
                    <a:pt x="17463" y="18101"/>
                  </a:lnTo>
                  <a:lnTo>
                    <a:pt x="13129" y="18866"/>
                  </a:lnTo>
                  <a:lnTo>
                    <a:pt x="7775" y="19885"/>
                  </a:lnTo>
                  <a:lnTo>
                    <a:pt x="3059" y="20778"/>
                  </a:lnTo>
                  <a:lnTo>
                    <a:pt x="1147" y="21415"/>
                  </a:lnTo>
                  <a:lnTo>
                    <a:pt x="510" y="21670"/>
                  </a:lnTo>
                  <a:lnTo>
                    <a:pt x="128" y="21925"/>
                  </a:lnTo>
                  <a:lnTo>
                    <a:pt x="0" y="22307"/>
                  </a:lnTo>
                  <a:lnTo>
                    <a:pt x="0" y="22944"/>
                  </a:lnTo>
                  <a:lnTo>
                    <a:pt x="255" y="24601"/>
                  </a:lnTo>
                  <a:lnTo>
                    <a:pt x="765" y="26641"/>
                  </a:lnTo>
                  <a:lnTo>
                    <a:pt x="1530" y="28808"/>
                  </a:lnTo>
                  <a:lnTo>
                    <a:pt x="2422" y="30975"/>
                  </a:lnTo>
                  <a:lnTo>
                    <a:pt x="3314" y="32759"/>
                  </a:lnTo>
                  <a:lnTo>
                    <a:pt x="3824" y="33396"/>
                  </a:lnTo>
                  <a:lnTo>
                    <a:pt x="4206" y="33906"/>
                  </a:lnTo>
                  <a:lnTo>
                    <a:pt x="4716" y="34161"/>
                  </a:lnTo>
                  <a:lnTo>
                    <a:pt x="4971" y="34289"/>
                  </a:lnTo>
                  <a:lnTo>
                    <a:pt x="7903" y="33779"/>
                  </a:lnTo>
                  <a:lnTo>
                    <a:pt x="10707" y="33141"/>
                  </a:lnTo>
                  <a:lnTo>
                    <a:pt x="13511" y="32377"/>
                  </a:lnTo>
                  <a:lnTo>
                    <a:pt x="16315" y="31612"/>
                  </a:lnTo>
                  <a:lnTo>
                    <a:pt x="19120" y="30720"/>
                  </a:lnTo>
                  <a:lnTo>
                    <a:pt x="21669" y="29700"/>
                  </a:lnTo>
                  <a:lnTo>
                    <a:pt x="24091" y="28680"/>
                  </a:lnTo>
                  <a:lnTo>
                    <a:pt x="26258" y="27406"/>
                  </a:lnTo>
                  <a:lnTo>
                    <a:pt x="27150" y="26768"/>
                  </a:lnTo>
                  <a:lnTo>
                    <a:pt x="28042" y="26131"/>
                  </a:lnTo>
                  <a:lnTo>
                    <a:pt x="28552" y="25621"/>
                  </a:lnTo>
                  <a:lnTo>
                    <a:pt x="29062" y="24984"/>
                  </a:lnTo>
                  <a:lnTo>
                    <a:pt x="29572" y="24092"/>
                  </a:lnTo>
                  <a:lnTo>
                    <a:pt x="29954" y="23199"/>
                  </a:lnTo>
                  <a:lnTo>
                    <a:pt x="30719" y="21032"/>
                  </a:lnTo>
                  <a:lnTo>
                    <a:pt x="31484" y="18483"/>
                  </a:lnTo>
                  <a:lnTo>
                    <a:pt x="32121" y="15424"/>
                  </a:lnTo>
                  <a:lnTo>
                    <a:pt x="32758" y="11983"/>
                  </a:lnTo>
                  <a:lnTo>
                    <a:pt x="34033" y="4335"/>
                  </a:lnTo>
                  <a:lnTo>
                    <a:pt x="34160" y="2933"/>
                  </a:lnTo>
                  <a:lnTo>
                    <a:pt x="34033" y="1785"/>
                  </a:lnTo>
                  <a:lnTo>
                    <a:pt x="33778" y="893"/>
                  </a:lnTo>
                  <a:lnTo>
                    <a:pt x="33523" y="511"/>
                  </a:lnTo>
                  <a:lnTo>
                    <a:pt x="33395" y="256"/>
                  </a:lnTo>
                  <a:lnTo>
                    <a:pt x="3288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6241139" y="1842419"/>
              <a:ext cx="470273" cy="308841"/>
            </a:xfrm>
            <a:custGeom>
              <a:avLst/>
              <a:gdLst/>
              <a:ahLst/>
              <a:cxnLst/>
              <a:rect l="l" t="t" r="r" b="b"/>
              <a:pathLst>
                <a:path w="25621" h="16826" extrusionOk="0">
                  <a:moveTo>
                    <a:pt x="20905" y="1"/>
                  </a:moveTo>
                  <a:lnTo>
                    <a:pt x="19630" y="128"/>
                  </a:lnTo>
                  <a:lnTo>
                    <a:pt x="16443" y="383"/>
                  </a:lnTo>
                  <a:lnTo>
                    <a:pt x="14404" y="638"/>
                  </a:lnTo>
                  <a:lnTo>
                    <a:pt x="12110" y="1020"/>
                  </a:lnTo>
                  <a:lnTo>
                    <a:pt x="9688" y="1530"/>
                  </a:lnTo>
                  <a:lnTo>
                    <a:pt x="7139" y="2167"/>
                  </a:lnTo>
                  <a:lnTo>
                    <a:pt x="6119" y="2677"/>
                  </a:lnTo>
                  <a:lnTo>
                    <a:pt x="4972" y="3570"/>
                  </a:lnTo>
                  <a:lnTo>
                    <a:pt x="3570" y="4844"/>
                  </a:lnTo>
                  <a:lnTo>
                    <a:pt x="2295" y="6246"/>
                  </a:lnTo>
                  <a:lnTo>
                    <a:pt x="1148" y="7648"/>
                  </a:lnTo>
                  <a:lnTo>
                    <a:pt x="383" y="9050"/>
                  </a:lnTo>
                  <a:lnTo>
                    <a:pt x="128" y="9688"/>
                  </a:lnTo>
                  <a:lnTo>
                    <a:pt x="1" y="10198"/>
                  </a:lnTo>
                  <a:lnTo>
                    <a:pt x="128" y="10707"/>
                  </a:lnTo>
                  <a:lnTo>
                    <a:pt x="256" y="11090"/>
                  </a:lnTo>
                  <a:lnTo>
                    <a:pt x="511" y="11345"/>
                  </a:lnTo>
                  <a:lnTo>
                    <a:pt x="893" y="11472"/>
                  </a:lnTo>
                  <a:lnTo>
                    <a:pt x="511" y="12237"/>
                  </a:lnTo>
                  <a:lnTo>
                    <a:pt x="256" y="12874"/>
                  </a:lnTo>
                  <a:lnTo>
                    <a:pt x="383" y="13512"/>
                  </a:lnTo>
                  <a:lnTo>
                    <a:pt x="511" y="13767"/>
                  </a:lnTo>
                  <a:lnTo>
                    <a:pt x="765" y="14022"/>
                  </a:lnTo>
                  <a:lnTo>
                    <a:pt x="1020" y="14276"/>
                  </a:lnTo>
                  <a:lnTo>
                    <a:pt x="1403" y="14404"/>
                  </a:lnTo>
                  <a:lnTo>
                    <a:pt x="1785" y="14276"/>
                  </a:lnTo>
                  <a:lnTo>
                    <a:pt x="2168" y="14149"/>
                  </a:lnTo>
                  <a:lnTo>
                    <a:pt x="2040" y="14531"/>
                  </a:lnTo>
                  <a:lnTo>
                    <a:pt x="2168" y="14914"/>
                  </a:lnTo>
                  <a:lnTo>
                    <a:pt x="2295" y="15296"/>
                  </a:lnTo>
                  <a:lnTo>
                    <a:pt x="2550" y="15551"/>
                  </a:lnTo>
                  <a:lnTo>
                    <a:pt x="2932" y="15679"/>
                  </a:lnTo>
                  <a:lnTo>
                    <a:pt x="3315" y="15679"/>
                  </a:lnTo>
                  <a:lnTo>
                    <a:pt x="3825" y="15551"/>
                  </a:lnTo>
                  <a:lnTo>
                    <a:pt x="4462" y="15296"/>
                  </a:lnTo>
                  <a:lnTo>
                    <a:pt x="5737" y="14531"/>
                  </a:lnTo>
                  <a:lnTo>
                    <a:pt x="7139" y="13512"/>
                  </a:lnTo>
                  <a:lnTo>
                    <a:pt x="7139" y="13512"/>
                  </a:lnTo>
                  <a:lnTo>
                    <a:pt x="6374" y="14404"/>
                  </a:lnTo>
                  <a:lnTo>
                    <a:pt x="5864" y="15169"/>
                  </a:lnTo>
                  <a:lnTo>
                    <a:pt x="5737" y="15551"/>
                  </a:lnTo>
                  <a:lnTo>
                    <a:pt x="5737" y="15806"/>
                  </a:lnTo>
                  <a:lnTo>
                    <a:pt x="5864" y="16061"/>
                  </a:lnTo>
                  <a:lnTo>
                    <a:pt x="6119" y="16316"/>
                  </a:lnTo>
                  <a:lnTo>
                    <a:pt x="6501" y="16571"/>
                  </a:lnTo>
                  <a:lnTo>
                    <a:pt x="7776" y="16571"/>
                  </a:lnTo>
                  <a:lnTo>
                    <a:pt x="8923" y="16188"/>
                  </a:lnTo>
                  <a:lnTo>
                    <a:pt x="9943" y="15551"/>
                  </a:lnTo>
                  <a:lnTo>
                    <a:pt x="11217" y="14786"/>
                  </a:lnTo>
                  <a:lnTo>
                    <a:pt x="12365" y="13894"/>
                  </a:lnTo>
                  <a:lnTo>
                    <a:pt x="14659" y="12237"/>
                  </a:lnTo>
                  <a:lnTo>
                    <a:pt x="15806" y="11472"/>
                  </a:lnTo>
                  <a:lnTo>
                    <a:pt x="17081" y="10835"/>
                  </a:lnTo>
                  <a:lnTo>
                    <a:pt x="17718" y="10707"/>
                  </a:lnTo>
                  <a:lnTo>
                    <a:pt x="18228" y="10580"/>
                  </a:lnTo>
                  <a:lnTo>
                    <a:pt x="18610" y="10707"/>
                  </a:lnTo>
                  <a:lnTo>
                    <a:pt x="18993" y="10962"/>
                  </a:lnTo>
                  <a:lnTo>
                    <a:pt x="18993" y="11217"/>
                  </a:lnTo>
                  <a:lnTo>
                    <a:pt x="18993" y="11472"/>
                  </a:lnTo>
                  <a:lnTo>
                    <a:pt x="18610" y="12110"/>
                  </a:lnTo>
                  <a:lnTo>
                    <a:pt x="17973" y="12619"/>
                  </a:lnTo>
                  <a:lnTo>
                    <a:pt x="17336" y="13002"/>
                  </a:lnTo>
                  <a:lnTo>
                    <a:pt x="15934" y="13767"/>
                  </a:lnTo>
                  <a:lnTo>
                    <a:pt x="14659" y="14531"/>
                  </a:lnTo>
                  <a:lnTo>
                    <a:pt x="14277" y="14914"/>
                  </a:lnTo>
                  <a:lnTo>
                    <a:pt x="13894" y="15296"/>
                  </a:lnTo>
                  <a:lnTo>
                    <a:pt x="13639" y="15806"/>
                  </a:lnTo>
                  <a:lnTo>
                    <a:pt x="13767" y="16188"/>
                  </a:lnTo>
                  <a:lnTo>
                    <a:pt x="13894" y="16443"/>
                  </a:lnTo>
                  <a:lnTo>
                    <a:pt x="14149" y="16571"/>
                  </a:lnTo>
                  <a:lnTo>
                    <a:pt x="14914" y="16826"/>
                  </a:lnTo>
                  <a:lnTo>
                    <a:pt x="15806" y="16826"/>
                  </a:lnTo>
                  <a:lnTo>
                    <a:pt x="16698" y="16698"/>
                  </a:lnTo>
                  <a:lnTo>
                    <a:pt x="18738" y="16188"/>
                  </a:lnTo>
                  <a:lnTo>
                    <a:pt x="20267" y="15679"/>
                  </a:lnTo>
                  <a:lnTo>
                    <a:pt x="22944" y="14404"/>
                  </a:lnTo>
                  <a:lnTo>
                    <a:pt x="25621" y="13002"/>
                  </a:lnTo>
                  <a:lnTo>
                    <a:pt x="25238" y="11217"/>
                  </a:lnTo>
                  <a:lnTo>
                    <a:pt x="24219" y="7266"/>
                  </a:lnTo>
                  <a:lnTo>
                    <a:pt x="23581" y="4972"/>
                  </a:lnTo>
                  <a:lnTo>
                    <a:pt x="22817" y="2805"/>
                  </a:lnTo>
                  <a:lnTo>
                    <a:pt x="22307" y="1912"/>
                  </a:lnTo>
                  <a:lnTo>
                    <a:pt x="21924" y="1148"/>
                  </a:lnTo>
                  <a:lnTo>
                    <a:pt x="21415" y="510"/>
                  </a:lnTo>
                  <a:lnTo>
                    <a:pt x="2090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6367476" y="1980449"/>
              <a:ext cx="152090" cy="114664"/>
            </a:xfrm>
            <a:custGeom>
              <a:avLst/>
              <a:gdLst/>
              <a:ahLst/>
              <a:cxnLst/>
              <a:rect l="l" t="t" r="r" b="b"/>
              <a:pathLst>
                <a:path w="8286" h="6247" extrusionOk="0">
                  <a:moveTo>
                    <a:pt x="8286" y="1"/>
                  </a:moveTo>
                  <a:lnTo>
                    <a:pt x="7139" y="256"/>
                  </a:lnTo>
                  <a:lnTo>
                    <a:pt x="5991" y="766"/>
                  </a:lnTo>
                  <a:lnTo>
                    <a:pt x="4972" y="1403"/>
                  </a:lnTo>
                  <a:lnTo>
                    <a:pt x="3952" y="2040"/>
                  </a:lnTo>
                  <a:lnTo>
                    <a:pt x="2932" y="3060"/>
                  </a:lnTo>
                  <a:lnTo>
                    <a:pt x="1913" y="4080"/>
                  </a:lnTo>
                  <a:lnTo>
                    <a:pt x="1" y="6119"/>
                  </a:lnTo>
                  <a:lnTo>
                    <a:pt x="1" y="6247"/>
                  </a:lnTo>
                  <a:lnTo>
                    <a:pt x="128" y="6247"/>
                  </a:lnTo>
                  <a:lnTo>
                    <a:pt x="2040" y="4207"/>
                  </a:lnTo>
                  <a:lnTo>
                    <a:pt x="3060" y="3315"/>
                  </a:lnTo>
                  <a:lnTo>
                    <a:pt x="4080" y="2295"/>
                  </a:lnTo>
                  <a:lnTo>
                    <a:pt x="4972" y="1530"/>
                  </a:lnTo>
                  <a:lnTo>
                    <a:pt x="5991" y="893"/>
                  </a:lnTo>
                  <a:lnTo>
                    <a:pt x="7139" y="383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6280914" y="1928981"/>
              <a:ext cx="212918" cy="170812"/>
            </a:xfrm>
            <a:custGeom>
              <a:avLst/>
              <a:gdLst/>
              <a:ahLst/>
              <a:cxnLst/>
              <a:rect l="l" t="t" r="r" b="b"/>
              <a:pathLst>
                <a:path w="11600" h="9306" extrusionOk="0">
                  <a:moveTo>
                    <a:pt x="11600" y="1"/>
                  </a:moveTo>
                  <a:lnTo>
                    <a:pt x="8923" y="1020"/>
                  </a:lnTo>
                  <a:lnTo>
                    <a:pt x="6501" y="2295"/>
                  </a:lnTo>
                  <a:lnTo>
                    <a:pt x="5354" y="3187"/>
                  </a:lnTo>
                  <a:lnTo>
                    <a:pt x="4207" y="4207"/>
                  </a:lnTo>
                  <a:lnTo>
                    <a:pt x="3187" y="5354"/>
                  </a:lnTo>
                  <a:lnTo>
                    <a:pt x="2295" y="6501"/>
                  </a:lnTo>
                  <a:lnTo>
                    <a:pt x="1" y="9306"/>
                  </a:lnTo>
                  <a:lnTo>
                    <a:pt x="128" y="9306"/>
                  </a:lnTo>
                  <a:lnTo>
                    <a:pt x="2040" y="7011"/>
                  </a:lnTo>
                  <a:lnTo>
                    <a:pt x="4079" y="4717"/>
                  </a:lnTo>
                  <a:lnTo>
                    <a:pt x="5099" y="3697"/>
                  </a:lnTo>
                  <a:lnTo>
                    <a:pt x="6119" y="2805"/>
                  </a:lnTo>
                  <a:lnTo>
                    <a:pt x="7266" y="2040"/>
                  </a:lnTo>
                  <a:lnTo>
                    <a:pt x="8541" y="1275"/>
                  </a:lnTo>
                  <a:lnTo>
                    <a:pt x="10070" y="638"/>
                  </a:lnTo>
                  <a:lnTo>
                    <a:pt x="11600" y="128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6255181" y="1886875"/>
              <a:ext cx="198876" cy="166131"/>
            </a:xfrm>
            <a:custGeom>
              <a:avLst/>
              <a:gdLst/>
              <a:ahLst/>
              <a:cxnLst/>
              <a:rect l="l" t="t" r="r" b="b"/>
              <a:pathLst>
                <a:path w="10835" h="9051" extrusionOk="0">
                  <a:moveTo>
                    <a:pt x="10835" y="0"/>
                  </a:moveTo>
                  <a:lnTo>
                    <a:pt x="9178" y="510"/>
                  </a:lnTo>
                  <a:lnTo>
                    <a:pt x="8923" y="638"/>
                  </a:lnTo>
                  <a:lnTo>
                    <a:pt x="8923" y="638"/>
                  </a:lnTo>
                  <a:lnTo>
                    <a:pt x="10835" y="0"/>
                  </a:lnTo>
                  <a:close/>
                  <a:moveTo>
                    <a:pt x="8923" y="638"/>
                  </a:moveTo>
                  <a:lnTo>
                    <a:pt x="8540" y="765"/>
                  </a:lnTo>
                  <a:lnTo>
                    <a:pt x="7393" y="1275"/>
                  </a:lnTo>
                  <a:lnTo>
                    <a:pt x="6246" y="1912"/>
                  </a:lnTo>
                  <a:lnTo>
                    <a:pt x="5099" y="2932"/>
                  </a:lnTo>
                  <a:lnTo>
                    <a:pt x="3952" y="3952"/>
                  </a:lnTo>
                  <a:lnTo>
                    <a:pt x="2932" y="5099"/>
                  </a:lnTo>
                  <a:lnTo>
                    <a:pt x="2040" y="6374"/>
                  </a:lnTo>
                  <a:lnTo>
                    <a:pt x="0" y="8923"/>
                  </a:lnTo>
                  <a:lnTo>
                    <a:pt x="128" y="9050"/>
                  </a:lnTo>
                  <a:lnTo>
                    <a:pt x="2422" y="6119"/>
                  </a:lnTo>
                  <a:lnTo>
                    <a:pt x="4844" y="3442"/>
                  </a:lnTo>
                  <a:lnTo>
                    <a:pt x="6119" y="2167"/>
                  </a:lnTo>
                  <a:lnTo>
                    <a:pt x="7648" y="1275"/>
                  </a:lnTo>
                  <a:lnTo>
                    <a:pt x="8923" y="638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6917282" y="1465738"/>
              <a:ext cx="276096" cy="559185"/>
            </a:xfrm>
            <a:custGeom>
              <a:avLst/>
              <a:gdLst/>
              <a:ahLst/>
              <a:cxnLst/>
              <a:rect l="l" t="t" r="r" b="b"/>
              <a:pathLst>
                <a:path w="15042" h="30465" extrusionOk="0">
                  <a:moveTo>
                    <a:pt x="14276" y="1"/>
                  </a:moveTo>
                  <a:lnTo>
                    <a:pt x="1" y="30465"/>
                  </a:lnTo>
                  <a:lnTo>
                    <a:pt x="2550" y="29445"/>
                  </a:lnTo>
                  <a:lnTo>
                    <a:pt x="4972" y="28425"/>
                  </a:lnTo>
                  <a:lnTo>
                    <a:pt x="7139" y="27151"/>
                  </a:lnTo>
                  <a:lnTo>
                    <a:pt x="8031" y="26513"/>
                  </a:lnTo>
                  <a:lnTo>
                    <a:pt x="8923" y="25876"/>
                  </a:lnTo>
                  <a:lnTo>
                    <a:pt x="9433" y="25366"/>
                  </a:lnTo>
                  <a:lnTo>
                    <a:pt x="9943" y="24729"/>
                  </a:lnTo>
                  <a:lnTo>
                    <a:pt x="10453" y="23837"/>
                  </a:lnTo>
                  <a:lnTo>
                    <a:pt x="10835" y="22944"/>
                  </a:lnTo>
                  <a:lnTo>
                    <a:pt x="11600" y="20777"/>
                  </a:lnTo>
                  <a:lnTo>
                    <a:pt x="12365" y="18228"/>
                  </a:lnTo>
                  <a:lnTo>
                    <a:pt x="13002" y="15169"/>
                  </a:lnTo>
                  <a:lnTo>
                    <a:pt x="13639" y="11728"/>
                  </a:lnTo>
                  <a:lnTo>
                    <a:pt x="14914" y="4080"/>
                  </a:lnTo>
                  <a:lnTo>
                    <a:pt x="15041" y="2678"/>
                  </a:lnTo>
                  <a:lnTo>
                    <a:pt x="14914" y="1530"/>
                  </a:lnTo>
                  <a:lnTo>
                    <a:pt x="14659" y="638"/>
                  </a:lnTo>
                  <a:lnTo>
                    <a:pt x="14404" y="256"/>
                  </a:lnTo>
                  <a:lnTo>
                    <a:pt x="142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6971099" y="1449365"/>
              <a:ext cx="231640" cy="229309"/>
            </a:xfrm>
            <a:custGeom>
              <a:avLst/>
              <a:gdLst/>
              <a:ahLst/>
              <a:cxnLst/>
              <a:rect l="l" t="t" r="r" b="b"/>
              <a:pathLst>
                <a:path w="12620" h="12493" extrusionOk="0">
                  <a:moveTo>
                    <a:pt x="10197" y="1"/>
                  </a:moveTo>
                  <a:lnTo>
                    <a:pt x="9560" y="128"/>
                  </a:lnTo>
                  <a:lnTo>
                    <a:pt x="8923" y="383"/>
                  </a:lnTo>
                  <a:lnTo>
                    <a:pt x="8285" y="893"/>
                  </a:lnTo>
                  <a:lnTo>
                    <a:pt x="7648" y="1403"/>
                  </a:lnTo>
                  <a:lnTo>
                    <a:pt x="6118" y="3060"/>
                  </a:lnTo>
                  <a:lnTo>
                    <a:pt x="4716" y="4972"/>
                  </a:lnTo>
                  <a:lnTo>
                    <a:pt x="3442" y="6756"/>
                  </a:lnTo>
                  <a:lnTo>
                    <a:pt x="2295" y="8541"/>
                  </a:lnTo>
                  <a:lnTo>
                    <a:pt x="638" y="11345"/>
                  </a:lnTo>
                  <a:lnTo>
                    <a:pt x="0" y="12492"/>
                  </a:lnTo>
                  <a:lnTo>
                    <a:pt x="1020" y="12365"/>
                  </a:lnTo>
                  <a:lnTo>
                    <a:pt x="2804" y="12365"/>
                  </a:lnTo>
                  <a:lnTo>
                    <a:pt x="6246" y="12237"/>
                  </a:lnTo>
                  <a:lnTo>
                    <a:pt x="6756" y="12237"/>
                  </a:lnTo>
                  <a:lnTo>
                    <a:pt x="10325" y="12110"/>
                  </a:lnTo>
                  <a:lnTo>
                    <a:pt x="11217" y="12110"/>
                  </a:lnTo>
                  <a:lnTo>
                    <a:pt x="11727" y="10070"/>
                  </a:lnTo>
                  <a:lnTo>
                    <a:pt x="12109" y="8158"/>
                  </a:lnTo>
                  <a:lnTo>
                    <a:pt x="12364" y="6119"/>
                  </a:lnTo>
                  <a:lnTo>
                    <a:pt x="12619" y="4079"/>
                  </a:lnTo>
                  <a:lnTo>
                    <a:pt x="12619" y="3570"/>
                  </a:lnTo>
                  <a:lnTo>
                    <a:pt x="12619" y="3060"/>
                  </a:lnTo>
                  <a:lnTo>
                    <a:pt x="12492" y="2040"/>
                  </a:lnTo>
                  <a:lnTo>
                    <a:pt x="12237" y="1275"/>
                  </a:lnTo>
                  <a:lnTo>
                    <a:pt x="11854" y="638"/>
                  </a:lnTo>
                  <a:lnTo>
                    <a:pt x="11472" y="256"/>
                  </a:lnTo>
                  <a:lnTo>
                    <a:pt x="10835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7160596" y="1451715"/>
              <a:ext cx="9379" cy="9361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56" y="0"/>
                  </a:moveTo>
                  <a:lnTo>
                    <a:pt x="128" y="128"/>
                  </a:lnTo>
                  <a:lnTo>
                    <a:pt x="1" y="255"/>
                  </a:lnTo>
                  <a:lnTo>
                    <a:pt x="128" y="510"/>
                  </a:lnTo>
                  <a:lnTo>
                    <a:pt x="511" y="510"/>
                  </a:lnTo>
                  <a:lnTo>
                    <a:pt x="511" y="255"/>
                  </a:lnTo>
                  <a:lnTo>
                    <a:pt x="511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085726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6" y="1"/>
                  </a:moveTo>
                  <a:lnTo>
                    <a:pt x="128" y="128"/>
                  </a:ln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160596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7123170" y="1505513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5" y="1"/>
                  </a:moveTo>
                  <a:lnTo>
                    <a:pt x="128" y="128"/>
                  </a:lnTo>
                  <a:lnTo>
                    <a:pt x="0" y="256"/>
                  </a:lnTo>
                  <a:lnTo>
                    <a:pt x="128" y="511"/>
                  </a:lnTo>
                  <a:lnTo>
                    <a:pt x="510" y="511"/>
                  </a:lnTo>
                  <a:lnTo>
                    <a:pt x="510" y="256"/>
                  </a:lnTo>
                  <a:lnTo>
                    <a:pt x="510" y="128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195691" y="1505513"/>
              <a:ext cx="7048" cy="9379"/>
            </a:xfrm>
            <a:custGeom>
              <a:avLst/>
              <a:gdLst/>
              <a:ahLst/>
              <a:cxnLst/>
              <a:rect l="l" t="t" r="r" b="b"/>
              <a:pathLst>
                <a:path w="384" h="511" extrusionOk="0">
                  <a:moveTo>
                    <a:pt x="256" y="1"/>
                  </a:moveTo>
                  <a:lnTo>
                    <a:pt x="128" y="128"/>
                  </a:lnTo>
                  <a:lnTo>
                    <a:pt x="1" y="383"/>
                  </a:lnTo>
                  <a:lnTo>
                    <a:pt x="128" y="511"/>
                  </a:lnTo>
                  <a:lnTo>
                    <a:pt x="383" y="511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013205" y="1671626"/>
              <a:ext cx="9379" cy="4699"/>
            </a:xfrm>
            <a:custGeom>
              <a:avLst/>
              <a:gdLst/>
              <a:ahLst/>
              <a:cxnLst/>
              <a:rect l="l" t="t" r="r" b="b"/>
              <a:pathLst>
                <a:path w="511" h="256" extrusionOk="0">
                  <a:moveTo>
                    <a:pt x="128" y="1"/>
                  </a:moveTo>
                  <a:lnTo>
                    <a:pt x="1" y="128"/>
                  </a:lnTo>
                  <a:lnTo>
                    <a:pt x="1" y="256"/>
                  </a:lnTo>
                  <a:lnTo>
                    <a:pt x="510" y="256"/>
                  </a:lnTo>
                  <a:lnTo>
                    <a:pt x="510" y="1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7085726" y="1671626"/>
              <a:ext cx="9379" cy="2368"/>
            </a:xfrm>
            <a:custGeom>
              <a:avLst/>
              <a:gdLst/>
              <a:ahLst/>
              <a:cxnLst/>
              <a:rect l="l" t="t" r="r" b="b"/>
              <a:pathLst>
                <a:path w="511" h="129" extrusionOk="0">
                  <a:moveTo>
                    <a:pt x="128" y="1"/>
                  </a:moveTo>
                  <a:lnTo>
                    <a:pt x="1" y="128"/>
                  </a:lnTo>
                  <a:lnTo>
                    <a:pt x="511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7160596" y="1669295"/>
              <a:ext cx="9379" cy="2349"/>
            </a:xfrm>
            <a:custGeom>
              <a:avLst/>
              <a:gdLst/>
              <a:ahLst/>
              <a:cxnLst/>
              <a:rect l="l" t="t" r="r" b="b"/>
              <a:pathLst>
                <a:path w="511" h="128" extrusionOk="0">
                  <a:moveTo>
                    <a:pt x="256" y="0"/>
                  </a:moveTo>
                  <a:lnTo>
                    <a:pt x="1" y="128"/>
                  </a:lnTo>
                  <a:lnTo>
                    <a:pt x="511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05063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" y="1"/>
                  </a:moveTo>
                  <a:lnTo>
                    <a:pt x="1" y="255"/>
                  </a:lnTo>
                  <a:lnTo>
                    <a:pt x="1" y="383"/>
                  </a:lnTo>
                  <a:lnTo>
                    <a:pt x="256" y="510"/>
                  </a:lnTo>
                  <a:lnTo>
                    <a:pt x="383" y="383"/>
                  </a:lnTo>
                  <a:lnTo>
                    <a:pt x="511" y="255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123170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0" y="255"/>
                  </a:lnTo>
                  <a:lnTo>
                    <a:pt x="128" y="383"/>
                  </a:lnTo>
                  <a:lnTo>
                    <a:pt x="255" y="510"/>
                  </a:lnTo>
                  <a:lnTo>
                    <a:pt x="510" y="383"/>
                  </a:lnTo>
                  <a:lnTo>
                    <a:pt x="510" y="255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989803" y="1449365"/>
              <a:ext cx="212936" cy="226960"/>
            </a:xfrm>
            <a:custGeom>
              <a:avLst/>
              <a:gdLst/>
              <a:ahLst/>
              <a:cxnLst/>
              <a:rect l="l" t="t" r="r" b="b"/>
              <a:pathLst>
                <a:path w="11601" h="12365" extrusionOk="0">
                  <a:moveTo>
                    <a:pt x="9178" y="1"/>
                  </a:moveTo>
                  <a:lnTo>
                    <a:pt x="8541" y="128"/>
                  </a:lnTo>
                  <a:lnTo>
                    <a:pt x="7904" y="511"/>
                  </a:lnTo>
                  <a:lnTo>
                    <a:pt x="1" y="12365"/>
                  </a:lnTo>
                  <a:lnTo>
                    <a:pt x="1785" y="12365"/>
                  </a:lnTo>
                  <a:lnTo>
                    <a:pt x="5227" y="12237"/>
                  </a:lnTo>
                  <a:lnTo>
                    <a:pt x="5737" y="12237"/>
                  </a:lnTo>
                  <a:lnTo>
                    <a:pt x="9306" y="12110"/>
                  </a:lnTo>
                  <a:lnTo>
                    <a:pt x="10198" y="12110"/>
                  </a:lnTo>
                  <a:lnTo>
                    <a:pt x="10708" y="10070"/>
                  </a:lnTo>
                  <a:lnTo>
                    <a:pt x="11090" y="8158"/>
                  </a:lnTo>
                  <a:lnTo>
                    <a:pt x="11345" y="6119"/>
                  </a:lnTo>
                  <a:lnTo>
                    <a:pt x="11600" y="4079"/>
                  </a:lnTo>
                  <a:lnTo>
                    <a:pt x="11600" y="3570"/>
                  </a:lnTo>
                  <a:lnTo>
                    <a:pt x="11600" y="3060"/>
                  </a:lnTo>
                  <a:lnTo>
                    <a:pt x="11473" y="2040"/>
                  </a:lnTo>
                  <a:lnTo>
                    <a:pt x="11218" y="1275"/>
                  </a:lnTo>
                  <a:lnTo>
                    <a:pt x="10835" y="638"/>
                  </a:lnTo>
                  <a:lnTo>
                    <a:pt x="10453" y="256"/>
                  </a:lnTo>
                  <a:lnTo>
                    <a:pt x="98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6688010" y="3016901"/>
              <a:ext cx="650409" cy="891392"/>
            </a:xfrm>
            <a:custGeom>
              <a:avLst/>
              <a:gdLst/>
              <a:ahLst/>
              <a:cxnLst/>
              <a:rect l="l" t="t" r="r" b="b"/>
              <a:pathLst>
                <a:path w="35435" h="48564" extrusionOk="0">
                  <a:moveTo>
                    <a:pt x="20522" y="0"/>
                  </a:moveTo>
                  <a:lnTo>
                    <a:pt x="0" y="10835"/>
                  </a:lnTo>
                  <a:lnTo>
                    <a:pt x="9178" y="27022"/>
                  </a:lnTo>
                  <a:lnTo>
                    <a:pt x="11217" y="30464"/>
                  </a:lnTo>
                  <a:lnTo>
                    <a:pt x="6628" y="36455"/>
                  </a:lnTo>
                  <a:lnTo>
                    <a:pt x="3314" y="40916"/>
                  </a:lnTo>
                  <a:lnTo>
                    <a:pt x="2167" y="42573"/>
                  </a:lnTo>
                  <a:lnTo>
                    <a:pt x="1530" y="43593"/>
                  </a:lnTo>
                  <a:lnTo>
                    <a:pt x="1402" y="44230"/>
                  </a:lnTo>
                  <a:lnTo>
                    <a:pt x="1275" y="45122"/>
                  </a:lnTo>
                  <a:lnTo>
                    <a:pt x="1275" y="45887"/>
                  </a:lnTo>
                  <a:lnTo>
                    <a:pt x="1402" y="46779"/>
                  </a:lnTo>
                  <a:lnTo>
                    <a:pt x="1657" y="47544"/>
                  </a:lnTo>
                  <a:lnTo>
                    <a:pt x="2040" y="48054"/>
                  </a:lnTo>
                  <a:lnTo>
                    <a:pt x="2422" y="48436"/>
                  </a:lnTo>
                  <a:lnTo>
                    <a:pt x="2549" y="48564"/>
                  </a:lnTo>
                  <a:lnTo>
                    <a:pt x="2804" y="48564"/>
                  </a:lnTo>
                  <a:lnTo>
                    <a:pt x="4589" y="47799"/>
                  </a:lnTo>
                  <a:lnTo>
                    <a:pt x="8413" y="45887"/>
                  </a:lnTo>
                  <a:lnTo>
                    <a:pt x="19375" y="40024"/>
                  </a:lnTo>
                  <a:lnTo>
                    <a:pt x="25110" y="36837"/>
                  </a:lnTo>
                  <a:lnTo>
                    <a:pt x="30209" y="33906"/>
                  </a:lnTo>
                  <a:lnTo>
                    <a:pt x="33905" y="31739"/>
                  </a:lnTo>
                  <a:lnTo>
                    <a:pt x="34925" y="30974"/>
                  </a:lnTo>
                  <a:lnTo>
                    <a:pt x="35435" y="30591"/>
                  </a:lnTo>
                  <a:lnTo>
                    <a:pt x="35435" y="30209"/>
                  </a:lnTo>
                  <a:lnTo>
                    <a:pt x="35308" y="29572"/>
                  </a:lnTo>
                  <a:lnTo>
                    <a:pt x="34288" y="27150"/>
                  </a:lnTo>
                  <a:lnTo>
                    <a:pt x="32758" y="23963"/>
                  </a:lnTo>
                  <a:lnTo>
                    <a:pt x="30974" y="20012"/>
                  </a:lnTo>
                  <a:lnTo>
                    <a:pt x="29062" y="16443"/>
                  </a:lnTo>
                  <a:lnTo>
                    <a:pt x="23199" y="5226"/>
                  </a:lnTo>
                  <a:lnTo>
                    <a:pt x="2052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6711394" y="3318712"/>
              <a:ext cx="627025" cy="589581"/>
            </a:xfrm>
            <a:custGeom>
              <a:avLst/>
              <a:gdLst/>
              <a:ahLst/>
              <a:cxnLst/>
              <a:rect l="l" t="t" r="r" b="b"/>
              <a:pathLst>
                <a:path w="34161" h="32121" extrusionOk="0">
                  <a:moveTo>
                    <a:pt x="27788" y="0"/>
                  </a:moveTo>
                  <a:lnTo>
                    <a:pt x="7904" y="10579"/>
                  </a:lnTo>
                  <a:lnTo>
                    <a:pt x="9943" y="14021"/>
                  </a:lnTo>
                  <a:lnTo>
                    <a:pt x="5354" y="20012"/>
                  </a:lnTo>
                  <a:lnTo>
                    <a:pt x="2040" y="24473"/>
                  </a:lnTo>
                  <a:lnTo>
                    <a:pt x="893" y="26130"/>
                  </a:lnTo>
                  <a:lnTo>
                    <a:pt x="256" y="27150"/>
                  </a:lnTo>
                  <a:lnTo>
                    <a:pt x="128" y="27787"/>
                  </a:lnTo>
                  <a:lnTo>
                    <a:pt x="1" y="28679"/>
                  </a:lnTo>
                  <a:lnTo>
                    <a:pt x="1" y="29444"/>
                  </a:lnTo>
                  <a:lnTo>
                    <a:pt x="128" y="30336"/>
                  </a:lnTo>
                  <a:lnTo>
                    <a:pt x="383" y="31101"/>
                  </a:lnTo>
                  <a:lnTo>
                    <a:pt x="766" y="31611"/>
                  </a:lnTo>
                  <a:lnTo>
                    <a:pt x="1148" y="31993"/>
                  </a:lnTo>
                  <a:lnTo>
                    <a:pt x="1275" y="32121"/>
                  </a:lnTo>
                  <a:lnTo>
                    <a:pt x="1530" y="32121"/>
                  </a:lnTo>
                  <a:lnTo>
                    <a:pt x="3315" y="31356"/>
                  </a:lnTo>
                  <a:lnTo>
                    <a:pt x="7139" y="29444"/>
                  </a:lnTo>
                  <a:lnTo>
                    <a:pt x="18101" y="23581"/>
                  </a:lnTo>
                  <a:lnTo>
                    <a:pt x="23836" y="20394"/>
                  </a:lnTo>
                  <a:lnTo>
                    <a:pt x="28935" y="17463"/>
                  </a:lnTo>
                  <a:lnTo>
                    <a:pt x="32631" y="15296"/>
                  </a:lnTo>
                  <a:lnTo>
                    <a:pt x="33651" y="14531"/>
                  </a:lnTo>
                  <a:lnTo>
                    <a:pt x="34161" y="14148"/>
                  </a:lnTo>
                  <a:lnTo>
                    <a:pt x="34161" y="13639"/>
                  </a:lnTo>
                  <a:lnTo>
                    <a:pt x="33779" y="12619"/>
                  </a:lnTo>
                  <a:lnTo>
                    <a:pt x="32504" y="9432"/>
                  </a:lnTo>
                  <a:lnTo>
                    <a:pt x="30337" y="4971"/>
                  </a:lnTo>
                  <a:lnTo>
                    <a:pt x="27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6711394" y="3384202"/>
              <a:ext cx="627025" cy="524090"/>
            </a:xfrm>
            <a:custGeom>
              <a:avLst/>
              <a:gdLst/>
              <a:ahLst/>
              <a:cxnLst/>
              <a:rect l="l" t="t" r="r" b="b"/>
              <a:pathLst>
                <a:path w="34161" h="28553" extrusionOk="0">
                  <a:moveTo>
                    <a:pt x="29700" y="1"/>
                  </a:moveTo>
                  <a:lnTo>
                    <a:pt x="9943" y="10453"/>
                  </a:lnTo>
                  <a:lnTo>
                    <a:pt x="5354" y="16444"/>
                  </a:lnTo>
                  <a:lnTo>
                    <a:pt x="2040" y="20905"/>
                  </a:lnTo>
                  <a:lnTo>
                    <a:pt x="893" y="22562"/>
                  </a:lnTo>
                  <a:lnTo>
                    <a:pt x="256" y="23582"/>
                  </a:lnTo>
                  <a:lnTo>
                    <a:pt x="128" y="24219"/>
                  </a:lnTo>
                  <a:lnTo>
                    <a:pt x="1" y="25111"/>
                  </a:lnTo>
                  <a:lnTo>
                    <a:pt x="1" y="25876"/>
                  </a:lnTo>
                  <a:lnTo>
                    <a:pt x="128" y="26768"/>
                  </a:lnTo>
                  <a:lnTo>
                    <a:pt x="383" y="27533"/>
                  </a:lnTo>
                  <a:lnTo>
                    <a:pt x="766" y="28043"/>
                  </a:lnTo>
                  <a:lnTo>
                    <a:pt x="1148" y="28425"/>
                  </a:lnTo>
                  <a:lnTo>
                    <a:pt x="1275" y="28553"/>
                  </a:lnTo>
                  <a:lnTo>
                    <a:pt x="1530" y="28553"/>
                  </a:lnTo>
                  <a:lnTo>
                    <a:pt x="3315" y="27788"/>
                  </a:lnTo>
                  <a:lnTo>
                    <a:pt x="7139" y="25876"/>
                  </a:lnTo>
                  <a:lnTo>
                    <a:pt x="18101" y="20013"/>
                  </a:lnTo>
                  <a:lnTo>
                    <a:pt x="23836" y="16826"/>
                  </a:lnTo>
                  <a:lnTo>
                    <a:pt x="28935" y="13895"/>
                  </a:lnTo>
                  <a:lnTo>
                    <a:pt x="32631" y="11728"/>
                  </a:lnTo>
                  <a:lnTo>
                    <a:pt x="33651" y="10963"/>
                  </a:lnTo>
                  <a:lnTo>
                    <a:pt x="34161" y="10580"/>
                  </a:lnTo>
                  <a:lnTo>
                    <a:pt x="34161" y="10198"/>
                  </a:lnTo>
                  <a:lnTo>
                    <a:pt x="34034" y="9561"/>
                  </a:lnTo>
                  <a:lnTo>
                    <a:pt x="33014" y="7139"/>
                  </a:lnTo>
                  <a:lnTo>
                    <a:pt x="31484" y="3952"/>
                  </a:lnTo>
                  <a:lnTo>
                    <a:pt x="297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734797" y="3580729"/>
              <a:ext cx="568546" cy="301830"/>
            </a:xfrm>
            <a:custGeom>
              <a:avLst/>
              <a:gdLst/>
              <a:ahLst/>
              <a:cxnLst/>
              <a:rect l="l" t="t" r="r" b="b"/>
              <a:pathLst>
                <a:path w="30975" h="16444" extrusionOk="0">
                  <a:moveTo>
                    <a:pt x="30974" y="1"/>
                  </a:moveTo>
                  <a:lnTo>
                    <a:pt x="24728" y="3188"/>
                  </a:lnTo>
                  <a:lnTo>
                    <a:pt x="15551" y="8031"/>
                  </a:lnTo>
                  <a:lnTo>
                    <a:pt x="6246" y="12875"/>
                  </a:lnTo>
                  <a:lnTo>
                    <a:pt x="128" y="16316"/>
                  </a:lnTo>
                  <a:lnTo>
                    <a:pt x="0" y="16444"/>
                  </a:lnTo>
                  <a:lnTo>
                    <a:pt x="128" y="16444"/>
                  </a:lnTo>
                  <a:lnTo>
                    <a:pt x="6374" y="13257"/>
                  </a:lnTo>
                  <a:lnTo>
                    <a:pt x="15678" y="8414"/>
                  </a:lnTo>
                  <a:lnTo>
                    <a:pt x="24856" y="3442"/>
                  </a:lnTo>
                  <a:lnTo>
                    <a:pt x="3097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741808" y="3767914"/>
              <a:ext cx="116995" cy="42125"/>
            </a:xfrm>
            <a:custGeom>
              <a:avLst/>
              <a:gdLst/>
              <a:ahLst/>
              <a:cxnLst/>
              <a:rect l="l" t="t" r="r" b="b"/>
              <a:pathLst>
                <a:path w="6374" h="2295" extrusionOk="0">
                  <a:moveTo>
                    <a:pt x="1785" y="0"/>
                  </a:moveTo>
                  <a:lnTo>
                    <a:pt x="893" y="127"/>
                  </a:lnTo>
                  <a:lnTo>
                    <a:pt x="1" y="510"/>
                  </a:lnTo>
                  <a:lnTo>
                    <a:pt x="1" y="637"/>
                  </a:lnTo>
                  <a:lnTo>
                    <a:pt x="893" y="382"/>
                  </a:lnTo>
                  <a:lnTo>
                    <a:pt x="1785" y="255"/>
                  </a:lnTo>
                  <a:lnTo>
                    <a:pt x="2550" y="255"/>
                  </a:lnTo>
                  <a:lnTo>
                    <a:pt x="3442" y="382"/>
                  </a:lnTo>
                  <a:lnTo>
                    <a:pt x="4207" y="637"/>
                  </a:lnTo>
                  <a:lnTo>
                    <a:pt x="4972" y="1147"/>
                  </a:lnTo>
                  <a:lnTo>
                    <a:pt x="5737" y="1657"/>
                  </a:lnTo>
                  <a:lnTo>
                    <a:pt x="6247" y="2294"/>
                  </a:lnTo>
                  <a:lnTo>
                    <a:pt x="6374" y="2294"/>
                  </a:lnTo>
                  <a:lnTo>
                    <a:pt x="5864" y="1530"/>
                  </a:lnTo>
                  <a:lnTo>
                    <a:pt x="5227" y="892"/>
                  </a:lnTo>
                  <a:lnTo>
                    <a:pt x="4590" y="510"/>
                  </a:lnTo>
                  <a:lnTo>
                    <a:pt x="3697" y="127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858785" y="3583079"/>
              <a:ext cx="131036" cy="28083"/>
            </a:xfrm>
            <a:custGeom>
              <a:avLst/>
              <a:gdLst/>
              <a:ahLst/>
              <a:cxnLst/>
              <a:rect l="l" t="t" r="r" b="b"/>
              <a:pathLst>
                <a:path w="7139" h="1530" extrusionOk="0">
                  <a:moveTo>
                    <a:pt x="4462" y="0"/>
                  </a:moveTo>
                  <a:lnTo>
                    <a:pt x="3570" y="128"/>
                  </a:lnTo>
                  <a:lnTo>
                    <a:pt x="2678" y="255"/>
                  </a:lnTo>
                  <a:lnTo>
                    <a:pt x="1785" y="510"/>
                  </a:lnTo>
                  <a:lnTo>
                    <a:pt x="893" y="893"/>
                  </a:lnTo>
                  <a:lnTo>
                    <a:pt x="128" y="1275"/>
                  </a:lnTo>
                  <a:lnTo>
                    <a:pt x="1" y="1275"/>
                  </a:lnTo>
                  <a:lnTo>
                    <a:pt x="1" y="1402"/>
                  </a:lnTo>
                  <a:lnTo>
                    <a:pt x="128" y="1530"/>
                  </a:lnTo>
                  <a:lnTo>
                    <a:pt x="256" y="1530"/>
                  </a:lnTo>
                  <a:lnTo>
                    <a:pt x="1913" y="1148"/>
                  </a:lnTo>
                  <a:lnTo>
                    <a:pt x="3570" y="893"/>
                  </a:lnTo>
                  <a:lnTo>
                    <a:pt x="5354" y="765"/>
                  </a:lnTo>
                  <a:lnTo>
                    <a:pt x="7011" y="765"/>
                  </a:lnTo>
                  <a:lnTo>
                    <a:pt x="7139" y="638"/>
                  </a:lnTo>
                  <a:lnTo>
                    <a:pt x="7139" y="510"/>
                  </a:lnTo>
                  <a:lnTo>
                    <a:pt x="6247" y="255"/>
                  </a:lnTo>
                  <a:lnTo>
                    <a:pt x="5354" y="128"/>
                  </a:lnTo>
                  <a:lnTo>
                    <a:pt x="446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6837732" y="3611144"/>
              <a:ext cx="128705" cy="25770"/>
            </a:xfrm>
            <a:custGeom>
              <a:avLst/>
              <a:gdLst/>
              <a:ahLst/>
              <a:cxnLst/>
              <a:rect l="l" t="t" r="r" b="b"/>
              <a:pathLst>
                <a:path w="7012" h="1404" extrusionOk="0">
                  <a:moveTo>
                    <a:pt x="3442" y="1"/>
                  </a:moveTo>
                  <a:lnTo>
                    <a:pt x="2550" y="256"/>
                  </a:lnTo>
                  <a:lnTo>
                    <a:pt x="1658" y="511"/>
                  </a:lnTo>
                  <a:lnTo>
                    <a:pt x="766" y="766"/>
                  </a:lnTo>
                  <a:lnTo>
                    <a:pt x="1" y="1148"/>
                  </a:lnTo>
                  <a:lnTo>
                    <a:pt x="1" y="1276"/>
                  </a:lnTo>
                  <a:lnTo>
                    <a:pt x="1" y="1403"/>
                  </a:lnTo>
                  <a:lnTo>
                    <a:pt x="128" y="1403"/>
                  </a:lnTo>
                  <a:lnTo>
                    <a:pt x="1785" y="1148"/>
                  </a:lnTo>
                  <a:lnTo>
                    <a:pt x="3570" y="893"/>
                  </a:lnTo>
                  <a:lnTo>
                    <a:pt x="5227" y="766"/>
                  </a:lnTo>
                  <a:lnTo>
                    <a:pt x="7011" y="638"/>
                  </a:lnTo>
                  <a:lnTo>
                    <a:pt x="7011" y="511"/>
                  </a:lnTo>
                  <a:lnTo>
                    <a:pt x="6119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6814347" y="3636896"/>
              <a:ext cx="128687" cy="28083"/>
            </a:xfrm>
            <a:custGeom>
              <a:avLst/>
              <a:gdLst/>
              <a:ahLst/>
              <a:cxnLst/>
              <a:rect l="l" t="t" r="r" b="b"/>
              <a:pathLst>
                <a:path w="7011" h="1530" extrusionOk="0">
                  <a:moveTo>
                    <a:pt x="4334" y="0"/>
                  </a:moveTo>
                  <a:lnTo>
                    <a:pt x="3442" y="128"/>
                  </a:lnTo>
                  <a:lnTo>
                    <a:pt x="2549" y="255"/>
                  </a:lnTo>
                  <a:lnTo>
                    <a:pt x="1657" y="510"/>
                  </a:lnTo>
                  <a:lnTo>
                    <a:pt x="892" y="892"/>
                  </a:lnTo>
                  <a:lnTo>
                    <a:pt x="0" y="1275"/>
                  </a:lnTo>
                  <a:lnTo>
                    <a:pt x="0" y="1402"/>
                  </a:lnTo>
                  <a:lnTo>
                    <a:pt x="0" y="1530"/>
                  </a:lnTo>
                  <a:lnTo>
                    <a:pt x="128" y="1530"/>
                  </a:lnTo>
                  <a:lnTo>
                    <a:pt x="1785" y="1147"/>
                  </a:lnTo>
                  <a:lnTo>
                    <a:pt x="3569" y="892"/>
                  </a:lnTo>
                  <a:lnTo>
                    <a:pt x="5226" y="765"/>
                  </a:lnTo>
                  <a:lnTo>
                    <a:pt x="7011" y="765"/>
                  </a:lnTo>
                  <a:lnTo>
                    <a:pt x="7011" y="637"/>
                  </a:lnTo>
                  <a:lnTo>
                    <a:pt x="7011" y="510"/>
                  </a:lnTo>
                  <a:lnTo>
                    <a:pt x="6118" y="255"/>
                  </a:lnTo>
                  <a:lnTo>
                    <a:pt x="5354" y="128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6790945" y="3664960"/>
              <a:ext cx="131036" cy="25752"/>
            </a:xfrm>
            <a:custGeom>
              <a:avLst/>
              <a:gdLst/>
              <a:ahLst/>
              <a:cxnLst/>
              <a:rect l="l" t="t" r="r" b="b"/>
              <a:pathLst>
                <a:path w="7139" h="1403" extrusionOk="0">
                  <a:moveTo>
                    <a:pt x="3442" y="1"/>
                  </a:moveTo>
                  <a:lnTo>
                    <a:pt x="2550" y="256"/>
                  </a:lnTo>
                  <a:lnTo>
                    <a:pt x="1658" y="510"/>
                  </a:lnTo>
                  <a:lnTo>
                    <a:pt x="893" y="765"/>
                  </a:lnTo>
                  <a:lnTo>
                    <a:pt x="128" y="1148"/>
                  </a:lnTo>
                  <a:lnTo>
                    <a:pt x="1" y="1275"/>
                  </a:lnTo>
                  <a:lnTo>
                    <a:pt x="1" y="1403"/>
                  </a:lnTo>
                  <a:lnTo>
                    <a:pt x="128" y="1403"/>
                  </a:lnTo>
                  <a:lnTo>
                    <a:pt x="1913" y="1148"/>
                  </a:lnTo>
                  <a:lnTo>
                    <a:pt x="3570" y="893"/>
                  </a:lnTo>
                  <a:lnTo>
                    <a:pt x="5227" y="765"/>
                  </a:lnTo>
                  <a:lnTo>
                    <a:pt x="7011" y="638"/>
                  </a:lnTo>
                  <a:lnTo>
                    <a:pt x="7139" y="638"/>
                  </a:lnTo>
                  <a:lnTo>
                    <a:pt x="7011" y="510"/>
                  </a:lnTo>
                  <a:lnTo>
                    <a:pt x="6246" y="128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7214413" y="3498848"/>
              <a:ext cx="72539" cy="74888"/>
            </a:xfrm>
            <a:custGeom>
              <a:avLst/>
              <a:gdLst/>
              <a:ahLst/>
              <a:cxnLst/>
              <a:rect l="l" t="t" r="r" b="b"/>
              <a:pathLst>
                <a:path w="3952" h="4080" extrusionOk="0">
                  <a:moveTo>
                    <a:pt x="1785" y="1"/>
                  </a:moveTo>
                  <a:lnTo>
                    <a:pt x="1403" y="128"/>
                  </a:lnTo>
                  <a:lnTo>
                    <a:pt x="1020" y="256"/>
                  </a:lnTo>
                  <a:lnTo>
                    <a:pt x="638" y="511"/>
                  </a:lnTo>
                  <a:lnTo>
                    <a:pt x="255" y="765"/>
                  </a:lnTo>
                  <a:lnTo>
                    <a:pt x="128" y="1148"/>
                  </a:lnTo>
                  <a:lnTo>
                    <a:pt x="0" y="1530"/>
                  </a:lnTo>
                  <a:lnTo>
                    <a:pt x="0" y="2295"/>
                  </a:lnTo>
                  <a:lnTo>
                    <a:pt x="255" y="2932"/>
                  </a:lnTo>
                  <a:lnTo>
                    <a:pt x="638" y="3570"/>
                  </a:lnTo>
                  <a:lnTo>
                    <a:pt x="1275" y="3952"/>
                  </a:lnTo>
                  <a:lnTo>
                    <a:pt x="1657" y="4080"/>
                  </a:lnTo>
                  <a:lnTo>
                    <a:pt x="2040" y="4080"/>
                  </a:lnTo>
                  <a:lnTo>
                    <a:pt x="2422" y="3952"/>
                  </a:lnTo>
                  <a:lnTo>
                    <a:pt x="2932" y="3825"/>
                  </a:lnTo>
                  <a:lnTo>
                    <a:pt x="3314" y="3570"/>
                  </a:lnTo>
                  <a:lnTo>
                    <a:pt x="3569" y="3315"/>
                  </a:lnTo>
                  <a:lnTo>
                    <a:pt x="3824" y="2932"/>
                  </a:lnTo>
                  <a:lnTo>
                    <a:pt x="3952" y="2550"/>
                  </a:lnTo>
                  <a:lnTo>
                    <a:pt x="3952" y="1785"/>
                  </a:lnTo>
                  <a:lnTo>
                    <a:pt x="3697" y="1148"/>
                  </a:lnTo>
                  <a:lnTo>
                    <a:pt x="3187" y="511"/>
                  </a:lnTo>
                  <a:lnTo>
                    <a:pt x="2550" y="128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6765211" y="3505878"/>
              <a:ext cx="149758" cy="93592"/>
            </a:xfrm>
            <a:custGeom>
              <a:avLst/>
              <a:gdLst/>
              <a:ahLst/>
              <a:cxnLst/>
              <a:rect l="l" t="t" r="r" b="b"/>
              <a:pathLst>
                <a:path w="8159" h="5099" extrusionOk="0">
                  <a:moveTo>
                    <a:pt x="2040" y="765"/>
                  </a:moveTo>
                  <a:lnTo>
                    <a:pt x="2677" y="892"/>
                  </a:lnTo>
                  <a:lnTo>
                    <a:pt x="3569" y="1147"/>
                  </a:lnTo>
                  <a:lnTo>
                    <a:pt x="5099" y="2167"/>
                  </a:lnTo>
                  <a:lnTo>
                    <a:pt x="6501" y="3314"/>
                  </a:lnTo>
                  <a:lnTo>
                    <a:pt x="7903" y="4589"/>
                  </a:lnTo>
                  <a:lnTo>
                    <a:pt x="4972" y="4206"/>
                  </a:lnTo>
                  <a:lnTo>
                    <a:pt x="3824" y="3951"/>
                  </a:lnTo>
                  <a:lnTo>
                    <a:pt x="2677" y="3697"/>
                  </a:lnTo>
                  <a:lnTo>
                    <a:pt x="2040" y="3442"/>
                  </a:lnTo>
                  <a:lnTo>
                    <a:pt x="1530" y="3187"/>
                  </a:lnTo>
                  <a:lnTo>
                    <a:pt x="1148" y="2804"/>
                  </a:lnTo>
                  <a:lnTo>
                    <a:pt x="893" y="2422"/>
                  </a:lnTo>
                  <a:lnTo>
                    <a:pt x="638" y="1657"/>
                  </a:lnTo>
                  <a:lnTo>
                    <a:pt x="638" y="1402"/>
                  </a:lnTo>
                  <a:lnTo>
                    <a:pt x="765" y="1147"/>
                  </a:lnTo>
                  <a:lnTo>
                    <a:pt x="1020" y="892"/>
                  </a:lnTo>
                  <a:lnTo>
                    <a:pt x="1530" y="765"/>
                  </a:lnTo>
                  <a:close/>
                  <a:moveTo>
                    <a:pt x="1657" y="0"/>
                  </a:moveTo>
                  <a:lnTo>
                    <a:pt x="1148" y="128"/>
                  </a:lnTo>
                  <a:lnTo>
                    <a:pt x="765" y="382"/>
                  </a:lnTo>
                  <a:lnTo>
                    <a:pt x="383" y="637"/>
                  </a:lnTo>
                  <a:lnTo>
                    <a:pt x="128" y="1147"/>
                  </a:lnTo>
                  <a:lnTo>
                    <a:pt x="0" y="1657"/>
                  </a:lnTo>
                  <a:lnTo>
                    <a:pt x="0" y="2167"/>
                  </a:lnTo>
                  <a:lnTo>
                    <a:pt x="128" y="2549"/>
                  </a:lnTo>
                  <a:lnTo>
                    <a:pt x="383" y="2932"/>
                  </a:lnTo>
                  <a:lnTo>
                    <a:pt x="1020" y="3569"/>
                  </a:lnTo>
                  <a:lnTo>
                    <a:pt x="1912" y="4079"/>
                  </a:lnTo>
                  <a:lnTo>
                    <a:pt x="3315" y="4589"/>
                  </a:lnTo>
                  <a:lnTo>
                    <a:pt x="4844" y="4844"/>
                  </a:lnTo>
                  <a:lnTo>
                    <a:pt x="7903" y="5099"/>
                  </a:lnTo>
                  <a:lnTo>
                    <a:pt x="8158" y="5099"/>
                  </a:lnTo>
                  <a:lnTo>
                    <a:pt x="8158" y="4844"/>
                  </a:lnTo>
                  <a:lnTo>
                    <a:pt x="8158" y="4716"/>
                  </a:lnTo>
                  <a:lnTo>
                    <a:pt x="7266" y="3442"/>
                  </a:lnTo>
                  <a:lnTo>
                    <a:pt x="6119" y="2294"/>
                  </a:lnTo>
                  <a:lnTo>
                    <a:pt x="4972" y="1275"/>
                  </a:lnTo>
                  <a:lnTo>
                    <a:pt x="3569" y="382"/>
                  </a:lnTo>
                  <a:lnTo>
                    <a:pt x="2550" y="128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905590" y="3482475"/>
              <a:ext cx="138048" cy="116995"/>
            </a:xfrm>
            <a:custGeom>
              <a:avLst/>
              <a:gdLst/>
              <a:ahLst/>
              <a:cxnLst/>
              <a:rect l="l" t="t" r="r" b="b"/>
              <a:pathLst>
                <a:path w="7521" h="6374" extrusionOk="0">
                  <a:moveTo>
                    <a:pt x="6119" y="638"/>
                  </a:moveTo>
                  <a:lnTo>
                    <a:pt x="6501" y="893"/>
                  </a:lnTo>
                  <a:lnTo>
                    <a:pt x="6628" y="1148"/>
                  </a:lnTo>
                  <a:lnTo>
                    <a:pt x="6756" y="1403"/>
                  </a:lnTo>
                  <a:lnTo>
                    <a:pt x="6628" y="2167"/>
                  </a:lnTo>
                  <a:lnTo>
                    <a:pt x="6501" y="2677"/>
                  </a:lnTo>
                  <a:lnTo>
                    <a:pt x="6119" y="3060"/>
                  </a:lnTo>
                  <a:lnTo>
                    <a:pt x="5736" y="3442"/>
                  </a:lnTo>
                  <a:lnTo>
                    <a:pt x="5226" y="3824"/>
                  </a:lnTo>
                  <a:lnTo>
                    <a:pt x="4079" y="4334"/>
                  </a:lnTo>
                  <a:lnTo>
                    <a:pt x="3059" y="4717"/>
                  </a:lnTo>
                  <a:lnTo>
                    <a:pt x="255" y="5736"/>
                  </a:lnTo>
                  <a:lnTo>
                    <a:pt x="1402" y="4207"/>
                  </a:lnTo>
                  <a:lnTo>
                    <a:pt x="2422" y="2805"/>
                  </a:lnTo>
                  <a:lnTo>
                    <a:pt x="3697" y="1530"/>
                  </a:lnTo>
                  <a:lnTo>
                    <a:pt x="4461" y="1020"/>
                  </a:lnTo>
                  <a:lnTo>
                    <a:pt x="5099" y="765"/>
                  </a:lnTo>
                  <a:lnTo>
                    <a:pt x="5609" y="638"/>
                  </a:lnTo>
                  <a:close/>
                  <a:moveTo>
                    <a:pt x="5481" y="0"/>
                  </a:moveTo>
                  <a:lnTo>
                    <a:pt x="4971" y="128"/>
                  </a:lnTo>
                  <a:lnTo>
                    <a:pt x="4461" y="255"/>
                  </a:lnTo>
                  <a:lnTo>
                    <a:pt x="3569" y="765"/>
                  </a:lnTo>
                  <a:lnTo>
                    <a:pt x="2422" y="1912"/>
                  </a:lnTo>
                  <a:lnTo>
                    <a:pt x="1530" y="3187"/>
                  </a:lnTo>
                  <a:lnTo>
                    <a:pt x="638" y="4462"/>
                  </a:lnTo>
                  <a:lnTo>
                    <a:pt x="0" y="5991"/>
                  </a:lnTo>
                  <a:lnTo>
                    <a:pt x="0" y="6119"/>
                  </a:lnTo>
                  <a:lnTo>
                    <a:pt x="128" y="6246"/>
                  </a:lnTo>
                  <a:lnTo>
                    <a:pt x="383" y="6374"/>
                  </a:lnTo>
                  <a:lnTo>
                    <a:pt x="3314" y="5354"/>
                  </a:lnTo>
                  <a:lnTo>
                    <a:pt x="4716" y="4844"/>
                  </a:lnTo>
                  <a:lnTo>
                    <a:pt x="6119" y="3952"/>
                  </a:lnTo>
                  <a:lnTo>
                    <a:pt x="6756" y="3315"/>
                  </a:lnTo>
                  <a:lnTo>
                    <a:pt x="7266" y="2550"/>
                  </a:lnTo>
                  <a:lnTo>
                    <a:pt x="7393" y="2040"/>
                  </a:lnTo>
                  <a:lnTo>
                    <a:pt x="7521" y="1657"/>
                  </a:lnTo>
                  <a:lnTo>
                    <a:pt x="7393" y="1148"/>
                  </a:lnTo>
                  <a:lnTo>
                    <a:pt x="7138" y="765"/>
                  </a:lnTo>
                  <a:lnTo>
                    <a:pt x="6756" y="383"/>
                  </a:lnTo>
                  <a:lnTo>
                    <a:pt x="6373" y="128"/>
                  </a:lnTo>
                  <a:lnTo>
                    <a:pt x="58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521897" y="1964076"/>
              <a:ext cx="889061" cy="1504376"/>
            </a:xfrm>
            <a:custGeom>
              <a:avLst/>
              <a:gdLst/>
              <a:ahLst/>
              <a:cxnLst/>
              <a:rect l="l" t="t" r="r" b="b"/>
              <a:pathLst>
                <a:path w="48437" h="81960" extrusionOk="0">
                  <a:moveTo>
                    <a:pt x="32376" y="1"/>
                  </a:moveTo>
                  <a:lnTo>
                    <a:pt x="29954" y="2677"/>
                  </a:lnTo>
                  <a:lnTo>
                    <a:pt x="27532" y="5227"/>
                  </a:lnTo>
                  <a:lnTo>
                    <a:pt x="22306" y="10453"/>
                  </a:lnTo>
                  <a:lnTo>
                    <a:pt x="17080" y="15551"/>
                  </a:lnTo>
                  <a:lnTo>
                    <a:pt x="11982" y="20650"/>
                  </a:lnTo>
                  <a:lnTo>
                    <a:pt x="9687" y="23072"/>
                  </a:lnTo>
                  <a:lnTo>
                    <a:pt x="7521" y="25621"/>
                  </a:lnTo>
                  <a:lnTo>
                    <a:pt x="5481" y="27915"/>
                  </a:lnTo>
                  <a:lnTo>
                    <a:pt x="3824" y="30337"/>
                  </a:lnTo>
                  <a:lnTo>
                    <a:pt x="2295" y="32631"/>
                  </a:lnTo>
                  <a:lnTo>
                    <a:pt x="1275" y="34926"/>
                  </a:lnTo>
                  <a:lnTo>
                    <a:pt x="765" y="36073"/>
                  </a:lnTo>
                  <a:lnTo>
                    <a:pt x="510" y="37093"/>
                  </a:lnTo>
                  <a:lnTo>
                    <a:pt x="255" y="38240"/>
                  </a:lnTo>
                  <a:lnTo>
                    <a:pt x="128" y="39259"/>
                  </a:lnTo>
                  <a:lnTo>
                    <a:pt x="0" y="40534"/>
                  </a:lnTo>
                  <a:lnTo>
                    <a:pt x="128" y="41936"/>
                  </a:lnTo>
                  <a:lnTo>
                    <a:pt x="510" y="44868"/>
                  </a:lnTo>
                  <a:lnTo>
                    <a:pt x="1275" y="48182"/>
                  </a:lnTo>
                  <a:lnTo>
                    <a:pt x="2167" y="51496"/>
                  </a:lnTo>
                  <a:lnTo>
                    <a:pt x="3314" y="55065"/>
                  </a:lnTo>
                  <a:lnTo>
                    <a:pt x="4716" y="58634"/>
                  </a:lnTo>
                  <a:lnTo>
                    <a:pt x="6119" y="62203"/>
                  </a:lnTo>
                  <a:lnTo>
                    <a:pt x="7648" y="65644"/>
                  </a:lnTo>
                  <a:lnTo>
                    <a:pt x="10707" y="72018"/>
                  </a:lnTo>
                  <a:lnTo>
                    <a:pt x="13256" y="77244"/>
                  </a:lnTo>
                  <a:lnTo>
                    <a:pt x="15933" y="81960"/>
                  </a:lnTo>
                  <a:lnTo>
                    <a:pt x="19502" y="80175"/>
                  </a:lnTo>
                  <a:lnTo>
                    <a:pt x="37602" y="71125"/>
                  </a:lnTo>
                  <a:lnTo>
                    <a:pt x="35435" y="66919"/>
                  </a:lnTo>
                  <a:lnTo>
                    <a:pt x="30591" y="57359"/>
                  </a:lnTo>
                  <a:lnTo>
                    <a:pt x="28042" y="51751"/>
                  </a:lnTo>
                  <a:lnTo>
                    <a:pt x="25748" y="46525"/>
                  </a:lnTo>
                  <a:lnTo>
                    <a:pt x="24856" y="44230"/>
                  </a:lnTo>
                  <a:lnTo>
                    <a:pt x="24091" y="42064"/>
                  </a:lnTo>
                  <a:lnTo>
                    <a:pt x="23581" y="40407"/>
                  </a:lnTo>
                  <a:lnTo>
                    <a:pt x="23326" y="39004"/>
                  </a:lnTo>
                  <a:lnTo>
                    <a:pt x="23326" y="38367"/>
                  </a:lnTo>
                  <a:lnTo>
                    <a:pt x="23836" y="37220"/>
                  </a:lnTo>
                  <a:lnTo>
                    <a:pt x="24601" y="35818"/>
                  </a:lnTo>
                  <a:lnTo>
                    <a:pt x="25748" y="34161"/>
                  </a:lnTo>
                  <a:lnTo>
                    <a:pt x="27150" y="32249"/>
                  </a:lnTo>
                  <a:lnTo>
                    <a:pt x="30591" y="28043"/>
                  </a:lnTo>
                  <a:lnTo>
                    <a:pt x="34543" y="23072"/>
                  </a:lnTo>
                  <a:lnTo>
                    <a:pt x="38622" y="17591"/>
                  </a:lnTo>
                  <a:lnTo>
                    <a:pt x="40661" y="14786"/>
                  </a:lnTo>
                  <a:lnTo>
                    <a:pt x="42573" y="11855"/>
                  </a:lnTo>
                  <a:lnTo>
                    <a:pt x="44358" y="8923"/>
                  </a:lnTo>
                  <a:lnTo>
                    <a:pt x="46015" y="5991"/>
                  </a:lnTo>
                  <a:lnTo>
                    <a:pt x="47289" y="2932"/>
                  </a:lnTo>
                  <a:lnTo>
                    <a:pt x="48436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811998" y="3218108"/>
              <a:ext cx="339255" cy="173143"/>
            </a:xfrm>
            <a:custGeom>
              <a:avLst/>
              <a:gdLst/>
              <a:ahLst/>
              <a:cxnLst/>
              <a:rect l="l" t="t" r="r" b="b"/>
              <a:pathLst>
                <a:path w="18483" h="9433" extrusionOk="0">
                  <a:moveTo>
                    <a:pt x="18483" y="0"/>
                  </a:moveTo>
                  <a:lnTo>
                    <a:pt x="16061" y="1020"/>
                  </a:lnTo>
                  <a:lnTo>
                    <a:pt x="12237" y="2932"/>
                  </a:lnTo>
                  <a:lnTo>
                    <a:pt x="6119" y="6118"/>
                  </a:lnTo>
                  <a:lnTo>
                    <a:pt x="128" y="9305"/>
                  </a:lnTo>
                  <a:lnTo>
                    <a:pt x="1" y="9305"/>
                  </a:lnTo>
                  <a:lnTo>
                    <a:pt x="1" y="9432"/>
                  </a:lnTo>
                  <a:lnTo>
                    <a:pt x="128" y="9432"/>
                  </a:lnTo>
                  <a:lnTo>
                    <a:pt x="6374" y="6373"/>
                  </a:lnTo>
                  <a:lnTo>
                    <a:pt x="12492" y="3314"/>
                  </a:lnTo>
                  <a:lnTo>
                    <a:pt x="16189" y="1402"/>
                  </a:lnTo>
                  <a:lnTo>
                    <a:pt x="184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6912602" y="2008532"/>
              <a:ext cx="465593" cy="1204914"/>
            </a:xfrm>
            <a:custGeom>
              <a:avLst/>
              <a:gdLst/>
              <a:ahLst/>
              <a:cxnLst/>
              <a:rect l="l" t="t" r="r" b="b"/>
              <a:pathLst>
                <a:path w="25366" h="65645" extrusionOk="0">
                  <a:moveTo>
                    <a:pt x="25238" y="0"/>
                  </a:moveTo>
                  <a:lnTo>
                    <a:pt x="21287" y="6501"/>
                  </a:lnTo>
                  <a:lnTo>
                    <a:pt x="17081" y="12747"/>
                  </a:lnTo>
                  <a:lnTo>
                    <a:pt x="12620" y="18738"/>
                  </a:lnTo>
                  <a:lnTo>
                    <a:pt x="7903" y="24728"/>
                  </a:lnTo>
                  <a:lnTo>
                    <a:pt x="3060" y="30209"/>
                  </a:lnTo>
                  <a:lnTo>
                    <a:pt x="2040" y="31484"/>
                  </a:lnTo>
                  <a:lnTo>
                    <a:pt x="1148" y="32759"/>
                  </a:lnTo>
                  <a:lnTo>
                    <a:pt x="511" y="34161"/>
                  </a:lnTo>
                  <a:lnTo>
                    <a:pt x="256" y="34925"/>
                  </a:lnTo>
                  <a:lnTo>
                    <a:pt x="128" y="35690"/>
                  </a:lnTo>
                  <a:lnTo>
                    <a:pt x="1" y="36582"/>
                  </a:lnTo>
                  <a:lnTo>
                    <a:pt x="128" y="37475"/>
                  </a:lnTo>
                  <a:lnTo>
                    <a:pt x="256" y="38367"/>
                  </a:lnTo>
                  <a:lnTo>
                    <a:pt x="511" y="39132"/>
                  </a:lnTo>
                  <a:lnTo>
                    <a:pt x="1020" y="40916"/>
                  </a:lnTo>
                  <a:lnTo>
                    <a:pt x="1658" y="42573"/>
                  </a:lnTo>
                  <a:lnTo>
                    <a:pt x="4462" y="49711"/>
                  </a:lnTo>
                  <a:lnTo>
                    <a:pt x="6119" y="53535"/>
                  </a:lnTo>
                  <a:lnTo>
                    <a:pt x="7903" y="57232"/>
                  </a:lnTo>
                  <a:lnTo>
                    <a:pt x="9815" y="60928"/>
                  </a:lnTo>
                  <a:lnTo>
                    <a:pt x="10835" y="62840"/>
                  </a:lnTo>
                  <a:lnTo>
                    <a:pt x="12492" y="65517"/>
                  </a:lnTo>
                  <a:lnTo>
                    <a:pt x="12620" y="65644"/>
                  </a:lnTo>
                  <a:lnTo>
                    <a:pt x="12492" y="65389"/>
                  </a:lnTo>
                  <a:lnTo>
                    <a:pt x="10453" y="61948"/>
                  </a:lnTo>
                  <a:lnTo>
                    <a:pt x="8668" y="58506"/>
                  </a:lnTo>
                  <a:lnTo>
                    <a:pt x="6884" y="54937"/>
                  </a:lnTo>
                  <a:lnTo>
                    <a:pt x="5354" y="51241"/>
                  </a:lnTo>
                  <a:lnTo>
                    <a:pt x="3825" y="47544"/>
                  </a:lnTo>
                  <a:lnTo>
                    <a:pt x="2422" y="43848"/>
                  </a:lnTo>
                  <a:lnTo>
                    <a:pt x="1020" y="40151"/>
                  </a:lnTo>
                  <a:lnTo>
                    <a:pt x="638" y="39132"/>
                  </a:lnTo>
                  <a:lnTo>
                    <a:pt x="511" y="38239"/>
                  </a:lnTo>
                  <a:lnTo>
                    <a:pt x="383" y="37220"/>
                  </a:lnTo>
                  <a:lnTo>
                    <a:pt x="256" y="36200"/>
                  </a:lnTo>
                  <a:lnTo>
                    <a:pt x="511" y="35180"/>
                  </a:lnTo>
                  <a:lnTo>
                    <a:pt x="765" y="34288"/>
                  </a:lnTo>
                  <a:lnTo>
                    <a:pt x="1148" y="33396"/>
                  </a:lnTo>
                  <a:lnTo>
                    <a:pt x="1658" y="32504"/>
                  </a:lnTo>
                  <a:lnTo>
                    <a:pt x="2805" y="31102"/>
                  </a:lnTo>
                  <a:lnTo>
                    <a:pt x="3952" y="29699"/>
                  </a:lnTo>
                  <a:lnTo>
                    <a:pt x="6501" y="26895"/>
                  </a:lnTo>
                  <a:lnTo>
                    <a:pt x="8923" y="23964"/>
                  </a:lnTo>
                  <a:lnTo>
                    <a:pt x="11345" y="20904"/>
                  </a:lnTo>
                  <a:lnTo>
                    <a:pt x="13639" y="17845"/>
                  </a:lnTo>
                  <a:lnTo>
                    <a:pt x="15934" y="14786"/>
                  </a:lnTo>
                  <a:lnTo>
                    <a:pt x="18483" y="11217"/>
                  </a:lnTo>
                  <a:lnTo>
                    <a:pt x="20777" y="7521"/>
                  </a:lnTo>
                  <a:lnTo>
                    <a:pt x="23199" y="3824"/>
                  </a:lnTo>
                  <a:lnTo>
                    <a:pt x="25366" y="128"/>
                  </a:lnTo>
                  <a:lnTo>
                    <a:pt x="252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6879856" y="2679994"/>
              <a:ext cx="332226" cy="755712"/>
            </a:xfrm>
            <a:custGeom>
              <a:avLst/>
              <a:gdLst/>
              <a:ahLst/>
              <a:cxnLst/>
              <a:rect l="l" t="t" r="r" b="b"/>
              <a:pathLst>
                <a:path w="18100" h="41172" extrusionOk="0">
                  <a:moveTo>
                    <a:pt x="3824" y="0"/>
                  </a:moveTo>
                  <a:lnTo>
                    <a:pt x="0" y="41171"/>
                  </a:lnTo>
                  <a:lnTo>
                    <a:pt x="18100" y="32121"/>
                  </a:lnTo>
                  <a:lnTo>
                    <a:pt x="15933" y="27915"/>
                  </a:lnTo>
                  <a:lnTo>
                    <a:pt x="11089" y="18355"/>
                  </a:lnTo>
                  <a:lnTo>
                    <a:pt x="8540" y="12747"/>
                  </a:lnTo>
                  <a:lnTo>
                    <a:pt x="6246" y="7521"/>
                  </a:lnTo>
                  <a:lnTo>
                    <a:pt x="5354" y="5226"/>
                  </a:lnTo>
                  <a:lnTo>
                    <a:pt x="4589" y="3060"/>
                  </a:lnTo>
                  <a:lnTo>
                    <a:pt x="4079" y="140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7067022" y="3671972"/>
              <a:ext cx="666800" cy="823570"/>
            </a:xfrm>
            <a:custGeom>
              <a:avLst/>
              <a:gdLst/>
              <a:ahLst/>
              <a:cxnLst/>
              <a:rect l="l" t="t" r="r" b="b"/>
              <a:pathLst>
                <a:path w="36328" h="44869" extrusionOk="0">
                  <a:moveTo>
                    <a:pt x="26640" y="1"/>
                  </a:moveTo>
                  <a:lnTo>
                    <a:pt x="4589" y="7266"/>
                  </a:lnTo>
                  <a:lnTo>
                    <a:pt x="10962" y="24601"/>
                  </a:lnTo>
                  <a:lnTo>
                    <a:pt x="12364" y="28425"/>
                  </a:lnTo>
                  <a:lnTo>
                    <a:pt x="6883" y="33524"/>
                  </a:lnTo>
                  <a:lnTo>
                    <a:pt x="2932" y="37348"/>
                  </a:lnTo>
                  <a:lnTo>
                    <a:pt x="1402" y="38877"/>
                  </a:lnTo>
                  <a:lnTo>
                    <a:pt x="638" y="39770"/>
                  </a:lnTo>
                  <a:lnTo>
                    <a:pt x="383" y="40407"/>
                  </a:lnTo>
                  <a:lnTo>
                    <a:pt x="128" y="41172"/>
                  </a:lnTo>
                  <a:lnTo>
                    <a:pt x="0" y="42064"/>
                  </a:lnTo>
                  <a:lnTo>
                    <a:pt x="0" y="42829"/>
                  </a:lnTo>
                  <a:lnTo>
                    <a:pt x="128" y="43594"/>
                  </a:lnTo>
                  <a:lnTo>
                    <a:pt x="383" y="44231"/>
                  </a:lnTo>
                  <a:lnTo>
                    <a:pt x="638" y="44741"/>
                  </a:lnTo>
                  <a:lnTo>
                    <a:pt x="892" y="44868"/>
                  </a:lnTo>
                  <a:lnTo>
                    <a:pt x="1147" y="44868"/>
                  </a:lnTo>
                  <a:lnTo>
                    <a:pt x="2932" y="44358"/>
                  </a:lnTo>
                  <a:lnTo>
                    <a:pt x="7011" y="43084"/>
                  </a:lnTo>
                  <a:lnTo>
                    <a:pt x="18737" y="39260"/>
                  </a:lnTo>
                  <a:lnTo>
                    <a:pt x="24983" y="37093"/>
                  </a:lnTo>
                  <a:lnTo>
                    <a:pt x="30591" y="35053"/>
                  </a:lnTo>
                  <a:lnTo>
                    <a:pt x="34543" y="33524"/>
                  </a:lnTo>
                  <a:lnTo>
                    <a:pt x="35690" y="33014"/>
                  </a:lnTo>
                  <a:lnTo>
                    <a:pt x="36327" y="32759"/>
                  </a:lnTo>
                  <a:lnTo>
                    <a:pt x="36327" y="32377"/>
                  </a:lnTo>
                  <a:lnTo>
                    <a:pt x="36200" y="31612"/>
                  </a:lnTo>
                  <a:lnTo>
                    <a:pt x="35690" y="29063"/>
                  </a:lnTo>
                  <a:lnTo>
                    <a:pt x="34798" y="25621"/>
                  </a:lnTo>
                  <a:lnTo>
                    <a:pt x="33523" y="21542"/>
                  </a:lnTo>
                  <a:lnTo>
                    <a:pt x="32376" y="17591"/>
                  </a:lnTo>
                  <a:lnTo>
                    <a:pt x="28552" y="5609"/>
                  </a:lnTo>
                  <a:lnTo>
                    <a:pt x="2664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7067022" y="3994837"/>
              <a:ext cx="666800" cy="500706"/>
            </a:xfrm>
            <a:custGeom>
              <a:avLst/>
              <a:gdLst/>
              <a:ahLst/>
              <a:cxnLst/>
              <a:rect l="l" t="t" r="r" b="b"/>
              <a:pathLst>
                <a:path w="36328" h="27279" extrusionOk="0">
                  <a:moveTo>
                    <a:pt x="32376" y="1"/>
                  </a:moveTo>
                  <a:lnTo>
                    <a:pt x="10962" y="7139"/>
                  </a:lnTo>
                  <a:lnTo>
                    <a:pt x="12364" y="10963"/>
                  </a:lnTo>
                  <a:lnTo>
                    <a:pt x="6883" y="16061"/>
                  </a:lnTo>
                  <a:lnTo>
                    <a:pt x="2932" y="19758"/>
                  </a:lnTo>
                  <a:lnTo>
                    <a:pt x="1402" y="21287"/>
                  </a:lnTo>
                  <a:lnTo>
                    <a:pt x="638" y="22180"/>
                  </a:lnTo>
                  <a:lnTo>
                    <a:pt x="383" y="22817"/>
                  </a:lnTo>
                  <a:lnTo>
                    <a:pt x="128" y="23582"/>
                  </a:lnTo>
                  <a:lnTo>
                    <a:pt x="0" y="24474"/>
                  </a:lnTo>
                  <a:lnTo>
                    <a:pt x="0" y="25239"/>
                  </a:lnTo>
                  <a:lnTo>
                    <a:pt x="128" y="26004"/>
                  </a:lnTo>
                  <a:lnTo>
                    <a:pt x="383" y="26641"/>
                  </a:lnTo>
                  <a:lnTo>
                    <a:pt x="638" y="27151"/>
                  </a:lnTo>
                  <a:lnTo>
                    <a:pt x="892" y="27278"/>
                  </a:lnTo>
                  <a:lnTo>
                    <a:pt x="1147" y="27278"/>
                  </a:lnTo>
                  <a:lnTo>
                    <a:pt x="2932" y="26768"/>
                  </a:lnTo>
                  <a:lnTo>
                    <a:pt x="7011" y="25494"/>
                  </a:lnTo>
                  <a:lnTo>
                    <a:pt x="18737" y="21670"/>
                  </a:lnTo>
                  <a:lnTo>
                    <a:pt x="24983" y="19503"/>
                  </a:lnTo>
                  <a:lnTo>
                    <a:pt x="30591" y="17463"/>
                  </a:lnTo>
                  <a:lnTo>
                    <a:pt x="34543" y="15934"/>
                  </a:lnTo>
                  <a:lnTo>
                    <a:pt x="35690" y="15424"/>
                  </a:lnTo>
                  <a:lnTo>
                    <a:pt x="36327" y="15169"/>
                  </a:lnTo>
                  <a:lnTo>
                    <a:pt x="36327" y="14659"/>
                  </a:lnTo>
                  <a:lnTo>
                    <a:pt x="36200" y="13512"/>
                  </a:lnTo>
                  <a:lnTo>
                    <a:pt x="35308" y="10198"/>
                  </a:lnTo>
                  <a:lnTo>
                    <a:pt x="34033" y="5482"/>
                  </a:lnTo>
                  <a:lnTo>
                    <a:pt x="32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7067022" y="4067376"/>
              <a:ext cx="666800" cy="428167"/>
            </a:xfrm>
            <a:custGeom>
              <a:avLst/>
              <a:gdLst/>
              <a:ahLst/>
              <a:cxnLst/>
              <a:rect l="l" t="t" r="r" b="b"/>
              <a:pathLst>
                <a:path w="36328" h="23327" extrusionOk="0">
                  <a:moveTo>
                    <a:pt x="33523" y="0"/>
                  </a:moveTo>
                  <a:lnTo>
                    <a:pt x="12364" y="6883"/>
                  </a:lnTo>
                  <a:lnTo>
                    <a:pt x="6883" y="11982"/>
                  </a:lnTo>
                  <a:lnTo>
                    <a:pt x="2932" y="15806"/>
                  </a:lnTo>
                  <a:lnTo>
                    <a:pt x="1402" y="17335"/>
                  </a:lnTo>
                  <a:lnTo>
                    <a:pt x="638" y="18228"/>
                  </a:lnTo>
                  <a:lnTo>
                    <a:pt x="383" y="18865"/>
                  </a:lnTo>
                  <a:lnTo>
                    <a:pt x="128" y="19630"/>
                  </a:lnTo>
                  <a:lnTo>
                    <a:pt x="0" y="20522"/>
                  </a:lnTo>
                  <a:lnTo>
                    <a:pt x="0" y="21287"/>
                  </a:lnTo>
                  <a:lnTo>
                    <a:pt x="128" y="22052"/>
                  </a:lnTo>
                  <a:lnTo>
                    <a:pt x="383" y="22689"/>
                  </a:lnTo>
                  <a:lnTo>
                    <a:pt x="638" y="23199"/>
                  </a:lnTo>
                  <a:lnTo>
                    <a:pt x="892" y="23326"/>
                  </a:lnTo>
                  <a:lnTo>
                    <a:pt x="1147" y="23326"/>
                  </a:lnTo>
                  <a:lnTo>
                    <a:pt x="2932" y="22816"/>
                  </a:lnTo>
                  <a:lnTo>
                    <a:pt x="7011" y="21542"/>
                  </a:lnTo>
                  <a:lnTo>
                    <a:pt x="18737" y="17718"/>
                  </a:lnTo>
                  <a:lnTo>
                    <a:pt x="24983" y="15551"/>
                  </a:lnTo>
                  <a:lnTo>
                    <a:pt x="30591" y="13511"/>
                  </a:lnTo>
                  <a:lnTo>
                    <a:pt x="34543" y="11982"/>
                  </a:lnTo>
                  <a:lnTo>
                    <a:pt x="35690" y="11472"/>
                  </a:lnTo>
                  <a:lnTo>
                    <a:pt x="36327" y="11217"/>
                  </a:lnTo>
                  <a:lnTo>
                    <a:pt x="36327" y="10835"/>
                  </a:lnTo>
                  <a:lnTo>
                    <a:pt x="36200" y="10070"/>
                  </a:lnTo>
                  <a:lnTo>
                    <a:pt x="35690" y="7521"/>
                  </a:lnTo>
                  <a:lnTo>
                    <a:pt x="34798" y="4079"/>
                  </a:lnTo>
                  <a:lnTo>
                    <a:pt x="33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7085726" y="4266234"/>
              <a:ext cx="613002" cy="203575"/>
            </a:xfrm>
            <a:custGeom>
              <a:avLst/>
              <a:gdLst/>
              <a:ahLst/>
              <a:cxnLst/>
              <a:rect l="l" t="t" r="r" b="b"/>
              <a:pathLst>
                <a:path w="33397" h="11091" extrusionOk="0">
                  <a:moveTo>
                    <a:pt x="33396" y="1"/>
                  </a:moveTo>
                  <a:lnTo>
                    <a:pt x="26641" y="2168"/>
                  </a:lnTo>
                  <a:lnTo>
                    <a:pt x="16699" y="5354"/>
                  </a:lnTo>
                  <a:lnTo>
                    <a:pt x="6884" y="8668"/>
                  </a:lnTo>
                  <a:lnTo>
                    <a:pt x="128" y="10963"/>
                  </a:lnTo>
                  <a:lnTo>
                    <a:pt x="1" y="11090"/>
                  </a:lnTo>
                  <a:lnTo>
                    <a:pt x="128" y="11090"/>
                  </a:lnTo>
                  <a:lnTo>
                    <a:pt x="6884" y="8923"/>
                  </a:lnTo>
                  <a:lnTo>
                    <a:pt x="16826" y="5737"/>
                  </a:lnTo>
                  <a:lnTo>
                    <a:pt x="26768" y="2423"/>
                  </a:lnTo>
                  <a:lnTo>
                    <a:pt x="33396" y="128"/>
                  </a:lnTo>
                  <a:lnTo>
                    <a:pt x="333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7111478" y="4362157"/>
              <a:ext cx="109965" cy="56166"/>
            </a:xfrm>
            <a:custGeom>
              <a:avLst/>
              <a:gdLst/>
              <a:ahLst/>
              <a:cxnLst/>
              <a:rect l="l" t="t" r="r" b="b"/>
              <a:pathLst>
                <a:path w="5991" h="3060" extrusionOk="0">
                  <a:moveTo>
                    <a:pt x="892" y="1"/>
                  </a:moveTo>
                  <a:lnTo>
                    <a:pt x="0" y="256"/>
                  </a:lnTo>
                  <a:lnTo>
                    <a:pt x="1785" y="256"/>
                  </a:lnTo>
                  <a:lnTo>
                    <a:pt x="2549" y="383"/>
                  </a:lnTo>
                  <a:lnTo>
                    <a:pt x="3442" y="766"/>
                  </a:lnTo>
                  <a:lnTo>
                    <a:pt x="4079" y="1148"/>
                  </a:lnTo>
                  <a:lnTo>
                    <a:pt x="4844" y="1658"/>
                  </a:lnTo>
                  <a:lnTo>
                    <a:pt x="5354" y="2295"/>
                  </a:lnTo>
                  <a:lnTo>
                    <a:pt x="5863" y="3060"/>
                  </a:lnTo>
                  <a:lnTo>
                    <a:pt x="5991" y="3060"/>
                  </a:lnTo>
                  <a:lnTo>
                    <a:pt x="5608" y="2295"/>
                  </a:lnTo>
                  <a:lnTo>
                    <a:pt x="5099" y="1530"/>
                  </a:lnTo>
                  <a:lnTo>
                    <a:pt x="4461" y="1020"/>
                  </a:lnTo>
                  <a:lnTo>
                    <a:pt x="3696" y="511"/>
                  </a:lnTo>
                  <a:lnTo>
                    <a:pt x="2804" y="128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7256519" y="4207755"/>
              <a:ext cx="128705" cy="21072"/>
            </a:xfrm>
            <a:custGeom>
              <a:avLst/>
              <a:gdLst/>
              <a:ahLst/>
              <a:cxnLst/>
              <a:rect l="l" t="t" r="r" b="b"/>
              <a:pathLst>
                <a:path w="7012" h="1148" extrusionOk="0">
                  <a:moveTo>
                    <a:pt x="2678" y="0"/>
                  </a:moveTo>
                  <a:lnTo>
                    <a:pt x="1785" y="128"/>
                  </a:lnTo>
                  <a:lnTo>
                    <a:pt x="893" y="255"/>
                  </a:lnTo>
                  <a:lnTo>
                    <a:pt x="1" y="510"/>
                  </a:lnTo>
                  <a:lnTo>
                    <a:pt x="1" y="765"/>
                  </a:lnTo>
                  <a:lnTo>
                    <a:pt x="1785" y="765"/>
                  </a:lnTo>
                  <a:lnTo>
                    <a:pt x="3570" y="892"/>
                  </a:lnTo>
                  <a:lnTo>
                    <a:pt x="5227" y="1020"/>
                  </a:lnTo>
                  <a:lnTo>
                    <a:pt x="7011" y="1147"/>
                  </a:lnTo>
                  <a:lnTo>
                    <a:pt x="7011" y="1020"/>
                  </a:lnTo>
                  <a:lnTo>
                    <a:pt x="6246" y="637"/>
                  </a:lnTo>
                  <a:lnTo>
                    <a:pt x="5482" y="255"/>
                  </a:lnTo>
                  <a:lnTo>
                    <a:pt x="4589" y="128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7228454" y="4231139"/>
              <a:ext cx="131036" cy="21072"/>
            </a:xfrm>
            <a:custGeom>
              <a:avLst/>
              <a:gdLst/>
              <a:ahLst/>
              <a:cxnLst/>
              <a:rect l="l" t="t" r="r" b="b"/>
              <a:pathLst>
                <a:path w="7139" h="1148" extrusionOk="0">
                  <a:moveTo>
                    <a:pt x="2804" y="1"/>
                  </a:moveTo>
                  <a:lnTo>
                    <a:pt x="1785" y="128"/>
                  </a:lnTo>
                  <a:lnTo>
                    <a:pt x="892" y="256"/>
                  </a:lnTo>
                  <a:lnTo>
                    <a:pt x="128" y="511"/>
                  </a:lnTo>
                  <a:lnTo>
                    <a:pt x="0" y="638"/>
                  </a:lnTo>
                  <a:lnTo>
                    <a:pt x="0" y="766"/>
                  </a:lnTo>
                  <a:lnTo>
                    <a:pt x="3569" y="766"/>
                  </a:lnTo>
                  <a:lnTo>
                    <a:pt x="5354" y="893"/>
                  </a:lnTo>
                  <a:lnTo>
                    <a:pt x="7011" y="1148"/>
                  </a:lnTo>
                  <a:lnTo>
                    <a:pt x="7138" y="1148"/>
                  </a:lnTo>
                  <a:lnTo>
                    <a:pt x="7138" y="1020"/>
                  </a:lnTo>
                  <a:lnTo>
                    <a:pt x="6373" y="511"/>
                  </a:lnTo>
                  <a:lnTo>
                    <a:pt x="5481" y="256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200371" y="4252192"/>
              <a:ext cx="131036" cy="23421"/>
            </a:xfrm>
            <a:custGeom>
              <a:avLst/>
              <a:gdLst/>
              <a:ahLst/>
              <a:cxnLst/>
              <a:rect l="l" t="t" r="r" b="b"/>
              <a:pathLst>
                <a:path w="7139" h="1276" extrusionOk="0">
                  <a:moveTo>
                    <a:pt x="2805" y="1"/>
                  </a:moveTo>
                  <a:lnTo>
                    <a:pt x="1913" y="128"/>
                  </a:lnTo>
                  <a:lnTo>
                    <a:pt x="1020" y="383"/>
                  </a:lnTo>
                  <a:lnTo>
                    <a:pt x="128" y="638"/>
                  </a:lnTo>
                  <a:lnTo>
                    <a:pt x="1" y="766"/>
                  </a:lnTo>
                  <a:lnTo>
                    <a:pt x="128" y="766"/>
                  </a:lnTo>
                  <a:lnTo>
                    <a:pt x="128" y="893"/>
                  </a:lnTo>
                  <a:lnTo>
                    <a:pt x="1913" y="766"/>
                  </a:lnTo>
                  <a:lnTo>
                    <a:pt x="3570" y="893"/>
                  </a:lnTo>
                  <a:lnTo>
                    <a:pt x="5354" y="1021"/>
                  </a:lnTo>
                  <a:lnTo>
                    <a:pt x="7011" y="1276"/>
                  </a:lnTo>
                  <a:lnTo>
                    <a:pt x="7139" y="1148"/>
                  </a:lnTo>
                  <a:lnTo>
                    <a:pt x="6374" y="638"/>
                  </a:lnTo>
                  <a:lnTo>
                    <a:pt x="5482" y="383"/>
                  </a:lnTo>
                  <a:lnTo>
                    <a:pt x="4589" y="12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7174638" y="4275595"/>
              <a:ext cx="128705" cy="21072"/>
            </a:xfrm>
            <a:custGeom>
              <a:avLst/>
              <a:gdLst/>
              <a:ahLst/>
              <a:cxnLst/>
              <a:rect l="l" t="t" r="r" b="b"/>
              <a:pathLst>
                <a:path w="7012" h="1148" extrusionOk="0">
                  <a:moveTo>
                    <a:pt x="2677" y="1"/>
                  </a:moveTo>
                  <a:lnTo>
                    <a:pt x="1785" y="128"/>
                  </a:lnTo>
                  <a:lnTo>
                    <a:pt x="893" y="256"/>
                  </a:lnTo>
                  <a:lnTo>
                    <a:pt x="1" y="510"/>
                  </a:lnTo>
                  <a:lnTo>
                    <a:pt x="1" y="765"/>
                  </a:lnTo>
                  <a:lnTo>
                    <a:pt x="1785" y="765"/>
                  </a:lnTo>
                  <a:lnTo>
                    <a:pt x="3570" y="893"/>
                  </a:lnTo>
                  <a:lnTo>
                    <a:pt x="5227" y="1020"/>
                  </a:lnTo>
                  <a:lnTo>
                    <a:pt x="7011" y="1148"/>
                  </a:lnTo>
                  <a:lnTo>
                    <a:pt x="7011" y="1020"/>
                  </a:lnTo>
                  <a:lnTo>
                    <a:pt x="6246" y="638"/>
                  </a:lnTo>
                  <a:lnTo>
                    <a:pt x="5481" y="256"/>
                  </a:lnTo>
                  <a:lnTo>
                    <a:pt x="4589" y="12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7616828" y="4177340"/>
              <a:ext cx="72539" cy="74870"/>
            </a:xfrm>
            <a:custGeom>
              <a:avLst/>
              <a:gdLst/>
              <a:ahLst/>
              <a:cxnLst/>
              <a:rect l="l" t="t" r="r" b="b"/>
              <a:pathLst>
                <a:path w="3952" h="4079" extrusionOk="0">
                  <a:moveTo>
                    <a:pt x="1785" y="0"/>
                  </a:moveTo>
                  <a:lnTo>
                    <a:pt x="1275" y="128"/>
                  </a:lnTo>
                  <a:lnTo>
                    <a:pt x="892" y="255"/>
                  </a:lnTo>
                  <a:lnTo>
                    <a:pt x="510" y="510"/>
                  </a:lnTo>
                  <a:lnTo>
                    <a:pt x="255" y="892"/>
                  </a:lnTo>
                  <a:lnTo>
                    <a:pt x="128" y="1147"/>
                  </a:lnTo>
                  <a:lnTo>
                    <a:pt x="0" y="1912"/>
                  </a:lnTo>
                  <a:lnTo>
                    <a:pt x="128" y="2677"/>
                  </a:lnTo>
                  <a:lnTo>
                    <a:pt x="383" y="3314"/>
                  </a:lnTo>
                  <a:lnTo>
                    <a:pt x="1020" y="3824"/>
                  </a:lnTo>
                  <a:lnTo>
                    <a:pt x="1275" y="3951"/>
                  </a:lnTo>
                  <a:lnTo>
                    <a:pt x="1657" y="4079"/>
                  </a:lnTo>
                  <a:lnTo>
                    <a:pt x="2167" y="4079"/>
                  </a:lnTo>
                  <a:lnTo>
                    <a:pt x="2549" y="3951"/>
                  </a:lnTo>
                  <a:lnTo>
                    <a:pt x="3059" y="3824"/>
                  </a:lnTo>
                  <a:lnTo>
                    <a:pt x="3314" y="3569"/>
                  </a:lnTo>
                  <a:lnTo>
                    <a:pt x="3569" y="3187"/>
                  </a:lnTo>
                  <a:lnTo>
                    <a:pt x="3824" y="2932"/>
                  </a:lnTo>
                  <a:lnTo>
                    <a:pt x="3952" y="2167"/>
                  </a:lnTo>
                  <a:lnTo>
                    <a:pt x="3824" y="1402"/>
                  </a:lnTo>
                  <a:lnTo>
                    <a:pt x="3442" y="765"/>
                  </a:lnTo>
                  <a:lnTo>
                    <a:pt x="2932" y="255"/>
                  </a:lnTo>
                  <a:lnTo>
                    <a:pt x="2549" y="128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172306" y="4109482"/>
              <a:ext cx="142728" cy="109983"/>
            </a:xfrm>
            <a:custGeom>
              <a:avLst/>
              <a:gdLst/>
              <a:ahLst/>
              <a:cxnLst/>
              <a:rect l="l" t="t" r="r" b="b"/>
              <a:pathLst>
                <a:path w="7776" h="5992" extrusionOk="0">
                  <a:moveTo>
                    <a:pt x="1785" y="638"/>
                  </a:moveTo>
                  <a:lnTo>
                    <a:pt x="2422" y="765"/>
                  </a:lnTo>
                  <a:lnTo>
                    <a:pt x="2932" y="893"/>
                  </a:lnTo>
                  <a:lnTo>
                    <a:pt x="3697" y="1403"/>
                  </a:lnTo>
                  <a:lnTo>
                    <a:pt x="5099" y="2550"/>
                  </a:lnTo>
                  <a:lnTo>
                    <a:pt x="6246" y="3952"/>
                  </a:lnTo>
                  <a:lnTo>
                    <a:pt x="7393" y="5482"/>
                  </a:lnTo>
                  <a:lnTo>
                    <a:pt x="4589" y="4589"/>
                  </a:lnTo>
                  <a:lnTo>
                    <a:pt x="3569" y="4207"/>
                  </a:lnTo>
                  <a:lnTo>
                    <a:pt x="2422" y="3697"/>
                  </a:lnTo>
                  <a:lnTo>
                    <a:pt x="1912" y="3442"/>
                  </a:lnTo>
                  <a:lnTo>
                    <a:pt x="1402" y="3060"/>
                  </a:lnTo>
                  <a:lnTo>
                    <a:pt x="1020" y="2677"/>
                  </a:lnTo>
                  <a:lnTo>
                    <a:pt x="892" y="2168"/>
                  </a:lnTo>
                  <a:lnTo>
                    <a:pt x="765" y="1403"/>
                  </a:lnTo>
                  <a:lnTo>
                    <a:pt x="765" y="1148"/>
                  </a:lnTo>
                  <a:lnTo>
                    <a:pt x="892" y="893"/>
                  </a:lnTo>
                  <a:lnTo>
                    <a:pt x="1275" y="638"/>
                  </a:lnTo>
                  <a:close/>
                  <a:moveTo>
                    <a:pt x="1530" y="1"/>
                  </a:moveTo>
                  <a:lnTo>
                    <a:pt x="1020" y="128"/>
                  </a:lnTo>
                  <a:lnTo>
                    <a:pt x="637" y="383"/>
                  </a:lnTo>
                  <a:lnTo>
                    <a:pt x="255" y="765"/>
                  </a:lnTo>
                  <a:lnTo>
                    <a:pt x="128" y="1275"/>
                  </a:lnTo>
                  <a:lnTo>
                    <a:pt x="0" y="1785"/>
                  </a:lnTo>
                  <a:lnTo>
                    <a:pt x="128" y="2168"/>
                  </a:lnTo>
                  <a:lnTo>
                    <a:pt x="255" y="2677"/>
                  </a:lnTo>
                  <a:lnTo>
                    <a:pt x="765" y="3442"/>
                  </a:lnTo>
                  <a:lnTo>
                    <a:pt x="1530" y="3952"/>
                  </a:lnTo>
                  <a:lnTo>
                    <a:pt x="2932" y="4717"/>
                  </a:lnTo>
                  <a:lnTo>
                    <a:pt x="4334" y="5227"/>
                  </a:lnTo>
                  <a:lnTo>
                    <a:pt x="7266" y="5991"/>
                  </a:lnTo>
                  <a:lnTo>
                    <a:pt x="7520" y="5991"/>
                  </a:lnTo>
                  <a:lnTo>
                    <a:pt x="7648" y="5737"/>
                  </a:lnTo>
                  <a:lnTo>
                    <a:pt x="7775" y="5609"/>
                  </a:lnTo>
                  <a:lnTo>
                    <a:pt x="7648" y="5609"/>
                  </a:lnTo>
                  <a:lnTo>
                    <a:pt x="7011" y="4207"/>
                  </a:lnTo>
                  <a:lnTo>
                    <a:pt x="6118" y="2932"/>
                  </a:lnTo>
                  <a:lnTo>
                    <a:pt x="4971" y="1658"/>
                  </a:lnTo>
                  <a:lnTo>
                    <a:pt x="3824" y="638"/>
                  </a:lnTo>
                  <a:lnTo>
                    <a:pt x="2932" y="256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7303324" y="4121174"/>
              <a:ext cx="149740" cy="98291"/>
            </a:xfrm>
            <a:custGeom>
              <a:avLst/>
              <a:gdLst/>
              <a:ahLst/>
              <a:cxnLst/>
              <a:rect l="l" t="t" r="r" b="b"/>
              <a:pathLst>
                <a:path w="8158" h="5355" extrusionOk="0">
                  <a:moveTo>
                    <a:pt x="6883" y="766"/>
                  </a:moveTo>
                  <a:lnTo>
                    <a:pt x="7265" y="1148"/>
                  </a:lnTo>
                  <a:lnTo>
                    <a:pt x="7393" y="1276"/>
                  </a:lnTo>
                  <a:lnTo>
                    <a:pt x="7393" y="1658"/>
                  </a:lnTo>
                  <a:lnTo>
                    <a:pt x="7265" y="2295"/>
                  </a:lnTo>
                  <a:lnTo>
                    <a:pt x="7011" y="2805"/>
                  </a:lnTo>
                  <a:lnTo>
                    <a:pt x="6628" y="3188"/>
                  </a:lnTo>
                  <a:lnTo>
                    <a:pt x="6118" y="3443"/>
                  </a:lnTo>
                  <a:lnTo>
                    <a:pt x="5481" y="3697"/>
                  </a:lnTo>
                  <a:lnTo>
                    <a:pt x="4334" y="4080"/>
                  </a:lnTo>
                  <a:lnTo>
                    <a:pt x="3314" y="4207"/>
                  </a:lnTo>
                  <a:lnTo>
                    <a:pt x="3314" y="4335"/>
                  </a:lnTo>
                  <a:lnTo>
                    <a:pt x="382" y="4845"/>
                  </a:lnTo>
                  <a:lnTo>
                    <a:pt x="1657" y="3570"/>
                  </a:lnTo>
                  <a:lnTo>
                    <a:pt x="2932" y="2295"/>
                  </a:lnTo>
                  <a:lnTo>
                    <a:pt x="4461" y="1276"/>
                  </a:lnTo>
                  <a:lnTo>
                    <a:pt x="5354" y="893"/>
                  </a:lnTo>
                  <a:lnTo>
                    <a:pt x="5863" y="766"/>
                  </a:lnTo>
                  <a:close/>
                  <a:moveTo>
                    <a:pt x="5863" y="1"/>
                  </a:moveTo>
                  <a:lnTo>
                    <a:pt x="5354" y="128"/>
                  </a:lnTo>
                  <a:lnTo>
                    <a:pt x="4461" y="511"/>
                  </a:lnTo>
                  <a:lnTo>
                    <a:pt x="3187" y="1403"/>
                  </a:lnTo>
                  <a:lnTo>
                    <a:pt x="1912" y="2423"/>
                  </a:lnTo>
                  <a:lnTo>
                    <a:pt x="892" y="3697"/>
                  </a:lnTo>
                  <a:lnTo>
                    <a:pt x="0" y="4972"/>
                  </a:lnTo>
                  <a:lnTo>
                    <a:pt x="0" y="5100"/>
                  </a:lnTo>
                  <a:lnTo>
                    <a:pt x="128" y="5354"/>
                  </a:lnTo>
                  <a:lnTo>
                    <a:pt x="382" y="5354"/>
                  </a:lnTo>
                  <a:lnTo>
                    <a:pt x="3442" y="4972"/>
                  </a:lnTo>
                  <a:lnTo>
                    <a:pt x="4844" y="4590"/>
                  </a:lnTo>
                  <a:lnTo>
                    <a:pt x="6373" y="4080"/>
                  </a:lnTo>
                  <a:lnTo>
                    <a:pt x="7138" y="3443"/>
                  </a:lnTo>
                  <a:lnTo>
                    <a:pt x="7775" y="2805"/>
                  </a:lnTo>
                  <a:lnTo>
                    <a:pt x="8030" y="2423"/>
                  </a:lnTo>
                  <a:lnTo>
                    <a:pt x="8158" y="1913"/>
                  </a:lnTo>
                  <a:lnTo>
                    <a:pt x="8158" y="1531"/>
                  </a:lnTo>
                  <a:lnTo>
                    <a:pt x="7903" y="1021"/>
                  </a:lnTo>
                  <a:lnTo>
                    <a:pt x="7648" y="511"/>
                  </a:lnTo>
                  <a:lnTo>
                    <a:pt x="7265" y="256"/>
                  </a:lnTo>
                  <a:lnTo>
                    <a:pt x="6883" y="128"/>
                  </a:lnTo>
                  <a:lnTo>
                    <a:pt x="637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940685" y="1964076"/>
              <a:ext cx="720599" cy="2126702"/>
            </a:xfrm>
            <a:custGeom>
              <a:avLst/>
              <a:gdLst/>
              <a:ahLst/>
              <a:cxnLst/>
              <a:rect l="l" t="t" r="r" b="b"/>
              <a:pathLst>
                <a:path w="39259" h="115865" extrusionOk="0">
                  <a:moveTo>
                    <a:pt x="14659" y="1"/>
                  </a:moveTo>
                  <a:lnTo>
                    <a:pt x="15296" y="4972"/>
                  </a:lnTo>
                  <a:lnTo>
                    <a:pt x="15678" y="8541"/>
                  </a:lnTo>
                  <a:lnTo>
                    <a:pt x="15678" y="10198"/>
                  </a:lnTo>
                  <a:lnTo>
                    <a:pt x="13639" y="14659"/>
                  </a:lnTo>
                  <a:lnTo>
                    <a:pt x="11090" y="20012"/>
                  </a:lnTo>
                  <a:lnTo>
                    <a:pt x="8285" y="26131"/>
                  </a:lnTo>
                  <a:lnTo>
                    <a:pt x="6883" y="29317"/>
                  </a:lnTo>
                  <a:lnTo>
                    <a:pt x="5481" y="32759"/>
                  </a:lnTo>
                  <a:lnTo>
                    <a:pt x="4207" y="36200"/>
                  </a:lnTo>
                  <a:lnTo>
                    <a:pt x="3059" y="39769"/>
                  </a:lnTo>
                  <a:lnTo>
                    <a:pt x="2040" y="43211"/>
                  </a:lnTo>
                  <a:lnTo>
                    <a:pt x="1147" y="46780"/>
                  </a:lnTo>
                  <a:lnTo>
                    <a:pt x="510" y="50349"/>
                  </a:lnTo>
                  <a:lnTo>
                    <a:pt x="128" y="53790"/>
                  </a:lnTo>
                  <a:lnTo>
                    <a:pt x="128" y="55447"/>
                  </a:lnTo>
                  <a:lnTo>
                    <a:pt x="0" y="57104"/>
                  </a:lnTo>
                  <a:lnTo>
                    <a:pt x="128" y="58761"/>
                  </a:lnTo>
                  <a:lnTo>
                    <a:pt x="255" y="60418"/>
                  </a:lnTo>
                  <a:lnTo>
                    <a:pt x="1020" y="65644"/>
                  </a:lnTo>
                  <a:lnTo>
                    <a:pt x="1912" y="70870"/>
                  </a:lnTo>
                  <a:lnTo>
                    <a:pt x="2932" y="75841"/>
                  </a:lnTo>
                  <a:lnTo>
                    <a:pt x="4079" y="80813"/>
                  </a:lnTo>
                  <a:lnTo>
                    <a:pt x="5354" y="85656"/>
                  </a:lnTo>
                  <a:lnTo>
                    <a:pt x="6628" y="90245"/>
                  </a:lnTo>
                  <a:lnTo>
                    <a:pt x="7903" y="94579"/>
                  </a:lnTo>
                  <a:lnTo>
                    <a:pt x="9178" y="98530"/>
                  </a:lnTo>
                  <a:lnTo>
                    <a:pt x="11472" y="105668"/>
                  </a:lnTo>
                  <a:lnTo>
                    <a:pt x="13511" y="111021"/>
                  </a:lnTo>
                  <a:lnTo>
                    <a:pt x="15423" y="115865"/>
                  </a:lnTo>
                  <a:lnTo>
                    <a:pt x="39259" y="107962"/>
                  </a:lnTo>
                  <a:lnTo>
                    <a:pt x="37474" y="102481"/>
                  </a:lnTo>
                  <a:lnTo>
                    <a:pt x="35435" y="96618"/>
                  </a:lnTo>
                  <a:lnTo>
                    <a:pt x="33141" y="89353"/>
                  </a:lnTo>
                  <a:lnTo>
                    <a:pt x="30719" y="81322"/>
                  </a:lnTo>
                  <a:lnTo>
                    <a:pt x="28425" y="73165"/>
                  </a:lnTo>
                  <a:lnTo>
                    <a:pt x="26513" y="65262"/>
                  </a:lnTo>
                  <a:lnTo>
                    <a:pt x="25620" y="61693"/>
                  </a:lnTo>
                  <a:lnTo>
                    <a:pt x="25111" y="58379"/>
                  </a:lnTo>
                  <a:lnTo>
                    <a:pt x="24856" y="56594"/>
                  </a:lnTo>
                  <a:lnTo>
                    <a:pt x="24856" y="54428"/>
                  </a:lnTo>
                  <a:lnTo>
                    <a:pt x="24983" y="52006"/>
                  </a:lnTo>
                  <a:lnTo>
                    <a:pt x="25365" y="49456"/>
                  </a:lnTo>
                  <a:lnTo>
                    <a:pt x="25748" y="46652"/>
                  </a:lnTo>
                  <a:lnTo>
                    <a:pt x="26258" y="43848"/>
                  </a:lnTo>
                  <a:lnTo>
                    <a:pt x="27532" y="38112"/>
                  </a:lnTo>
                  <a:lnTo>
                    <a:pt x="28934" y="32631"/>
                  </a:lnTo>
                  <a:lnTo>
                    <a:pt x="30337" y="27915"/>
                  </a:lnTo>
                  <a:lnTo>
                    <a:pt x="31101" y="25876"/>
                  </a:lnTo>
                  <a:lnTo>
                    <a:pt x="31739" y="24346"/>
                  </a:lnTo>
                  <a:lnTo>
                    <a:pt x="32376" y="23072"/>
                  </a:lnTo>
                  <a:lnTo>
                    <a:pt x="32758" y="22434"/>
                  </a:lnTo>
                  <a:lnTo>
                    <a:pt x="33905" y="21160"/>
                  </a:lnTo>
                  <a:lnTo>
                    <a:pt x="34798" y="20012"/>
                  </a:lnTo>
                  <a:lnTo>
                    <a:pt x="35690" y="18738"/>
                  </a:lnTo>
                  <a:lnTo>
                    <a:pt x="36327" y="17463"/>
                  </a:lnTo>
                  <a:lnTo>
                    <a:pt x="36837" y="16316"/>
                  </a:lnTo>
                  <a:lnTo>
                    <a:pt x="37347" y="14914"/>
                  </a:lnTo>
                  <a:lnTo>
                    <a:pt x="37602" y="13639"/>
                  </a:lnTo>
                  <a:lnTo>
                    <a:pt x="37729" y="12237"/>
                  </a:lnTo>
                  <a:lnTo>
                    <a:pt x="37857" y="10962"/>
                  </a:lnTo>
                  <a:lnTo>
                    <a:pt x="37729" y="9433"/>
                  </a:lnTo>
                  <a:lnTo>
                    <a:pt x="37602" y="8031"/>
                  </a:lnTo>
                  <a:lnTo>
                    <a:pt x="37220" y="6501"/>
                  </a:lnTo>
                  <a:lnTo>
                    <a:pt x="36837" y="4972"/>
                  </a:lnTo>
                  <a:lnTo>
                    <a:pt x="36200" y="3315"/>
                  </a:lnTo>
                  <a:lnTo>
                    <a:pt x="35563" y="1658"/>
                  </a:lnTo>
                  <a:lnTo>
                    <a:pt x="34798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7209732" y="3863837"/>
              <a:ext cx="409445" cy="138048"/>
            </a:xfrm>
            <a:custGeom>
              <a:avLst/>
              <a:gdLst/>
              <a:ahLst/>
              <a:cxnLst/>
              <a:rect l="l" t="t" r="r" b="b"/>
              <a:pathLst>
                <a:path w="22307" h="7521" extrusionOk="0">
                  <a:moveTo>
                    <a:pt x="22307" y="0"/>
                  </a:moveTo>
                  <a:lnTo>
                    <a:pt x="18865" y="1020"/>
                  </a:lnTo>
                  <a:lnTo>
                    <a:pt x="12364" y="3059"/>
                  </a:lnTo>
                  <a:lnTo>
                    <a:pt x="5354" y="5481"/>
                  </a:lnTo>
                  <a:lnTo>
                    <a:pt x="1" y="7393"/>
                  </a:lnTo>
                  <a:lnTo>
                    <a:pt x="1" y="7520"/>
                  </a:lnTo>
                  <a:lnTo>
                    <a:pt x="128" y="7520"/>
                  </a:lnTo>
                  <a:lnTo>
                    <a:pt x="8668" y="4844"/>
                  </a:lnTo>
                  <a:lnTo>
                    <a:pt x="15296" y="2677"/>
                  </a:lnTo>
                  <a:lnTo>
                    <a:pt x="20012" y="1020"/>
                  </a:lnTo>
                  <a:lnTo>
                    <a:pt x="22307" y="127"/>
                  </a:lnTo>
                  <a:lnTo>
                    <a:pt x="2230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7193360" y="1964076"/>
              <a:ext cx="72539" cy="142728"/>
            </a:xfrm>
            <a:custGeom>
              <a:avLst/>
              <a:gdLst/>
              <a:ahLst/>
              <a:cxnLst/>
              <a:rect l="l" t="t" r="r" b="b"/>
              <a:pathLst>
                <a:path w="3952" h="7776" extrusionOk="0">
                  <a:moveTo>
                    <a:pt x="255" y="1"/>
                  </a:moveTo>
                  <a:lnTo>
                    <a:pt x="128" y="128"/>
                  </a:lnTo>
                  <a:lnTo>
                    <a:pt x="0" y="383"/>
                  </a:lnTo>
                  <a:lnTo>
                    <a:pt x="0" y="893"/>
                  </a:lnTo>
                  <a:lnTo>
                    <a:pt x="128" y="2550"/>
                  </a:lnTo>
                  <a:lnTo>
                    <a:pt x="383" y="4844"/>
                  </a:lnTo>
                  <a:lnTo>
                    <a:pt x="638" y="5991"/>
                  </a:lnTo>
                  <a:lnTo>
                    <a:pt x="1020" y="6884"/>
                  </a:lnTo>
                  <a:lnTo>
                    <a:pt x="1275" y="7266"/>
                  </a:lnTo>
                  <a:lnTo>
                    <a:pt x="1530" y="7521"/>
                  </a:lnTo>
                  <a:lnTo>
                    <a:pt x="1785" y="7776"/>
                  </a:lnTo>
                  <a:lnTo>
                    <a:pt x="2550" y="7776"/>
                  </a:lnTo>
                  <a:lnTo>
                    <a:pt x="2804" y="7648"/>
                  </a:lnTo>
                  <a:lnTo>
                    <a:pt x="3314" y="7266"/>
                  </a:lnTo>
                  <a:lnTo>
                    <a:pt x="3569" y="6629"/>
                  </a:lnTo>
                  <a:lnTo>
                    <a:pt x="3824" y="5864"/>
                  </a:lnTo>
                  <a:lnTo>
                    <a:pt x="3952" y="4844"/>
                  </a:lnTo>
                  <a:lnTo>
                    <a:pt x="3952" y="3697"/>
                  </a:lnTo>
                  <a:lnTo>
                    <a:pt x="3824" y="1148"/>
                  </a:lnTo>
                  <a:lnTo>
                    <a:pt x="3697" y="383"/>
                  </a:lnTo>
                  <a:lnTo>
                    <a:pt x="3442" y="1"/>
                  </a:lnTo>
                  <a:lnTo>
                    <a:pt x="3314" y="128"/>
                  </a:lnTo>
                  <a:lnTo>
                    <a:pt x="3314" y="765"/>
                  </a:lnTo>
                  <a:lnTo>
                    <a:pt x="3314" y="2295"/>
                  </a:lnTo>
                  <a:lnTo>
                    <a:pt x="3314" y="4589"/>
                  </a:lnTo>
                  <a:lnTo>
                    <a:pt x="3314" y="5609"/>
                  </a:lnTo>
                  <a:lnTo>
                    <a:pt x="3059" y="6501"/>
                  </a:lnTo>
                  <a:lnTo>
                    <a:pt x="2804" y="7139"/>
                  </a:lnTo>
                  <a:lnTo>
                    <a:pt x="2550" y="7394"/>
                  </a:lnTo>
                  <a:lnTo>
                    <a:pt x="2040" y="7394"/>
                  </a:lnTo>
                  <a:lnTo>
                    <a:pt x="1785" y="7266"/>
                  </a:lnTo>
                  <a:lnTo>
                    <a:pt x="1402" y="6629"/>
                  </a:lnTo>
                  <a:lnTo>
                    <a:pt x="1147" y="5864"/>
                  </a:lnTo>
                  <a:lnTo>
                    <a:pt x="893" y="4844"/>
                  </a:lnTo>
                  <a:lnTo>
                    <a:pt x="638" y="2550"/>
                  </a:lnTo>
                  <a:lnTo>
                    <a:pt x="383" y="383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7226105" y="2099775"/>
              <a:ext cx="9379" cy="53835"/>
            </a:xfrm>
            <a:custGeom>
              <a:avLst/>
              <a:gdLst/>
              <a:ahLst/>
              <a:cxnLst/>
              <a:rect l="l" t="t" r="r" b="b"/>
              <a:pathLst>
                <a:path w="511" h="2933" extrusionOk="0">
                  <a:moveTo>
                    <a:pt x="128" y="1"/>
                  </a:moveTo>
                  <a:lnTo>
                    <a:pt x="1" y="128"/>
                  </a:lnTo>
                  <a:lnTo>
                    <a:pt x="1" y="255"/>
                  </a:lnTo>
                  <a:lnTo>
                    <a:pt x="1" y="1658"/>
                  </a:lnTo>
                  <a:lnTo>
                    <a:pt x="1" y="2422"/>
                  </a:lnTo>
                  <a:lnTo>
                    <a:pt x="128" y="2932"/>
                  </a:lnTo>
                  <a:lnTo>
                    <a:pt x="511" y="2932"/>
                  </a:lnTo>
                  <a:lnTo>
                    <a:pt x="511" y="1530"/>
                  </a:lnTo>
                  <a:lnTo>
                    <a:pt x="383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055312" y="2151242"/>
              <a:ext cx="180173" cy="383711"/>
            </a:xfrm>
            <a:custGeom>
              <a:avLst/>
              <a:gdLst/>
              <a:ahLst/>
              <a:cxnLst/>
              <a:rect l="l" t="t" r="r" b="b"/>
              <a:pathLst>
                <a:path w="9816" h="20905" extrusionOk="0">
                  <a:moveTo>
                    <a:pt x="9688" y="1"/>
                  </a:moveTo>
                  <a:lnTo>
                    <a:pt x="9433" y="128"/>
                  </a:lnTo>
                  <a:lnTo>
                    <a:pt x="8031" y="2677"/>
                  </a:lnTo>
                  <a:lnTo>
                    <a:pt x="6502" y="5737"/>
                  </a:lnTo>
                  <a:lnTo>
                    <a:pt x="3442" y="11982"/>
                  </a:lnTo>
                  <a:lnTo>
                    <a:pt x="1148" y="17591"/>
                  </a:lnTo>
                  <a:lnTo>
                    <a:pt x="383" y="19630"/>
                  </a:lnTo>
                  <a:lnTo>
                    <a:pt x="1" y="20905"/>
                  </a:lnTo>
                  <a:lnTo>
                    <a:pt x="128" y="20905"/>
                  </a:lnTo>
                  <a:lnTo>
                    <a:pt x="4080" y="12237"/>
                  </a:lnTo>
                  <a:lnTo>
                    <a:pt x="9816" y="128"/>
                  </a:lnTo>
                  <a:lnTo>
                    <a:pt x="98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359472" y="1989810"/>
              <a:ext cx="255024" cy="1817879"/>
            </a:xfrm>
            <a:custGeom>
              <a:avLst/>
              <a:gdLst/>
              <a:ahLst/>
              <a:cxnLst/>
              <a:rect l="l" t="t" r="r" b="b"/>
              <a:pathLst>
                <a:path w="13894" h="99040" extrusionOk="0">
                  <a:moveTo>
                    <a:pt x="10962" y="1"/>
                  </a:moveTo>
                  <a:lnTo>
                    <a:pt x="10835" y="128"/>
                  </a:lnTo>
                  <a:lnTo>
                    <a:pt x="11982" y="2550"/>
                  </a:lnTo>
                  <a:lnTo>
                    <a:pt x="12874" y="4972"/>
                  </a:lnTo>
                  <a:lnTo>
                    <a:pt x="13256" y="6119"/>
                  </a:lnTo>
                  <a:lnTo>
                    <a:pt x="13511" y="7394"/>
                  </a:lnTo>
                  <a:lnTo>
                    <a:pt x="13639" y="8668"/>
                  </a:lnTo>
                  <a:lnTo>
                    <a:pt x="13766" y="9943"/>
                  </a:lnTo>
                  <a:lnTo>
                    <a:pt x="13639" y="11218"/>
                  </a:lnTo>
                  <a:lnTo>
                    <a:pt x="13384" y="12492"/>
                  </a:lnTo>
                  <a:lnTo>
                    <a:pt x="13001" y="13639"/>
                  </a:lnTo>
                  <a:lnTo>
                    <a:pt x="12492" y="14787"/>
                  </a:lnTo>
                  <a:lnTo>
                    <a:pt x="11217" y="16826"/>
                  </a:lnTo>
                  <a:lnTo>
                    <a:pt x="9942" y="18738"/>
                  </a:lnTo>
                  <a:lnTo>
                    <a:pt x="8795" y="20777"/>
                  </a:lnTo>
                  <a:lnTo>
                    <a:pt x="7775" y="22944"/>
                  </a:lnTo>
                  <a:lnTo>
                    <a:pt x="6756" y="25111"/>
                  </a:lnTo>
                  <a:lnTo>
                    <a:pt x="5863" y="27278"/>
                  </a:lnTo>
                  <a:lnTo>
                    <a:pt x="4334" y="31739"/>
                  </a:lnTo>
                  <a:lnTo>
                    <a:pt x="3059" y="36200"/>
                  </a:lnTo>
                  <a:lnTo>
                    <a:pt x="1785" y="41171"/>
                  </a:lnTo>
                  <a:lnTo>
                    <a:pt x="1147" y="43593"/>
                  </a:lnTo>
                  <a:lnTo>
                    <a:pt x="637" y="46015"/>
                  </a:lnTo>
                  <a:lnTo>
                    <a:pt x="255" y="48564"/>
                  </a:lnTo>
                  <a:lnTo>
                    <a:pt x="0" y="50986"/>
                  </a:lnTo>
                  <a:lnTo>
                    <a:pt x="0" y="53535"/>
                  </a:lnTo>
                  <a:lnTo>
                    <a:pt x="128" y="56085"/>
                  </a:lnTo>
                  <a:lnTo>
                    <a:pt x="637" y="58634"/>
                  </a:lnTo>
                  <a:lnTo>
                    <a:pt x="1020" y="61056"/>
                  </a:lnTo>
                  <a:lnTo>
                    <a:pt x="1657" y="63478"/>
                  </a:lnTo>
                  <a:lnTo>
                    <a:pt x="2295" y="65899"/>
                  </a:lnTo>
                  <a:lnTo>
                    <a:pt x="5099" y="76224"/>
                  </a:lnTo>
                  <a:lnTo>
                    <a:pt x="8413" y="87696"/>
                  </a:lnTo>
                  <a:lnTo>
                    <a:pt x="10197" y="93431"/>
                  </a:lnTo>
                  <a:lnTo>
                    <a:pt x="11982" y="99040"/>
                  </a:lnTo>
                  <a:lnTo>
                    <a:pt x="12109" y="99040"/>
                  </a:lnTo>
                  <a:lnTo>
                    <a:pt x="9050" y="88843"/>
                  </a:lnTo>
                  <a:lnTo>
                    <a:pt x="5991" y="78518"/>
                  </a:lnTo>
                  <a:lnTo>
                    <a:pt x="3187" y="68321"/>
                  </a:lnTo>
                  <a:lnTo>
                    <a:pt x="1785" y="63223"/>
                  </a:lnTo>
                  <a:lnTo>
                    <a:pt x="1147" y="60546"/>
                  </a:lnTo>
                  <a:lnTo>
                    <a:pt x="637" y="57997"/>
                  </a:lnTo>
                  <a:lnTo>
                    <a:pt x="383" y="55320"/>
                  </a:lnTo>
                  <a:lnTo>
                    <a:pt x="255" y="52643"/>
                  </a:lnTo>
                  <a:lnTo>
                    <a:pt x="383" y="49966"/>
                  </a:lnTo>
                  <a:lnTo>
                    <a:pt x="765" y="47290"/>
                  </a:lnTo>
                  <a:lnTo>
                    <a:pt x="1275" y="44868"/>
                  </a:lnTo>
                  <a:lnTo>
                    <a:pt x="1785" y="42319"/>
                  </a:lnTo>
                  <a:lnTo>
                    <a:pt x="3059" y="37348"/>
                  </a:lnTo>
                  <a:lnTo>
                    <a:pt x="4334" y="32759"/>
                  </a:lnTo>
                  <a:lnTo>
                    <a:pt x="5863" y="28170"/>
                  </a:lnTo>
                  <a:lnTo>
                    <a:pt x="6628" y="25876"/>
                  </a:lnTo>
                  <a:lnTo>
                    <a:pt x="7648" y="23709"/>
                  </a:lnTo>
                  <a:lnTo>
                    <a:pt x="8668" y="21542"/>
                  </a:lnTo>
                  <a:lnTo>
                    <a:pt x="9815" y="19375"/>
                  </a:lnTo>
                  <a:lnTo>
                    <a:pt x="11217" y="17208"/>
                  </a:lnTo>
                  <a:lnTo>
                    <a:pt x="12619" y="14914"/>
                  </a:lnTo>
                  <a:lnTo>
                    <a:pt x="13129" y="13767"/>
                  </a:lnTo>
                  <a:lnTo>
                    <a:pt x="13639" y="12620"/>
                  </a:lnTo>
                  <a:lnTo>
                    <a:pt x="13894" y="11472"/>
                  </a:lnTo>
                  <a:lnTo>
                    <a:pt x="13894" y="10198"/>
                  </a:lnTo>
                  <a:lnTo>
                    <a:pt x="13894" y="8923"/>
                  </a:lnTo>
                  <a:lnTo>
                    <a:pt x="13766" y="7521"/>
                  </a:lnTo>
                  <a:lnTo>
                    <a:pt x="13384" y="6246"/>
                  </a:lnTo>
                  <a:lnTo>
                    <a:pt x="13001" y="4972"/>
                  </a:lnTo>
                  <a:lnTo>
                    <a:pt x="12109" y="2550"/>
                  </a:lnTo>
                  <a:lnTo>
                    <a:pt x="10962" y="128"/>
                  </a:lnTo>
                  <a:lnTo>
                    <a:pt x="109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7015555" y="1409590"/>
              <a:ext cx="577889" cy="641067"/>
            </a:xfrm>
            <a:custGeom>
              <a:avLst/>
              <a:gdLst/>
              <a:ahLst/>
              <a:cxnLst/>
              <a:rect l="l" t="t" r="r" b="b"/>
              <a:pathLst>
                <a:path w="31484" h="34926" extrusionOk="0">
                  <a:moveTo>
                    <a:pt x="11599" y="1"/>
                  </a:moveTo>
                  <a:lnTo>
                    <a:pt x="10834" y="128"/>
                  </a:lnTo>
                  <a:lnTo>
                    <a:pt x="9942" y="256"/>
                  </a:lnTo>
                  <a:lnTo>
                    <a:pt x="9177" y="638"/>
                  </a:lnTo>
                  <a:lnTo>
                    <a:pt x="8285" y="1020"/>
                  </a:lnTo>
                  <a:lnTo>
                    <a:pt x="7520" y="1530"/>
                  </a:lnTo>
                  <a:lnTo>
                    <a:pt x="6756" y="2295"/>
                  </a:lnTo>
                  <a:lnTo>
                    <a:pt x="5736" y="3570"/>
                  </a:lnTo>
                  <a:lnTo>
                    <a:pt x="4844" y="4972"/>
                  </a:lnTo>
                  <a:lnTo>
                    <a:pt x="3442" y="7139"/>
                  </a:lnTo>
                  <a:lnTo>
                    <a:pt x="2167" y="9561"/>
                  </a:lnTo>
                  <a:lnTo>
                    <a:pt x="1020" y="11982"/>
                  </a:lnTo>
                  <a:lnTo>
                    <a:pt x="510" y="13130"/>
                  </a:lnTo>
                  <a:lnTo>
                    <a:pt x="255" y="14277"/>
                  </a:lnTo>
                  <a:lnTo>
                    <a:pt x="128" y="14659"/>
                  </a:lnTo>
                  <a:lnTo>
                    <a:pt x="0" y="15806"/>
                  </a:lnTo>
                  <a:lnTo>
                    <a:pt x="128" y="16953"/>
                  </a:lnTo>
                  <a:lnTo>
                    <a:pt x="510" y="18101"/>
                  </a:lnTo>
                  <a:lnTo>
                    <a:pt x="892" y="19120"/>
                  </a:lnTo>
                  <a:lnTo>
                    <a:pt x="1275" y="20013"/>
                  </a:lnTo>
                  <a:lnTo>
                    <a:pt x="2039" y="21415"/>
                  </a:lnTo>
                  <a:lnTo>
                    <a:pt x="2422" y="21925"/>
                  </a:lnTo>
                  <a:lnTo>
                    <a:pt x="2294" y="23072"/>
                  </a:lnTo>
                  <a:lnTo>
                    <a:pt x="2167" y="23582"/>
                  </a:lnTo>
                  <a:lnTo>
                    <a:pt x="1275" y="32631"/>
                  </a:lnTo>
                  <a:lnTo>
                    <a:pt x="1530" y="32886"/>
                  </a:lnTo>
                  <a:lnTo>
                    <a:pt x="1912" y="33141"/>
                  </a:lnTo>
                  <a:lnTo>
                    <a:pt x="3059" y="33651"/>
                  </a:lnTo>
                  <a:lnTo>
                    <a:pt x="4971" y="34034"/>
                  </a:lnTo>
                  <a:lnTo>
                    <a:pt x="7265" y="34416"/>
                  </a:lnTo>
                  <a:lnTo>
                    <a:pt x="9942" y="34798"/>
                  </a:lnTo>
                  <a:lnTo>
                    <a:pt x="12874" y="34926"/>
                  </a:lnTo>
                  <a:lnTo>
                    <a:pt x="16060" y="34926"/>
                  </a:lnTo>
                  <a:lnTo>
                    <a:pt x="19374" y="34543"/>
                  </a:lnTo>
                  <a:lnTo>
                    <a:pt x="21669" y="34288"/>
                  </a:lnTo>
                  <a:lnTo>
                    <a:pt x="23836" y="33779"/>
                  </a:lnTo>
                  <a:lnTo>
                    <a:pt x="26003" y="33141"/>
                  </a:lnTo>
                  <a:lnTo>
                    <a:pt x="28169" y="32377"/>
                  </a:lnTo>
                  <a:lnTo>
                    <a:pt x="28552" y="32249"/>
                  </a:lnTo>
                  <a:lnTo>
                    <a:pt x="30081" y="31484"/>
                  </a:lnTo>
                  <a:lnTo>
                    <a:pt x="31484" y="30719"/>
                  </a:lnTo>
                  <a:lnTo>
                    <a:pt x="30081" y="26641"/>
                  </a:lnTo>
                  <a:lnTo>
                    <a:pt x="28552" y="22434"/>
                  </a:lnTo>
                  <a:lnTo>
                    <a:pt x="26512" y="17463"/>
                  </a:lnTo>
                  <a:lnTo>
                    <a:pt x="26385" y="17081"/>
                  </a:lnTo>
                  <a:lnTo>
                    <a:pt x="25238" y="14404"/>
                  </a:lnTo>
                  <a:lnTo>
                    <a:pt x="23963" y="11855"/>
                  </a:lnTo>
                  <a:lnTo>
                    <a:pt x="22816" y="9433"/>
                  </a:lnTo>
                  <a:lnTo>
                    <a:pt x="21541" y="7394"/>
                  </a:lnTo>
                  <a:lnTo>
                    <a:pt x="20394" y="5737"/>
                  </a:lnTo>
                  <a:lnTo>
                    <a:pt x="19120" y="4207"/>
                  </a:lnTo>
                  <a:lnTo>
                    <a:pt x="17717" y="2932"/>
                  </a:lnTo>
                  <a:lnTo>
                    <a:pt x="16188" y="1658"/>
                  </a:lnTo>
                  <a:lnTo>
                    <a:pt x="14786" y="893"/>
                  </a:lnTo>
                  <a:lnTo>
                    <a:pt x="13384" y="256"/>
                  </a:lnTo>
                  <a:lnTo>
                    <a:pt x="12491" y="128"/>
                  </a:lnTo>
                  <a:lnTo>
                    <a:pt x="11599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7017886" y="1451715"/>
              <a:ext cx="559185" cy="556836"/>
            </a:xfrm>
            <a:custGeom>
              <a:avLst/>
              <a:gdLst/>
              <a:ahLst/>
              <a:cxnLst/>
              <a:rect l="l" t="t" r="r" b="b"/>
              <a:pathLst>
                <a:path w="30465" h="30337" extrusionOk="0">
                  <a:moveTo>
                    <a:pt x="8031" y="0"/>
                  </a:moveTo>
                  <a:lnTo>
                    <a:pt x="7903" y="128"/>
                  </a:lnTo>
                  <a:lnTo>
                    <a:pt x="7776" y="255"/>
                  </a:lnTo>
                  <a:lnTo>
                    <a:pt x="7903" y="510"/>
                  </a:lnTo>
                  <a:lnTo>
                    <a:pt x="8286" y="510"/>
                  </a:lnTo>
                  <a:lnTo>
                    <a:pt x="8286" y="255"/>
                  </a:lnTo>
                  <a:lnTo>
                    <a:pt x="8286" y="128"/>
                  </a:lnTo>
                  <a:lnTo>
                    <a:pt x="8031" y="0"/>
                  </a:lnTo>
                  <a:close/>
                  <a:moveTo>
                    <a:pt x="12110" y="0"/>
                  </a:moveTo>
                  <a:lnTo>
                    <a:pt x="11855" y="128"/>
                  </a:lnTo>
                  <a:lnTo>
                    <a:pt x="11855" y="255"/>
                  </a:lnTo>
                  <a:lnTo>
                    <a:pt x="11855" y="510"/>
                  </a:lnTo>
                  <a:lnTo>
                    <a:pt x="12237" y="510"/>
                  </a:lnTo>
                  <a:lnTo>
                    <a:pt x="12364" y="255"/>
                  </a:lnTo>
                  <a:lnTo>
                    <a:pt x="12237" y="128"/>
                  </a:lnTo>
                  <a:lnTo>
                    <a:pt x="12110" y="0"/>
                  </a:lnTo>
                  <a:close/>
                  <a:moveTo>
                    <a:pt x="16061" y="0"/>
                  </a:moveTo>
                  <a:lnTo>
                    <a:pt x="15933" y="128"/>
                  </a:lnTo>
                  <a:lnTo>
                    <a:pt x="15806" y="255"/>
                  </a:lnTo>
                  <a:lnTo>
                    <a:pt x="15933" y="510"/>
                  </a:lnTo>
                  <a:lnTo>
                    <a:pt x="16316" y="510"/>
                  </a:lnTo>
                  <a:lnTo>
                    <a:pt x="16316" y="255"/>
                  </a:lnTo>
                  <a:lnTo>
                    <a:pt x="16316" y="128"/>
                  </a:lnTo>
                  <a:lnTo>
                    <a:pt x="16061" y="0"/>
                  </a:lnTo>
                  <a:close/>
                  <a:moveTo>
                    <a:pt x="5991" y="2932"/>
                  </a:moveTo>
                  <a:lnTo>
                    <a:pt x="5864" y="3059"/>
                  </a:lnTo>
                  <a:lnTo>
                    <a:pt x="5736" y="3187"/>
                  </a:lnTo>
                  <a:lnTo>
                    <a:pt x="5864" y="3442"/>
                  </a:lnTo>
                  <a:lnTo>
                    <a:pt x="6246" y="3442"/>
                  </a:lnTo>
                  <a:lnTo>
                    <a:pt x="6246" y="3187"/>
                  </a:lnTo>
                  <a:lnTo>
                    <a:pt x="6246" y="3059"/>
                  </a:lnTo>
                  <a:lnTo>
                    <a:pt x="5991" y="2932"/>
                  </a:lnTo>
                  <a:close/>
                  <a:moveTo>
                    <a:pt x="10070" y="2932"/>
                  </a:moveTo>
                  <a:lnTo>
                    <a:pt x="9815" y="3059"/>
                  </a:lnTo>
                  <a:lnTo>
                    <a:pt x="9815" y="3187"/>
                  </a:lnTo>
                  <a:lnTo>
                    <a:pt x="9815" y="3442"/>
                  </a:lnTo>
                  <a:lnTo>
                    <a:pt x="10198" y="3442"/>
                  </a:lnTo>
                  <a:lnTo>
                    <a:pt x="10325" y="3187"/>
                  </a:lnTo>
                  <a:lnTo>
                    <a:pt x="10198" y="3059"/>
                  </a:lnTo>
                  <a:lnTo>
                    <a:pt x="10070" y="2932"/>
                  </a:lnTo>
                  <a:close/>
                  <a:moveTo>
                    <a:pt x="13894" y="2932"/>
                  </a:moveTo>
                  <a:lnTo>
                    <a:pt x="13767" y="3187"/>
                  </a:lnTo>
                  <a:lnTo>
                    <a:pt x="13767" y="3314"/>
                  </a:lnTo>
                  <a:lnTo>
                    <a:pt x="13894" y="3442"/>
                  </a:lnTo>
                  <a:lnTo>
                    <a:pt x="14276" y="3442"/>
                  </a:lnTo>
                  <a:lnTo>
                    <a:pt x="14404" y="3314"/>
                  </a:lnTo>
                  <a:lnTo>
                    <a:pt x="14404" y="3059"/>
                  </a:lnTo>
                  <a:lnTo>
                    <a:pt x="14276" y="2932"/>
                  </a:lnTo>
                  <a:close/>
                  <a:moveTo>
                    <a:pt x="18100" y="2932"/>
                  </a:moveTo>
                  <a:lnTo>
                    <a:pt x="17973" y="3059"/>
                  </a:lnTo>
                  <a:lnTo>
                    <a:pt x="17845" y="3187"/>
                  </a:lnTo>
                  <a:lnTo>
                    <a:pt x="17973" y="3442"/>
                  </a:lnTo>
                  <a:lnTo>
                    <a:pt x="18355" y="3442"/>
                  </a:lnTo>
                  <a:lnTo>
                    <a:pt x="18355" y="3187"/>
                  </a:lnTo>
                  <a:lnTo>
                    <a:pt x="18355" y="3059"/>
                  </a:lnTo>
                  <a:lnTo>
                    <a:pt x="18100" y="2932"/>
                  </a:lnTo>
                  <a:close/>
                  <a:moveTo>
                    <a:pt x="3824" y="5991"/>
                  </a:moveTo>
                  <a:lnTo>
                    <a:pt x="3697" y="6246"/>
                  </a:lnTo>
                  <a:lnTo>
                    <a:pt x="3824" y="6501"/>
                  </a:lnTo>
                  <a:lnTo>
                    <a:pt x="4079" y="6501"/>
                  </a:lnTo>
                  <a:lnTo>
                    <a:pt x="4207" y="6373"/>
                  </a:lnTo>
                  <a:lnTo>
                    <a:pt x="4207" y="6246"/>
                  </a:lnTo>
                  <a:lnTo>
                    <a:pt x="4207" y="5991"/>
                  </a:lnTo>
                  <a:close/>
                  <a:moveTo>
                    <a:pt x="7903" y="5991"/>
                  </a:moveTo>
                  <a:lnTo>
                    <a:pt x="7776" y="6246"/>
                  </a:lnTo>
                  <a:lnTo>
                    <a:pt x="7903" y="6373"/>
                  </a:lnTo>
                  <a:lnTo>
                    <a:pt x="8031" y="6501"/>
                  </a:lnTo>
                  <a:lnTo>
                    <a:pt x="8286" y="6373"/>
                  </a:lnTo>
                  <a:lnTo>
                    <a:pt x="8286" y="6246"/>
                  </a:lnTo>
                  <a:lnTo>
                    <a:pt x="8286" y="5991"/>
                  </a:lnTo>
                  <a:close/>
                  <a:moveTo>
                    <a:pt x="11855" y="5991"/>
                  </a:moveTo>
                  <a:lnTo>
                    <a:pt x="11855" y="6246"/>
                  </a:lnTo>
                  <a:lnTo>
                    <a:pt x="11855" y="6373"/>
                  </a:lnTo>
                  <a:lnTo>
                    <a:pt x="12110" y="6501"/>
                  </a:lnTo>
                  <a:lnTo>
                    <a:pt x="12237" y="6373"/>
                  </a:lnTo>
                  <a:lnTo>
                    <a:pt x="12364" y="6246"/>
                  </a:lnTo>
                  <a:lnTo>
                    <a:pt x="12237" y="5991"/>
                  </a:lnTo>
                  <a:close/>
                  <a:moveTo>
                    <a:pt x="15933" y="5991"/>
                  </a:moveTo>
                  <a:lnTo>
                    <a:pt x="15806" y="6246"/>
                  </a:lnTo>
                  <a:lnTo>
                    <a:pt x="15933" y="6501"/>
                  </a:lnTo>
                  <a:lnTo>
                    <a:pt x="16188" y="6501"/>
                  </a:lnTo>
                  <a:lnTo>
                    <a:pt x="16316" y="6373"/>
                  </a:lnTo>
                  <a:lnTo>
                    <a:pt x="16316" y="6246"/>
                  </a:lnTo>
                  <a:lnTo>
                    <a:pt x="16316" y="5991"/>
                  </a:lnTo>
                  <a:close/>
                  <a:moveTo>
                    <a:pt x="20012" y="5991"/>
                  </a:moveTo>
                  <a:lnTo>
                    <a:pt x="19885" y="6246"/>
                  </a:lnTo>
                  <a:lnTo>
                    <a:pt x="20012" y="6373"/>
                  </a:lnTo>
                  <a:lnTo>
                    <a:pt x="20140" y="6501"/>
                  </a:lnTo>
                  <a:lnTo>
                    <a:pt x="20267" y="6373"/>
                  </a:lnTo>
                  <a:lnTo>
                    <a:pt x="20395" y="6246"/>
                  </a:lnTo>
                  <a:lnTo>
                    <a:pt x="20395" y="5991"/>
                  </a:lnTo>
                  <a:close/>
                  <a:moveTo>
                    <a:pt x="1785" y="8923"/>
                  </a:moveTo>
                  <a:lnTo>
                    <a:pt x="1785" y="9177"/>
                  </a:lnTo>
                  <a:lnTo>
                    <a:pt x="1785" y="9305"/>
                  </a:lnTo>
                  <a:lnTo>
                    <a:pt x="2040" y="9432"/>
                  </a:lnTo>
                  <a:lnTo>
                    <a:pt x="2167" y="9305"/>
                  </a:lnTo>
                  <a:lnTo>
                    <a:pt x="2295" y="9177"/>
                  </a:lnTo>
                  <a:lnTo>
                    <a:pt x="2167" y="8923"/>
                  </a:lnTo>
                  <a:close/>
                  <a:moveTo>
                    <a:pt x="5864" y="8923"/>
                  </a:moveTo>
                  <a:lnTo>
                    <a:pt x="5736" y="9177"/>
                  </a:lnTo>
                  <a:lnTo>
                    <a:pt x="5864" y="9305"/>
                  </a:lnTo>
                  <a:lnTo>
                    <a:pt x="5991" y="9432"/>
                  </a:lnTo>
                  <a:lnTo>
                    <a:pt x="6246" y="9305"/>
                  </a:lnTo>
                  <a:lnTo>
                    <a:pt x="6246" y="9177"/>
                  </a:lnTo>
                  <a:lnTo>
                    <a:pt x="6246" y="8923"/>
                  </a:lnTo>
                  <a:close/>
                  <a:moveTo>
                    <a:pt x="13894" y="8923"/>
                  </a:moveTo>
                  <a:lnTo>
                    <a:pt x="13767" y="9177"/>
                  </a:lnTo>
                  <a:lnTo>
                    <a:pt x="13894" y="9305"/>
                  </a:lnTo>
                  <a:lnTo>
                    <a:pt x="14149" y="9432"/>
                  </a:lnTo>
                  <a:lnTo>
                    <a:pt x="14276" y="9305"/>
                  </a:lnTo>
                  <a:lnTo>
                    <a:pt x="14404" y="9177"/>
                  </a:lnTo>
                  <a:lnTo>
                    <a:pt x="14276" y="8923"/>
                  </a:lnTo>
                  <a:close/>
                  <a:moveTo>
                    <a:pt x="17973" y="8923"/>
                  </a:moveTo>
                  <a:lnTo>
                    <a:pt x="17845" y="9177"/>
                  </a:lnTo>
                  <a:lnTo>
                    <a:pt x="17973" y="9305"/>
                  </a:lnTo>
                  <a:lnTo>
                    <a:pt x="18100" y="9432"/>
                  </a:lnTo>
                  <a:lnTo>
                    <a:pt x="18355" y="9305"/>
                  </a:lnTo>
                  <a:lnTo>
                    <a:pt x="18355" y="9177"/>
                  </a:lnTo>
                  <a:lnTo>
                    <a:pt x="18355" y="8923"/>
                  </a:lnTo>
                  <a:close/>
                  <a:moveTo>
                    <a:pt x="9815" y="8923"/>
                  </a:moveTo>
                  <a:lnTo>
                    <a:pt x="9815" y="9177"/>
                  </a:lnTo>
                  <a:lnTo>
                    <a:pt x="9815" y="9432"/>
                  </a:lnTo>
                  <a:lnTo>
                    <a:pt x="9943" y="9560"/>
                  </a:lnTo>
                  <a:lnTo>
                    <a:pt x="10198" y="9432"/>
                  </a:lnTo>
                  <a:lnTo>
                    <a:pt x="10325" y="9305"/>
                  </a:lnTo>
                  <a:lnTo>
                    <a:pt x="10325" y="9177"/>
                  </a:lnTo>
                  <a:lnTo>
                    <a:pt x="10198" y="9050"/>
                  </a:lnTo>
                  <a:lnTo>
                    <a:pt x="10070" y="8923"/>
                  </a:lnTo>
                  <a:close/>
                  <a:moveTo>
                    <a:pt x="21924" y="8923"/>
                  </a:moveTo>
                  <a:lnTo>
                    <a:pt x="21924" y="9177"/>
                  </a:lnTo>
                  <a:lnTo>
                    <a:pt x="21924" y="9432"/>
                  </a:lnTo>
                  <a:lnTo>
                    <a:pt x="22052" y="9560"/>
                  </a:lnTo>
                  <a:lnTo>
                    <a:pt x="22307" y="9432"/>
                  </a:lnTo>
                  <a:lnTo>
                    <a:pt x="22434" y="9305"/>
                  </a:lnTo>
                  <a:lnTo>
                    <a:pt x="22434" y="9177"/>
                  </a:lnTo>
                  <a:lnTo>
                    <a:pt x="22307" y="9050"/>
                  </a:lnTo>
                  <a:lnTo>
                    <a:pt x="22179" y="8923"/>
                  </a:lnTo>
                  <a:close/>
                  <a:moveTo>
                    <a:pt x="8031" y="11854"/>
                  </a:moveTo>
                  <a:lnTo>
                    <a:pt x="7776" y="11982"/>
                  </a:lnTo>
                  <a:lnTo>
                    <a:pt x="7776" y="12109"/>
                  </a:lnTo>
                  <a:lnTo>
                    <a:pt x="7776" y="12237"/>
                  </a:lnTo>
                  <a:lnTo>
                    <a:pt x="7903" y="12364"/>
                  </a:lnTo>
                  <a:lnTo>
                    <a:pt x="8286" y="12364"/>
                  </a:lnTo>
                  <a:lnTo>
                    <a:pt x="8413" y="12237"/>
                  </a:lnTo>
                  <a:lnTo>
                    <a:pt x="8286" y="11982"/>
                  </a:lnTo>
                  <a:lnTo>
                    <a:pt x="8158" y="11854"/>
                  </a:lnTo>
                  <a:close/>
                  <a:moveTo>
                    <a:pt x="20140" y="11854"/>
                  </a:moveTo>
                  <a:lnTo>
                    <a:pt x="19885" y="11982"/>
                  </a:lnTo>
                  <a:lnTo>
                    <a:pt x="19757" y="12109"/>
                  </a:lnTo>
                  <a:lnTo>
                    <a:pt x="19885" y="12237"/>
                  </a:lnTo>
                  <a:lnTo>
                    <a:pt x="20012" y="12364"/>
                  </a:lnTo>
                  <a:lnTo>
                    <a:pt x="20395" y="12364"/>
                  </a:lnTo>
                  <a:lnTo>
                    <a:pt x="20522" y="12237"/>
                  </a:lnTo>
                  <a:lnTo>
                    <a:pt x="20395" y="11982"/>
                  </a:lnTo>
                  <a:lnTo>
                    <a:pt x="20267" y="11854"/>
                  </a:lnTo>
                  <a:close/>
                  <a:moveTo>
                    <a:pt x="128" y="11982"/>
                  </a:moveTo>
                  <a:lnTo>
                    <a:pt x="1" y="12492"/>
                  </a:lnTo>
                  <a:lnTo>
                    <a:pt x="128" y="12364"/>
                  </a:lnTo>
                  <a:lnTo>
                    <a:pt x="255" y="12237"/>
                  </a:lnTo>
                  <a:lnTo>
                    <a:pt x="128" y="11982"/>
                  </a:lnTo>
                  <a:close/>
                  <a:moveTo>
                    <a:pt x="3952" y="11854"/>
                  </a:moveTo>
                  <a:lnTo>
                    <a:pt x="3824" y="11982"/>
                  </a:lnTo>
                  <a:lnTo>
                    <a:pt x="3697" y="12237"/>
                  </a:lnTo>
                  <a:lnTo>
                    <a:pt x="3824" y="12364"/>
                  </a:lnTo>
                  <a:lnTo>
                    <a:pt x="3952" y="12492"/>
                  </a:lnTo>
                  <a:lnTo>
                    <a:pt x="4207" y="12364"/>
                  </a:lnTo>
                  <a:lnTo>
                    <a:pt x="4207" y="12237"/>
                  </a:lnTo>
                  <a:lnTo>
                    <a:pt x="4207" y="11982"/>
                  </a:lnTo>
                  <a:lnTo>
                    <a:pt x="3952" y="11854"/>
                  </a:lnTo>
                  <a:close/>
                  <a:moveTo>
                    <a:pt x="12110" y="11854"/>
                  </a:moveTo>
                  <a:lnTo>
                    <a:pt x="11855" y="11982"/>
                  </a:lnTo>
                  <a:lnTo>
                    <a:pt x="11855" y="12237"/>
                  </a:lnTo>
                  <a:lnTo>
                    <a:pt x="11855" y="12364"/>
                  </a:lnTo>
                  <a:lnTo>
                    <a:pt x="12110" y="12492"/>
                  </a:lnTo>
                  <a:lnTo>
                    <a:pt x="12237" y="12364"/>
                  </a:lnTo>
                  <a:lnTo>
                    <a:pt x="12364" y="12237"/>
                  </a:lnTo>
                  <a:lnTo>
                    <a:pt x="12237" y="11982"/>
                  </a:lnTo>
                  <a:lnTo>
                    <a:pt x="12110" y="11854"/>
                  </a:lnTo>
                  <a:close/>
                  <a:moveTo>
                    <a:pt x="3952" y="12492"/>
                  </a:moveTo>
                  <a:lnTo>
                    <a:pt x="3952" y="12492"/>
                  </a:lnTo>
                  <a:lnTo>
                    <a:pt x="3952" y="12492"/>
                  </a:lnTo>
                  <a:close/>
                  <a:moveTo>
                    <a:pt x="12110" y="12492"/>
                  </a:moveTo>
                  <a:lnTo>
                    <a:pt x="12110" y="12492"/>
                  </a:lnTo>
                  <a:lnTo>
                    <a:pt x="12110" y="12492"/>
                  </a:lnTo>
                  <a:close/>
                  <a:moveTo>
                    <a:pt x="16061" y="11854"/>
                  </a:moveTo>
                  <a:lnTo>
                    <a:pt x="15933" y="11982"/>
                  </a:lnTo>
                  <a:lnTo>
                    <a:pt x="15806" y="12237"/>
                  </a:lnTo>
                  <a:lnTo>
                    <a:pt x="15933" y="12364"/>
                  </a:lnTo>
                  <a:lnTo>
                    <a:pt x="16061" y="12492"/>
                  </a:lnTo>
                  <a:lnTo>
                    <a:pt x="16316" y="12364"/>
                  </a:lnTo>
                  <a:lnTo>
                    <a:pt x="16316" y="12237"/>
                  </a:lnTo>
                  <a:lnTo>
                    <a:pt x="16316" y="11982"/>
                  </a:lnTo>
                  <a:lnTo>
                    <a:pt x="16061" y="11854"/>
                  </a:lnTo>
                  <a:close/>
                  <a:moveTo>
                    <a:pt x="24219" y="11854"/>
                  </a:moveTo>
                  <a:lnTo>
                    <a:pt x="23964" y="11982"/>
                  </a:lnTo>
                  <a:lnTo>
                    <a:pt x="23964" y="12237"/>
                  </a:lnTo>
                  <a:lnTo>
                    <a:pt x="23964" y="12364"/>
                  </a:lnTo>
                  <a:lnTo>
                    <a:pt x="24219" y="12492"/>
                  </a:lnTo>
                  <a:lnTo>
                    <a:pt x="24346" y="12364"/>
                  </a:lnTo>
                  <a:lnTo>
                    <a:pt x="24473" y="12237"/>
                  </a:lnTo>
                  <a:lnTo>
                    <a:pt x="24346" y="11982"/>
                  </a:lnTo>
                  <a:lnTo>
                    <a:pt x="24219" y="11854"/>
                  </a:lnTo>
                  <a:close/>
                  <a:moveTo>
                    <a:pt x="1785" y="14913"/>
                  </a:moveTo>
                  <a:lnTo>
                    <a:pt x="1658" y="15041"/>
                  </a:lnTo>
                  <a:lnTo>
                    <a:pt x="1658" y="15296"/>
                  </a:lnTo>
                  <a:lnTo>
                    <a:pt x="1785" y="15423"/>
                  </a:lnTo>
                  <a:lnTo>
                    <a:pt x="2040" y="15423"/>
                  </a:lnTo>
                  <a:lnTo>
                    <a:pt x="2167" y="15296"/>
                  </a:lnTo>
                  <a:lnTo>
                    <a:pt x="2295" y="15168"/>
                  </a:lnTo>
                  <a:lnTo>
                    <a:pt x="2295" y="15041"/>
                  </a:lnTo>
                  <a:lnTo>
                    <a:pt x="2167" y="14913"/>
                  </a:lnTo>
                  <a:close/>
                  <a:moveTo>
                    <a:pt x="5864" y="14913"/>
                  </a:moveTo>
                  <a:lnTo>
                    <a:pt x="5736" y="15168"/>
                  </a:lnTo>
                  <a:lnTo>
                    <a:pt x="5864" y="15296"/>
                  </a:lnTo>
                  <a:lnTo>
                    <a:pt x="5991" y="15423"/>
                  </a:lnTo>
                  <a:lnTo>
                    <a:pt x="6246" y="15296"/>
                  </a:lnTo>
                  <a:lnTo>
                    <a:pt x="6246" y="15168"/>
                  </a:lnTo>
                  <a:lnTo>
                    <a:pt x="6246" y="14913"/>
                  </a:lnTo>
                  <a:close/>
                  <a:moveTo>
                    <a:pt x="9815" y="14913"/>
                  </a:moveTo>
                  <a:lnTo>
                    <a:pt x="9815" y="15168"/>
                  </a:lnTo>
                  <a:lnTo>
                    <a:pt x="9815" y="15296"/>
                  </a:lnTo>
                  <a:lnTo>
                    <a:pt x="10070" y="15423"/>
                  </a:lnTo>
                  <a:lnTo>
                    <a:pt x="10198" y="15296"/>
                  </a:lnTo>
                  <a:lnTo>
                    <a:pt x="10325" y="15168"/>
                  </a:lnTo>
                  <a:lnTo>
                    <a:pt x="10198" y="14913"/>
                  </a:lnTo>
                  <a:close/>
                  <a:moveTo>
                    <a:pt x="13894" y="14913"/>
                  </a:moveTo>
                  <a:lnTo>
                    <a:pt x="13767" y="15041"/>
                  </a:lnTo>
                  <a:lnTo>
                    <a:pt x="13767" y="15296"/>
                  </a:lnTo>
                  <a:lnTo>
                    <a:pt x="13894" y="15423"/>
                  </a:lnTo>
                  <a:lnTo>
                    <a:pt x="14149" y="15423"/>
                  </a:lnTo>
                  <a:lnTo>
                    <a:pt x="14276" y="15296"/>
                  </a:lnTo>
                  <a:lnTo>
                    <a:pt x="14404" y="15168"/>
                  </a:lnTo>
                  <a:lnTo>
                    <a:pt x="14404" y="15041"/>
                  </a:lnTo>
                  <a:lnTo>
                    <a:pt x="14276" y="14913"/>
                  </a:lnTo>
                  <a:close/>
                  <a:moveTo>
                    <a:pt x="17973" y="14913"/>
                  </a:moveTo>
                  <a:lnTo>
                    <a:pt x="17845" y="15168"/>
                  </a:lnTo>
                  <a:lnTo>
                    <a:pt x="17973" y="15296"/>
                  </a:lnTo>
                  <a:lnTo>
                    <a:pt x="18100" y="15423"/>
                  </a:lnTo>
                  <a:lnTo>
                    <a:pt x="18355" y="15296"/>
                  </a:lnTo>
                  <a:lnTo>
                    <a:pt x="18355" y="15168"/>
                  </a:lnTo>
                  <a:lnTo>
                    <a:pt x="18355" y="14913"/>
                  </a:lnTo>
                  <a:close/>
                  <a:moveTo>
                    <a:pt x="21924" y="14913"/>
                  </a:moveTo>
                  <a:lnTo>
                    <a:pt x="21924" y="15168"/>
                  </a:lnTo>
                  <a:lnTo>
                    <a:pt x="21924" y="15296"/>
                  </a:lnTo>
                  <a:lnTo>
                    <a:pt x="22179" y="15423"/>
                  </a:lnTo>
                  <a:lnTo>
                    <a:pt x="22307" y="15296"/>
                  </a:lnTo>
                  <a:lnTo>
                    <a:pt x="22434" y="15168"/>
                  </a:lnTo>
                  <a:lnTo>
                    <a:pt x="22307" y="14913"/>
                  </a:lnTo>
                  <a:close/>
                  <a:moveTo>
                    <a:pt x="26003" y="14913"/>
                  </a:moveTo>
                  <a:lnTo>
                    <a:pt x="25876" y="15168"/>
                  </a:lnTo>
                  <a:lnTo>
                    <a:pt x="26003" y="15296"/>
                  </a:lnTo>
                  <a:lnTo>
                    <a:pt x="26131" y="15423"/>
                  </a:lnTo>
                  <a:lnTo>
                    <a:pt x="26385" y="15296"/>
                  </a:lnTo>
                  <a:lnTo>
                    <a:pt x="26258" y="14913"/>
                  </a:lnTo>
                  <a:close/>
                  <a:moveTo>
                    <a:pt x="8031" y="17845"/>
                  </a:moveTo>
                  <a:lnTo>
                    <a:pt x="7903" y="17972"/>
                  </a:lnTo>
                  <a:lnTo>
                    <a:pt x="7776" y="18100"/>
                  </a:lnTo>
                  <a:lnTo>
                    <a:pt x="7903" y="18355"/>
                  </a:lnTo>
                  <a:lnTo>
                    <a:pt x="8286" y="18355"/>
                  </a:lnTo>
                  <a:lnTo>
                    <a:pt x="8286" y="18100"/>
                  </a:lnTo>
                  <a:lnTo>
                    <a:pt x="8286" y="17972"/>
                  </a:lnTo>
                  <a:lnTo>
                    <a:pt x="8031" y="17845"/>
                  </a:lnTo>
                  <a:close/>
                  <a:moveTo>
                    <a:pt x="12110" y="17845"/>
                  </a:moveTo>
                  <a:lnTo>
                    <a:pt x="11855" y="17972"/>
                  </a:lnTo>
                  <a:lnTo>
                    <a:pt x="11855" y="18100"/>
                  </a:lnTo>
                  <a:lnTo>
                    <a:pt x="11855" y="18355"/>
                  </a:lnTo>
                  <a:lnTo>
                    <a:pt x="12237" y="18355"/>
                  </a:lnTo>
                  <a:lnTo>
                    <a:pt x="12364" y="18100"/>
                  </a:lnTo>
                  <a:lnTo>
                    <a:pt x="12237" y="17972"/>
                  </a:lnTo>
                  <a:lnTo>
                    <a:pt x="12110" y="17845"/>
                  </a:lnTo>
                  <a:close/>
                  <a:moveTo>
                    <a:pt x="20140" y="17845"/>
                  </a:moveTo>
                  <a:lnTo>
                    <a:pt x="20012" y="17972"/>
                  </a:lnTo>
                  <a:lnTo>
                    <a:pt x="19885" y="18100"/>
                  </a:lnTo>
                  <a:lnTo>
                    <a:pt x="20012" y="18355"/>
                  </a:lnTo>
                  <a:lnTo>
                    <a:pt x="20267" y="18355"/>
                  </a:lnTo>
                  <a:lnTo>
                    <a:pt x="20395" y="18100"/>
                  </a:lnTo>
                  <a:lnTo>
                    <a:pt x="20395" y="17972"/>
                  </a:lnTo>
                  <a:lnTo>
                    <a:pt x="20140" y="17845"/>
                  </a:lnTo>
                  <a:close/>
                  <a:moveTo>
                    <a:pt x="24219" y="17845"/>
                  </a:moveTo>
                  <a:lnTo>
                    <a:pt x="23964" y="17972"/>
                  </a:lnTo>
                  <a:lnTo>
                    <a:pt x="23964" y="18100"/>
                  </a:lnTo>
                  <a:lnTo>
                    <a:pt x="23964" y="18355"/>
                  </a:lnTo>
                  <a:lnTo>
                    <a:pt x="24346" y="18355"/>
                  </a:lnTo>
                  <a:lnTo>
                    <a:pt x="24473" y="18100"/>
                  </a:lnTo>
                  <a:lnTo>
                    <a:pt x="24346" y="17972"/>
                  </a:lnTo>
                  <a:lnTo>
                    <a:pt x="24219" y="17845"/>
                  </a:lnTo>
                  <a:close/>
                  <a:moveTo>
                    <a:pt x="3952" y="17845"/>
                  </a:moveTo>
                  <a:lnTo>
                    <a:pt x="3824" y="17972"/>
                  </a:lnTo>
                  <a:lnTo>
                    <a:pt x="3697" y="18100"/>
                  </a:lnTo>
                  <a:lnTo>
                    <a:pt x="3824" y="18355"/>
                  </a:lnTo>
                  <a:lnTo>
                    <a:pt x="3952" y="18482"/>
                  </a:lnTo>
                  <a:lnTo>
                    <a:pt x="4079" y="18482"/>
                  </a:lnTo>
                  <a:lnTo>
                    <a:pt x="4207" y="18227"/>
                  </a:lnTo>
                  <a:lnTo>
                    <a:pt x="4207" y="18100"/>
                  </a:lnTo>
                  <a:lnTo>
                    <a:pt x="4207" y="17972"/>
                  </a:lnTo>
                  <a:lnTo>
                    <a:pt x="3952" y="17845"/>
                  </a:lnTo>
                  <a:close/>
                  <a:moveTo>
                    <a:pt x="16061" y="17845"/>
                  </a:moveTo>
                  <a:lnTo>
                    <a:pt x="15933" y="17972"/>
                  </a:lnTo>
                  <a:lnTo>
                    <a:pt x="15806" y="18100"/>
                  </a:lnTo>
                  <a:lnTo>
                    <a:pt x="15933" y="18355"/>
                  </a:lnTo>
                  <a:lnTo>
                    <a:pt x="16061" y="18482"/>
                  </a:lnTo>
                  <a:lnTo>
                    <a:pt x="16188" y="18482"/>
                  </a:lnTo>
                  <a:lnTo>
                    <a:pt x="16316" y="18227"/>
                  </a:lnTo>
                  <a:lnTo>
                    <a:pt x="16316" y="18100"/>
                  </a:lnTo>
                  <a:lnTo>
                    <a:pt x="16316" y="17972"/>
                  </a:lnTo>
                  <a:lnTo>
                    <a:pt x="16061" y="17845"/>
                  </a:lnTo>
                  <a:close/>
                  <a:moveTo>
                    <a:pt x="1912" y="20777"/>
                  </a:moveTo>
                  <a:lnTo>
                    <a:pt x="1785" y="20904"/>
                  </a:lnTo>
                  <a:lnTo>
                    <a:pt x="1658" y="21032"/>
                  </a:lnTo>
                  <a:lnTo>
                    <a:pt x="1785" y="21287"/>
                  </a:lnTo>
                  <a:lnTo>
                    <a:pt x="2167" y="21287"/>
                  </a:lnTo>
                  <a:lnTo>
                    <a:pt x="2167" y="21032"/>
                  </a:lnTo>
                  <a:lnTo>
                    <a:pt x="2167" y="20904"/>
                  </a:lnTo>
                  <a:lnTo>
                    <a:pt x="2040" y="20777"/>
                  </a:lnTo>
                  <a:close/>
                  <a:moveTo>
                    <a:pt x="5991" y="20777"/>
                  </a:moveTo>
                  <a:lnTo>
                    <a:pt x="5864" y="20904"/>
                  </a:lnTo>
                  <a:lnTo>
                    <a:pt x="5736" y="21032"/>
                  </a:lnTo>
                  <a:lnTo>
                    <a:pt x="5864" y="21287"/>
                  </a:lnTo>
                  <a:lnTo>
                    <a:pt x="6246" y="21287"/>
                  </a:lnTo>
                  <a:lnTo>
                    <a:pt x="6246" y="21032"/>
                  </a:lnTo>
                  <a:lnTo>
                    <a:pt x="6246" y="20904"/>
                  </a:lnTo>
                  <a:lnTo>
                    <a:pt x="5991" y="20777"/>
                  </a:lnTo>
                  <a:close/>
                  <a:moveTo>
                    <a:pt x="14021" y="20777"/>
                  </a:moveTo>
                  <a:lnTo>
                    <a:pt x="13894" y="20904"/>
                  </a:lnTo>
                  <a:lnTo>
                    <a:pt x="13767" y="21032"/>
                  </a:lnTo>
                  <a:lnTo>
                    <a:pt x="13894" y="21287"/>
                  </a:lnTo>
                  <a:lnTo>
                    <a:pt x="14276" y="21287"/>
                  </a:lnTo>
                  <a:lnTo>
                    <a:pt x="14276" y="21032"/>
                  </a:lnTo>
                  <a:lnTo>
                    <a:pt x="14276" y="20904"/>
                  </a:lnTo>
                  <a:lnTo>
                    <a:pt x="14149" y="20777"/>
                  </a:lnTo>
                  <a:close/>
                  <a:moveTo>
                    <a:pt x="18100" y="20777"/>
                  </a:moveTo>
                  <a:lnTo>
                    <a:pt x="17973" y="20904"/>
                  </a:lnTo>
                  <a:lnTo>
                    <a:pt x="17845" y="21032"/>
                  </a:lnTo>
                  <a:lnTo>
                    <a:pt x="17973" y="21287"/>
                  </a:lnTo>
                  <a:lnTo>
                    <a:pt x="18355" y="21287"/>
                  </a:lnTo>
                  <a:lnTo>
                    <a:pt x="18355" y="21032"/>
                  </a:lnTo>
                  <a:lnTo>
                    <a:pt x="18355" y="20904"/>
                  </a:lnTo>
                  <a:lnTo>
                    <a:pt x="18100" y="20777"/>
                  </a:lnTo>
                  <a:close/>
                  <a:moveTo>
                    <a:pt x="26131" y="20777"/>
                  </a:moveTo>
                  <a:lnTo>
                    <a:pt x="26003" y="20904"/>
                  </a:lnTo>
                  <a:lnTo>
                    <a:pt x="25876" y="21032"/>
                  </a:lnTo>
                  <a:lnTo>
                    <a:pt x="26003" y="21287"/>
                  </a:lnTo>
                  <a:lnTo>
                    <a:pt x="26385" y="21287"/>
                  </a:lnTo>
                  <a:lnTo>
                    <a:pt x="26385" y="21032"/>
                  </a:lnTo>
                  <a:lnTo>
                    <a:pt x="26385" y="20904"/>
                  </a:lnTo>
                  <a:lnTo>
                    <a:pt x="26258" y="20777"/>
                  </a:lnTo>
                  <a:close/>
                  <a:moveTo>
                    <a:pt x="10070" y="20777"/>
                  </a:moveTo>
                  <a:lnTo>
                    <a:pt x="9815" y="20904"/>
                  </a:lnTo>
                  <a:lnTo>
                    <a:pt x="9815" y="21032"/>
                  </a:lnTo>
                  <a:lnTo>
                    <a:pt x="9815" y="21287"/>
                  </a:lnTo>
                  <a:lnTo>
                    <a:pt x="9943" y="21414"/>
                  </a:lnTo>
                  <a:lnTo>
                    <a:pt x="10198" y="21414"/>
                  </a:lnTo>
                  <a:lnTo>
                    <a:pt x="10325" y="21159"/>
                  </a:lnTo>
                  <a:lnTo>
                    <a:pt x="10325" y="21032"/>
                  </a:lnTo>
                  <a:lnTo>
                    <a:pt x="10198" y="20904"/>
                  </a:lnTo>
                  <a:lnTo>
                    <a:pt x="10070" y="20777"/>
                  </a:lnTo>
                  <a:close/>
                  <a:moveTo>
                    <a:pt x="22179" y="20777"/>
                  </a:moveTo>
                  <a:lnTo>
                    <a:pt x="21924" y="20904"/>
                  </a:lnTo>
                  <a:lnTo>
                    <a:pt x="21924" y="21032"/>
                  </a:lnTo>
                  <a:lnTo>
                    <a:pt x="21924" y="21287"/>
                  </a:lnTo>
                  <a:lnTo>
                    <a:pt x="22052" y="21414"/>
                  </a:lnTo>
                  <a:lnTo>
                    <a:pt x="22307" y="21414"/>
                  </a:lnTo>
                  <a:lnTo>
                    <a:pt x="22434" y="21159"/>
                  </a:lnTo>
                  <a:lnTo>
                    <a:pt x="22434" y="21032"/>
                  </a:lnTo>
                  <a:lnTo>
                    <a:pt x="22307" y="20904"/>
                  </a:lnTo>
                  <a:lnTo>
                    <a:pt x="22179" y="20777"/>
                  </a:lnTo>
                  <a:close/>
                  <a:moveTo>
                    <a:pt x="3824" y="23836"/>
                  </a:moveTo>
                  <a:lnTo>
                    <a:pt x="3697" y="24091"/>
                  </a:lnTo>
                  <a:lnTo>
                    <a:pt x="3824" y="24218"/>
                  </a:lnTo>
                  <a:lnTo>
                    <a:pt x="3952" y="24346"/>
                  </a:lnTo>
                  <a:lnTo>
                    <a:pt x="4207" y="24218"/>
                  </a:lnTo>
                  <a:lnTo>
                    <a:pt x="4207" y="24091"/>
                  </a:lnTo>
                  <a:lnTo>
                    <a:pt x="4207" y="23836"/>
                  </a:lnTo>
                  <a:close/>
                  <a:moveTo>
                    <a:pt x="7776" y="23836"/>
                  </a:moveTo>
                  <a:lnTo>
                    <a:pt x="7648" y="23963"/>
                  </a:lnTo>
                  <a:lnTo>
                    <a:pt x="7648" y="24218"/>
                  </a:lnTo>
                  <a:lnTo>
                    <a:pt x="7903" y="24346"/>
                  </a:lnTo>
                  <a:lnTo>
                    <a:pt x="8031" y="24346"/>
                  </a:lnTo>
                  <a:lnTo>
                    <a:pt x="8158" y="24218"/>
                  </a:lnTo>
                  <a:lnTo>
                    <a:pt x="8286" y="24091"/>
                  </a:lnTo>
                  <a:lnTo>
                    <a:pt x="8286" y="23963"/>
                  </a:lnTo>
                  <a:lnTo>
                    <a:pt x="8158" y="23836"/>
                  </a:lnTo>
                  <a:close/>
                  <a:moveTo>
                    <a:pt x="11855" y="23836"/>
                  </a:moveTo>
                  <a:lnTo>
                    <a:pt x="11727" y="24091"/>
                  </a:lnTo>
                  <a:lnTo>
                    <a:pt x="11855" y="24218"/>
                  </a:lnTo>
                  <a:lnTo>
                    <a:pt x="12110" y="24346"/>
                  </a:lnTo>
                  <a:lnTo>
                    <a:pt x="12237" y="24218"/>
                  </a:lnTo>
                  <a:lnTo>
                    <a:pt x="12364" y="24091"/>
                  </a:lnTo>
                  <a:lnTo>
                    <a:pt x="12237" y="23836"/>
                  </a:lnTo>
                  <a:close/>
                  <a:moveTo>
                    <a:pt x="15933" y="23836"/>
                  </a:moveTo>
                  <a:lnTo>
                    <a:pt x="15806" y="24091"/>
                  </a:lnTo>
                  <a:lnTo>
                    <a:pt x="15933" y="24218"/>
                  </a:lnTo>
                  <a:lnTo>
                    <a:pt x="16061" y="24346"/>
                  </a:lnTo>
                  <a:lnTo>
                    <a:pt x="16316" y="24218"/>
                  </a:lnTo>
                  <a:lnTo>
                    <a:pt x="16316" y="24091"/>
                  </a:lnTo>
                  <a:lnTo>
                    <a:pt x="16316" y="23836"/>
                  </a:lnTo>
                  <a:close/>
                  <a:moveTo>
                    <a:pt x="19885" y="23836"/>
                  </a:moveTo>
                  <a:lnTo>
                    <a:pt x="19757" y="23963"/>
                  </a:lnTo>
                  <a:lnTo>
                    <a:pt x="19757" y="24218"/>
                  </a:lnTo>
                  <a:lnTo>
                    <a:pt x="20012" y="24346"/>
                  </a:lnTo>
                  <a:lnTo>
                    <a:pt x="20140" y="24346"/>
                  </a:lnTo>
                  <a:lnTo>
                    <a:pt x="20267" y="24218"/>
                  </a:lnTo>
                  <a:lnTo>
                    <a:pt x="20395" y="24091"/>
                  </a:lnTo>
                  <a:lnTo>
                    <a:pt x="20395" y="23963"/>
                  </a:lnTo>
                  <a:lnTo>
                    <a:pt x="20267" y="23836"/>
                  </a:lnTo>
                  <a:close/>
                  <a:moveTo>
                    <a:pt x="23964" y="23836"/>
                  </a:moveTo>
                  <a:lnTo>
                    <a:pt x="23836" y="24091"/>
                  </a:lnTo>
                  <a:lnTo>
                    <a:pt x="23964" y="24218"/>
                  </a:lnTo>
                  <a:lnTo>
                    <a:pt x="24091" y="24346"/>
                  </a:lnTo>
                  <a:lnTo>
                    <a:pt x="24346" y="24218"/>
                  </a:lnTo>
                  <a:lnTo>
                    <a:pt x="24473" y="24091"/>
                  </a:lnTo>
                  <a:lnTo>
                    <a:pt x="24346" y="23836"/>
                  </a:lnTo>
                  <a:close/>
                  <a:moveTo>
                    <a:pt x="28042" y="23836"/>
                  </a:moveTo>
                  <a:lnTo>
                    <a:pt x="27915" y="24091"/>
                  </a:lnTo>
                  <a:lnTo>
                    <a:pt x="28042" y="24218"/>
                  </a:lnTo>
                  <a:lnTo>
                    <a:pt x="28170" y="24346"/>
                  </a:lnTo>
                  <a:lnTo>
                    <a:pt x="28425" y="24218"/>
                  </a:lnTo>
                  <a:lnTo>
                    <a:pt x="28425" y="24091"/>
                  </a:lnTo>
                  <a:lnTo>
                    <a:pt x="28425" y="23836"/>
                  </a:lnTo>
                  <a:close/>
                  <a:moveTo>
                    <a:pt x="1785" y="26767"/>
                  </a:moveTo>
                  <a:lnTo>
                    <a:pt x="1658" y="26895"/>
                  </a:lnTo>
                  <a:lnTo>
                    <a:pt x="1658" y="27150"/>
                  </a:lnTo>
                  <a:lnTo>
                    <a:pt x="1785" y="27277"/>
                  </a:lnTo>
                  <a:lnTo>
                    <a:pt x="1912" y="27277"/>
                  </a:lnTo>
                  <a:lnTo>
                    <a:pt x="2167" y="27150"/>
                  </a:lnTo>
                  <a:lnTo>
                    <a:pt x="2295" y="27022"/>
                  </a:lnTo>
                  <a:lnTo>
                    <a:pt x="2295" y="26895"/>
                  </a:lnTo>
                  <a:lnTo>
                    <a:pt x="2167" y="26767"/>
                  </a:lnTo>
                  <a:close/>
                  <a:moveTo>
                    <a:pt x="5864" y="26767"/>
                  </a:moveTo>
                  <a:lnTo>
                    <a:pt x="5736" y="27022"/>
                  </a:lnTo>
                  <a:lnTo>
                    <a:pt x="5864" y="27150"/>
                  </a:lnTo>
                  <a:lnTo>
                    <a:pt x="5991" y="27277"/>
                  </a:lnTo>
                  <a:lnTo>
                    <a:pt x="6246" y="27150"/>
                  </a:lnTo>
                  <a:lnTo>
                    <a:pt x="6246" y="27022"/>
                  </a:lnTo>
                  <a:lnTo>
                    <a:pt x="6246" y="26767"/>
                  </a:lnTo>
                  <a:close/>
                  <a:moveTo>
                    <a:pt x="9815" y="26767"/>
                  </a:moveTo>
                  <a:lnTo>
                    <a:pt x="9815" y="27022"/>
                  </a:lnTo>
                  <a:lnTo>
                    <a:pt x="9815" y="27150"/>
                  </a:lnTo>
                  <a:lnTo>
                    <a:pt x="10070" y="27277"/>
                  </a:lnTo>
                  <a:lnTo>
                    <a:pt x="10198" y="27150"/>
                  </a:lnTo>
                  <a:lnTo>
                    <a:pt x="10325" y="27022"/>
                  </a:lnTo>
                  <a:lnTo>
                    <a:pt x="10198" y="26767"/>
                  </a:lnTo>
                  <a:close/>
                  <a:moveTo>
                    <a:pt x="13894" y="26767"/>
                  </a:moveTo>
                  <a:lnTo>
                    <a:pt x="13767" y="26895"/>
                  </a:lnTo>
                  <a:lnTo>
                    <a:pt x="13767" y="27150"/>
                  </a:lnTo>
                  <a:lnTo>
                    <a:pt x="13894" y="27277"/>
                  </a:lnTo>
                  <a:lnTo>
                    <a:pt x="14021" y="27277"/>
                  </a:lnTo>
                  <a:lnTo>
                    <a:pt x="14276" y="27150"/>
                  </a:lnTo>
                  <a:lnTo>
                    <a:pt x="14404" y="27022"/>
                  </a:lnTo>
                  <a:lnTo>
                    <a:pt x="14404" y="26895"/>
                  </a:lnTo>
                  <a:lnTo>
                    <a:pt x="14276" y="26767"/>
                  </a:lnTo>
                  <a:close/>
                  <a:moveTo>
                    <a:pt x="17973" y="26767"/>
                  </a:moveTo>
                  <a:lnTo>
                    <a:pt x="17845" y="27022"/>
                  </a:lnTo>
                  <a:lnTo>
                    <a:pt x="17973" y="27150"/>
                  </a:lnTo>
                  <a:lnTo>
                    <a:pt x="18100" y="27277"/>
                  </a:lnTo>
                  <a:lnTo>
                    <a:pt x="18228" y="27150"/>
                  </a:lnTo>
                  <a:lnTo>
                    <a:pt x="18355" y="27022"/>
                  </a:lnTo>
                  <a:lnTo>
                    <a:pt x="18355" y="26767"/>
                  </a:lnTo>
                  <a:close/>
                  <a:moveTo>
                    <a:pt x="21924" y="26767"/>
                  </a:moveTo>
                  <a:lnTo>
                    <a:pt x="21924" y="27022"/>
                  </a:lnTo>
                  <a:lnTo>
                    <a:pt x="21924" y="27150"/>
                  </a:lnTo>
                  <a:lnTo>
                    <a:pt x="22179" y="27277"/>
                  </a:lnTo>
                  <a:lnTo>
                    <a:pt x="22307" y="27150"/>
                  </a:lnTo>
                  <a:lnTo>
                    <a:pt x="22434" y="27022"/>
                  </a:lnTo>
                  <a:lnTo>
                    <a:pt x="22307" y="26767"/>
                  </a:lnTo>
                  <a:close/>
                  <a:moveTo>
                    <a:pt x="26003" y="26767"/>
                  </a:moveTo>
                  <a:lnTo>
                    <a:pt x="25876" y="26895"/>
                  </a:lnTo>
                  <a:lnTo>
                    <a:pt x="25876" y="27150"/>
                  </a:lnTo>
                  <a:lnTo>
                    <a:pt x="26003" y="27277"/>
                  </a:lnTo>
                  <a:lnTo>
                    <a:pt x="26131" y="27277"/>
                  </a:lnTo>
                  <a:lnTo>
                    <a:pt x="26385" y="27150"/>
                  </a:lnTo>
                  <a:lnTo>
                    <a:pt x="26513" y="27022"/>
                  </a:lnTo>
                  <a:lnTo>
                    <a:pt x="26513" y="26895"/>
                  </a:lnTo>
                  <a:lnTo>
                    <a:pt x="26258" y="26767"/>
                  </a:lnTo>
                  <a:close/>
                  <a:moveTo>
                    <a:pt x="29954" y="26767"/>
                  </a:moveTo>
                  <a:lnTo>
                    <a:pt x="29954" y="27022"/>
                  </a:lnTo>
                  <a:lnTo>
                    <a:pt x="29954" y="27150"/>
                  </a:lnTo>
                  <a:lnTo>
                    <a:pt x="30209" y="27277"/>
                  </a:lnTo>
                  <a:lnTo>
                    <a:pt x="30337" y="27150"/>
                  </a:lnTo>
                  <a:lnTo>
                    <a:pt x="30464" y="27022"/>
                  </a:lnTo>
                  <a:lnTo>
                    <a:pt x="30337" y="26767"/>
                  </a:lnTo>
                  <a:close/>
                  <a:moveTo>
                    <a:pt x="28170" y="29699"/>
                  </a:moveTo>
                  <a:lnTo>
                    <a:pt x="28042" y="29827"/>
                  </a:lnTo>
                  <a:lnTo>
                    <a:pt x="27915" y="29954"/>
                  </a:lnTo>
                  <a:lnTo>
                    <a:pt x="27915" y="30082"/>
                  </a:lnTo>
                  <a:lnTo>
                    <a:pt x="28425" y="29954"/>
                  </a:lnTo>
                  <a:lnTo>
                    <a:pt x="28297" y="29827"/>
                  </a:lnTo>
                  <a:lnTo>
                    <a:pt x="28170" y="29699"/>
                  </a:lnTo>
                  <a:close/>
                  <a:moveTo>
                    <a:pt x="8031" y="29699"/>
                  </a:moveTo>
                  <a:lnTo>
                    <a:pt x="7776" y="29827"/>
                  </a:lnTo>
                  <a:lnTo>
                    <a:pt x="7776" y="29954"/>
                  </a:lnTo>
                  <a:lnTo>
                    <a:pt x="7776" y="30209"/>
                  </a:lnTo>
                  <a:lnTo>
                    <a:pt x="8158" y="30209"/>
                  </a:lnTo>
                  <a:lnTo>
                    <a:pt x="8286" y="29954"/>
                  </a:lnTo>
                  <a:lnTo>
                    <a:pt x="8158" y="29827"/>
                  </a:lnTo>
                  <a:lnTo>
                    <a:pt x="8031" y="29699"/>
                  </a:lnTo>
                  <a:close/>
                  <a:moveTo>
                    <a:pt x="12110" y="29699"/>
                  </a:moveTo>
                  <a:lnTo>
                    <a:pt x="11855" y="29827"/>
                  </a:lnTo>
                  <a:lnTo>
                    <a:pt x="11727" y="29954"/>
                  </a:lnTo>
                  <a:lnTo>
                    <a:pt x="11855" y="30209"/>
                  </a:lnTo>
                  <a:lnTo>
                    <a:pt x="12237" y="30209"/>
                  </a:lnTo>
                  <a:lnTo>
                    <a:pt x="12364" y="29954"/>
                  </a:lnTo>
                  <a:lnTo>
                    <a:pt x="12237" y="29827"/>
                  </a:lnTo>
                  <a:lnTo>
                    <a:pt x="12110" y="29699"/>
                  </a:lnTo>
                  <a:close/>
                  <a:moveTo>
                    <a:pt x="20140" y="29699"/>
                  </a:moveTo>
                  <a:lnTo>
                    <a:pt x="19885" y="29827"/>
                  </a:lnTo>
                  <a:lnTo>
                    <a:pt x="19885" y="29954"/>
                  </a:lnTo>
                  <a:lnTo>
                    <a:pt x="19885" y="30209"/>
                  </a:lnTo>
                  <a:lnTo>
                    <a:pt x="20267" y="30209"/>
                  </a:lnTo>
                  <a:lnTo>
                    <a:pt x="20395" y="29954"/>
                  </a:lnTo>
                  <a:lnTo>
                    <a:pt x="20267" y="29827"/>
                  </a:lnTo>
                  <a:lnTo>
                    <a:pt x="20140" y="29699"/>
                  </a:lnTo>
                  <a:close/>
                  <a:moveTo>
                    <a:pt x="24091" y="29699"/>
                  </a:moveTo>
                  <a:lnTo>
                    <a:pt x="23964" y="29827"/>
                  </a:lnTo>
                  <a:lnTo>
                    <a:pt x="23836" y="29954"/>
                  </a:lnTo>
                  <a:lnTo>
                    <a:pt x="23964" y="30209"/>
                  </a:lnTo>
                  <a:lnTo>
                    <a:pt x="24346" y="30209"/>
                  </a:lnTo>
                  <a:lnTo>
                    <a:pt x="24473" y="29954"/>
                  </a:lnTo>
                  <a:lnTo>
                    <a:pt x="24346" y="29827"/>
                  </a:lnTo>
                  <a:lnTo>
                    <a:pt x="24219" y="29699"/>
                  </a:lnTo>
                  <a:close/>
                  <a:moveTo>
                    <a:pt x="3952" y="29699"/>
                  </a:moveTo>
                  <a:lnTo>
                    <a:pt x="3824" y="29827"/>
                  </a:lnTo>
                  <a:lnTo>
                    <a:pt x="3697" y="29954"/>
                  </a:lnTo>
                  <a:lnTo>
                    <a:pt x="3697" y="30209"/>
                  </a:lnTo>
                  <a:lnTo>
                    <a:pt x="3952" y="30336"/>
                  </a:lnTo>
                  <a:lnTo>
                    <a:pt x="4079" y="30336"/>
                  </a:lnTo>
                  <a:lnTo>
                    <a:pt x="4207" y="30082"/>
                  </a:lnTo>
                  <a:lnTo>
                    <a:pt x="4207" y="29954"/>
                  </a:lnTo>
                  <a:lnTo>
                    <a:pt x="4207" y="29827"/>
                  </a:lnTo>
                  <a:lnTo>
                    <a:pt x="3952" y="29699"/>
                  </a:lnTo>
                  <a:close/>
                  <a:moveTo>
                    <a:pt x="16061" y="29699"/>
                  </a:moveTo>
                  <a:lnTo>
                    <a:pt x="15933" y="29827"/>
                  </a:lnTo>
                  <a:lnTo>
                    <a:pt x="15806" y="29954"/>
                  </a:lnTo>
                  <a:lnTo>
                    <a:pt x="15806" y="30209"/>
                  </a:lnTo>
                  <a:lnTo>
                    <a:pt x="16061" y="30336"/>
                  </a:lnTo>
                  <a:lnTo>
                    <a:pt x="16188" y="30336"/>
                  </a:lnTo>
                  <a:lnTo>
                    <a:pt x="16316" y="30082"/>
                  </a:lnTo>
                  <a:lnTo>
                    <a:pt x="16316" y="29954"/>
                  </a:lnTo>
                  <a:lnTo>
                    <a:pt x="16316" y="29827"/>
                  </a:lnTo>
                  <a:lnTo>
                    <a:pt x="16061" y="296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7258869" y="1416620"/>
              <a:ext cx="334575" cy="627025"/>
            </a:xfrm>
            <a:custGeom>
              <a:avLst/>
              <a:gdLst/>
              <a:ahLst/>
              <a:cxnLst/>
              <a:rect l="l" t="t" r="r" b="b"/>
              <a:pathLst>
                <a:path w="18228" h="34161" extrusionOk="0">
                  <a:moveTo>
                    <a:pt x="0" y="0"/>
                  </a:moveTo>
                  <a:lnTo>
                    <a:pt x="2677" y="15041"/>
                  </a:lnTo>
                  <a:lnTo>
                    <a:pt x="4461" y="25365"/>
                  </a:lnTo>
                  <a:lnTo>
                    <a:pt x="6118" y="34160"/>
                  </a:lnTo>
                  <a:lnTo>
                    <a:pt x="9305" y="33651"/>
                  </a:lnTo>
                  <a:lnTo>
                    <a:pt x="10835" y="33396"/>
                  </a:lnTo>
                  <a:lnTo>
                    <a:pt x="12364" y="32886"/>
                  </a:lnTo>
                  <a:lnTo>
                    <a:pt x="13894" y="32376"/>
                  </a:lnTo>
                  <a:lnTo>
                    <a:pt x="15423" y="31866"/>
                  </a:lnTo>
                  <a:lnTo>
                    <a:pt x="16825" y="31101"/>
                  </a:lnTo>
                  <a:lnTo>
                    <a:pt x="18228" y="30336"/>
                  </a:lnTo>
                  <a:lnTo>
                    <a:pt x="17335" y="27660"/>
                  </a:lnTo>
                  <a:lnTo>
                    <a:pt x="15041" y="21287"/>
                  </a:lnTo>
                  <a:lnTo>
                    <a:pt x="13511" y="17463"/>
                  </a:lnTo>
                  <a:lnTo>
                    <a:pt x="11727" y="13639"/>
                  </a:lnTo>
                  <a:lnTo>
                    <a:pt x="10070" y="10070"/>
                  </a:lnTo>
                  <a:lnTo>
                    <a:pt x="9178" y="8413"/>
                  </a:lnTo>
                  <a:lnTo>
                    <a:pt x="8285" y="7011"/>
                  </a:lnTo>
                  <a:lnTo>
                    <a:pt x="7138" y="5481"/>
                  </a:lnTo>
                  <a:lnTo>
                    <a:pt x="5864" y="3952"/>
                  </a:lnTo>
                  <a:lnTo>
                    <a:pt x="4461" y="2549"/>
                  </a:lnTo>
                  <a:lnTo>
                    <a:pt x="2932" y="1275"/>
                  </a:lnTo>
                  <a:lnTo>
                    <a:pt x="1530" y="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7006194" y="1451715"/>
              <a:ext cx="612984" cy="664451"/>
            </a:xfrm>
            <a:custGeom>
              <a:avLst/>
              <a:gdLst/>
              <a:ahLst/>
              <a:cxnLst/>
              <a:rect l="l" t="t" r="r" b="b"/>
              <a:pathLst>
                <a:path w="33396" h="36200" extrusionOk="0">
                  <a:moveTo>
                    <a:pt x="16061" y="0"/>
                  </a:moveTo>
                  <a:lnTo>
                    <a:pt x="15551" y="128"/>
                  </a:lnTo>
                  <a:lnTo>
                    <a:pt x="15168" y="383"/>
                  </a:lnTo>
                  <a:lnTo>
                    <a:pt x="14913" y="765"/>
                  </a:lnTo>
                  <a:lnTo>
                    <a:pt x="14658" y="1402"/>
                  </a:lnTo>
                  <a:lnTo>
                    <a:pt x="14531" y="2167"/>
                  </a:lnTo>
                  <a:lnTo>
                    <a:pt x="14658" y="3059"/>
                  </a:lnTo>
                  <a:lnTo>
                    <a:pt x="14913" y="4206"/>
                  </a:lnTo>
                  <a:lnTo>
                    <a:pt x="15296" y="5609"/>
                  </a:lnTo>
                  <a:lnTo>
                    <a:pt x="16953" y="10452"/>
                  </a:lnTo>
                  <a:lnTo>
                    <a:pt x="18610" y="14531"/>
                  </a:lnTo>
                  <a:lnTo>
                    <a:pt x="19757" y="17335"/>
                  </a:lnTo>
                  <a:lnTo>
                    <a:pt x="20012" y="18227"/>
                  </a:lnTo>
                  <a:lnTo>
                    <a:pt x="20139" y="18737"/>
                  </a:lnTo>
                  <a:lnTo>
                    <a:pt x="19884" y="18865"/>
                  </a:lnTo>
                  <a:lnTo>
                    <a:pt x="19375" y="19120"/>
                  </a:lnTo>
                  <a:lnTo>
                    <a:pt x="17208" y="19757"/>
                  </a:lnTo>
                  <a:lnTo>
                    <a:pt x="10580" y="21032"/>
                  </a:lnTo>
                  <a:lnTo>
                    <a:pt x="7011" y="21669"/>
                  </a:lnTo>
                  <a:lnTo>
                    <a:pt x="3824" y="22434"/>
                  </a:lnTo>
                  <a:lnTo>
                    <a:pt x="1402" y="23071"/>
                  </a:lnTo>
                  <a:lnTo>
                    <a:pt x="638" y="23453"/>
                  </a:lnTo>
                  <a:lnTo>
                    <a:pt x="255" y="23708"/>
                  </a:lnTo>
                  <a:lnTo>
                    <a:pt x="0" y="24091"/>
                  </a:lnTo>
                  <a:lnTo>
                    <a:pt x="0" y="24728"/>
                  </a:lnTo>
                  <a:lnTo>
                    <a:pt x="255" y="26385"/>
                  </a:lnTo>
                  <a:lnTo>
                    <a:pt x="892" y="28424"/>
                  </a:lnTo>
                  <a:lnTo>
                    <a:pt x="1657" y="30719"/>
                  </a:lnTo>
                  <a:lnTo>
                    <a:pt x="2549" y="32886"/>
                  </a:lnTo>
                  <a:lnTo>
                    <a:pt x="3442" y="34670"/>
                  </a:lnTo>
                  <a:lnTo>
                    <a:pt x="3952" y="35308"/>
                  </a:lnTo>
                  <a:lnTo>
                    <a:pt x="4334" y="35817"/>
                  </a:lnTo>
                  <a:lnTo>
                    <a:pt x="4844" y="36200"/>
                  </a:lnTo>
                  <a:lnTo>
                    <a:pt x="5099" y="36200"/>
                  </a:lnTo>
                  <a:lnTo>
                    <a:pt x="7266" y="35817"/>
                  </a:lnTo>
                  <a:lnTo>
                    <a:pt x="10325" y="35053"/>
                  </a:lnTo>
                  <a:lnTo>
                    <a:pt x="14149" y="34160"/>
                  </a:lnTo>
                  <a:lnTo>
                    <a:pt x="18227" y="32886"/>
                  </a:lnTo>
                  <a:lnTo>
                    <a:pt x="22434" y="31484"/>
                  </a:lnTo>
                  <a:lnTo>
                    <a:pt x="24473" y="30719"/>
                  </a:lnTo>
                  <a:lnTo>
                    <a:pt x="26513" y="29827"/>
                  </a:lnTo>
                  <a:lnTo>
                    <a:pt x="28297" y="28934"/>
                  </a:lnTo>
                  <a:lnTo>
                    <a:pt x="29954" y="28042"/>
                  </a:lnTo>
                  <a:lnTo>
                    <a:pt x="31484" y="27022"/>
                  </a:lnTo>
                  <a:lnTo>
                    <a:pt x="32631" y="26003"/>
                  </a:lnTo>
                  <a:lnTo>
                    <a:pt x="32886" y="25748"/>
                  </a:lnTo>
                  <a:lnTo>
                    <a:pt x="33141" y="25365"/>
                  </a:lnTo>
                  <a:lnTo>
                    <a:pt x="33268" y="24856"/>
                  </a:lnTo>
                  <a:lnTo>
                    <a:pt x="33396" y="24346"/>
                  </a:lnTo>
                  <a:lnTo>
                    <a:pt x="33396" y="23326"/>
                  </a:lnTo>
                  <a:lnTo>
                    <a:pt x="33141" y="21924"/>
                  </a:lnTo>
                  <a:lnTo>
                    <a:pt x="32631" y="20522"/>
                  </a:lnTo>
                  <a:lnTo>
                    <a:pt x="31994" y="18992"/>
                  </a:lnTo>
                  <a:lnTo>
                    <a:pt x="31229" y="17335"/>
                  </a:lnTo>
                  <a:lnTo>
                    <a:pt x="30209" y="15678"/>
                  </a:lnTo>
                  <a:lnTo>
                    <a:pt x="28042" y="12109"/>
                  </a:lnTo>
                  <a:lnTo>
                    <a:pt x="25493" y="8540"/>
                  </a:lnTo>
                  <a:lnTo>
                    <a:pt x="22816" y="5099"/>
                  </a:lnTo>
                  <a:lnTo>
                    <a:pt x="20267" y="2040"/>
                  </a:lnTo>
                  <a:lnTo>
                    <a:pt x="19375" y="1147"/>
                  </a:lnTo>
                  <a:lnTo>
                    <a:pt x="18227" y="510"/>
                  </a:lnTo>
                  <a:lnTo>
                    <a:pt x="17080" y="128"/>
                  </a:lnTo>
                  <a:lnTo>
                    <a:pt x="1657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620151" y="1865822"/>
              <a:ext cx="531102" cy="318202"/>
            </a:xfrm>
            <a:custGeom>
              <a:avLst/>
              <a:gdLst/>
              <a:ahLst/>
              <a:cxnLst/>
              <a:rect l="l" t="t" r="r" b="b"/>
              <a:pathLst>
                <a:path w="28935" h="17336" extrusionOk="0">
                  <a:moveTo>
                    <a:pt x="24219" y="0"/>
                  </a:moveTo>
                  <a:lnTo>
                    <a:pt x="21160" y="128"/>
                  </a:lnTo>
                  <a:lnTo>
                    <a:pt x="15296" y="637"/>
                  </a:lnTo>
                  <a:lnTo>
                    <a:pt x="13639" y="892"/>
                  </a:lnTo>
                  <a:lnTo>
                    <a:pt x="11727" y="1275"/>
                  </a:lnTo>
                  <a:lnTo>
                    <a:pt x="9943" y="1785"/>
                  </a:lnTo>
                  <a:lnTo>
                    <a:pt x="9178" y="2040"/>
                  </a:lnTo>
                  <a:lnTo>
                    <a:pt x="8668" y="2295"/>
                  </a:lnTo>
                  <a:lnTo>
                    <a:pt x="7649" y="2932"/>
                  </a:lnTo>
                  <a:lnTo>
                    <a:pt x="6246" y="4079"/>
                  </a:lnTo>
                  <a:lnTo>
                    <a:pt x="4717" y="5354"/>
                  </a:lnTo>
                  <a:lnTo>
                    <a:pt x="3060" y="6756"/>
                  </a:lnTo>
                  <a:lnTo>
                    <a:pt x="1658" y="8285"/>
                  </a:lnTo>
                  <a:lnTo>
                    <a:pt x="638" y="9687"/>
                  </a:lnTo>
                  <a:lnTo>
                    <a:pt x="256" y="10325"/>
                  </a:lnTo>
                  <a:lnTo>
                    <a:pt x="1" y="10962"/>
                  </a:lnTo>
                  <a:lnTo>
                    <a:pt x="1" y="11472"/>
                  </a:lnTo>
                  <a:lnTo>
                    <a:pt x="256" y="11854"/>
                  </a:lnTo>
                  <a:lnTo>
                    <a:pt x="511" y="12109"/>
                  </a:lnTo>
                  <a:lnTo>
                    <a:pt x="1403" y="12109"/>
                  </a:lnTo>
                  <a:lnTo>
                    <a:pt x="1913" y="11854"/>
                  </a:lnTo>
                  <a:lnTo>
                    <a:pt x="3187" y="11217"/>
                  </a:lnTo>
                  <a:lnTo>
                    <a:pt x="4462" y="10197"/>
                  </a:lnTo>
                  <a:lnTo>
                    <a:pt x="5589" y="9203"/>
                  </a:lnTo>
                  <a:lnTo>
                    <a:pt x="4589" y="10452"/>
                  </a:lnTo>
                  <a:lnTo>
                    <a:pt x="3570" y="11727"/>
                  </a:lnTo>
                  <a:lnTo>
                    <a:pt x="2805" y="13001"/>
                  </a:lnTo>
                  <a:lnTo>
                    <a:pt x="2677" y="13511"/>
                  </a:lnTo>
                  <a:lnTo>
                    <a:pt x="2550" y="14149"/>
                  </a:lnTo>
                  <a:lnTo>
                    <a:pt x="2677" y="14531"/>
                  </a:lnTo>
                  <a:lnTo>
                    <a:pt x="3060" y="14913"/>
                  </a:lnTo>
                  <a:lnTo>
                    <a:pt x="3442" y="15168"/>
                  </a:lnTo>
                  <a:lnTo>
                    <a:pt x="3952" y="15168"/>
                  </a:lnTo>
                  <a:lnTo>
                    <a:pt x="4462" y="15041"/>
                  </a:lnTo>
                  <a:lnTo>
                    <a:pt x="5099" y="14786"/>
                  </a:lnTo>
                  <a:lnTo>
                    <a:pt x="6374" y="13766"/>
                  </a:lnTo>
                  <a:lnTo>
                    <a:pt x="6823" y="13358"/>
                  </a:lnTo>
                  <a:lnTo>
                    <a:pt x="6501" y="13894"/>
                  </a:lnTo>
                  <a:lnTo>
                    <a:pt x="6246" y="14531"/>
                  </a:lnTo>
                  <a:lnTo>
                    <a:pt x="6119" y="15168"/>
                  </a:lnTo>
                  <a:lnTo>
                    <a:pt x="6119" y="15678"/>
                  </a:lnTo>
                  <a:lnTo>
                    <a:pt x="6246" y="16061"/>
                  </a:lnTo>
                  <a:lnTo>
                    <a:pt x="6629" y="16443"/>
                  </a:lnTo>
                  <a:lnTo>
                    <a:pt x="7011" y="16570"/>
                  </a:lnTo>
                  <a:lnTo>
                    <a:pt x="7394" y="16443"/>
                  </a:lnTo>
                  <a:lnTo>
                    <a:pt x="7903" y="16315"/>
                  </a:lnTo>
                  <a:lnTo>
                    <a:pt x="8541" y="15933"/>
                  </a:lnTo>
                  <a:lnTo>
                    <a:pt x="9815" y="15041"/>
                  </a:lnTo>
                  <a:lnTo>
                    <a:pt x="11090" y="13894"/>
                  </a:lnTo>
                  <a:lnTo>
                    <a:pt x="11235" y="13741"/>
                  </a:lnTo>
                  <a:lnTo>
                    <a:pt x="10708" y="14531"/>
                  </a:lnTo>
                  <a:lnTo>
                    <a:pt x="10070" y="15551"/>
                  </a:lnTo>
                  <a:lnTo>
                    <a:pt x="9943" y="16061"/>
                  </a:lnTo>
                  <a:lnTo>
                    <a:pt x="9815" y="16443"/>
                  </a:lnTo>
                  <a:lnTo>
                    <a:pt x="9943" y="16825"/>
                  </a:lnTo>
                  <a:lnTo>
                    <a:pt x="10198" y="17208"/>
                  </a:lnTo>
                  <a:lnTo>
                    <a:pt x="10580" y="17335"/>
                  </a:lnTo>
                  <a:lnTo>
                    <a:pt x="11090" y="17335"/>
                  </a:lnTo>
                  <a:lnTo>
                    <a:pt x="11600" y="17208"/>
                  </a:lnTo>
                  <a:lnTo>
                    <a:pt x="12237" y="16953"/>
                  </a:lnTo>
                  <a:lnTo>
                    <a:pt x="13512" y="16315"/>
                  </a:lnTo>
                  <a:lnTo>
                    <a:pt x="14786" y="15296"/>
                  </a:lnTo>
                  <a:lnTo>
                    <a:pt x="15934" y="14276"/>
                  </a:lnTo>
                  <a:lnTo>
                    <a:pt x="16953" y="13384"/>
                  </a:lnTo>
                  <a:lnTo>
                    <a:pt x="17846" y="12364"/>
                  </a:lnTo>
                  <a:lnTo>
                    <a:pt x="19758" y="13129"/>
                  </a:lnTo>
                  <a:lnTo>
                    <a:pt x="21415" y="13639"/>
                  </a:lnTo>
                  <a:lnTo>
                    <a:pt x="22944" y="13894"/>
                  </a:lnTo>
                  <a:lnTo>
                    <a:pt x="24474" y="14021"/>
                  </a:lnTo>
                  <a:lnTo>
                    <a:pt x="25748" y="13894"/>
                  </a:lnTo>
                  <a:lnTo>
                    <a:pt x="26896" y="13639"/>
                  </a:lnTo>
                  <a:lnTo>
                    <a:pt x="27915" y="13256"/>
                  </a:lnTo>
                  <a:lnTo>
                    <a:pt x="28935" y="13001"/>
                  </a:lnTo>
                  <a:lnTo>
                    <a:pt x="28935" y="12747"/>
                  </a:lnTo>
                  <a:lnTo>
                    <a:pt x="28807" y="12364"/>
                  </a:lnTo>
                  <a:lnTo>
                    <a:pt x="28425" y="10835"/>
                  </a:lnTo>
                  <a:lnTo>
                    <a:pt x="26768" y="6373"/>
                  </a:lnTo>
                  <a:lnTo>
                    <a:pt x="2421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673968" y="1959396"/>
              <a:ext cx="126356" cy="140397"/>
            </a:xfrm>
            <a:custGeom>
              <a:avLst/>
              <a:gdLst/>
              <a:ahLst/>
              <a:cxnLst/>
              <a:rect l="l" t="t" r="r" b="b"/>
              <a:pathLst>
                <a:path w="6884" h="7649" extrusionOk="0">
                  <a:moveTo>
                    <a:pt x="6883" y="1"/>
                  </a:moveTo>
                  <a:lnTo>
                    <a:pt x="5609" y="1020"/>
                  </a:lnTo>
                  <a:lnTo>
                    <a:pt x="4462" y="2040"/>
                  </a:lnTo>
                  <a:lnTo>
                    <a:pt x="3442" y="3187"/>
                  </a:lnTo>
                  <a:lnTo>
                    <a:pt x="2422" y="4334"/>
                  </a:lnTo>
                  <a:lnTo>
                    <a:pt x="1148" y="5991"/>
                  </a:lnTo>
                  <a:lnTo>
                    <a:pt x="0" y="7649"/>
                  </a:lnTo>
                  <a:lnTo>
                    <a:pt x="1148" y="6119"/>
                  </a:lnTo>
                  <a:lnTo>
                    <a:pt x="2550" y="4462"/>
                  </a:lnTo>
                  <a:lnTo>
                    <a:pt x="4717" y="2295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746489" y="2008532"/>
              <a:ext cx="102972" cy="100622"/>
            </a:xfrm>
            <a:custGeom>
              <a:avLst/>
              <a:gdLst/>
              <a:ahLst/>
              <a:cxnLst/>
              <a:rect l="l" t="t" r="r" b="b"/>
              <a:pathLst>
                <a:path w="5610" h="5482" extrusionOk="0">
                  <a:moveTo>
                    <a:pt x="5609" y="0"/>
                  </a:moveTo>
                  <a:lnTo>
                    <a:pt x="4080" y="1275"/>
                  </a:lnTo>
                  <a:lnTo>
                    <a:pt x="2677" y="2677"/>
                  </a:lnTo>
                  <a:lnTo>
                    <a:pt x="1" y="5481"/>
                  </a:lnTo>
                  <a:lnTo>
                    <a:pt x="2805" y="2805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821359" y="2041277"/>
              <a:ext cx="79569" cy="81918"/>
            </a:xfrm>
            <a:custGeom>
              <a:avLst/>
              <a:gdLst/>
              <a:ahLst/>
              <a:cxnLst/>
              <a:rect l="l" t="t" r="r" b="b"/>
              <a:pathLst>
                <a:path w="4335" h="4463" extrusionOk="0">
                  <a:moveTo>
                    <a:pt x="4207" y="1"/>
                  </a:moveTo>
                  <a:lnTo>
                    <a:pt x="3060" y="1021"/>
                  </a:lnTo>
                  <a:lnTo>
                    <a:pt x="2040" y="2168"/>
                  </a:lnTo>
                  <a:lnTo>
                    <a:pt x="1020" y="3315"/>
                  </a:lnTo>
                  <a:lnTo>
                    <a:pt x="1" y="4462"/>
                  </a:lnTo>
                  <a:lnTo>
                    <a:pt x="128" y="4462"/>
                  </a:lnTo>
                  <a:lnTo>
                    <a:pt x="2040" y="2295"/>
                  </a:lnTo>
                  <a:lnTo>
                    <a:pt x="4334" y="128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620151" y="1868153"/>
              <a:ext cx="379031" cy="222279"/>
            </a:xfrm>
            <a:custGeom>
              <a:avLst/>
              <a:gdLst/>
              <a:ahLst/>
              <a:cxnLst/>
              <a:rect l="l" t="t" r="r" b="b"/>
              <a:pathLst>
                <a:path w="20650" h="12110" extrusionOk="0">
                  <a:moveTo>
                    <a:pt x="20650" y="1"/>
                  </a:moveTo>
                  <a:lnTo>
                    <a:pt x="16826" y="256"/>
                  </a:lnTo>
                  <a:lnTo>
                    <a:pt x="13129" y="638"/>
                  </a:lnTo>
                  <a:lnTo>
                    <a:pt x="11600" y="893"/>
                  </a:lnTo>
                  <a:lnTo>
                    <a:pt x="10070" y="1403"/>
                  </a:lnTo>
                  <a:lnTo>
                    <a:pt x="8541" y="2040"/>
                  </a:lnTo>
                  <a:lnTo>
                    <a:pt x="7266" y="2932"/>
                  </a:lnTo>
                  <a:lnTo>
                    <a:pt x="4844" y="4972"/>
                  </a:lnTo>
                  <a:lnTo>
                    <a:pt x="2677" y="7139"/>
                  </a:lnTo>
                  <a:lnTo>
                    <a:pt x="1530" y="8413"/>
                  </a:lnTo>
                  <a:lnTo>
                    <a:pt x="511" y="9815"/>
                  </a:lnTo>
                  <a:lnTo>
                    <a:pt x="256" y="10325"/>
                  </a:lnTo>
                  <a:lnTo>
                    <a:pt x="1" y="10835"/>
                  </a:lnTo>
                  <a:lnTo>
                    <a:pt x="1" y="11345"/>
                  </a:lnTo>
                  <a:lnTo>
                    <a:pt x="1" y="11600"/>
                  </a:lnTo>
                  <a:lnTo>
                    <a:pt x="256" y="11855"/>
                  </a:lnTo>
                  <a:lnTo>
                    <a:pt x="511" y="11982"/>
                  </a:lnTo>
                  <a:lnTo>
                    <a:pt x="1020" y="12110"/>
                  </a:lnTo>
                  <a:lnTo>
                    <a:pt x="1530" y="11982"/>
                  </a:lnTo>
                  <a:lnTo>
                    <a:pt x="2168" y="11727"/>
                  </a:lnTo>
                  <a:lnTo>
                    <a:pt x="2932" y="11345"/>
                  </a:lnTo>
                  <a:lnTo>
                    <a:pt x="3697" y="10835"/>
                  </a:lnTo>
                  <a:lnTo>
                    <a:pt x="4462" y="10070"/>
                  </a:lnTo>
                  <a:lnTo>
                    <a:pt x="5354" y="9305"/>
                  </a:lnTo>
                  <a:lnTo>
                    <a:pt x="4207" y="10198"/>
                  </a:lnTo>
                  <a:lnTo>
                    <a:pt x="3187" y="10962"/>
                  </a:lnTo>
                  <a:lnTo>
                    <a:pt x="2423" y="11345"/>
                  </a:lnTo>
                  <a:lnTo>
                    <a:pt x="1785" y="11727"/>
                  </a:lnTo>
                  <a:lnTo>
                    <a:pt x="1275" y="11855"/>
                  </a:lnTo>
                  <a:lnTo>
                    <a:pt x="893" y="11855"/>
                  </a:lnTo>
                  <a:lnTo>
                    <a:pt x="511" y="11727"/>
                  </a:lnTo>
                  <a:lnTo>
                    <a:pt x="383" y="11600"/>
                  </a:lnTo>
                  <a:lnTo>
                    <a:pt x="256" y="11345"/>
                  </a:lnTo>
                  <a:lnTo>
                    <a:pt x="256" y="10962"/>
                  </a:lnTo>
                  <a:lnTo>
                    <a:pt x="511" y="10325"/>
                  </a:lnTo>
                  <a:lnTo>
                    <a:pt x="1020" y="9433"/>
                  </a:lnTo>
                  <a:lnTo>
                    <a:pt x="1530" y="8668"/>
                  </a:lnTo>
                  <a:lnTo>
                    <a:pt x="2677" y="7394"/>
                  </a:lnTo>
                  <a:lnTo>
                    <a:pt x="3825" y="6119"/>
                  </a:lnTo>
                  <a:lnTo>
                    <a:pt x="5099" y="4972"/>
                  </a:lnTo>
                  <a:lnTo>
                    <a:pt x="6374" y="3825"/>
                  </a:lnTo>
                  <a:lnTo>
                    <a:pt x="7903" y="2805"/>
                  </a:lnTo>
                  <a:lnTo>
                    <a:pt x="9433" y="1913"/>
                  </a:lnTo>
                  <a:lnTo>
                    <a:pt x="11218" y="1275"/>
                  </a:lnTo>
                  <a:lnTo>
                    <a:pt x="13002" y="893"/>
                  </a:lnTo>
                  <a:lnTo>
                    <a:pt x="14914" y="638"/>
                  </a:lnTo>
                  <a:lnTo>
                    <a:pt x="16826" y="510"/>
                  </a:lnTo>
                  <a:lnTo>
                    <a:pt x="18738" y="383"/>
                  </a:lnTo>
                  <a:lnTo>
                    <a:pt x="20650" y="128"/>
                  </a:lnTo>
                  <a:lnTo>
                    <a:pt x="206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7270561" y="1437673"/>
              <a:ext cx="252693" cy="231640"/>
            </a:xfrm>
            <a:custGeom>
              <a:avLst/>
              <a:gdLst/>
              <a:ahLst/>
              <a:cxnLst/>
              <a:rect l="l" t="t" r="r" b="b"/>
              <a:pathLst>
                <a:path w="13767" h="12620" extrusionOk="0">
                  <a:moveTo>
                    <a:pt x="1020" y="0"/>
                  </a:moveTo>
                  <a:lnTo>
                    <a:pt x="638" y="128"/>
                  </a:lnTo>
                  <a:lnTo>
                    <a:pt x="383" y="255"/>
                  </a:lnTo>
                  <a:lnTo>
                    <a:pt x="255" y="510"/>
                  </a:lnTo>
                  <a:lnTo>
                    <a:pt x="1" y="1402"/>
                  </a:lnTo>
                  <a:lnTo>
                    <a:pt x="1" y="2550"/>
                  </a:lnTo>
                  <a:lnTo>
                    <a:pt x="128" y="3952"/>
                  </a:lnTo>
                  <a:lnTo>
                    <a:pt x="128" y="4079"/>
                  </a:lnTo>
                  <a:lnTo>
                    <a:pt x="128" y="4589"/>
                  </a:lnTo>
                  <a:lnTo>
                    <a:pt x="638" y="6628"/>
                  </a:lnTo>
                  <a:lnTo>
                    <a:pt x="1020" y="8668"/>
                  </a:lnTo>
                  <a:lnTo>
                    <a:pt x="1658" y="10707"/>
                  </a:lnTo>
                  <a:lnTo>
                    <a:pt x="2295" y="12619"/>
                  </a:lnTo>
                  <a:lnTo>
                    <a:pt x="13767" y="11982"/>
                  </a:lnTo>
                  <a:lnTo>
                    <a:pt x="12619" y="10197"/>
                  </a:lnTo>
                  <a:lnTo>
                    <a:pt x="12237" y="9815"/>
                  </a:lnTo>
                  <a:lnTo>
                    <a:pt x="10325" y="7266"/>
                  </a:lnTo>
                  <a:lnTo>
                    <a:pt x="10198" y="7138"/>
                  </a:lnTo>
                  <a:lnTo>
                    <a:pt x="8923" y="5736"/>
                  </a:lnTo>
                  <a:lnTo>
                    <a:pt x="7648" y="4334"/>
                  </a:lnTo>
                  <a:lnTo>
                    <a:pt x="6246" y="3059"/>
                  </a:lnTo>
                  <a:lnTo>
                    <a:pt x="4844" y="1785"/>
                  </a:lnTo>
                  <a:lnTo>
                    <a:pt x="3442" y="765"/>
                  </a:lnTo>
                  <a:lnTo>
                    <a:pt x="2295" y="255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7307987" y="1451715"/>
              <a:ext cx="9379" cy="9361"/>
            </a:xfrm>
            <a:custGeom>
              <a:avLst/>
              <a:gdLst/>
              <a:ahLst/>
              <a:cxnLst/>
              <a:rect l="l" t="t" r="r" b="b"/>
              <a:pathLst>
                <a:path w="511" h="510" extrusionOk="0">
                  <a:moveTo>
                    <a:pt x="256" y="0"/>
                  </a:moveTo>
                  <a:lnTo>
                    <a:pt x="128" y="128"/>
                  </a:lnTo>
                  <a:lnTo>
                    <a:pt x="1" y="255"/>
                  </a:lnTo>
                  <a:lnTo>
                    <a:pt x="128" y="510"/>
                  </a:lnTo>
                  <a:lnTo>
                    <a:pt x="511" y="510"/>
                  </a:lnTo>
                  <a:lnTo>
                    <a:pt x="511" y="255"/>
                  </a:lnTo>
                  <a:lnTo>
                    <a:pt x="511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7307987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6" y="1"/>
                  </a:moveTo>
                  <a:lnTo>
                    <a:pt x="128" y="128"/>
                  </a:ln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28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382857" y="1561661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1" y="256"/>
                  </a:lnTo>
                  <a:lnTo>
                    <a:pt x="128" y="383"/>
                  </a:lnTo>
                  <a:lnTo>
                    <a:pt x="256" y="511"/>
                  </a:lnTo>
                  <a:lnTo>
                    <a:pt x="511" y="383"/>
                  </a:lnTo>
                  <a:lnTo>
                    <a:pt x="511" y="25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7270561" y="1505513"/>
              <a:ext cx="11710" cy="9379"/>
            </a:xfrm>
            <a:custGeom>
              <a:avLst/>
              <a:gdLst/>
              <a:ahLst/>
              <a:cxnLst/>
              <a:rect l="l" t="t" r="r" b="b"/>
              <a:pathLst>
                <a:path w="638" h="511" extrusionOk="0">
                  <a:moveTo>
                    <a:pt x="383" y="1"/>
                  </a:moveTo>
                  <a:lnTo>
                    <a:pt x="128" y="128"/>
                  </a:lnTo>
                  <a:lnTo>
                    <a:pt x="1" y="256"/>
                  </a:lnTo>
                  <a:lnTo>
                    <a:pt x="128" y="511"/>
                  </a:lnTo>
                  <a:lnTo>
                    <a:pt x="510" y="511"/>
                  </a:lnTo>
                  <a:lnTo>
                    <a:pt x="638" y="256"/>
                  </a:lnTo>
                  <a:lnTo>
                    <a:pt x="510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7345431" y="1505513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5" y="1"/>
                  </a:moveTo>
                  <a:lnTo>
                    <a:pt x="128" y="128"/>
                  </a:lnTo>
                  <a:lnTo>
                    <a:pt x="0" y="256"/>
                  </a:lnTo>
                  <a:lnTo>
                    <a:pt x="128" y="511"/>
                  </a:lnTo>
                  <a:lnTo>
                    <a:pt x="510" y="511"/>
                  </a:lnTo>
                  <a:lnTo>
                    <a:pt x="510" y="256"/>
                  </a:lnTo>
                  <a:lnTo>
                    <a:pt x="510" y="128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734543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0" y="255"/>
                  </a:lnTo>
                  <a:lnTo>
                    <a:pt x="128" y="383"/>
                  </a:lnTo>
                  <a:lnTo>
                    <a:pt x="255" y="510"/>
                  </a:lnTo>
                  <a:lnTo>
                    <a:pt x="510" y="383"/>
                  </a:lnTo>
                  <a:lnTo>
                    <a:pt x="510" y="255"/>
                  </a:lnTo>
                  <a:lnTo>
                    <a:pt x="5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42030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0" y="1"/>
                  </a:moveTo>
                  <a:lnTo>
                    <a:pt x="0" y="255"/>
                  </a:lnTo>
                  <a:lnTo>
                    <a:pt x="0" y="383"/>
                  </a:lnTo>
                  <a:lnTo>
                    <a:pt x="255" y="510"/>
                  </a:lnTo>
                  <a:lnTo>
                    <a:pt x="383" y="383"/>
                  </a:lnTo>
                  <a:lnTo>
                    <a:pt x="510" y="255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7492821" y="1615478"/>
              <a:ext cx="9379" cy="9379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128" y="1"/>
                  </a:moveTo>
                  <a:lnTo>
                    <a:pt x="1" y="255"/>
                  </a:lnTo>
                  <a:lnTo>
                    <a:pt x="128" y="383"/>
                  </a:lnTo>
                  <a:lnTo>
                    <a:pt x="383" y="510"/>
                  </a:lnTo>
                  <a:lnTo>
                    <a:pt x="510" y="51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7179318" y="967418"/>
              <a:ext cx="109983" cy="114645"/>
            </a:xfrm>
            <a:custGeom>
              <a:avLst/>
              <a:gdLst/>
              <a:ahLst/>
              <a:cxnLst/>
              <a:rect l="l" t="t" r="r" b="b"/>
              <a:pathLst>
                <a:path w="5992" h="6246" extrusionOk="0">
                  <a:moveTo>
                    <a:pt x="3442" y="0"/>
                  </a:moveTo>
                  <a:lnTo>
                    <a:pt x="2550" y="128"/>
                  </a:lnTo>
                  <a:lnTo>
                    <a:pt x="2040" y="383"/>
                  </a:lnTo>
                  <a:lnTo>
                    <a:pt x="1658" y="637"/>
                  </a:lnTo>
                  <a:lnTo>
                    <a:pt x="893" y="1275"/>
                  </a:lnTo>
                  <a:lnTo>
                    <a:pt x="383" y="2167"/>
                  </a:lnTo>
                  <a:lnTo>
                    <a:pt x="128" y="3059"/>
                  </a:lnTo>
                  <a:lnTo>
                    <a:pt x="0" y="3952"/>
                  </a:lnTo>
                  <a:lnTo>
                    <a:pt x="0" y="4716"/>
                  </a:lnTo>
                  <a:lnTo>
                    <a:pt x="128" y="5354"/>
                  </a:lnTo>
                  <a:lnTo>
                    <a:pt x="255" y="5864"/>
                  </a:lnTo>
                  <a:lnTo>
                    <a:pt x="510" y="6118"/>
                  </a:lnTo>
                  <a:lnTo>
                    <a:pt x="1148" y="6246"/>
                  </a:lnTo>
                  <a:lnTo>
                    <a:pt x="1785" y="6246"/>
                  </a:lnTo>
                  <a:lnTo>
                    <a:pt x="2550" y="6118"/>
                  </a:lnTo>
                  <a:lnTo>
                    <a:pt x="3315" y="5864"/>
                  </a:lnTo>
                  <a:lnTo>
                    <a:pt x="4079" y="5481"/>
                  </a:lnTo>
                  <a:lnTo>
                    <a:pt x="4717" y="4971"/>
                  </a:lnTo>
                  <a:lnTo>
                    <a:pt x="5354" y="4461"/>
                  </a:lnTo>
                  <a:lnTo>
                    <a:pt x="5736" y="3824"/>
                  </a:lnTo>
                  <a:lnTo>
                    <a:pt x="5864" y="3187"/>
                  </a:lnTo>
                  <a:lnTo>
                    <a:pt x="5991" y="2677"/>
                  </a:lnTo>
                  <a:lnTo>
                    <a:pt x="5991" y="2295"/>
                  </a:lnTo>
                  <a:lnTo>
                    <a:pt x="5991" y="1785"/>
                  </a:lnTo>
                  <a:lnTo>
                    <a:pt x="5864" y="1402"/>
                  </a:lnTo>
                  <a:lnTo>
                    <a:pt x="5609" y="1020"/>
                  </a:lnTo>
                  <a:lnTo>
                    <a:pt x="5099" y="510"/>
                  </a:lnTo>
                  <a:lnTo>
                    <a:pt x="4334" y="128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7095087" y="1407259"/>
              <a:ext cx="217599" cy="133367"/>
            </a:xfrm>
            <a:custGeom>
              <a:avLst/>
              <a:gdLst/>
              <a:ahLst/>
              <a:cxnLst/>
              <a:rect l="l" t="t" r="r" b="b"/>
              <a:pathLst>
                <a:path w="11855" h="7266" extrusionOk="0">
                  <a:moveTo>
                    <a:pt x="7011" y="0"/>
                  </a:moveTo>
                  <a:lnTo>
                    <a:pt x="5864" y="128"/>
                  </a:lnTo>
                  <a:lnTo>
                    <a:pt x="4717" y="510"/>
                  </a:lnTo>
                  <a:lnTo>
                    <a:pt x="3570" y="1147"/>
                  </a:lnTo>
                  <a:lnTo>
                    <a:pt x="2423" y="2167"/>
                  </a:lnTo>
                  <a:lnTo>
                    <a:pt x="1148" y="3442"/>
                  </a:lnTo>
                  <a:lnTo>
                    <a:pt x="1" y="4844"/>
                  </a:lnTo>
                  <a:lnTo>
                    <a:pt x="638" y="5736"/>
                  </a:lnTo>
                  <a:lnTo>
                    <a:pt x="1530" y="6373"/>
                  </a:lnTo>
                  <a:lnTo>
                    <a:pt x="2550" y="6883"/>
                  </a:lnTo>
                  <a:lnTo>
                    <a:pt x="3570" y="7266"/>
                  </a:lnTo>
                  <a:lnTo>
                    <a:pt x="4080" y="7266"/>
                  </a:lnTo>
                  <a:lnTo>
                    <a:pt x="4589" y="7138"/>
                  </a:lnTo>
                  <a:lnTo>
                    <a:pt x="5737" y="6756"/>
                  </a:lnTo>
                  <a:lnTo>
                    <a:pt x="6884" y="6246"/>
                  </a:lnTo>
                  <a:lnTo>
                    <a:pt x="8031" y="5481"/>
                  </a:lnTo>
                  <a:lnTo>
                    <a:pt x="9051" y="4589"/>
                  </a:lnTo>
                  <a:lnTo>
                    <a:pt x="10070" y="3569"/>
                  </a:lnTo>
                  <a:lnTo>
                    <a:pt x="11855" y="1912"/>
                  </a:lnTo>
                  <a:lnTo>
                    <a:pt x="11855" y="1785"/>
                  </a:lnTo>
                  <a:lnTo>
                    <a:pt x="10708" y="1147"/>
                  </a:lnTo>
                  <a:lnTo>
                    <a:pt x="9433" y="510"/>
                  </a:lnTo>
                  <a:lnTo>
                    <a:pt x="8286" y="255"/>
                  </a:lnTo>
                  <a:lnTo>
                    <a:pt x="701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7104448" y="1266880"/>
              <a:ext cx="140397" cy="248013"/>
            </a:xfrm>
            <a:custGeom>
              <a:avLst/>
              <a:gdLst/>
              <a:ahLst/>
              <a:cxnLst/>
              <a:rect l="l" t="t" r="r" b="b"/>
              <a:pathLst>
                <a:path w="7649" h="13512" extrusionOk="0">
                  <a:moveTo>
                    <a:pt x="5354" y="1"/>
                  </a:moveTo>
                  <a:lnTo>
                    <a:pt x="4717" y="638"/>
                  </a:lnTo>
                  <a:lnTo>
                    <a:pt x="1" y="4717"/>
                  </a:lnTo>
                  <a:lnTo>
                    <a:pt x="1658" y="9050"/>
                  </a:lnTo>
                  <a:lnTo>
                    <a:pt x="1785" y="9305"/>
                  </a:lnTo>
                  <a:lnTo>
                    <a:pt x="2295" y="11472"/>
                  </a:lnTo>
                  <a:lnTo>
                    <a:pt x="2677" y="12874"/>
                  </a:lnTo>
                  <a:lnTo>
                    <a:pt x="2932" y="13384"/>
                  </a:lnTo>
                  <a:lnTo>
                    <a:pt x="3060" y="13512"/>
                  </a:lnTo>
                  <a:lnTo>
                    <a:pt x="3697" y="13512"/>
                  </a:lnTo>
                  <a:lnTo>
                    <a:pt x="4079" y="13257"/>
                  </a:lnTo>
                  <a:lnTo>
                    <a:pt x="4972" y="12747"/>
                  </a:lnTo>
                  <a:lnTo>
                    <a:pt x="5737" y="12110"/>
                  </a:lnTo>
                  <a:lnTo>
                    <a:pt x="6374" y="11345"/>
                  </a:lnTo>
                  <a:lnTo>
                    <a:pt x="6884" y="10580"/>
                  </a:lnTo>
                  <a:lnTo>
                    <a:pt x="7394" y="9815"/>
                  </a:lnTo>
                  <a:lnTo>
                    <a:pt x="7648" y="8923"/>
                  </a:lnTo>
                  <a:lnTo>
                    <a:pt x="7394" y="6884"/>
                  </a:lnTo>
                  <a:lnTo>
                    <a:pt x="6884" y="4972"/>
                  </a:lnTo>
                  <a:lnTo>
                    <a:pt x="6756" y="4334"/>
                  </a:lnTo>
                  <a:lnTo>
                    <a:pt x="6629" y="3824"/>
                  </a:lnTo>
                  <a:lnTo>
                    <a:pt x="6374" y="3187"/>
                  </a:lnTo>
                  <a:lnTo>
                    <a:pt x="6246" y="2932"/>
                  </a:lnTo>
                  <a:lnTo>
                    <a:pt x="6246" y="2677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7104448" y="1266880"/>
              <a:ext cx="114664" cy="166131"/>
            </a:xfrm>
            <a:custGeom>
              <a:avLst/>
              <a:gdLst/>
              <a:ahLst/>
              <a:cxnLst/>
              <a:rect l="l" t="t" r="r" b="b"/>
              <a:pathLst>
                <a:path w="6247" h="9051" extrusionOk="0">
                  <a:moveTo>
                    <a:pt x="5354" y="1"/>
                  </a:moveTo>
                  <a:lnTo>
                    <a:pt x="4717" y="638"/>
                  </a:lnTo>
                  <a:lnTo>
                    <a:pt x="1" y="4717"/>
                  </a:lnTo>
                  <a:lnTo>
                    <a:pt x="1658" y="9050"/>
                  </a:lnTo>
                  <a:lnTo>
                    <a:pt x="2550" y="8541"/>
                  </a:lnTo>
                  <a:lnTo>
                    <a:pt x="3315" y="7903"/>
                  </a:lnTo>
                  <a:lnTo>
                    <a:pt x="4079" y="7138"/>
                  </a:lnTo>
                  <a:lnTo>
                    <a:pt x="4717" y="6374"/>
                  </a:lnTo>
                  <a:lnTo>
                    <a:pt x="5227" y="5609"/>
                  </a:lnTo>
                  <a:lnTo>
                    <a:pt x="5609" y="4717"/>
                  </a:lnTo>
                  <a:lnTo>
                    <a:pt x="5991" y="3697"/>
                  </a:lnTo>
                  <a:lnTo>
                    <a:pt x="6246" y="2677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971099" y="1046950"/>
              <a:ext cx="266735" cy="350966"/>
            </a:xfrm>
            <a:custGeom>
              <a:avLst/>
              <a:gdLst/>
              <a:ahLst/>
              <a:cxnLst/>
              <a:rect l="l" t="t" r="r" b="b"/>
              <a:pathLst>
                <a:path w="14532" h="19121" extrusionOk="0">
                  <a:moveTo>
                    <a:pt x="7266" y="1"/>
                  </a:moveTo>
                  <a:lnTo>
                    <a:pt x="5864" y="128"/>
                  </a:lnTo>
                  <a:lnTo>
                    <a:pt x="4589" y="638"/>
                  </a:lnTo>
                  <a:lnTo>
                    <a:pt x="3952" y="893"/>
                  </a:lnTo>
                  <a:lnTo>
                    <a:pt x="3314" y="1276"/>
                  </a:lnTo>
                  <a:lnTo>
                    <a:pt x="2677" y="1785"/>
                  </a:lnTo>
                  <a:lnTo>
                    <a:pt x="2167" y="2295"/>
                  </a:lnTo>
                  <a:lnTo>
                    <a:pt x="1657" y="2933"/>
                  </a:lnTo>
                  <a:lnTo>
                    <a:pt x="1147" y="3697"/>
                  </a:lnTo>
                  <a:lnTo>
                    <a:pt x="765" y="4590"/>
                  </a:lnTo>
                  <a:lnTo>
                    <a:pt x="510" y="5482"/>
                  </a:lnTo>
                  <a:lnTo>
                    <a:pt x="255" y="6629"/>
                  </a:lnTo>
                  <a:lnTo>
                    <a:pt x="128" y="7776"/>
                  </a:lnTo>
                  <a:lnTo>
                    <a:pt x="0" y="9178"/>
                  </a:lnTo>
                  <a:lnTo>
                    <a:pt x="128" y="10580"/>
                  </a:lnTo>
                  <a:lnTo>
                    <a:pt x="255" y="11983"/>
                  </a:lnTo>
                  <a:lnTo>
                    <a:pt x="510" y="13257"/>
                  </a:lnTo>
                  <a:lnTo>
                    <a:pt x="765" y="14404"/>
                  </a:lnTo>
                  <a:lnTo>
                    <a:pt x="1147" y="15297"/>
                  </a:lnTo>
                  <a:lnTo>
                    <a:pt x="1657" y="16189"/>
                  </a:lnTo>
                  <a:lnTo>
                    <a:pt x="2167" y="16826"/>
                  </a:lnTo>
                  <a:lnTo>
                    <a:pt x="2677" y="17463"/>
                  </a:lnTo>
                  <a:lnTo>
                    <a:pt x="3187" y="17973"/>
                  </a:lnTo>
                  <a:lnTo>
                    <a:pt x="3824" y="18356"/>
                  </a:lnTo>
                  <a:lnTo>
                    <a:pt x="4334" y="18611"/>
                  </a:lnTo>
                  <a:lnTo>
                    <a:pt x="5481" y="18993"/>
                  </a:lnTo>
                  <a:lnTo>
                    <a:pt x="6501" y="19120"/>
                  </a:lnTo>
                  <a:lnTo>
                    <a:pt x="8030" y="19120"/>
                  </a:lnTo>
                  <a:lnTo>
                    <a:pt x="9050" y="18866"/>
                  </a:lnTo>
                  <a:lnTo>
                    <a:pt x="10197" y="18483"/>
                  </a:lnTo>
                  <a:lnTo>
                    <a:pt x="10707" y="18101"/>
                  </a:lnTo>
                  <a:lnTo>
                    <a:pt x="11344" y="17718"/>
                  </a:lnTo>
                  <a:lnTo>
                    <a:pt x="11982" y="17336"/>
                  </a:lnTo>
                  <a:lnTo>
                    <a:pt x="12492" y="16699"/>
                  </a:lnTo>
                  <a:lnTo>
                    <a:pt x="13002" y="15934"/>
                  </a:lnTo>
                  <a:lnTo>
                    <a:pt x="13511" y="15169"/>
                  </a:lnTo>
                  <a:lnTo>
                    <a:pt x="13894" y="14149"/>
                  </a:lnTo>
                  <a:lnTo>
                    <a:pt x="14149" y="13130"/>
                  </a:lnTo>
                  <a:lnTo>
                    <a:pt x="14404" y="11855"/>
                  </a:lnTo>
                  <a:lnTo>
                    <a:pt x="14531" y="10453"/>
                  </a:lnTo>
                  <a:lnTo>
                    <a:pt x="14531" y="8923"/>
                  </a:lnTo>
                  <a:lnTo>
                    <a:pt x="14404" y="7649"/>
                  </a:lnTo>
                  <a:lnTo>
                    <a:pt x="14276" y="6502"/>
                  </a:lnTo>
                  <a:lnTo>
                    <a:pt x="14021" y="5354"/>
                  </a:lnTo>
                  <a:lnTo>
                    <a:pt x="13639" y="4462"/>
                  </a:lnTo>
                  <a:lnTo>
                    <a:pt x="13256" y="3570"/>
                  </a:lnTo>
                  <a:lnTo>
                    <a:pt x="12874" y="2805"/>
                  </a:lnTo>
                  <a:lnTo>
                    <a:pt x="12364" y="2168"/>
                  </a:lnTo>
                  <a:lnTo>
                    <a:pt x="11854" y="1658"/>
                  </a:lnTo>
                  <a:lnTo>
                    <a:pt x="11217" y="1148"/>
                  </a:lnTo>
                  <a:lnTo>
                    <a:pt x="10580" y="766"/>
                  </a:lnTo>
                  <a:lnTo>
                    <a:pt x="9942" y="511"/>
                  </a:lnTo>
                  <a:lnTo>
                    <a:pt x="8668" y="128"/>
                  </a:lnTo>
                  <a:lnTo>
                    <a:pt x="7266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6992152" y="1199040"/>
              <a:ext cx="25752" cy="18722"/>
            </a:xfrm>
            <a:custGeom>
              <a:avLst/>
              <a:gdLst/>
              <a:ahLst/>
              <a:cxnLst/>
              <a:rect l="l" t="t" r="r" b="b"/>
              <a:pathLst>
                <a:path w="1403" h="1020" extrusionOk="0">
                  <a:moveTo>
                    <a:pt x="1020" y="0"/>
                  </a:moveTo>
                  <a:lnTo>
                    <a:pt x="638" y="128"/>
                  </a:lnTo>
                  <a:lnTo>
                    <a:pt x="255" y="255"/>
                  </a:lnTo>
                  <a:lnTo>
                    <a:pt x="0" y="510"/>
                  </a:lnTo>
                  <a:lnTo>
                    <a:pt x="0" y="765"/>
                  </a:lnTo>
                  <a:lnTo>
                    <a:pt x="128" y="892"/>
                  </a:lnTo>
                  <a:lnTo>
                    <a:pt x="383" y="1020"/>
                  </a:lnTo>
                  <a:lnTo>
                    <a:pt x="893" y="765"/>
                  </a:lnTo>
                  <a:lnTo>
                    <a:pt x="1148" y="637"/>
                  </a:lnTo>
                  <a:lnTo>
                    <a:pt x="1403" y="510"/>
                  </a:lnTo>
                  <a:lnTo>
                    <a:pt x="1403" y="255"/>
                  </a:lnTo>
                  <a:lnTo>
                    <a:pt x="1403" y="128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078714" y="1192010"/>
              <a:ext cx="28102" cy="14060"/>
            </a:xfrm>
            <a:custGeom>
              <a:avLst/>
              <a:gdLst/>
              <a:ahLst/>
              <a:cxnLst/>
              <a:rect l="l" t="t" r="r" b="b"/>
              <a:pathLst>
                <a:path w="1531" h="766" extrusionOk="0">
                  <a:moveTo>
                    <a:pt x="383" y="1"/>
                  </a:moveTo>
                  <a:lnTo>
                    <a:pt x="1" y="256"/>
                  </a:lnTo>
                  <a:lnTo>
                    <a:pt x="1" y="383"/>
                  </a:lnTo>
                  <a:lnTo>
                    <a:pt x="128" y="638"/>
                  </a:lnTo>
                  <a:lnTo>
                    <a:pt x="383" y="765"/>
                  </a:lnTo>
                  <a:lnTo>
                    <a:pt x="1275" y="765"/>
                  </a:lnTo>
                  <a:lnTo>
                    <a:pt x="1403" y="638"/>
                  </a:lnTo>
                  <a:lnTo>
                    <a:pt x="1530" y="511"/>
                  </a:lnTo>
                  <a:lnTo>
                    <a:pt x="1403" y="256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7085726" y="1245827"/>
              <a:ext cx="14060" cy="25752"/>
            </a:xfrm>
            <a:custGeom>
              <a:avLst/>
              <a:gdLst/>
              <a:ahLst/>
              <a:cxnLst/>
              <a:rect l="l" t="t" r="r" b="b"/>
              <a:pathLst>
                <a:path w="766" h="1403" extrusionOk="0">
                  <a:moveTo>
                    <a:pt x="1" y="0"/>
                  </a:moveTo>
                  <a:lnTo>
                    <a:pt x="1" y="383"/>
                  </a:lnTo>
                  <a:lnTo>
                    <a:pt x="128" y="893"/>
                  </a:lnTo>
                  <a:lnTo>
                    <a:pt x="383" y="1275"/>
                  </a:lnTo>
                  <a:lnTo>
                    <a:pt x="638" y="1402"/>
                  </a:lnTo>
                  <a:lnTo>
                    <a:pt x="766" y="1402"/>
                  </a:lnTo>
                  <a:lnTo>
                    <a:pt x="511" y="1148"/>
                  </a:lnTo>
                  <a:lnTo>
                    <a:pt x="256" y="893"/>
                  </a:lnTo>
                  <a:lnTo>
                    <a:pt x="128" y="51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7085726" y="1234134"/>
              <a:ext cx="23421" cy="32764"/>
            </a:xfrm>
            <a:custGeom>
              <a:avLst/>
              <a:gdLst/>
              <a:ahLst/>
              <a:cxnLst/>
              <a:rect l="l" t="t" r="r" b="b"/>
              <a:pathLst>
                <a:path w="1276" h="1785" extrusionOk="0">
                  <a:moveTo>
                    <a:pt x="511" y="0"/>
                  </a:moveTo>
                  <a:lnTo>
                    <a:pt x="256" y="127"/>
                  </a:lnTo>
                  <a:lnTo>
                    <a:pt x="128" y="382"/>
                  </a:lnTo>
                  <a:lnTo>
                    <a:pt x="1" y="637"/>
                  </a:lnTo>
                  <a:lnTo>
                    <a:pt x="1" y="1020"/>
                  </a:lnTo>
                  <a:lnTo>
                    <a:pt x="128" y="1275"/>
                  </a:lnTo>
                  <a:lnTo>
                    <a:pt x="256" y="1530"/>
                  </a:lnTo>
                  <a:lnTo>
                    <a:pt x="511" y="1785"/>
                  </a:lnTo>
                  <a:lnTo>
                    <a:pt x="766" y="1785"/>
                  </a:lnTo>
                  <a:lnTo>
                    <a:pt x="1021" y="1657"/>
                  </a:lnTo>
                  <a:lnTo>
                    <a:pt x="1276" y="1402"/>
                  </a:lnTo>
                  <a:lnTo>
                    <a:pt x="1276" y="1147"/>
                  </a:lnTo>
                  <a:lnTo>
                    <a:pt x="1276" y="765"/>
                  </a:lnTo>
                  <a:lnTo>
                    <a:pt x="1148" y="510"/>
                  </a:lnTo>
                  <a:lnTo>
                    <a:pt x="1021" y="255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7099768" y="1231785"/>
              <a:ext cx="18740" cy="14060"/>
            </a:xfrm>
            <a:custGeom>
              <a:avLst/>
              <a:gdLst/>
              <a:ahLst/>
              <a:cxnLst/>
              <a:rect l="l" t="t" r="r" b="b"/>
              <a:pathLst>
                <a:path w="1021" h="766" extrusionOk="0">
                  <a:moveTo>
                    <a:pt x="1020" y="1"/>
                  </a:moveTo>
                  <a:lnTo>
                    <a:pt x="893" y="255"/>
                  </a:lnTo>
                  <a:lnTo>
                    <a:pt x="638" y="383"/>
                  </a:lnTo>
                  <a:lnTo>
                    <a:pt x="383" y="383"/>
                  </a:lnTo>
                  <a:lnTo>
                    <a:pt x="128" y="128"/>
                  </a:lnTo>
                  <a:lnTo>
                    <a:pt x="1" y="255"/>
                  </a:lnTo>
                  <a:lnTo>
                    <a:pt x="256" y="765"/>
                  </a:lnTo>
                  <a:lnTo>
                    <a:pt x="638" y="765"/>
                  </a:lnTo>
                  <a:lnTo>
                    <a:pt x="893" y="638"/>
                  </a:lnTo>
                  <a:lnTo>
                    <a:pt x="1020" y="510"/>
                  </a:lnTo>
                  <a:lnTo>
                    <a:pt x="10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7015555" y="1250507"/>
              <a:ext cx="9361" cy="28083"/>
            </a:xfrm>
            <a:custGeom>
              <a:avLst/>
              <a:gdLst/>
              <a:ahLst/>
              <a:cxnLst/>
              <a:rect l="l" t="t" r="r" b="b"/>
              <a:pathLst>
                <a:path w="510" h="1530" extrusionOk="0">
                  <a:moveTo>
                    <a:pt x="382" y="0"/>
                  </a:moveTo>
                  <a:lnTo>
                    <a:pt x="382" y="128"/>
                  </a:lnTo>
                  <a:lnTo>
                    <a:pt x="382" y="510"/>
                  </a:lnTo>
                  <a:lnTo>
                    <a:pt x="382" y="893"/>
                  </a:lnTo>
                  <a:lnTo>
                    <a:pt x="255" y="1275"/>
                  </a:lnTo>
                  <a:lnTo>
                    <a:pt x="0" y="1530"/>
                  </a:lnTo>
                  <a:lnTo>
                    <a:pt x="0" y="1530"/>
                  </a:lnTo>
                  <a:lnTo>
                    <a:pt x="255" y="1402"/>
                  </a:lnTo>
                  <a:lnTo>
                    <a:pt x="382" y="1275"/>
                  </a:lnTo>
                  <a:lnTo>
                    <a:pt x="510" y="893"/>
                  </a:lnTo>
                  <a:lnTo>
                    <a:pt x="510" y="38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7001513" y="1241146"/>
              <a:ext cx="23403" cy="32764"/>
            </a:xfrm>
            <a:custGeom>
              <a:avLst/>
              <a:gdLst/>
              <a:ahLst/>
              <a:cxnLst/>
              <a:rect l="l" t="t" r="r" b="b"/>
              <a:pathLst>
                <a:path w="1275" h="1785" extrusionOk="0">
                  <a:moveTo>
                    <a:pt x="638" y="0"/>
                  </a:moveTo>
                  <a:lnTo>
                    <a:pt x="383" y="128"/>
                  </a:lnTo>
                  <a:lnTo>
                    <a:pt x="128" y="383"/>
                  </a:lnTo>
                  <a:lnTo>
                    <a:pt x="0" y="638"/>
                  </a:lnTo>
                  <a:lnTo>
                    <a:pt x="0" y="1020"/>
                  </a:lnTo>
                  <a:lnTo>
                    <a:pt x="128" y="1275"/>
                  </a:lnTo>
                  <a:lnTo>
                    <a:pt x="255" y="1530"/>
                  </a:lnTo>
                  <a:lnTo>
                    <a:pt x="510" y="1785"/>
                  </a:lnTo>
                  <a:lnTo>
                    <a:pt x="765" y="1785"/>
                  </a:lnTo>
                  <a:lnTo>
                    <a:pt x="1020" y="1657"/>
                  </a:lnTo>
                  <a:lnTo>
                    <a:pt x="1147" y="1530"/>
                  </a:lnTo>
                  <a:lnTo>
                    <a:pt x="1275" y="1148"/>
                  </a:lnTo>
                  <a:lnTo>
                    <a:pt x="1275" y="893"/>
                  </a:lnTo>
                  <a:lnTo>
                    <a:pt x="1147" y="510"/>
                  </a:lnTo>
                  <a:lnTo>
                    <a:pt x="1020" y="255"/>
                  </a:lnTo>
                  <a:lnTo>
                    <a:pt x="893" y="128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989803" y="1245827"/>
              <a:ext cx="18740" cy="11710"/>
            </a:xfrm>
            <a:custGeom>
              <a:avLst/>
              <a:gdLst/>
              <a:ahLst/>
              <a:cxnLst/>
              <a:rect l="l" t="t" r="r" b="b"/>
              <a:pathLst>
                <a:path w="1021" h="638" extrusionOk="0">
                  <a:moveTo>
                    <a:pt x="1" y="0"/>
                  </a:moveTo>
                  <a:lnTo>
                    <a:pt x="128" y="383"/>
                  </a:lnTo>
                  <a:lnTo>
                    <a:pt x="256" y="638"/>
                  </a:lnTo>
                  <a:lnTo>
                    <a:pt x="638" y="638"/>
                  </a:lnTo>
                  <a:lnTo>
                    <a:pt x="893" y="510"/>
                  </a:lnTo>
                  <a:lnTo>
                    <a:pt x="1021" y="0"/>
                  </a:lnTo>
                  <a:lnTo>
                    <a:pt x="893" y="0"/>
                  </a:lnTo>
                  <a:lnTo>
                    <a:pt x="766" y="128"/>
                  </a:lnTo>
                  <a:lnTo>
                    <a:pt x="511" y="255"/>
                  </a:lnTo>
                  <a:lnTo>
                    <a:pt x="256" y="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7074034" y="1323028"/>
              <a:ext cx="21072" cy="11710"/>
            </a:xfrm>
            <a:custGeom>
              <a:avLst/>
              <a:gdLst/>
              <a:ahLst/>
              <a:cxnLst/>
              <a:rect l="l" t="t" r="r" b="b"/>
              <a:pathLst>
                <a:path w="1148" h="638" extrusionOk="0">
                  <a:moveTo>
                    <a:pt x="1020" y="1"/>
                  </a:moveTo>
                  <a:lnTo>
                    <a:pt x="893" y="256"/>
                  </a:lnTo>
                  <a:lnTo>
                    <a:pt x="638" y="383"/>
                  </a:lnTo>
                  <a:lnTo>
                    <a:pt x="1" y="383"/>
                  </a:lnTo>
                  <a:lnTo>
                    <a:pt x="383" y="638"/>
                  </a:lnTo>
                  <a:lnTo>
                    <a:pt x="765" y="638"/>
                  </a:lnTo>
                  <a:lnTo>
                    <a:pt x="1020" y="383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7074034" y="1323028"/>
              <a:ext cx="18740" cy="7048"/>
            </a:xfrm>
            <a:custGeom>
              <a:avLst/>
              <a:gdLst/>
              <a:ahLst/>
              <a:cxnLst/>
              <a:rect l="l" t="t" r="r" b="b"/>
              <a:pathLst>
                <a:path w="1021" h="384" fill="none" extrusionOk="0">
                  <a:moveTo>
                    <a:pt x="1020" y="1"/>
                  </a:moveTo>
                  <a:lnTo>
                    <a:pt x="1020" y="1"/>
                  </a:lnTo>
                  <a:lnTo>
                    <a:pt x="893" y="256"/>
                  </a:lnTo>
                  <a:lnTo>
                    <a:pt x="638" y="383"/>
                  </a:lnTo>
                  <a:lnTo>
                    <a:pt x="638" y="383"/>
                  </a:lnTo>
                  <a:lnTo>
                    <a:pt x="1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074034" y="1323028"/>
              <a:ext cx="21072" cy="11710"/>
            </a:xfrm>
            <a:custGeom>
              <a:avLst/>
              <a:gdLst/>
              <a:ahLst/>
              <a:cxnLst/>
              <a:rect l="l" t="t" r="r" b="b"/>
              <a:pathLst>
                <a:path w="1148" h="638" fill="none" extrusionOk="0">
                  <a:moveTo>
                    <a:pt x="1" y="383"/>
                  </a:moveTo>
                  <a:lnTo>
                    <a:pt x="1" y="383"/>
                  </a:lnTo>
                  <a:lnTo>
                    <a:pt x="383" y="638"/>
                  </a:lnTo>
                  <a:lnTo>
                    <a:pt x="765" y="638"/>
                  </a:lnTo>
                  <a:lnTo>
                    <a:pt x="765" y="638"/>
                  </a:lnTo>
                  <a:lnTo>
                    <a:pt x="1020" y="383"/>
                  </a:lnTo>
                  <a:lnTo>
                    <a:pt x="1148" y="1"/>
                  </a:lnTo>
                  <a:lnTo>
                    <a:pt x="1020" y="1"/>
                  </a:lnTo>
                  <a:lnTo>
                    <a:pt x="1" y="3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029578" y="1194359"/>
              <a:ext cx="23421" cy="102953"/>
            </a:xfrm>
            <a:custGeom>
              <a:avLst/>
              <a:gdLst/>
              <a:ahLst/>
              <a:cxnLst/>
              <a:rect l="l" t="t" r="r" b="b"/>
              <a:pathLst>
                <a:path w="1276" h="5609" extrusionOk="0">
                  <a:moveTo>
                    <a:pt x="383" y="0"/>
                  </a:moveTo>
                  <a:lnTo>
                    <a:pt x="383" y="128"/>
                  </a:lnTo>
                  <a:lnTo>
                    <a:pt x="1" y="2804"/>
                  </a:lnTo>
                  <a:lnTo>
                    <a:pt x="1" y="5609"/>
                  </a:lnTo>
                  <a:lnTo>
                    <a:pt x="256" y="5609"/>
                  </a:lnTo>
                  <a:lnTo>
                    <a:pt x="638" y="5354"/>
                  </a:lnTo>
                  <a:lnTo>
                    <a:pt x="1275" y="4971"/>
                  </a:lnTo>
                  <a:lnTo>
                    <a:pt x="383" y="5226"/>
                  </a:lnTo>
                  <a:lnTo>
                    <a:pt x="383" y="2677"/>
                  </a:lnTo>
                  <a:lnTo>
                    <a:pt x="511" y="1402"/>
                  </a:lnTo>
                  <a:lnTo>
                    <a:pt x="511" y="128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6966418" y="1039939"/>
              <a:ext cx="290119" cy="210587"/>
            </a:xfrm>
            <a:custGeom>
              <a:avLst/>
              <a:gdLst/>
              <a:ahLst/>
              <a:cxnLst/>
              <a:rect l="l" t="t" r="r" b="b"/>
              <a:pathLst>
                <a:path w="15806" h="11473" extrusionOk="0">
                  <a:moveTo>
                    <a:pt x="6756" y="1"/>
                  </a:moveTo>
                  <a:lnTo>
                    <a:pt x="5354" y="383"/>
                  </a:lnTo>
                  <a:lnTo>
                    <a:pt x="4079" y="893"/>
                  </a:lnTo>
                  <a:lnTo>
                    <a:pt x="2932" y="1658"/>
                  </a:lnTo>
                  <a:lnTo>
                    <a:pt x="1912" y="2677"/>
                  </a:lnTo>
                  <a:lnTo>
                    <a:pt x="1147" y="3952"/>
                  </a:lnTo>
                  <a:lnTo>
                    <a:pt x="510" y="5354"/>
                  </a:lnTo>
                  <a:lnTo>
                    <a:pt x="128" y="6884"/>
                  </a:lnTo>
                  <a:lnTo>
                    <a:pt x="0" y="8413"/>
                  </a:lnTo>
                  <a:lnTo>
                    <a:pt x="128" y="8541"/>
                  </a:lnTo>
                  <a:lnTo>
                    <a:pt x="255" y="8541"/>
                  </a:lnTo>
                  <a:lnTo>
                    <a:pt x="1020" y="8286"/>
                  </a:lnTo>
                  <a:lnTo>
                    <a:pt x="1147" y="6884"/>
                  </a:lnTo>
                  <a:lnTo>
                    <a:pt x="1657" y="5481"/>
                  </a:lnTo>
                  <a:lnTo>
                    <a:pt x="1657" y="5609"/>
                  </a:lnTo>
                  <a:lnTo>
                    <a:pt x="1657" y="6246"/>
                  </a:lnTo>
                  <a:lnTo>
                    <a:pt x="1657" y="7139"/>
                  </a:lnTo>
                  <a:lnTo>
                    <a:pt x="1657" y="8031"/>
                  </a:lnTo>
                  <a:lnTo>
                    <a:pt x="2295" y="7903"/>
                  </a:lnTo>
                  <a:lnTo>
                    <a:pt x="2422" y="6501"/>
                  </a:lnTo>
                  <a:lnTo>
                    <a:pt x="2550" y="7776"/>
                  </a:lnTo>
                  <a:lnTo>
                    <a:pt x="3824" y="7648"/>
                  </a:lnTo>
                  <a:lnTo>
                    <a:pt x="6501" y="7648"/>
                  </a:lnTo>
                  <a:lnTo>
                    <a:pt x="9178" y="7776"/>
                  </a:lnTo>
                  <a:lnTo>
                    <a:pt x="9305" y="6501"/>
                  </a:lnTo>
                  <a:lnTo>
                    <a:pt x="9305" y="6119"/>
                  </a:lnTo>
                  <a:lnTo>
                    <a:pt x="9305" y="5991"/>
                  </a:lnTo>
                  <a:lnTo>
                    <a:pt x="9560" y="6884"/>
                  </a:lnTo>
                  <a:lnTo>
                    <a:pt x="9815" y="7903"/>
                  </a:lnTo>
                  <a:lnTo>
                    <a:pt x="10197" y="7903"/>
                  </a:lnTo>
                  <a:lnTo>
                    <a:pt x="10197" y="7139"/>
                  </a:lnTo>
                  <a:lnTo>
                    <a:pt x="10325" y="8031"/>
                  </a:lnTo>
                  <a:lnTo>
                    <a:pt x="10962" y="8031"/>
                  </a:lnTo>
                  <a:lnTo>
                    <a:pt x="10962" y="7521"/>
                  </a:lnTo>
                  <a:lnTo>
                    <a:pt x="10962" y="6629"/>
                  </a:lnTo>
                  <a:lnTo>
                    <a:pt x="10707" y="4844"/>
                  </a:lnTo>
                  <a:lnTo>
                    <a:pt x="10962" y="6246"/>
                  </a:lnTo>
                  <a:lnTo>
                    <a:pt x="11727" y="8541"/>
                  </a:lnTo>
                  <a:lnTo>
                    <a:pt x="12237" y="9688"/>
                  </a:lnTo>
                  <a:lnTo>
                    <a:pt x="12874" y="10580"/>
                  </a:lnTo>
                  <a:lnTo>
                    <a:pt x="13257" y="10962"/>
                  </a:lnTo>
                  <a:lnTo>
                    <a:pt x="13511" y="11217"/>
                  </a:lnTo>
                  <a:lnTo>
                    <a:pt x="13894" y="11472"/>
                  </a:lnTo>
                  <a:lnTo>
                    <a:pt x="14276" y="11472"/>
                  </a:lnTo>
                  <a:lnTo>
                    <a:pt x="14659" y="11217"/>
                  </a:lnTo>
                  <a:lnTo>
                    <a:pt x="15041" y="10835"/>
                  </a:lnTo>
                  <a:lnTo>
                    <a:pt x="15423" y="10198"/>
                  </a:lnTo>
                  <a:lnTo>
                    <a:pt x="15551" y="9305"/>
                  </a:lnTo>
                  <a:lnTo>
                    <a:pt x="15806" y="8413"/>
                  </a:lnTo>
                  <a:lnTo>
                    <a:pt x="15806" y="7393"/>
                  </a:lnTo>
                  <a:lnTo>
                    <a:pt x="15678" y="6374"/>
                  </a:lnTo>
                  <a:lnTo>
                    <a:pt x="15551" y="5481"/>
                  </a:lnTo>
                  <a:lnTo>
                    <a:pt x="15168" y="4589"/>
                  </a:lnTo>
                  <a:lnTo>
                    <a:pt x="14786" y="3824"/>
                  </a:lnTo>
                  <a:lnTo>
                    <a:pt x="14276" y="3315"/>
                  </a:lnTo>
                  <a:lnTo>
                    <a:pt x="13639" y="2805"/>
                  </a:lnTo>
                  <a:lnTo>
                    <a:pt x="12747" y="2040"/>
                  </a:lnTo>
                  <a:lnTo>
                    <a:pt x="12364" y="1913"/>
                  </a:lnTo>
                  <a:lnTo>
                    <a:pt x="11727" y="1275"/>
                  </a:lnTo>
                  <a:lnTo>
                    <a:pt x="10962" y="893"/>
                  </a:lnTo>
                  <a:lnTo>
                    <a:pt x="10325" y="510"/>
                  </a:lnTo>
                  <a:lnTo>
                    <a:pt x="9560" y="255"/>
                  </a:lnTo>
                  <a:lnTo>
                    <a:pt x="8923" y="128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7212063" y="1208382"/>
              <a:ext cx="60865" cy="93610"/>
            </a:xfrm>
            <a:custGeom>
              <a:avLst/>
              <a:gdLst/>
              <a:ahLst/>
              <a:cxnLst/>
              <a:rect l="l" t="t" r="r" b="b"/>
              <a:pathLst>
                <a:path w="3316" h="5100" extrusionOk="0">
                  <a:moveTo>
                    <a:pt x="2295" y="1"/>
                  </a:moveTo>
                  <a:lnTo>
                    <a:pt x="1785" y="128"/>
                  </a:lnTo>
                  <a:lnTo>
                    <a:pt x="1403" y="511"/>
                  </a:lnTo>
                  <a:lnTo>
                    <a:pt x="1021" y="1021"/>
                  </a:lnTo>
                  <a:lnTo>
                    <a:pt x="383" y="1913"/>
                  </a:lnTo>
                  <a:lnTo>
                    <a:pt x="128" y="2295"/>
                  </a:lnTo>
                  <a:lnTo>
                    <a:pt x="1" y="4462"/>
                  </a:lnTo>
                  <a:lnTo>
                    <a:pt x="1" y="4590"/>
                  </a:lnTo>
                  <a:lnTo>
                    <a:pt x="383" y="4972"/>
                  </a:lnTo>
                  <a:lnTo>
                    <a:pt x="893" y="5099"/>
                  </a:lnTo>
                  <a:lnTo>
                    <a:pt x="1403" y="5099"/>
                  </a:lnTo>
                  <a:lnTo>
                    <a:pt x="1913" y="4972"/>
                  </a:lnTo>
                  <a:lnTo>
                    <a:pt x="2423" y="4590"/>
                  </a:lnTo>
                  <a:lnTo>
                    <a:pt x="2805" y="3952"/>
                  </a:lnTo>
                  <a:lnTo>
                    <a:pt x="3060" y="3188"/>
                  </a:lnTo>
                  <a:lnTo>
                    <a:pt x="3315" y="2423"/>
                  </a:lnTo>
                  <a:lnTo>
                    <a:pt x="3315" y="1530"/>
                  </a:lnTo>
                  <a:lnTo>
                    <a:pt x="3315" y="893"/>
                  </a:lnTo>
                  <a:lnTo>
                    <a:pt x="3060" y="256"/>
                  </a:lnTo>
                  <a:lnTo>
                    <a:pt x="2933" y="128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7226105" y="1229454"/>
              <a:ext cx="32782" cy="60847"/>
            </a:xfrm>
            <a:custGeom>
              <a:avLst/>
              <a:gdLst/>
              <a:ahLst/>
              <a:cxnLst/>
              <a:rect l="l" t="t" r="r" b="b"/>
              <a:pathLst>
                <a:path w="1786" h="3315" extrusionOk="0">
                  <a:moveTo>
                    <a:pt x="1785" y="0"/>
                  </a:moveTo>
                  <a:lnTo>
                    <a:pt x="1275" y="128"/>
                  </a:lnTo>
                  <a:lnTo>
                    <a:pt x="893" y="382"/>
                  </a:lnTo>
                  <a:lnTo>
                    <a:pt x="638" y="765"/>
                  </a:lnTo>
                  <a:lnTo>
                    <a:pt x="383" y="1275"/>
                  </a:lnTo>
                  <a:lnTo>
                    <a:pt x="1" y="2294"/>
                  </a:lnTo>
                  <a:lnTo>
                    <a:pt x="1" y="2804"/>
                  </a:lnTo>
                  <a:lnTo>
                    <a:pt x="1" y="3187"/>
                  </a:lnTo>
                  <a:lnTo>
                    <a:pt x="1" y="3314"/>
                  </a:lnTo>
                  <a:lnTo>
                    <a:pt x="128" y="3314"/>
                  </a:lnTo>
                  <a:lnTo>
                    <a:pt x="511" y="2549"/>
                  </a:lnTo>
                  <a:lnTo>
                    <a:pt x="638" y="2294"/>
                  </a:lnTo>
                  <a:lnTo>
                    <a:pt x="893" y="2167"/>
                  </a:lnTo>
                  <a:lnTo>
                    <a:pt x="1148" y="2040"/>
                  </a:lnTo>
                  <a:lnTo>
                    <a:pt x="1403" y="2040"/>
                  </a:lnTo>
                  <a:lnTo>
                    <a:pt x="1275" y="1912"/>
                  </a:lnTo>
                  <a:lnTo>
                    <a:pt x="638" y="1912"/>
                  </a:lnTo>
                  <a:lnTo>
                    <a:pt x="511" y="2167"/>
                  </a:lnTo>
                  <a:lnTo>
                    <a:pt x="256" y="2422"/>
                  </a:lnTo>
                  <a:lnTo>
                    <a:pt x="511" y="1657"/>
                  </a:lnTo>
                  <a:lnTo>
                    <a:pt x="766" y="1020"/>
                  </a:lnTo>
                  <a:lnTo>
                    <a:pt x="1148" y="382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7050631" y="1297294"/>
              <a:ext cx="37463" cy="25752"/>
            </a:xfrm>
            <a:custGeom>
              <a:avLst/>
              <a:gdLst/>
              <a:ahLst/>
              <a:cxnLst/>
              <a:rect l="l" t="t" r="r" b="b"/>
              <a:pathLst>
                <a:path w="2041" h="1403" extrusionOk="0">
                  <a:moveTo>
                    <a:pt x="1785" y="1"/>
                  </a:moveTo>
                  <a:lnTo>
                    <a:pt x="893" y="510"/>
                  </a:lnTo>
                  <a:lnTo>
                    <a:pt x="1" y="765"/>
                  </a:lnTo>
                  <a:lnTo>
                    <a:pt x="511" y="1148"/>
                  </a:lnTo>
                  <a:lnTo>
                    <a:pt x="1021" y="1403"/>
                  </a:lnTo>
                  <a:lnTo>
                    <a:pt x="1531" y="1403"/>
                  </a:lnTo>
                  <a:lnTo>
                    <a:pt x="1785" y="1275"/>
                  </a:lnTo>
                  <a:lnTo>
                    <a:pt x="1913" y="1020"/>
                  </a:lnTo>
                  <a:lnTo>
                    <a:pt x="2040" y="765"/>
                  </a:lnTo>
                  <a:lnTo>
                    <a:pt x="1913" y="51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7069353" y="1306655"/>
              <a:ext cx="18740" cy="16391"/>
            </a:xfrm>
            <a:custGeom>
              <a:avLst/>
              <a:gdLst/>
              <a:ahLst/>
              <a:cxnLst/>
              <a:rect l="l" t="t" r="r" b="b"/>
              <a:pathLst>
                <a:path w="1021" h="893" extrusionOk="0">
                  <a:moveTo>
                    <a:pt x="893" y="0"/>
                  </a:moveTo>
                  <a:lnTo>
                    <a:pt x="511" y="128"/>
                  </a:lnTo>
                  <a:lnTo>
                    <a:pt x="256" y="255"/>
                  </a:lnTo>
                  <a:lnTo>
                    <a:pt x="1" y="510"/>
                  </a:lnTo>
                  <a:lnTo>
                    <a:pt x="1" y="893"/>
                  </a:lnTo>
                  <a:lnTo>
                    <a:pt x="511" y="893"/>
                  </a:lnTo>
                  <a:lnTo>
                    <a:pt x="765" y="765"/>
                  </a:lnTo>
                  <a:lnTo>
                    <a:pt x="893" y="510"/>
                  </a:lnTo>
                  <a:lnTo>
                    <a:pt x="1020" y="255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6556992" y="1367484"/>
              <a:ext cx="395403" cy="287788"/>
            </a:xfrm>
            <a:custGeom>
              <a:avLst/>
              <a:gdLst/>
              <a:ahLst/>
              <a:cxnLst/>
              <a:rect l="l" t="t" r="r" b="b"/>
              <a:pathLst>
                <a:path w="21542" h="15679" extrusionOk="0">
                  <a:moveTo>
                    <a:pt x="9433" y="0"/>
                  </a:moveTo>
                  <a:lnTo>
                    <a:pt x="8413" y="128"/>
                  </a:lnTo>
                  <a:lnTo>
                    <a:pt x="7393" y="255"/>
                  </a:lnTo>
                  <a:lnTo>
                    <a:pt x="6373" y="638"/>
                  </a:lnTo>
                  <a:lnTo>
                    <a:pt x="5481" y="893"/>
                  </a:lnTo>
                  <a:lnTo>
                    <a:pt x="4589" y="1275"/>
                  </a:lnTo>
                  <a:lnTo>
                    <a:pt x="3824" y="1785"/>
                  </a:lnTo>
                  <a:lnTo>
                    <a:pt x="3059" y="2295"/>
                  </a:lnTo>
                  <a:lnTo>
                    <a:pt x="2422" y="2805"/>
                  </a:lnTo>
                  <a:lnTo>
                    <a:pt x="1785" y="3442"/>
                  </a:lnTo>
                  <a:lnTo>
                    <a:pt x="1275" y="4079"/>
                  </a:lnTo>
                  <a:lnTo>
                    <a:pt x="765" y="4717"/>
                  </a:lnTo>
                  <a:lnTo>
                    <a:pt x="383" y="5481"/>
                  </a:lnTo>
                  <a:lnTo>
                    <a:pt x="128" y="6246"/>
                  </a:lnTo>
                  <a:lnTo>
                    <a:pt x="0" y="7011"/>
                  </a:lnTo>
                  <a:lnTo>
                    <a:pt x="0" y="7776"/>
                  </a:lnTo>
                  <a:lnTo>
                    <a:pt x="0" y="8668"/>
                  </a:lnTo>
                  <a:lnTo>
                    <a:pt x="128" y="9433"/>
                  </a:lnTo>
                  <a:lnTo>
                    <a:pt x="383" y="10198"/>
                  </a:lnTo>
                  <a:lnTo>
                    <a:pt x="765" y="10835"/>
                  </a:lnTo>
                  <a:lnTo>
                    <a:pt x="1275" y="11600"/>
                  </a:lnTo>
                  <a:lnTo>
                    <a:pt x="1785" y="12237"/>
                  </a:lnTo>
                  <a:lnTo>
                    <a:pt x="2422" y="12747"/>
                  </a:lnTo>
                  <a:lnTo>
                    <a:pt x="3059" y="13384"/>
                  </a:lnTo>
                  <a:lnTo>
                    <a:pt x="3824" y="13894"/>
                  </a:lnTo>
                  <a:lnTo>
                    <a:pt x="4589" y="14276"/>
                  </a:lnTo>
                  <a:lnTo>
                    <a:pt x="5481" y="14659"/>
                  </a:lnTo>
                  <a:lnTo>
                    <a:pt x="6373" y="15041"/>
                  </a:lnTo>
                  <a:lnTo>
                    <a:pt x="7393" y="15296"/>
                  </a:lnTo>
                  <a:lnTo>
                    <a:pt x="8413" y="15551"/>
                  </a:lnTo>
                  <a:lnTo>
                    <a:pt x="9433" y="15678"/>
                  </a:lnTo>
                  <a:lnTo>
                    <a:pt x="11599" y="15678"/>
                  </a:lnTo>
                  <a:lnTo>
                    <a:pt x="12747" y="15551"/>
                  </a:lnTo>
                  <a:lnTo>
                    <a:pt x="13766" y="15296"/>
                  </a:lnTo>
                  <a:lnTo>
                    <a:pt x="14659" y="15041"/>
                  </a:lnTo>
                  <a:lnTo>
                    <a:pt x="15678" y="14659"/>
                  </a:lnTo>
                  <a:lnTo>
                    <a:pt x="16443" y="14276"/>
                  </a:lnTo>
                  <a:lnTo>
                    <a:pt x="17335" y="13894"/>
                  </a:lnTo>
                  <a:lnTo>
                    <a:pt x="18100" y="13384"/>
                  </a:lnTo>
                  <a:lnTo>
                    <a:pt x="18737" y="12747"/>
                  </a:lnTo>
                  <a:lnTo>
                    <a:pt x="19375" y="12237"/>
                  </a:lnTo>
                  <a:lnTo>
                    <a:pt x="19885" y="11600"/>
                  </a:lnTo>
                  <a:lnTo>
                    <a:pt x="20394" y="10835"/>
                  </a:lnTo>
                  <a:lnTo>
                    <a:pt x="20649" y="10198"/>
                  </a:lnTo>
                  <a:lnTo>
                    <a:pt x="20904" y="9433"/>
                  </a:lnTo>
                  <a:lnTo>
                    <a:pt x="21159" y="8668"/>
                  </a:lnTo>
                  <a:lnTo>
                    <a:pt x="21159" y="7776"/>
                  </a:lnTo>
                  <a:lnTo>
                    <a:pt x="21159" y="6883"/>
                  </a:lnTo>
                  <a:lnTo>
                    <a:pt x="20904" y="5991"/>
                  </a:lnTo>
                  <a:lnTo>
                    <a:pt x="20522" y="5226"/>
                  </a:lnTo>
                  <a:lnTo>
                    <a:pt x="20139" y="4334"/>
                  </a:lnTo>
                  <a:lnTo>
                    <a:pt x="21542" y="1148"/>
                  </a:lnTo>
                  <a:lnTo>
                    <a:pt x="17845" y="2167"/>
                  </a:lnTo>
                  <a:lnTo>
                    <a:pt x="16188" y="1148"/>
                  </a:lnTo>
                  <a:lnTo>
                    <a:pt x="14404" y="510"/>
                  </a:lnTo>
                  <a:lnTo>
                    <a:pt x="12492" y="128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rgbClr val="F5EBE1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6552311" y="1362803"/>
              <a:ext cx="402415" cy="294800"/>
            </a:xfrm>
            <a:custGeom>
              <a:avLst/>
              <a:gdLst/>
              <a:ahLst/>
              <a:cxnLst/>
              <a:rect l="l" t="t" r="r" b="b"/>
              <a:pathLst>
                <a:path w="21924" h="16061" extrusionOk="0">
                  <a:moveTo>
                    <a:pt x="9942" y="1"/>
                  </a:moveTo>
                  <a:lnTo>
                    <a:pt x="8158" y="255"/>
                  </a:lnTo>
                  <a:lnTo>
                    <a:pt x="6501" y="638"/>
                  </a:lnTo>
                  <a:lnTo>
                    <a:pt x="4844" y="1275"/>
                  </a:lnTo>
                  <a:lnTo>
                    <a:pt x="3314" y="2167"/>
                  </a:lnTo>
                  <a:lnTo>
                    <a:pt x="2040" y="3315"/>
                  </a:lnTo>
                  <a:lnTo>
                    <a:pt x="1402" y="3952"/>
                  </a:lnTo>
                  <a:lnTo>
                    <a:pt x="893" y="4717"/>
                  </a:lnTo>
                  <a:lnTo>
                    <a:pt x="510" y="5481"/>
                  </a:lnTo>
                  <a:lnTo>
                    <a:pt x="255" y="6374"/>
                  </a:lnTo>
                  <a:lnTo>
                    <a:pt x="0" y="7266"/>
                  </a:lnTo>
                  <a:lnTo>
                    <a:pt x="0" y="8158"/>
                  </a:lnTo>
                  <a:lnTo>
                    <a:pt x="0" y="9050"/>
                  </a:lnTo>
                  <a:lnTo>
                    <a:pt x="255" y="9815"/>
                  </a:lnTo>
                  <a:lnTo>
                    <a:pt x="510" y="10707"/>
                  </a:lnTo>
                  <a:lnTo>
                    <a:pt x="1020" y="11472"/>
                  </a:lnTo>
                  <a:lnTo>
                    <a:pt x="1530" y="12237"/>
                  </a:lnTo>
                  <a:lnTo>
                    <a:pt x="2040" y="12874"/>
                  </a:lnTo>
                  <a:lnTo>
                    <a:pt x="3442" y="14021"/>
                  </a:lnTo>
                  <a:lnTo>
                    <a:pt x="4971" y="14914"/>
                  </a:lnTo>
                  <a:lnTo>
                    <a:pt x="6628" y="15551"/>
                  </a:lnTo>
                  <a:lnTo>
                    <a:pt x="8285" y="15933"/>
                  </a:lnTo>
                  <a:lnTo>
                    <a:pt x="10070" y="16061"/>
                  </a:lnTo>
                  <a:lnTo>
                    <a:pt x="11854" y="16061"/>
                  </a:lnTo>
                  <a:lnTo>
                    <a:pt x="13511" y="15806"/>
                  </a:lnTo>
                  <a:lnTo>
                    <a:pt x="15168" y="15424"/>
                  </a:lnTo>
                  <a:lnTo>
                    <a:pt x="16825" y="14659"/>
                  </a:lnTo>
                  <a:lnTo>
                    <a:pt x="18355" y="13767"/>
                  </a:lnTo>
                  <a:lnTo>
                    <a:pt x="18992" y="13257"/>
                  </a:lnTo>
                  <a:lnTo>
                    <a:pt x="19630" y="12619"/>
                  </a:lnTo>
                  <a:lnTo>
                    <a:pt x="20140" y="11982"/>
                  </a:lnTo>
                  <a:lnTo>
                    <a:pt x="20649" y="11217"/>
                  </a:lnTo>
                  <a:lnTo>
                    <a:pt x="21032" y="10453"/>
                  </a:lnTo>
                  <a:lnTo>
                    <a:pt x="21287" y="9560"/>
                  </a:lnTo>
                  <a:lnTo>
                    <a:pt x="21414" y="8795"/>
                  </a:lnTo>
                  <a:lnTo>
                    <a:pt x="21542" y="7903"/>
                  </a:lnTo>
                  <a:lnTo>
                    <a:pt x="21414" y="7011"/>
                  </a:lnTo>
                  <a:lnTo>
                    <a:pt x="21159" y="6246"/>
                  </a:lnTo>
                  <a:lnTo>
                    <a:pt x="21287" y="7011"/>
                  </a:lnTo>
                  <a:lnTo>
                    <a:pt x="21414" y="7903"/>
                  </a:lnTo>
                  <a:lnTo>
                    <a:pt x="21287" y="8795"/>
                  </a:lnTo>
                  <a:lnTo>
                    <a:pt x="21159" y="9560"/>
                  </a:lnTo>
                  <a:lnTo>
                    <a:pt x="20904" y="10325"/>
                  </a:lnTo>
                  <a:lnTo>
                    <a:pt x="20522" y="11090"/>
                  </a:lnTo>
                  <a:lnTo>
                    <a:pt x="19375" y="12492"/>
                  </a:lnTo>
                  <a:lnTo>
                    <a:pt x="18100" y="13512"/>
                  </a:lnTo>
                  <a:lnTo>
                    <a:pt x="16698" y="14404"/>
                  </a:lnTo>
                  <a:lnTo>
                    <a:pt x="15168" y="15041"/>
                  </a:lnTo>
                  <a:lnTo>
                    <a:pt x="13511" y="15424"/>
                  </a:lnTo>
                  <a:lnTo>
                    <a:pt x="11854" y="15679"/>
                  </a:lnTo>
                  <a:lnTo>
                    <a:pt x="10070" y="15679"/>
                  </a:lnTo>
                  <a:lnTo>
                    <a:pt x="8413" y="15424"/>
                  </a:lnTo>
                  <a:lnTo>
                    <a:pt x="6756" y="15041"/>
                  </a:lnTo>
                  <a:lnTo>
                    <a:pt x="5226" y="14404"/>
                  </a:lnTo>
                  <a:lnTo>
                    <a:pt x="3697" y="13639"/>
                  </a:lnTo>
                  <a:lnTo>
                    <a:pt x="2422" y="12492"/>
                  </a:lnTo>
                  <a:lnTo>
                    <a:pt x="1912" y="11982"/>
                  </a:lnTo>
                  <a:lnTo>
                    <a:pt x="1402" y="11217"/>
                  </a:lnTo>
                  <a:lnTo>
                    <a:pt x="1020" y="10580"/>
                  </a:lnTo>
                  <a:lnTo>
                    <a:pt x="765" y="9688"/>
                  </a:lnTo>
                  <a:lnTo>
                    <a:pt x="510" y="8923"/>
                  </a:lnTo>
                  <a:lnTo>
                    <a:pt x="510" y="8158"/>
                  </a:lnTo>
                  <a:lnTo>
                    <a:pt x="510" y="7266"/>
                  </a:lnTo>
                  <a:lnTo>
                    <a:pt x="638" y="6501"/>
                  </a:lnTo>
                  <a:lnTo>
                    <a:pt x="1020" y="5736"/>
                  </a:lnTo>
                  <a:lnTo>
                    <a:pt x="1402" y="4972"/>
                  </a:lnTo>
                  <a:lnTo>
                    <a:pt x="1785" y="4334"/>
                  </a:lnTo>
                  <a:lnTo>
                    <a:pt x="2295" y="3697"/>
                  </a:lnTo>
                  <a:lnTo>
                    <a:pt x="3569" y="2550"/>
                  </a:lnTo>
                  <a:lnTo>
                    <a:pt x="5099" y="1658"/>
                  </a:lnTo>
                  <a:lnTo>
                    <a:pt x="6628" y="1020"/>
                  </a:lnTo>
                  <a:lnTo>
                    <a:pt x="8285" y="638"/>
                  </a:lnTo>
                  <a:lnTo>
                    <a:pt x="9942" y="510"/>
                  </a:lnTo>
                  <a:lnTo>
                    <a:pt x="11727" y="383"/>
                  </a:lnTo>
                  <a:lnTo>
                    <a:pt x="13384" y="638"/>
                  </a:lnTo>
                  <a:lnTo>
                    <a:pt x="15041" y="1020"/>
                  </a:lnTo>
                  <a:lnTo>
                    <a:pt x="16571" y="1658"/>
                  </a:lnTo>
                  <a:lnTo>
                    <a:pt x="18100" y="2422"/>
                  </a:lnTo>
                  <a:lnTo>
                    <a:pt x="18100" y="2550"/>
                  </a:lnTo>
                  <a:lnTo>
                    <a:pt x="18228" y="2550"/>
                  </a:lnTo>
                  <a:lnTo>
                    <a:pt x="21732" y="1548"/>
                  </a:lnTo>
                  <a:lnTo>
                    <a:pt x="20394" y="4589"/>
                  </a:lnTo>
                  <a:lnTo>
                    <a:pt x="21797" y="1530"/>
                  </a:lnTo>
                  <a:lnTo>
                    <a:pt x="21924" y="1403"/>
                  </a:lnTo>
                  <a:lnTo>
                    <a:pt x="21797" y="1403"/>
                  </a:lnTo>
                  <a:lnTo>
                    <a:pt x="18190" y="2273"/>
                  </a:lnTo>
                  <a:lnTo>
                    <a:pt x="18190" y="2273"/>
                  </a:lnTo>
                  <a:lnTo>
                    <a:pt x="16698" y="1403"/>
                  </a:lnTo>
                  <a:lnTo>
                    <a:pt x="15041" y="765"/>
                  </a:lnTo>
                  <a:lnTo>
                    <a:pt x="13384" y="255"/>
                  </a:lnTo>
                  <a:lnTo>
                    <a:pt x="1172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6641205" y="1491490"/>
              <a:ext cx="39794" cy="397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638" y="0"/>
                  </a:moveTo>
                  <a:lnTo>
                    <a:pt x="256" y="255"/>
                  </a:lnTo>
                  <a:lnTo>
                    <a:pt x="1" y="637"/>
                  </a:lnTo>
                  <a:lnTo>
                    <a:pt x="1" y="1020"/>
                  </a:lnTo>
                  <a:lnTo>
                    <a:pt x="1" y="1530"/>
                  </a:lnTo>
                  <a:lnTo>
                    <a:pt x="256" y="1784"/>
                  </a:lnTo>
                  <a:lnTo>
                    <a:pt x="638" y="2039"/>
                  </a:lnTo>
                  <a:lnTo>
                    <a:pt x="1021" y="2167"/>
                  </a:lnTo>
                  <a:lnTo>
                    <a:pt x="1530" y="2039"/>
                  </a:lnTo>
                  <a:lnTo>
                    <a:pt x="1785" y="1784"/>
                  </a:lnTo>
                  <a:lnTo>
                    <a:pt x="2040" y="1530"/>
                  </a:lnTo>
                  <a:lnTo>
                    <a:pt x="2168" y="1020"/>
                  </a:lnTo>
                  <a:lnTo>
                    <a:pt x="2040" y="637"/>
                  </a:lnTo>
                  <a:lnTo>
                    <a:pt x="1785" y="25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6730116" y="1491490"/>
              <a:ext cx="39794" cy="397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638" y="0"/>
                  </a:moveTo>
                  <a:lnTo>
                    <a:pt x="383" y="255"/>
                  </a:lnTo>
                  <a:lnTo>
                    <a:pt x="128" y="637"/>
                  </a:lnTo>
                  <a:lnTo>
                    <a:pt x="1" y="1020"/>
                  </a:lnTo>
                  <a:lnTo>
                    <a:pt x="128" y="1530"/>
                  </a:lnTo>
                  <a:lnTo>
                    <a:pt x="383" y="1784"/>
                  </a:lnTo>
                  <a:lnTo>
                    <a:pt x="638" y="2039"/>
                  </a:lnTo>
                  <a:lnTo>
                    <a:pt x="1148" y="2167"/>
                  </a:lnTo>
                  <a:lnTo>
                    <a:pt x="1530" y="2039"/>
                  </a:lnTo>
                  <a:lnTo>
                    <a:pt x="1912" y="1784"/>
                  </a:lnTo>
                  <a:lnTo>
                    <a:pt x="2167" y="1530"/>
                  </a:lnTo>
                  <a:lnTo>
                    <a:pt x="2167" y="1020"/>
                  </a:lnTo>
                  <a:lnTo>
                    <a:pt x="2167" y="637"/>
                  </a:lnTo>
                  <a:lnTo>
                    <a:pt x="1912" y="25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821359" y="1491490"/>
              <a:ext cx="39794" cy="397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638" y="0"/>
                  </a:moveTo>
                  <a:lnTo>
                    <a:pt x="256" y="255"/>
                  </a:lnTo>
                  <a:lnTo>
                    <a:pt x="1" y="637"/>
                  </a:lnTo>
                  <a:lnTo>
                    <a:pt x="1" y="1020"/>
                  </a:lnTo>
                  <a:lnTo>
                    <a:pt x="1" y="1530"/>
                  </a:lnTo>
                  <a:lnTo>
                    <a:pt x="256" y="1784"/>
                  </a:lnTo>
                  <a:lnTo>
                    <a:pt x="638" y="2039"/>
                  </a:lnTo>
                  <a:lnTo>
                    <a:pt x="1020" y="2167"/>
                  </a:lnTo>
                  <a:lnTo>
                    <a:pt x="1530" y="2039"/>
                  </a:lnTo>
                  <a:lnTo>
                    <a:pt x="1913" y="1784"/>
                  </a:lnTo>
                  <a:lnTo>
                    <a:pt x="2040" y="1530"/>
                  </a:lnTo>
                  <a:lnTo>
                    <a:pt x="2167" y="1020"/>
                  </a:lnTo>
                  <a:lnTo>
                    <a:pt x="2040" y="637"/>
                  </a:lnTo>
                  <a:lnTo>
                    <a:pt x="1913" y="255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6217755" y="2151242"/>
              <a:ext cx="734641" cy="32782"/>
            </a:xfrm>
            <a:custGeom>
              <a:avLst/>
              <a:gdLst/>
              <a:ahLst/>
              <a:cxnLst/>
              <a:rect l="l" t="t" r="r" b="b"/>
              <a:pathLst>
                <a:path w="40024" h="1786" extrusionOk="0">
                  <a:moveTo>
                    <a:pt x="0" y="1"/>
                  </a:moveTo>
                  <a:lnTo>
                    <a:pt x="0" y="1785"/>
                  </a:lnTo>
                  <a:lnTo>
                    <a:pt x="40024" y="1785"/>
                  </a:lnTo>
                  <a:lnTo>
                    <a:pt x="40024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6217755" y="2151242"/>
              <a:ext cx="369670" cy="32782"/>
            </a:xfrm>
            <a:custGeom>
              <a:avLst/>
              <a:gdLst/>
              <a:ahLst/>
              <a:cxnLst/>
              <a:rect l="l" t="t" r="r" b="b"/>
              <a:pathLst>
                <a:path w="20140" h="1786" extrusionOk="0">
                  <a:moveTo>
                    <a:pt x="0" y="1"/>
                  </a:moveTo>
                  <a:lnTo>
                    <a:pt x="0" y="1785"/>
                  </a:lnTo>
                  <a:lnTo>
                    <a:pt x="20139" y="1785"/>
                  </a:lnTo>
                  <a:lnTo>
                    <a:pt x="2013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5738139" y="1697360"/>
              <a:ext cx="809511" cy="486664"/>
            </a:xfrm>
            <a:custGeom>
              <a:avLst/>
              <a:gdLst/>
              <a:ahLst/>
              <a:cxnLst/>
              <a:rect l="l" t="t" r="r" b="b"/>
              <a:pathLst>
                <a:path w="44103" h="26514" extrusionOk="0">
                  <a:moveTo>
                    <a:pt x="0" y="1"/>
                  </a:moveTo>
                  <a:lnTo>
                    <a:pt x="5099" y="26513"/>
                  </a:lnTo>
                  <a:lnTo>
                    <a:pt x="44102" y="26513"/>
                  </a:lnTo>
                  <a:lnTo>
                    <a:pt x="39004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098429" y="1898567"/>
              <a:ext cx="88912" cy="86581"/>
            </a:xfrm>
            <a:custGeom>
              <a:avLst/>
              <a:gdLst/>
              <a:ahLst/>
              <a:cxnLst/>
              <a:rect l="l" t="t" r="r" b="b"/>
              <a:pathLst>
                <a:path w="4844" h="4717" extrusionOk="0">
                  <a:moveTo>
                    <a:pt x="1530" y="1"/>
                  </a:moveTo>
                  <a:lnTo>
                    <a:pt x="1148" y="256"/>
                  </a:lnTo>
                  <a:lnTo>
                    <a:pt x="765" y="511"/>
                  </a:lnTo>
                  <a:lnTo>
                    <a:pt x="510" y="765"/>
                  </a:lnTo>
                  <a:lnTo>
                    <a:pt x="255" y="1148"/>
                  </a:lnTo>
                  <a:lnTo>
                    <a:pt x="128" y="1530"/>
                  </a:lnTo>
                  <a:lnTo>
                    <a:pt x="0" y="1913"/>
                  </a:lnTo>
                  <a:lnTo>
                    <a:pt x="0" y="2295"/>
                  </a:lnTo>
                  <a:lnTo>
                    <a:pt x="128" y="2805"/>
                  </a:lnTo>
                  <a:lnTo>
                    <a:pt x="383" y="3315"/>
                  </a:lnTo>
                  <a:lnTo>
                    <a:pt x="638" y="3697"/>
                  </a:lnTo>
                  <a:lnTo>
                    <a:pt x="893" y="3952"/>
                  </a:lnTo>
                  <a:lnTo>
                    <a:pt x="1275" y="4334"/>
                  </a:lnTo>
                  <a:lnTo>
                    <a:pt x="1657" y="4462"/>
                  </a:lnTo>
                  <a:lnTo>
                    <a:pt x="2167" y="4589"/>
                  </a:lnTo>
                  <a:lnTo>
                    <a:pt x="2677" y="4717"/>
                  </a:lnTo>
                  <a:lnTo>
                    <a:pt x="2932" y="4717"/>
                  </a:lnTo>
                  <a:lnTo>
                    <a:pt x="3314" y="4589"/>
                  </a:lnTo>
                  <a:lnTo>
                    <a:pt x="3697" y="4462"/>
                  </a:lnTo>
                  <a:lnTo>
                    <a:pt x="4079" y="4207"/>
                  </a:lnTo>
                  <a:lnTo>
                    <a:pt x="4334" y="3952"/>
                  </a:lnTo>
                  <a:lnTo>
                    <a:pt x="4589" y="3570"/>
                  </a:lnTo>
                  <a:lnTo>
                    <a:pt x="4717" y="3187"/>
                  </a:lnTo>
                  <a:lnTo>
                    <a:pt x="4844" y="2805"/>
                  </a:lnTo>
                  <a:lnTo>
                    <a:pt x="4844" y="2295"/>
                  </a:lnTo>
                  <a:lnTo>
                    <a:pt x="4717" y="1785"/>
                  </a:lnTo>
                  <a:lnTo>
                    <a:pt x="4589" y="1403"/>
                  </a:lnTo>
                  <a:lnTo>
                    <a:pt x="4334" y="1020"/>
                  </a:lnTo>
                  <a:lnTo>
                    <a:pt x="3952" y="638"/>
                  </a:lnTo>
                  <a:lnTo>
                    <a:pt x="3569" y="383"/>
                  </a:lnTo>
                  <a:lnTo>
                    <a:pt x="3187" y="128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361804" y="1968757"/>
              <a:ext cx="102972" cy="180173"/>
            </a:xfrm>
            <a:custGeom>
              <a:avLst/>
              <a:gdLst/>
              <a:ahLst/>
              <a:cxnLst/>
              <a:rect l="l" t="t" r="r" b="b"/>
              <a:pathLst>
                <a:path w="5610" h="9816" extrusionOk="0">
                  <a:moveTo>
                    <a:pt x="2422" y="1"/>
                  </a:moveTo>
                  <a:lnTo>
                    <a:pt x="1785" y="128"/>
                  </a:lnTo>
                  <a:lnTo>
                    <a:pt x="383" y="765"/>
                  </a:lnTo>
                  <a:lnTo>
                    <a:pt x="128" y="893"/>
                  </a:lnTo>
                  <a:lnTo>
                    <a:pt x="256" y="1658"/>
                  </a:lnTo>
                  <a:lnTo>
                    <a:pt x="510" y="2422"/>
                  </a:lnTo>
                  <a:lnTo>
                    <a:pt x="1020" y="2167"/>
                  </a:lnTo>
                  <a:lnTo>
                    <a:pt x="1658" y="1785"/>
                  </a:lnTo>
                  <a:lnTo>
                    <a:pt x="2295" y="1658"/>
                  </a:lnTo>
                  <a:lnTo>
                    <a:pt x="2805" y="1530"/>
                  </a:lnTo>
                  <a:lnTo>
                    <a:pt x="3060" y="1530"/>
                  </a:lnTo>
                  <a:lnTo>
                    <a:pt x="3442" y="2040"/>
                  </a:lnTo>
                  <a:lnTo>
                    <a:pt x="3825" y="2550"/>
                  </a:lnTo>
                  <a:lnTo>
                    <a:pt x="3952" y="3315"/>
                  </a:lnTo>
                  <a:lnTo>
                    <a:pt x="4079" y="4079"/>
                  </a:lnTo>
                  <a:lnTo>
                    <a:pt x="4207" y="4844"/>
                  </a:lnTo>
                  <a:lnTo>
                    <a:pt x="4079" y="5609"/>
                  </a:lnTo>
                  <a:lnTo>
                    <a:pt x="3952" y="6374"/>
                  </a:lnTo>
                  <a:lnTo>
                    <a:pt x="3825" y="6884"/>
                  </a:lnTo>
                  <a:lnTo>
                    <a:pt x="3315" y="7648"/>
                  </a:lnTo>
                  <a:lnTo>
                    <a:pt x="2677" y="8031"/>
                  </a:lnTo>
                  <a:lnTo>
                    <a:pt x="1913" y="8286"/>
                  </a:lnTo>
                  <a:lnTo>
                    <a:pt x="1148" y="8286"/>
                  </a:lnTo>
                  <a:lnTo>
                    <a:pt x="638" y="8031"/>
                  </a:lnTo>
                  <a:lnTo>
                    <a:pt x="1" y="9433"/>
                  </a:lnTo>
                  <a:lnTo>
                    <a:pt x="1020" y="9815"/>
                  </a:lnTo>
                  <a:lnTo>
                    <a:pt x="2295" y="9815"/>
                  </a:lnTo>
                  <a:lnTo>
                    <a:pt x="2932" y="9688"/>
                  </a:lnTo>
                  <a:lnTo>
                    <a:pt x="3442" y="9433"/>
                  </a:lnTo>
                  <a:lnTo>
                    <a:pt x="3952" y="9050"/>
                  </a:lnTo>
                  <a:lnTo>
                    <a:pt x="4462" y="8668"/>
                  </a:lnTo>
                  <a:lnTo>
                    <a:pt x="4844" y="8158"/>
                  </a:lnTo>
                  <a:lnTo>
                    <a:pt x="5099" y="7521"/>
                  </a:lnTo>
                  <a:lnTo>
                    <a:pt x="5482" y="6756"/>
                  </a:lnTo>
                  <a:lnTo>
                    <a:pt x="5609" y="5864"/>
                  </a:lnTo>
                  <a:lnTo>
                    <a:pt x="5609" y="4844"/>
                  </a:lnTo>
                  <a:lnTo>
                    <a:pt x="5609" y="3824"/>
                  </a:lnTo>
                  <a:lnTo>
                    <a:pt x="5482" y="2805"/>
                  </a:lnTo>
                  <a:lnTo>
                    <a:pt x="5099" y="1913"/>
                  </a:lnTo>
                  <a:lnTo>
                    <a:pt x="4717" y="1020"/>
                  </a:lnTo>
                  <a:lnTo>
                    <a:pt x="4079" y="383"/>
                  </a:lnTo>
                  <a:lnTo>
                    <a:pt x="3570" y="128"/>
                  </a:lnTo>
                  <a:lnTo>
                    <a:pt x="3060" y="1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7361804" y="2116147"/>
              <a:ext cx="21072" cy="32782"/>
            </a:xfrm>
            <a:custGeom>
              <a:avLst/>
              <a:gdLst/>
              <a:ahLst/>
              <a:cxnLst/>
              <a:rect l="l" t="t" r="r" b="b"/>
              <a:pathLst>
                <a:path w="1148" h="1786" extrusionOk="0">
                  <a:moveTo>
                    <a:pt x="638" y="1"/>
                  </a:moveTo>
                  <a:lnTo>
                    <a:pt x="1" y="1403"/>
                  </a:lnTo>
                  <a:lnTo>
                    <a:pt x="1020" y="1785"/>
                  </a:lnTo>
                  <a:lnTo>
                    <a:pt x="1148" y="256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364153" y="1971106"/>
              <a:ext cx="30433" cy="42125"/>
            </a:xfrm>
            <a:custGeom>
              <a:avLst/>
              <a:gdLst/>
              <a:ahLst/>
              <a:cxnLst/>
              <a:rect l="l" t="t" r="r" b="b"/>
              <a:pathLst>
                <a:path w="1658" h="2295" extrusionOk="0">
                  <a:moveTo>
                    <a:pt x="1657" y="0"/>
                  </a:moveTo>
                  <a:lnTo>
                    <a:pt x="255" y="637"/>
                  </a:lnTo>
                  <a:lnTo>
                    <a:pt x="0" y="765"/>
                  </a:lnTo>
                  <a:lnTo>
                    <a:pt x="128" y="1530"/>
                  </a:lnTo>
                  <a:lnTo>
                    <a:pt x="382" y="2294"/>
                  </a:lnTo>
                  <a:lnTo>
                    <a:pt x="892" y="2039"/>
                  </a:lnTo>
                  <a:lnTo>
                    <a:pt x="1530" y="1657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7169957" y="1912609"/>
              <a:ext cx="210587" cy="269066"/>
            </a:xfrm>
            <a:custGeom>
              <a:avLst/>
              <a:gdLst/>
              <a:ahLst/>
              <a:cxnLst/>
              <a:rect l="l" t="t" r="r" b="b"/>
              <a:pathLst>
                <a:path w="11473" h="14659" extrusionOk="0">
                  <a:moveTo>
                    <a:pt x="1" y="0"/>
                  </a:moveTo>
                  <a:lnTo>
                    <a:pt x="128" y="1275"/>
                  </a:lnTo>
                  <a:lnTo>
                    <a:pt x="128" y="2167"/>
                  </a:lnTo>
                  <a:lnTo>
                    <a:pt x="128" y="2677"/>
                  </a:lnTo>
                  <a:lnTo>
                    <a:pt x="638" y="14659"/>
                  </a:lnTo>
                  <a:lnTo>
                    <a:pt x="10962" y="14659"/>
                  </a:lnTo>
                  <a:lnTo>
                    <a:pt x="11345" y="2677"/>
                  </a:lnTo>
                  <a:lnTo>
                    <a:pt x="11345" y="2167"/>
                  </a:lnTo>
                  <a:lnTo>
                    <a:pt x="11472" y="1275"/>
                  </a:lnTo>
                  <a:lnTo>
                    <a:pt x="11472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169957" y="1912609"/>
              <a:ext cx="210587" cy="23421"/>
            </a:xfrm>
            <a:custGeom>
              <a:avLst/>
              <a:gdLst/>
              <a:ahLst/>
              <a:cxnLst/>
              <a:rect l="l" t="t" r="r" b="b"/>
              <a:pathLst>
                <a:path w="11473" h="1276" extrusionOk="0">
                  <a:moveTo>
                    <a:pt x="1" y="0"/>
                  </a:moveTo>
                  <a:lnTo>
                    <a:pt x="128" y="1275"/>
                  </a:lnTo>
                  <a:lnTo>
                    <a:pt x="11472" y="1275"/>
                  </a:lnTo>
                  <a:lnTo>
                    <a:pt x="1147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7172306" y="1952384"/>
              <a:ext cx="205888" cy="9379"/>
            </a:xfrm>
            <a:custGeom>
              <a:avLst/>
              <a:gdLst/>
              <a:ahLst/>
              <a:cxnLst/>
              <a:rect l="l" t="t" r="r" b="b"/>
              <a:pathLst>
                <a:path w="11217" h="511" extrusionOk="0">
                  <a:moveTo>
                    <a:pt x="0" y="0"/>
                  </a:moveTo>
                  <a:lnTo>
                    <a:pt x="0" y="510"/>
                  </a:lnTo>
                  <a:lnTo>
                    <a:pt x="11217" y="510"/>
                  </a:lnTo>
                  <a:lnTo>
                    <a:pt x="112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5988464" y="2242485"/>
              <a:ext cx="86581" cy="2208602"/>
            </a:xfrm>
            <a:custGeom>
              <a:avLst/>
              <a:gdLst/>
              <a:ahLst/>
              <a:cxnLst/>
              <a:rect l="l" t="t" r="r" b="b"/>
              <a:pathLst>
                <a:path w="4717" h="120327" extrusionOk="0">
                  <a:moveTo>
                    <a:pt x="1" y="1"/>
                  </a:moveTo>
                  <a:lnTo>
                    <a:pt x="128" y="10070"/>
                  </a:lnTo>
                  <a:lnTo>
                    <a:pt x="1530" y="120326"/>
                  </a:lnTo>
                  <a:lnTo>
                    <a:pt x="3187" y="120326"/>
                  </a:lnTo>
                  <a:lnTo>
                    <a:pt x="4589" y="10070"/>
                  </a:lnTo>
                  <a:lnTo>
                    <a:pt x="4717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5988464" y="2242485"/>
              <a:ext cx="86581" cy="184853"/>
            </a:xfrm>
            <a:custGeom>
              <a:avLst/>
              <a:gdLst/>
              <a:ahLst/>
              <a:cxnLst/>
              <a:rect l="l" t="t" r="r" b="b"/>
              <a:pathLst>
                <a:path w="4717" h="10071" extrusionOk="0">
                  <a:moveTo>
                    <a:pt x="1" y="1"/>
                  </a:moveTo>
                  <a:lnTo>
                    <a:pt x="128" y="10070"/>
                  </a:lnTo>
                  <a:lnTo>
                    <a:pt x="4589" y="10070"/>
                  </a:lnTo>
                  <a:lnTo>
                    <a:pt x="471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040296" y="2242485"/>
              <a:ext cx="84231" cy="2208602"/>
            </a:xfrm>
            <a:custGeom>
              <a:avLst/>
              <a:gdLst/>
              <a:ahLst/>
              <a:cxnLst/>
              <a:rect l="l" t="t" r="r" b="b"/>
              <a:pathLst>
                <a:path w="4589" h="120327" extrusionOk="0">
                  <a:moveTo>
                    <a:pt x="0" y="1"/>
                  </a:moveTo>
                  <a:lnTo>
                    <a:pt x="127" y="10070"/>
                  </a:lnTo>
                  <a:lnTo>
                    <a:pt x="1530" y="120326"/>
                  </a:lnTo>
                  <a:lnTo>
                    <a:pt x="3059" y="120326"/>
                  </a:lnTo>
                  <a:lnTo>
                    <a:pt x="4461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8040296" y="2242485"/>
              <a:ext cx="84231" cy="184853"/>
            </a:xfrm>
            <a:custGeom>
              <a:avLst/>
              <a:gdLst/>
              <a:ahLst/>
              <a:cxnLst/>
              <a:rect l="l" t="t" r="r" b="b"/>
              <a:pathLst>
                <a:path w="4589" h="10071" extrusionOk="0">
                  <a:moveTo>
                    <a:pt x="0" y="1"/>
                  </a:moveTo>
                  <a:lnTo>
                    <a:pt x="127" y="10070"/>
                  </a:lnTo>
                  <a:lnTo>
                    <a:pt x="4461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5693683" y="2242485"/>
              <a:ext cx="86581" cy="2208602"/>
            </a:xfrm>
            <a:custGeom>
              <a:avLst/>
              <a:gdLst/>
              <a:ahLst/>
              <a:cxnLst/>
              <a:rect l="l" t="t" r="r" b="b"/>
              <a:pathLst>
                <a:path w="4717" h="120327" extrusionOk="0">
                  <a:moveTo>
                    <a:pt x="0" y="1"/>
                  </a:moveTo>
                  <a:lnTo>
                    <a:pt x="128" y="10070"/>
                  </a:lnTo>
                  <a:lnTo>
                    <a:pt x="1530" y="120326"/>
                  </a:lnTo>
                  <a:lnTo>
                    <a:pt x="3187" y="120326"/>
                  </a:lnTo>
                  <a:lnTo>
                    <a:pt x="4589" y="10070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5693683" y="2242485"/>
              <a:ext cx="86581" cy="184853"/>
            </a:xfrm>
            <a:custGeom>
              <a:avLst/>
              <a:gdLst/>
              <a:ahLst/>
              <a:cxnLst/>
              <a:rect l="l" t="t" r="r" b="b"/>
              <a:pathLst>
                <a:path w="4717" h="10071" extrusionOk="0">
                  <a:moveTo>
                    <a:pt x="0" y="1"/>
                  </a:moveTo>
                  <a:lnTo>
                    <a:pt x="128" y="10070"/>
                  </a:lnTo>
                  <a:lnTo>
                    <a:pt x="4589" y="10070"/>
                  </a:lnTo>
                  <a:lnTo>
                    <a:pt x="47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745496" y="2242485"/>
              <a:ext cx="84249" cy="2208602"/>
            </a:xfrm>
            <a:custGeom>
              <a:avLst/>
              <a:gdLst/>
              <a:ahLst/>
              <a:cxnLst/>
              <a:rect l="l" t="t" r="r" b="b"/>
              <a:pathLst>
                <a:path w="4590" h="120327" extrusionOk="0">
                  <a:moveTo>
                    <a:pt x="1" y="1"/>
                  </a:moveTo>
                  <a:lnTo>
                    <a:pt x="128" y="10070"/>
                  </a:lnTo>
                  <a:lnTo>
                    <a:pt x="1530" y="120326"/>
                  </a:lnTo>
                  <a:lnTo>
                    <a:pt x="3060" y="120326"/>
                  </a:lnTo>
                  <a:lnTo>
                    <a:pt x="4462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7745496" y="2242485"/>
              <a:ext cx="84249" cy="184853"/>
            </a:xfrm>
            <a:custGeom>
              <a:avLst/>
              <a:gdLst/>
              <a:ahLst/>
              <a:cxnLst/>
              <a:rect l="l" t="t" r="r" b="b"/>
              <a:pathLst>
                <a:path w="4590" h="10071" extrusionOk="0">
                  <a:moveTo>
                    <a:pt x="1" y="1"/>
                  </a:moveTo>
                  <a:lnTo>
                    <a:pt x="128" y="10070"/>
                  </a:lnTo>
                  <a:lnTo>
                    <a:pt x="4462" y="10070"/>
                  </a:lnTo>
                  <a:lnTo>
                    <a:pt x="45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5735789" y="3810020"/>
              <a:ext cx="2030779" cy="37444"/>
            </a:xfrm>
            <a:custGeom>
              <a:avLst/>
              <a:gdLst/>
              <a:ahLst/>
              <a:cxnLst/>
              <a:rect l="l" t="t" r="r" b="b"/>
              <a:pathLst>
                <a:path w="110639" h="2040" extrusionOk="0">
                  <a:moveTo>
                    <a:pt x="1" y="0"/>
                  </a:moveTo>
                  <a:lnTo>
                    <a:pt x="1" y="2040"/>
                  </a:lnTo>
                  <a:lnTo>
                    <a:pt x="110639" y="2040"/>
                  </a:lnTo>
                  <a:lnTo>
                    <a:pt x="110639" y="0"/>
                  </a:lnTo>
                  <a:close/>
                </a:path>
              </a:pathLst>
            </a:custGeom>
            <a:solidFill>
              <a:srgbClr val="163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7913940" y="2181656"/>
              <a:ext cx="262054" cy="105303"/>
            </a:xfrm>
            <a:custGeom>
              <a:avLst/>
              <a:gdLst/>
              <a:ahLst/>
              <a:cxnLst/>
              <a:rect l="l" t="t" r="r" b="b"/>
              <a:pathLst>
                <a:path w="14277" h="5737" extrusionOk="0">
                  <a:moveTo>
                    <a:pt x="1" y="1"/>
                  </a:moveTo>
                  <a:lnTo>
                    <a:pt x="1" y="5737"/>
                  </a:lnTo>
                  <a:lnTo>
                    <a:pt x="14277" y="5737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5602440" y="2181656"/>
              <a:ext cx="2311519" cy="105303"/>
            </a:xfrm>
            <a:custGeom>
              <a:avLst/>
              <a:gdLst/>
              <a:ahLst/>
              <a:cxnLst/>
              <a:rect l="l" t="t" r="r" b="b"/>
              <a:pathLst>
                <a:path w="125934" h="5737" extrusionOk="0">
                  <a:moveTo>
                    <a:pt x="0" y="1"/>
                  </a:moveTo>
                  <a:lnTo>
                    <a:pt x="0" y="5737"/>
                  </a:lnTo>
                  <a:lnTo>
                    <a:pt x="125934" y="5737"/>
                  </a:lnTo>
                  <a:lnTo>
                    <a:pt x="12593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5735789" y="3288279"/>
              <a:ext cx="362658" cy="741670"/>
            </a:xfrm>
            <a:custGeom>
              <a:avLst/>
              <a:gdLst/>
              <a:ahLst/>
              <a:cxnLst/>
              <a:rect l="l" t="t" r="r" b="b"/>
              <a:pathLst>
                <a:path w="19758" h="40407" extrusionOk="0">
                  <a:moveTo>
                    <a:pt x="18610" y="1"/>
                  </a:moveTo>
                  <a:lnTo>
                    <a:pt x="18483" y="128"/>
                  </a:lnTo>
                  <a:lnTo>
                    <a:pt x="15424" y="4717"/>
                  </a:lnTo>
                  <a:lnTo>
                    <a:pt x="12365" y="9433"/>
                  </a:lnTo>
                  <a:lnTo>
                    <a:pt x="9433" y="14277"/>
                  </a:lnTo>
                  <a:lnTo>
                    <a:pt x="6756" y="19248"/>
                  </a:lnTo>
                  <a:lnTo>
                    <a:pt x="5609" y="21670"/>
                  </a:lnTo>
                  <a:lnTo>
                    <a:pt x="4462" y="24347"/>
                  </a:lnTo>
                  <a:lnTo>
                    <a:pt x="3442" y="26896"/>
                  </a:lnTo>
                  <a:lnTo>
                    <a:pt x="2422" y="29445"/>
                  </a:lnTo>
                  <a:lnTo>
                    <a:pt x="1658" y="32122"/>
                  </a:lnTo>
                  <a:lnTo>
                    <a:pt x="893" y="34799"/>
                  </a:lnTo>
                  <a:lnTo>
                    <a:pt x="383" y="37475"/>
                  </a:lnTo>
                  <a:lnTo>
                    <a:pt x="1" y="40279"/>
                  </a:lnTo>
                  <a:lnTo>
                    <a:pt x="1" y="40407"/>
                  </a:lnTo>
                  <a:lnTo>
                    <a:pt x="255" y="40407"/>
                  </a:lnTo>
                  <a:lnTo>
                    <a:pt x="383" y="40279"/>
                  </a:lnTo>
                  <a:lnTo>
                    <a:pt x="1020" y="37348"/>
                  </a:lnTo>
                  <a:lnTo>
                    <a:pt x="1913" y="34416"/>
                  </a:lnTo>
                  <a:lnTo>
                    <a:pt x="2805" y="31484"/>
                  </a:lnTo>
                  <a:lnTo>
                    <a:pt x="3824" y="28553"/>
                  </a:lnTo>
                  <a:lnTo>
                    <a:pt x="7903" y="27278"/>
                  </a:lnTo>
                  <a:lnTo>
                    <a:pt x="9943" y="26513"/>
                  </a:lnTo>
                  <a:lnTo>
                    <a:pt x="11727" y="25621"/>
                  </a:lnTo>
                  <a:lnTo>
                    <a:pt x="13512" y="24601"/>
                  </a:lnTo>
                  <a:lnTo>
                    <a:pt x="14276" y="23964"/>
                  </a:lnTo>
                  <a:lnTo>
                    <a:pt x="15041" y="23327"/>
                  </a:lnTo>
                  <a:lnTo>
                    <a:pt x="15806" y="22562"/>
                  </a:lnTo>
                  <a:lnTo>
                    <a:pt x="16443" y="21670"/>
                  </a:lnTo>
                  <a:lnTo>
                    <a:pt x="17081" y="20778"/>
                  </a:lnTo>
                  <a:lnTo>
                    <a:pt x="17591" y="19758"/>
                  </a:lnTo>
                  <a:lnTo>
                    <a:pt x="18100" y="18738"/>
                  </a:lnTo>
                  <a:lnTo>
                    <a:pt x="18610" y="17591"/>
                  </a:lnTo>
                  <a:lnTo>
                    <a:pt x="19120" y="15169"/>
                  </a:lnTo>
                  <a:lnTo>
                    <a:pt x="19502" y="12747"/>
                  </a:lnTo>
                  <a:lnTo>
                    <a:pt x="19757" y="10198"/>
                  </a:lnTo>
                  <a:lnTo>
                    <a:pt x="19757" y="7649"/>
                  </a:lnTo>
                  <a:lnTo>
                    <a:pt x="19630" y="5100"/>
                  </a:lnTo>
                  <a:lnTo>
                    <a:pt x="19120" y="256"/>
                  </a:lnTo>
                  <a:lnTo>
                    <a:pt x="18993" y="128"/>
                  </a:lnTo>
                  <a:lnTo>
                    <a:pt x="188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5801298" y="3358469"/>
              <a:ext cx="276096" cy="453901"/>
            </a:xfrm>
            <a:custGeom>
              <a:avLst/>
              <a:gdLst/>
              <a:ahLst/>
              <a:cxnLst/>
              <a:rect l="l" t="t" r="r" b="b"/>
              <a:pathLst>
                <a:path w="15042" h="24729" extrusionOk="0">
                  <a:moveTo>
                    <a:pt x="14914" y="1"/>
                  </a:moveTo>
                  <a:lnTo>
                    <a:pt x="12619" y="2805"/>
                  </a:lnTo>
                  <a:lnTo>
                    <a:pt x="10453" y="5609"/>
                  </a:lnTo>
                  <a:lnTo>
                    <a:pt x="8541" y="8668"/>
                  </a:lnTo>
                  <a:lnTo>
                    <a:pt x="6629" y="11728"/>
                  </a:lnTo>
                  <a:lnTo>
                    <a:pt x="4717" y="14787"/>
                  </a:lnTo>
                  <a:lnTo>
                    <a:pt x="3060" y="17973"/>
                  </a:lnTo>
                  <a:lnTo>
                    <a:pt x="1530" y="21287"/>
                  </a:lnTo>
                  <a:lnTo>
                    <a:pt x="1" y="24474"/>
                  </a:lnTo>
                  <a:lnTo>
                    <a:pt x="1" y="24601"/>
                  </a:lnTo>
                  <a:lnTo>
                    <a:pt x="128" y="24729"/>
                  </a:lnTo>
                  <a:lnTo>
                    <a:pt x="255" y="24729"/>
                  </a:lnTo>
                  <a:lnTo>
                    <a:pt x="383" y="24601"/>
                  </a:lnTo>
                  <a:lnTo>
                    <a:pt x="1658" y="22180"/>
                  </a:lnTo>
                  <a:lnTo>
                    <a:pt x="2422" y="21797"/>
                  </a:lnTo>
                  <a:lnTo>
                    <a:pt x="2422" y="21670"/>
                  </a:lnTo>
                  <a:lnTo>
                    <a:pt x="1785" y="22052"/>
                  </a:lnTo>
                  <a:lnTo>
                    <a:pt x="1785" y="22052"/>
                  </a:lnTo>
                  <a:lnTo>
                    <a:pt x="4462" y="16954"/>
                  </a:lnTo>
                  <a:lnTo>
                    <a:pt x="5736" y="15934"/>
                  </a:lnTo>
                  <a:lnTo>
                    <a:pt x="7011" y="14914"/>
                  </a:lnTo>
                  <a:lnTo>
                    <a:pt x="9305" y="12747"/>
                  </a:lnTo>
                  <a:lnTo>
                    <a:pt x="11472" y="10325"/>
                  </a:lnTo>
                  <a:lnTo>
                    <a:pt x="13512" y="7776"/>
                  </a:lnTo>
                  <a:lnTo>
                    <a:pt x="13384" y="7776"/>
                  </a:lnTo>
                  <a:lnTo>
                    <a:pt x="11345" y="9943"/>
                  </a:lnTo>
                  <a:lnTo>
                    <a:pt x="9178" y="12110"/>
                  </a:lnTo>
                  <a:lnTo>
                    <a:pt x="7011" y="14149"/>
                  </a:lnTo>
                  <a:lnTo>
                    <a:pt x="4844" y="16316"/>
                  </a:lnTo>
                  <a:lnTo>
                    <a:pt x="7138" y="12110"/>
                  </a:lnTo>
                  <a:lnTo>
                    <a:pt x="9560" y="8031"/>
                  </a:lnTo>
                  <a:lnTo>
                    <a:pt x="12110" y="3952"/>
                  </a:lnTo>
                  <a:lnTo>
                    <a:pt x="13512" y="2040"/>
                  </a:lnTo>
                  <a:lnTo>
                    <a:pt x="15041" y="128"/>
                  </a:lnTo>
                  <a:lnTo>
                    <a:pt x="1504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5852766" y="3671972"/>
              <a:ext cx="124025" cy="84249"/>
            </a:xfrm>
            <a:custGeom>
              <a:avLst/>
              <a:gdLst/>
              <a:ahLst/>
              <a:cxnLst/>
              <a:rect l="l" t="t" r="r" b="b"/>
              <a:pathLst>
                <a:path w="6757" h="4590" extrusionOk="0">
                  <a:moveTo>
                    <a:pt x="6629" y="1"/>
                  </a:moveTo>
                  <a:lnTo>
                    <a:pt x="5099" y="1148"/>
                  </a:lnTo>
                  <a:lnTo>
                    <a:pt x="3442" y="2295"/>
                  </a:lnTo>
                  <a:lnTo>
                    <a:pt x="1785" y="3443"/>
                  </a:lnTo>
                  <a:lnTo>
                    <a:pt x="128" y="4335"/>
                  </a:lnTo>
                  <a:lnTo>
                    <a:pt x="1" y="4462"/>
                  </a:lnTo>
                  <a:lnTo>
                    <a:pt x="128" y="4590"/>
                  </a:lnTo>
                  <a:lnTo>
                    <a:pt x="1913" y="3570"/>
                  </a:lnTo>
                  <a:lnTo>
                    <a:pt x="3570" y="2550"/>
                  </a:lnTo>
                  <a:lnTo>
                    <a:pt x="5227" y="1276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5696014" y="2953723"/>
              <a:ext cx="245682" cy="1101961"/>
            </a:xfrm>
            <a:custGeom>
              <a:avLst/>
              <a:gdLst/>
              <a:ahLst/>
              <a:cxnLst/>
              <a:rect l="l" t="t" r="r" b="b"/>
              <a:pathLst>
                <a:path w="13385" h="60036" extrusionOk="0">
                  <a:moveTo>
                    <a:pt x="9178" y="1"/>
                  </a:moveTo>
                  <a:lnTo>
                    <a:pt x="9051" y="256"/>
                  </a:lnTo>
                  <a:lnTo>
                    <a:pt x="8668" y="511"/>
                  </a:lnTo>
                  <a:lnTo>
                    <a:pt x="8031" y="1658"/>
                  </a:lnTo>
                  <a:lnTo>
                    <a:pt x="7266" y="3187"/>
                  </a:lnTo>
                  <a:lnTo>
                    <a:pt x="6501" y="4972"/>
                  </a:lnTo>
                  <a:lnTo>
                    <a:pt x="4972" y="8668"/>
                  </a:lnTo>
                  <a:lnTo>
                    <a:pt x="3825" y="11600"/>
                  </a:lnTo>
                  <a:lnTo>
                    <a:pt x="2932" y="15169"/>
                  </a:lnTo>
                  <a:lnTo>
                    <a:pt x="2040" y="18610"/>
                  </a:lnTo>
                  <a:lnTo>
                    <a:pt x="1403" y="22179"/>
                  </a:lnTo>
                  <a:lnTo>
                    <a:pt x="893" y="25748"/>
                  </a:lnTo>
                  <a:lnTo>
                    <a:pt x="383" y="29955"/>
                  </a:lnTo>
                  <a:lnTo>
                    <a:pt x="128" y="34288"/>
                  </a:lnTo>
                  <a:lnTo>
                    <a:pt x="1" y="38495"/>
                  </a:lnTo>
                  <a:lnTo>
                    <a:pt x="1" y="42828"/>
                  </a:lnTo>
                  <a:lnTo>
                    <a:pt x="128" y="47035"/>
                  </a:lnTo>
                  <a:lnTo>
                    <a:pt x="383" y="51368"/>
                  </a:lnTo>
                  <a:lnTo>
                    <a:pt x="765" y="55575"/>
                  </a:lnTo>
                  <a:lnTo>
                    <a:pt x="1148" y="59909"/>
                  </a:lnTo>
                  <a:lnTo>
                    <a:pt x="1275" y="60036"/>
                  </a:lnTo>
                  <a:lnTo>
                    <a:pt x="1403" y="59909"/>
                  </a:lnTo>
                  <a:lnTo>
                    <a:pt x="1148" y="45505"/>
                  </a:lnTo>
                  <a:lnTo>
                    <a:pt x="1530" y="44613"/>
                  </a:lnTo>
                  <a:lnTo>
                    <a:pt x="2168" y="43721"/>
                  </a:lnTo>
                  <a:lnTo>
                    <a:pt x="2932" y="42956"/>
                  </a:lnTo>
                  <a:lnTo>
                    <a:pt x="3570" y="42319"/>
                  </a:lnTo>
                  <a:lnTo>
                    <a:pt x="5099" y="40916"/>
                  </a:lnTo>
                  <a:lnTo>
                    <a:pt x="6629" y="39514"/>
                  </a:lnTo>
                  <a:lnTo>
                    <a:pt x="7521" y="38367"/>
                  </a:lnTo>
                  <a:lnTo>
                    <a:pt x="8413" y="37220"/>
                  </a:lnTo>
                  <a:lnTo>
                    <a:pt x="9178" y="35945"/>
                  </a:lnTo>
                  <a:lnTo>
                    <a:pt x="9815" y="34671"/>
                  </a:lnTo>
                  <a:lnTo>
                    <a:pt x="10580" y="33014"/>
                  </a:lnTo>
                  <a:lnTo>
                    <a:pt x="11217" y="31484"/>
                  </a:lnTo>
                  <a:lnTo>
                    <a:pt x="11855" y="29827"/>
                  </a:lnTo>
                  <a:lnTo>
                    <a:pt x="12365" y="28170"/>
                  </a:lnTo>
                  <a:lnTo>
                    <a:pt x="12747" y="26513"/>
                  </a:lnTo>
                  <a:lnTo>
                    <a:pt x="13002" y="24856"/>
                  </a:lnTo>
                  <a:lnTo>
                    <a:pt x="13257" y="23072"/>
                  </a:lnTo>
                  <a:lnTo>
                    <a:pt x="13384" y="21287"/>
                  </a:lnTo>
                  <a:lnTo>
                    <a:pt x="13384" y="18993"/>
                  </a:lnTo>
                  <a:lnTo>
                    <a:pt x="13257" y="15806"/>
                  </a:lnTo>
                  <a:lnTo>
                    <a:pt x="12874" y="12237"/>
                  </a:lnTo>
                  <a:lnTo>
                    <a:pt x="12237" y="8541"/>
                  </a:lnTo>
                  <a:lnTo>
                    <a:pt x="11600" y="5227"/>
                  </a:lnTo>
                  <a:lnTo>
                    <a:pt x="10835" y="2423"/>
                  </a:lnTo>
                  <a:lnTo>
                    <a:pt x="10453" y="1403"/>
                  </a:lnTo>
                  <a:lnTo>
                    <a:pt x="10070" y="638"/>
                  </a:lnTo>
                  <a:lnTo>
                    <a:pt x="9688" y="128"/>
                  </a:lnTo>
                  <a:lnTo>
                    <a:pt x="9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5705375" y="3009871"/>
              <a:ext cx="182504" cy="699564"/>
            </a:xfrm>
            <a:custGeom>
              <a:avLst/>
              <a:gdLst/>
              <a:ahLst/>
              <a:cxnLst/>
              <a:rect l="l" t="t" r="r" b="b"/>
              <a:pathLst>
                <a:path w="9943" h="38113" extrusionOk="0">
                  <a:moveTo>
                    <a:pt x="8031" y="1"/>
                  </a:moveTo>
                  <a:lnTo>
                    <a:pt x="7011" y="2168"/>
                  </a:lnTo>
                  <a:lnTo>
                    <a:pt x="6119" y="4335"/>
                  </a:lnTo>
                  <a:lnTo>
                    <a:pt x="5227" y="6629"/>
                  </a:lnTo>
                  <a:lnTo>
                    <a:pt x="4462" y="8796"/>
                  </a:lnTo>
                  <a:lnTo>
                    <a:pt x="3952" y="11090"/>
                  </a:lnTo>
                  <a:lnTo>
                    <a:pt x="3315" y="13384"/>
                  </a:lnTo>
                  <a:lnTo>
                    <a:pt x="2422" y="18101"/>
                  </a:lnTo>
                  <a:lnTo>
                    <a:pt x="1530" y="22562"/>
                  </a:lnTo>
                  <a:lnTo>
                    <a:pt x="765" y="27023"/>
                  </a:lnTo>
                  <a:lnTo>
                    <a:pt x="255" y="31612"/>
                  </a:lnTo>
                  <a:lnTo>
                    <a:pt x="128" y="33906"/>
                  </a:lnTo>
                  <a:lnTo>
                    <a:pt x="1" y="36200"/>
                  </a:lnTo>
                  <a:lnTo>
                    <a:pt x="1" y="36328"/>
                  </a:lnTo>
                  <a:lnTo>
                    <a:pt x="1" y="37985"/>
                  </a:lnTo>
                  <a:lnTo>
                    <a:pt x="128" y="38112"/>
                  </a:lnTo>
                  <a:lnTo>
                    <a:pt x="255" y="37985"/>
                  </a:lnTo>
                  <a:lnTo>
                    <a:pt x="510" y="36200"/>
                  </a:lnTo>
                  <a:lnTo>
                    <a:pt x="2167" y="34798"/>
                  </a:lnTo>
                  <a:lnTo>
                    <a:pt x="3697" y="33396"/>
                  </a:lnTo>
                  <a:lnTo>
                    <a:pt x="4972" y="31739"/>
                  </a:lnTo>
                  <a:lnTo>
                    <a:pt x="6246" y="30082"/>
                  </a:lnTo>
                  <a:lnTo>
                    <a:pt x="7393" y="28298"/>
                  </a:lnTo>
                  <a:lnTo>
                    <a:pt x="8286" y="26386"/>
                  </a:lnTo>
                  <a:lnTo>
                    <a:pt x="9178" y="24474"/>
                  </a:lnTo>
                  <a:lnTo>
                    <a:pt x="9943" y="22562"/>
                  </a:lnTo>
                  <a:lnTo>
                    <a:pt x="9815" y="22562"/>
                  </a:lnTo>
                  <a:lnTo>
                    <a:pt x="9050" y="24474"/>
                  </a:lnTo>
                  <a:lnTo>
                    <a:pt x="8158" y="26258"/>
                  </a:lnTo>
                  <a:lnTo>
                    <a:pt x="7138" y="28043"/>
                  </a:lnTo>
                  <a:lnTo>
                    <a:pt x="5991" y="29700"/>
                  </a:lnTo>
                  <a:lnTo>
                    <a:pt x="4717" y="31229"/>
                  </a:lnTo>
                  <a:lnTo>
                    <a:pt x="3442" y="32759"/>
                  </a:lnTo>
                  <a:lnTo>
                    <a:pt x="2040" y="34289"/>
                  </a:lnTo>
                  <a:lnTo>
                    <a:pt x="510" y="35691"/>
                  </a:lnTo>
                  <a:lnTo>
                    <a:pt x="1275" y="28680"/>
                  </a:lnTo>
                  <a:lnTo>
                    <a:pt x="1530" y="28170"/>
                  </a:lnTo>
                  <a:lnTo>
                    <a:pt x="1275" y="28298"/>
                  </a:lnTo>
                  <a:lnTo>
                    <a:pt x="1275" y="28298"/>
                  </a:lnTo>
                  <a:lnTo>
                    <a:pt x="2295" y="21415"/>
                  </a:lnTo>
                  <a:lnTo>
                    <a:pt x="2805" y="17973"/>
                  </a:lnTo>
                  <a:lnTo>
                    <a:pt x="3570" y="14532"/>
                  </a:lnTo>
                  <a:lnTo>
                    <a:pt x="4079" y="13767"/>
                  </a:lnTo>
                  <a:lnTo>
                    <a:pt x="4589" y="13130"/>
                  </a:lnTo>
                  <a:lnTo>
                    <a:pt x="4589" y="13002"/>
                  </a:lnTo>
                  <a:lnTo>
                    <a:pt x="4462" y="12875"/>
                  </a:lnTo>
                  <a:lnTo>
                    <a:pt x="4334" y="13002"/>
                  </a:lnTo>
                  <a:lnTo>
                    <a:pt x="3697" y="14022"/>
                  </a:lnTo>
                  <a:lnTo>
                    <a:pt x="4589" y="10453"/>
                  </a:lnTo>
                  <a:lnTo>
                    <a:pt x="5609" y="6884"/>
                  </a:lnTo>
                  <a:lnTo>
                    <a:pt x="6884" y="3442"/>
                  </a:lnTo>
                  <a:lnTo>
                    <a:pt x="8286" y="128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5735789" y="3239161"/>
              <a:ext cx="149758" cy="276078"/>
            </a:xfrm>
            <a:custGeom>
              <a:avLst/>
              <a:gdLst/>
              <a:ahLst/>
              <a:cxnLst/>
              <a:rect l="l" t="t" r="r" b="b"/>
              <a:pathLst>
                <a:path w="8159" h="15041" extrusionOk="0">
                  <a:moveTo>
                    <a:pt x="8031" y="0"/>
                  </a:moveTo>
                  <a:lnTo>
                    <a:pt x="6374" y="3952"/>
                  </a:lnTo>
                  <a:lnTo>
                    <a:pt x="4334" y="7648"/>
                  </a:lnTo>
                  <a:lnTo>
                    <a:pt x="2295" y="11217"/>
                  </a:lnTo>
                  <a:lnTo>
                    <a:pt x="1" y="14913"/>
                  </a:lnTo>
                  <a:lnTo>
                    <a:pt x="1" y="15041"/>
                  </a:lnTo>
                  <a:lnTo>
                    <a:pt x="128" y="15041"/>
                  </a:lnTo>
                  <a:lnTo>
                    <a:pt x="1530" y="13384"/>
                  </a:lnTo>
                  <a:lnTo>
                    <a:pt x="2677" y="11599"/>
                  </a:lnTo>
                  <a:lnTo>
                    <a:pt x="3824" y="9815"/>
                  </a:lnTo>
                  <a:lnTo>
                    <a:pt x="4844" y="7903"/>
                  </a:lnTo>
                  <a:lnTo>
                    <a:pt x="5864" y="5991"/>
                  </a:lnTo>
                  <a:lnTo>
                    <a:pt x="6629" y="3952"/>
                  </a:lnTo>
                  <a:lnTo>
                    <a:pt x="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5805979" y="3089421"/>
              <a:ext cx="70208" cy="133367"/>
            </a:xfrm>
            <a:custGeom>
              <a:avLst/>
              <a:gdLst/>
              <a:ahLst/>
              <a:cxnLst/>
              <a:rect l="l" t="t" r="r" b="b"/>
              <a:pathLst>
                <a:path w="3825" h="7266" extrusionOk="0">
                  <a:moveTo>
                    <a:pt x="3697" y="1"/>
                  </a:moveTo>
                  <a:lnTo>
                    <a:pt x="1912" y="3570"/>
                  </a:lnTo>
                  <a:lnTo>
                    <a:pt x="0" y="7139"/>
                  </a:lnTo>
                  <a:lnTo>
                    <a:pt x="0" y="7266"/>
                  </a:lnTo>
                  <a:lnTo>
                    <a:pt x="128" y="7266"/>
                  </a:lnTo>
                  <a:lnTo>
                    <a:pt x="1275" y="5482"/>
                  </a:lnTo>
                  <a:lnTo>
                    <a:pt x="2167" y="3697"/>
                  </a:lnTo>
                  <a:lnTo>
                    <a:pt x="3060" y="1913"/>
                  </a:lnTo>
                  <a:lnTo>
                    <a:pt x="3824" y="128"/>
                  </a:lnTo>
                  <a:lnTo>
                    <a:pt x="38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5796618" y="3239161"/>
              <a:ext cx="18" cy="1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5408244" y="3087090"/>
              <a:ext cx="276096" cy="893742"/>
            </a:xfrm>
            <a:custGeom>
              <a:avLst/>
              <a:gdLst/>
              <a:ahLst/>
              <a:cxnLst/>
              <a:rect l="l" t="t" r="r" b="b"/>
              <a:pathLst>
                <a:path w="15042" h="48692" extrusionOk="0">
                  <a:moveTo>
                    <a:pt x="1658" y="0"/>
                  </a:moveTo>
                  <a:lnTo>
                    <a:pt x="1403" y="255"/>
                  </a:lnTo>
                  <a:lnTo>
                    <a:pt x="1275" y="255"/>
                  </a:lnTo>
                  <a:lnTo>
                    <a:pt x="893" y="1530"/>
                  </a:lnTo>
                  <a:lnTo>
                    <a:pt x="638" y="2677"/>
                  </a:lnTo>
                  <a:lnTo>
                    <a:pt x="256" y="5226"/>
                  </a:lnTo>
                  <a:lnTo>
                    <a:pt x="1" y="7775"/>
                  </a:lnTo>
                  <a:lnTo>
                    <a:pt x="128" y="10325"/>
                  </a:lnTo>
                  <a:lnTo>
                    <a:pt x="511" y="13001"/>
                  </a:lnTo>
                  <a:lnTo>
                    <a:pt x="893" y="15423"/>
                  </a:lnTo>
                  <a:lnTo>
                    <a:pt x="1658" y="17972"/>
                  </a:lnTo>
                  <a:lnTo>
                    <a:pt x="2422" y="20394"/>
                  </a:lnTo>
                  <a:lnTo>
                    <a:pt x="3442" y="22816"/>
                  </a:lnTo>
                  <a:lnTo>
                    <a:pt x="4589" y="25238"/>
                  </a:lnTo>
                  <a:lnTo>
                    <a:pt x="5991" y="27532"/>
                  </a:lnTo>
                  <a:lnTo>
                    <a:pt x="7521" y="29699"/>
                  </a:lnTo>
                  <a:lnTo>
                    <a:pt x="9306" y="31739"/>
                  </a:lnTo>
                  <a:lnTo>
                    <a:pt x="11090" y="33778"/>
                  </a:lnTo>
                  <a:lnTo>
                    <a:pt x="12747" y="35945"/>
                  </a:lnTo>
                  <a:lnTo>
                    <a:pt x="13512" y="36965"/>
                  </a:lnTo>
                  <a:lnTo>
                    <a:pt x="14277" y="38239"/>
                  </a:lnTo>
                  <a:lnTo>
                    <a:pt x="14277" y="40534"/>
                  </a:lnTo>
                  <a:lnTo>
                    <a:pt x="14022" y="42955"/>
                  </a:lnTo>
                  <a:lnTo>
                    <a:pt x="13767" y="45250"/>
                  </a:lnTo>
                  <a:lnTo>
                    <a:pt x="13384" y="47671"/>
                  </a:lnTo>
                  <a:lnTo>
                    <a:pt x="13639" y="48691"/>
                  </a:lnTo>
                  <a:lnTo>
                    <a:pt x="13894" y="47162"/>
                  </a:lnTo>
                  <a:lnTo>
                    <a:pt x="14149" y="45632"/>
                  </a:lnTo>
                  <a:lnTo>
                    <a:pt x="14659" y="42191"/>
                  </a:lnTo>
                  <a:lnTo>
                    <a:pt x="14914" y="39259"/>
                  </a:lnTo>
                  <a:lnTo>
                    <a:pt x="15041" y="37729"/>
                  </a:lnTo>
                  <a:lnTo>
                    <a:pt x="14914" y="34160"/>
                  </a:lnTo>
                  <a:lnTo>
                    <a:pt x="14659" y="30591"/>
                  </a:lnTo>
                  <a:lnTo>
                    <a:pt x="14149" y="27150"/>
                  </a:lnTo>
                  <a:lnTo>
                    <a:pt x="13512" y="23581"/>
                  </a:lnTo>
                  <a:lnTo>
                    <a:pt x="12747" y="20394"/>
                  </a:lnTo>
                  <a:lnTo>
                    <a:pt x="11855" y="17080"/>
                  </a:lnTo>
                  <a:lnTo>
                    <a:pt x="10835" y="14021"/>
                  </a:lnTo>
                  <a:lnTo>
                    <a:pt x="9433" y="10962"/>
                  </a:lnTo>
                  <a:lnTo>
                    <a:pt x="7903" y="8030"/>
                  </a:lnTo>
                  <a:lnTo>
                    <a:pt x="6246" y="5226"/>
                  </a:lnTo>
                  <a:lnTo>
                    <a:pt x="4207" y="2677"/>
                  </a:lnTo>
                  <a:lnTo>
                    <a:pt x="3187" y="1402"/>
                  </a:lnTo>
                  <a:lnTo>
                    <a:pt x="2040" y="128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5455031" y="3143238"/>
              <a:ext cx="210587" cy="580238"/>
            </a:xfrm>
            <a:custGeom>
              <a:avLst/>
              <a:gdLst/>
              <a:ahLst/>
              <a:cxnLst/>
              <a:rect l="l" t="t" r="r" b="b"/>
              <a:pathLst>
                <a:path w="11473" h="31612" extrusionOk="0">
                  <a:moveTo>
                    <a:pt x="1" y="0"/>
                  </a:moveTo>
                  <a:lnTo>
                    <a:pt x="1" y="128"/>
                  </a:lnTo>
                  <a:lnTo>
                    <a:pt x="1403" y="2422"/>
                  </a:lnTo>
                  <a:lnTo>
                    <a:pt x="2805" y="4844"/>
                  </a:lnTo>
                  <a:lnTo>
                    <a:pt x="3952" y="7393"/>
                  </a:lnTo>
                  <a:lnTo>
                    <a:pt x="5099" y="9815"/>
                  </a:lnTo>
                  <a:lnTo>
                    <a:pt x="3825" y="8540"/>
                  </a:lnTo>
                  <a:lnTo>
                    <a:pt x="2423" y="6883"/>
                  </a:lnTo>
                  <a:lnTo>
                    <a:pt x="1021" y="5099"/>
                  </a:lnTo>
                  <a:lnTo>
                    <a:pt x="893" y="5226"/>
                  </a:lnTo>
                  <a:lnTo>
                    <a:pt x="1913" y="6628"/>
                  </a:lnTo>
                  <a:lnTo>
                    <a:pt x="2933" y="7903"/>
                  </a:lnTo>
                  <a:lnTo>
                    <a:pt x="5354" y="10452"/>
                  </a:lnTo>
                  <a:lnTo>
                    <a:pt x="7139" y="15168"/>
                  </a:lnTo>
                  <a:lnTo>
                    <a:pt x="8668" y="20012"/>
                  </a:lnTo>
                  <a:lnTo>
                    <a:pt x="8668" y="20012"/>
                  </a:lnTo>
                  <a:lnTo>
                    <a:pt x="8541" y="19885"/>
                  </a:lnTo>
                  <a:lnTo>
                    <a:pt x="8286" y="19885"/>
                  </a:lnTo>
                  <a:lnTo>
                    <a:pt x="8286" y="20012"/>
                  </a:lnTo>
                  <a:lnTo>
                    <a:pt x="8796" y="20522"/>
                  </a:lnTo>
                  <a:lnTo>
                    <a:pt x="9688" y="24091"/>
                  </a:lnTo>
                  <a:lnTo>
                    <a:pt x="10453" y="27787"/>
                  </a:lnTo>
                  <a:lnTo>
                    <a:pt x="8796" y="26130"/>
                  </a:lnTo>
                  <a:lnTo>
                    <a:pt x="7139" y="24473"/>
                  </a:lnTo>
                  <a:lnTo>
                    <a:pt x="3952" y="21032"/>
                  </a:lnTo>
                  <a:lnTo>
                    <a:pt x="3825" y="21032"/>
                  </a:lnTo>
                  <a:lnTo>
                    <a:pt x="5354" y="23071"/>
                  </a:lnTo>
                  <a:lnTo>
                    <a:pt x="7011" y="24983"/>
                  </a:lnTo>
                  <a:lnTo>
                    <a:pt x="8796" y="26768"/>
                  </a:lnTo>
                  <a:lnTo>
                    <a:pt x="10580" y="28425"/>
                  </a:lnTo>
                  <a:lnTo>
                    <a:pt x="11218" y="31484"/>
                  </a:lnTo>
                  <a:lnTo>
                    <a:pt x="11218" y="31611"/>
                  </a:lnTo>
                  <a:lnTo>
                    <a:pt x="11345" y="31611"/>
                  </a:lnTo>
                  <a:lnTo>
                    <a:pt x="11473" y="31484"/>
                  </a:lnTo>
                  <a:lnTo>
                    <a:pt x="11473" y="31356"/>
                  </a:lnTo>
                  <a:lnTo>
                    <a:pt x="11345" y="29317"/>
                  </a:lnTo>
                  <a:lnTo>
                    <a:pt x="11090" y="27277"/>
                  </a:lnTo>
                  <a:lnTo>
                    <a:pt x="10325" y="23071"/>
                  </a:lnTo>
                  <a:lnTo>
                    <a:pt x="9178" y="18992"/>
                  </a:lnTo>
                  <a:lnTo>
                    <a:pt x="7904" y="15041"/>
                  </a:lnTo>
                  <a:lnTo>
                    <a:pt x="6247" y="11090"/>
                  </a:lnTo>
                  <a:lnTo>
                    <a:pt x="4462" y="7266"/>
                  </a:lnTo>
                  <a:lnTo>
                    <a:pt x="2423" y="356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5485445" y="3353788"/>
              <a:ext cx="112333" cy="138066"/>
            </a:xfrm>
            <a:custGeom>
              <a:avLst/>
              <a:gdLst/>
              <a:ahLst/>
              <a:cxnLst/>
              <a:rect l="l" t="t" r="r" b="b"/>
              <a:pathLst>
                <a:path w="6120" h="7522" extrusionOk="0">
                  <a:moveTo>
                    <a:pt x="1" y="1"/>
                  </a:moveTo>
                  <a:lnTo>
                    <a:pt x="1" y="128"/>
                  </a:lnTo>
                  <a:lnTo>
                    <a:pt x="1276" y="2168"/>
                  </a:lnTo>
                  <a:lnTo>
                    <a:pt x="2805" y="4080"/>
                  </a:lnTo>
                  <a:lnTo>
                    <a:pt x="4335" y="5864"/>
                  </a:lnTo>
                  <a:lnTo>
                    <a:pt x="5992" y="7521"/>
                  </a:lnTo>
                  <a:lnTo>
                    <a:pt x="6119" y="7521"/>
                  </a:lnTo>
                  <a:lnTo>
                    <a:pt x="4717" y="5609"/>
                  </a:lnTo>
                  <a:lnTo>
                    <a:pt x="3188" y="3697"/>
                  </a:lnTo>
                  <a:lnTo>
                    <a:pt x="128" y="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5600091" y="3501197"/>
              <a:ext cx="4699" cy="2349"/>
            </a:xfrm>
            <a:custGeom>
              <a:avLst/>
              <a:gdLst/>
              <a:ahLst/>
              <a:cxnLst/>
              <a:rect l="l" t="t" r="r" b="b"/>
              <a:pathLst>
                <a:path w="256" h="128" extrusionOk="0">
                  <a:moveTo>
                    <a:pt x="1" y="0"/>
                  </a:moveTo>
                  <a:lnTo>
                    <a:pt x="1" y="128"/>
                  </a:lnTo>
                  <a:lnTo>
                    <a:pt x="256" y="12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5281907" y="3419297"/>
              <a:ext cx="388392" cy="545143"/>
            </a:xfrm>
            <a:custGeom>
              <a:avLst/>
              <a:gdLst/>
              <a:ahLst/>
              <a:cxnLst/>
              <a:rect l="l" t="t" r="r" b="b"/>
              <a:pathLst>
                <a:path w="21160" h="29700" extrusionOk="0">
                  <a:moveTo>
                    <a:pt x="128" y="1"/>
                  </a:moveTo>
                  <a:lnTo>
                    <a:pt x="1" y="256"/>
                  </a:lnTo>
                  <a:lnTo>
                    <a:pt x="1" y="511"/>
                  </a:lnTo>
                  <a:lnTo>
                    <a:pt x="383" y="2295"/>
                  </a:lnTo>
                  <a:lnTo>
                    <a:pt x="765" y="4207"/>
                  </a:lnTo>
                  <a:lnTo>
                    <a:pt x="1530" y="6119"/>
                  </a:lnTo>
                  <a:lnTo>
                    <a:pt x="2295" y="8031"/>
                  </a:lnTo>
                  <a:lnTo>
                    <a:pt x="3187" y="9943"/>
                  </a:lnTo>
                  <a:lnTo>
                    <a:pt x="4207" y="11600"/>
                  </a:lnTo>
                  <a:lnTo>
                    <a:pt x="5354" y="13257"/>
                  </a:lnTo>
                  <a:lnTo>
                    <a:pt x="6501" y="14659"/>
                  </a:lnTo>
                  <a:lnTo>
                    <a:pt x="7648" y="15806"/>
                  </a:lnTo>
                  <a:lnTo>
                    <a:pt x="8923" y="16826"/>
                  </a:lnTo>
                  <a:lnTo>
                    <a:pt x="10198" y="17718"/>
                  </a:lnTo>
                  <a:lnTo>
                    <a:pt x="11600" y="18483"/>
                  </a:lnTo>
                  <a:lnTo>
                    <a:pt x="14914" y="20013"/>
                  </a:lnTo>
                  <a:lnTo>
                    <a:pt x="16698" y="20777"/>
                  </a:lnTo>
                  <a:lnTo>
                    <a:pt x="18355" y="21415"/>
                  </a:lnTo>
                  <a:lnTo>
                    <a:pt x="19120" y="23454"/>
                  </a:lnTo>
                  <a:lnTo>
                    <a:pt x="19885" y="25494"/>
                  </a:lnTo>
                  <a:lnTo>
                    <a:pt x="20395" y="27533"/>
                  </a:lnTo>
                  <a:lnTo>
                    <a:pt x="20905" y="29700"/>
                  </a:lnTo>
                  <a:lnTo>
                    <a:pt x="21160" y="28935"/>
                  </a:lnTo>
                  <a:lnTo>
                    <a:pt x="20777" y="26641"/>
                  </a:lnTo>
                  <a:lnTo>
                    <a:pt x="20140" y="24474"/>
                  </a:lnTo>
                  <a:lnTo>
                    <a:pt x="19503" y="22307"/>
                  </a:lnTo>
                  <a:lnTo>
                    <a:pt x="18610" y="20140"/>
                  </a:lnTo>
                  <a:lnTo>
                    <a:pt x="17718" y="18101"/>
                  </a:lnTo>
                  <a:lnTo>
                    <a:pt x="16698" y="16061"/>
                  </a:lnTo>
                  <a:lnTo>
                    <a:pt x="15424" y="14149"/>
                  </a:lnTo>
                  <a:lnTo>
                    <a:pt x="14149" y="12237"/>
                  </a:lnTo>
                  <a:lnTo>
                    <a:pt x="12747" y="10453"/>
                  </a:lnTo>
                  <a:lnTo>
                    <a:pt x="11345" y="8796"/>
                  </a:lnTo>
                  <a:lnTo>
                    <a:pt x="9688" y="7139"/>
                  </a:lnTo>
                  <a:lnTo>
                    <a:pt x="8031" y="5482"/>
                  </a:lnTo>
                  <a:lnTo>
                    <a:pt x="6374" y="3952"/>
                  </a:lnTo>
                  <a:lnTo>
                    <a:pt x="4589" y="2550"/>
                  </a:lnTo>
                  <a:lnTo>
                    <a:pt x="2677" y="1276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5347416" y="3489487"/>
              <a:ext cx="248013" cy="290137"/>
            </a:xfrm>
            <a:custGeom>
              <a:avLst/>
              <a:gdLst/>
              <a:ahLst/>
              <a:cxnLst/>
              <a:rect l="l" t="t" r="r" b="b"/>
              <a:pathLst>
                <a:path w="13512" h="15807" extrusionOk="0">
                  <a:moveTo>
                    <a:pt x="128" y="1"/>
                  </a:moveTo>
                  <a:lnTo>
                    <a:pt x="1" y="128"/>
                  </a:lnTo>
                  <a:lnTo>
                    <a:pt x="1" y="256"/>
                  </a:lnTo>
                  <a:lnTo>
                    <a:pt x="1530" y="1530"/>
                  </a:lnTo>
                  <a:lnTo>
                    <a:pt x="2932" y="2805"/>
                  </a:lnTo>
                  <a:lnTo>
                    <a:pt x="2932" y="2805"/>
                  </a:lnTo>
                  <a:lnTo>
                    <a:pt x="2040" y="2423"/>
                  </a:lnTo>
                  <a:lnTo>
                    <a:pt x="1148" y="2040"/>
                  </a:lnTo>
                  <a:lnTo>
                    <a:pt x="1148" y="2168"/>
                  </a:lnTo>
                  <a:lnTo>
                    <a:pt x="3442" y="3315"/>
                  </a:lnTo>
                  <a:lnTo>
                    <a:pt x="5991" y="5864"/>
                  </a:lnTo>
                  <a:lnTo>
                    <a:pt x="8286" y="8541"/>
                  </a:lnTo>
                  <a:lnTo>
                    <a:pt x="4844" y="7011"/>
                  </a:lnTo>
                  <a:lnTo>
                    <a:pt x="1658" y="5227"/>
                  </a:lnTo>
                  <a:lnTo>
                    <a:pt x="1530" y="5227"/>
                  </a:lnTo>
                  <a:lnTo>
                    <a:pt x="1530" y="5354"/>
                  </a:lnTo>
                  <a:lnTo>
                    <a:pt x="3187" y="6501"/>
                  </a:lnTo>
                  <a:lnTo>
                    <a:pt x="4972" y="7521"/>
                  </a:lnTo>
                  <a:lnTo>
                    <a:pt x="6756" y="8413"/>
                  </a:lnTo>
                  <a:lnTo>
                    <a:pt x="8668" y="9051"/>
                  </a:lnTo>
                  <a:lnTo>
                    <a:pt x="10070" y="10963"/>
                  </a:lnTo>
                  <a:lnTo>
                    <a:pt x="11472" y="13002"/>
                  </a:lnTo>
                  <a:lnTo>
                    <a:pt x="9943" y="12492"/>
                  </a:lnTo>
                  <a:lnTo>
                    <a:pt x="8541" y="11855"/>
                  </a:lnTo>
                  <a:lnTo>
                    <a:pt x="6884" y="10963"/>
                  </a:lnTo>
                  <a:lnTo>
                    <a:pt x="5482" y="9943"/>
                  </a:lnTo>
                  <a:lnTo>
                    <a:pt x="6884" y="11090"/>
                  </a:lnTo>
                  <a:lnTo>
                    <a:pt x="8413" y="12110"/>
                  </a:lnTo>
                  <a:lnTo>
                    <a:pt x="10070" y="12875"/>
                  </a:lnTo>
                  <a:lnTo>
                    <a:pt x="10835" y="13257"/>
                  </a:lnTo>
                  <a:lnTo>
                    <a:pt x="11727" y="13385"/>
                  </a:lnTo>
                  <a:lnTo>
                    <a:pt x="13257" y="15806"/>
                  </a:lnTo>
                  <a:lnTo>
                    <a:pt x="13512" y="15806"/>
                  </a:lnTo>
                  <a:lnTo>
                    <a:pt x="13512" y="15679"/>
                  </a:lnTo>
                  <a:lnTo>
                    <a:pt x="12365" y="13385"/>
                  </a:lnTo>
                  <a:lnTo>
                    <a:pt x="10962" y="11218"/>
                  </a:lnTo>
                  <a:lnTo>
                    <a:pt x="9433" y="9051"/>
                  </a:lnTo>
                  <a:lnTo>
                    <a:pt x="7776" y="7011"/>
                  </a:lnTo>
                  <a:lnTo>
                    <a:pt x="5991" y="5099"/>
                  </a:lnTo>
                  <a:lnTo>
                    <a:pt x="4207" y="3315"/>
                  </a:lnTo>
                  <a:lnTo>
                    <a:pt x="2168" y="1530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5508848" y="3828742"/>
              <a:ext cx="388392" cy="641067"/>
            </a:xfrm>
            <a:custGeom>
              <a:avLst/>
              <a:gdLst/>
              <a:ahLst/>
              <a:cxnLst/>
              <a:rect l="l" t="t" r="r" b="b"/>
              <a:pathLst>
                <a:path w="21160" h="34926" extrusionOk="0">
                  <a:moveTo>
                    <a:pt x="1" y="0"/>
                  </a:moveTo>
                  <a:lnTo>
                    <a:pt x="383" y="9305"/>
                  </a:lnTo>
                  <a:lnTo>
                    <a:pt x="1530" y="34925"/>
                  </a:lnTo>
                  <a:lnTo>
                    <a:pt x="19630" y="34925"/>
                  </a:lnTo>
                  <a:lnTo>
                    <a:pt x="20777" y="9305"/>
                  </a:lnTo>
                  <a:lnTo>
                    <a:pt x="2116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5508848" y="3828742"/>
              <a:ext cx="388392" cy="170793"/>
            </a:xfrm>
            <a:custGeom>
              <a:avLst/>
              <a:gdLst/>
              <a:ahLst/>
              <a:cxnLst/>
              <a:rect l="l" t="t" r="r" b="b"/>
              <a:pathLst>
                <a:path w="21160" h="9305" extrusionOk="0">
                  <a:moveTo>
                    <a:pt x="1" y="0"/>
                  </a:moveTo>
                  <a:lnTo>
                    <a:pt x="383" y="9305"/>
                  </a:lnTo>
                  <a:lnTo>
                    <a:pt x="20777" y="9305"/>
                  </a:lnTo>
                  <a:lnTo>
                    <a:pt x="2116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5480783" y="3793647"/>
              <a:ext cx="444540" cy="107634"/>
            </a:xfrm>
            <a:custGeom>
              <a:avLst/>
              <a:gdLst/>
              <a:ahLst/>
              <a:cxnLst/>
              <a:rect l="l" t="t" r="r" b="b"/>
              <a:pathLst>
                <a:path w="24219" h="5864" extrusionOk="0">
                  <a:moveTo>
                    <a:pt x="0" y="0"/>
                  </a:moveTo>
                  <a:lnTo>
                    <a:pt x="0" y="5863"/>
                  </a:lnTo>
                  <a:lnTo>
                    <a:pt x="24218" y="5863"/>
                  </a:lnTo>
                  <a:lnTo>
                    <a:pt x="24218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42">
            <a:hlinkClick r:id="" action="ppaction://noaction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5" name="Google Shape;955;p42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956" name="Google Shape;956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42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959" name="Google Shape;959;p4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2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2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5"/>
          <p:cNvSpPr/>
          <p:nvPr/>
        </p:nvSpPr>
        <p:spPr>
          <a:xfrm>
            <a:off x="3237238" y="729963"/>
            <a:ext cx="4263600" cy="3365400"/>
          </a:xfrm>
          <a:prstGeom prst="roundRect">
            <a:avLst>
              <a:gd name="adj" fmla="val 75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5"/>
          <p:cNvSpPr/>
          <p:nvPr/>
        </p:nvSpPr>
        <p:spPr>
          <a:xfrm flipH="1">
            <a:off x="6792895" y="4336113"/>
            <a:ext cx="1783509" cy="264695"/>
          </a:xfrm>
          <a:custGeom>
            <a:avLst/>
            <a:gdLst/>
            <a:ahLst/>
            <a:cxnLst/>
            <a:rect l="l" t="t" r="r" b="b"/>
            <a:pathLst>
              <a:path w="46987" h="6973" extrusionOk="0">
                <a:moveTo>
                  <a:pt x="23510" y="0"/>
                </a:moveTo>
                <a:lnTo>
                  <a:pt x="21111" y="32"/>
                </a:lnTo>
                <a:lnTo>
                  <a:pt x="18776" y="64"/>
                </a:lnTo>
                <a:lnTo>
                  <a:pt x="16505" y="160"/>
                </a:lnTo>
                <a:lnTo>
                  <a:pt x="14362" y="288"/>
                </a:lnTo>
                <a:lnTo>
                  <a:pt x="12315" y="416"/>
                </a:lnTo>
                <a:lnTo>
                  <a:pt x="10364" y="608"/>
                </a:lnTo>
                <a:lnTo>
                  <a:pt x="8573" y="800"/>
                </a:lnTo>
                <a:lnTo>
                  <a:pt x="6910" y="1024"/>
                </a:lnTo>
                <a:lnTo>
                  <a:pt x="5374" y="1280"/>
                </a:lnTo>
                <a:lnTo>
                  <a:pt x="4031" y="1536"/>
                </a:lnTo>
                <a:lnTo>
                  <a:pt x="2848" y="1823"/>
                </a:lnTo>
                <a:lnTo>
                  <a:pt x="1856" y="2143"/>
                </a:lnTo>
                <a:lnTo>
                  <a:pt x="1440" y="2271"/>
                </a:lnTo>
                <a:lnTo>
                  <a:pt x="1056" y="2463"/>
                </a:lnTo>
                <a:lnTo>
                  <a:pt x="769" y="2623"/>
                </a:lnTo>
                <a:lnTo>
                  <a:pt x="481" y="2783"/>
                </a:lnTo>
                <a:lnTo>
                  <a:pt x="289" y="2943"/>
                </a:lnTo>
                <a:lnTo>
                  <a:pt x="129" y="3135"/>
                </a:lnTo>
                <a:lnTo>
                  <a:pt x="33" y="3295"/>
                </a:lnTo>
                <a:lnTo>
                  <a:pt x="1" y="3487"/>
                </a:lnTo>
                <a:lnTo>
                  <a:pt x="33" y="3679"/>
                </a:lnTo>
                <a:lnTo>
                  <a:pt x="129" y="3839"/>
                </a:lnTo>
                <a:lnTo>
                  <a:pt x="289" y="4030"/>
                </a:lnTo>
                <a:lnTo>
                  <a:pt x="481" y="4190"/>
                </a:lnTo>
                <a:lnTo>
                  <a:pt x="769" y="4350"/>
                </a:lnTo>
                <a:lnTo>
                  <a:pt x="1056" y="4510"/>
                </a:lnTo>
                <a:lnTo>
                  <a:pt x="1440" y="4670"/>
                </a:lnTo>
                <a:lnTo>
                  <a:pt x="1856" y="4830"/>
                </a:lnTo>
                <a:lnTo>
                  <a:pt x="2848" y="5150"/>
                </a:lnTo>
                <a:lnTo>
                  <a:pt x="4031" y="5438"/>
                </a:lnTo>
                <a:lnTo>
                  <a:pt x="5374" y="5694"/>
                </a:lnTo>
                <a:lnTo>
                  <a:pt x="6910" y="5950"/>
                </a:lnTo>
                <a:lnTo>
                  <a:pt x="8573" y="6173"/>
                </a:lnTo>
                <a:lnTo>
                  <a:pt x="10364" y="6365"/>
                </a:lnTo>
                <a:lnTo>
                  <a:pt x="12315" y="6557"/>
                </a:lnTo>
                <a:lnTo>
                  <a:pt x="14362" y="6685"/>
                </a:lnTo>
                <a:lnTo>
                  <a:pt x="16505" y="6813"/>
                </a:lnTo>
                <a:lnTo>
                  <a:pt x="18776" y="6909"/>
                </a:lnTo>
                <a:lnTo>
                  <a:pt x="21111" y="6941"/>
                </a:lnTo>
                <a:lnTo>
                  <a:pt x="23510" y="6973"/>
                </a:lnTo>
                <a:lnTo>
                  <a:pt x="25908" y="6941"/>
                </a:lnTo>
                <a:lnTo>
                  <a:pt x="28243" y="6909"/>
                </a:lnTo>
                <a:lnTo>
                  <a:pt x="30482" y="6813"/>
                </a:lnTo>
                <a:lnTo>
                  <a:pt x="32657" y="6685"/>
                </a:lnTo>
                <a:lnTo>
                  <a:pt x="34704" y="6557"/>
                </a:lnTo>
                <a:lnTo>
                  <a:pt x="36623" y="6365"/>
                </a:lnTo>
                <a:lnTo>
                  <a:pt x="38446" y="6173"/>
                </a:lnTo>
                <a:lnTo>
                  <a:pt x="40110" y="5950"/>
                </a:lnTo>
                <a:lnTo>
                  <a:pt x="41613" y="5694"/>
                </a:lnTo>
                <a:lnTo>
                  <a:pt x="42988" y="5438"/>
                </a:lnTo>
                <a:lnTo>
                  <a:pt x="44140" y="5150"/>
                </a:lnTo>
                <a:lnTo>
                  <a:pt x="45131" y="4830"/>
                </a:lnTo>
                <a:lnTo>
                  <a:pt x="45547" y="4670"/>
                </a:lnTo>
                <a:lnTo>
                  <a:pt x="45931" y="4510"/>
                </a:lnTo>
                <a:lnTo>
                  <a:pt x="46251" y="4350"/>
                </a:lnTo>
                <a:lnTo>
                  <a:pt x="46506" y="4190"/>
                </a:lnTo>
                <a:lnTo>
                  <a:pt x="46730" y="4030"/>
                </a:lnTo>
                <a:lnTo>
                  <a:pt x="46858" y="3839"/>
                </a:lnTo>
                <a:lnTo>
                  <a:pt x="46954" y="3679"/>
                </a:lnTo>
                <a:lnTo>
                  <a:pt x="46986" y="3487"/>
                </a:lnTo>
                <a:lnTo>
                  <a:pt x="46954" y="3295"/>
                </a:lnTo>
                <a:lnTo>
                  <a:pt x="46858" y="3135"/>
                </a:lnTo>
                <a:lnTo>
                  <a:pt x="46730" y="2943"/>
                </a:lnTo>
                <a:lnTo>
                  <a:pt x="46506" y="2783"/>
                </a:lnTo>
                <a:lnTo>
                  <a:pt x="46251" y="2623"/>
                </a:lnTo>
                <a:lnTo>
                  <a:pt x="45931" y="2463"/>
                </a:lnTo>
                <a:lnTo>
                  <a:pt x="45547" y="2271"/>
                </a:lnTo>
                <a:lnTo>
                  <a:pt x="45131" y="2143"/>
                </a:lnTo>
                <a:lnTo>
                  <a:pt x="44140" y="1823"/>
                </a:lnTo>
                <a:lnTo>
                  <a:pt x="42988" y="1536"/>
                </a:lnTo>
                <a:lnTo>
                  <a:pt x="41613" y="1280"/>
                </a:lnTo>
                <a:lnTo>
                  <a:pt x="40110" y="1024"/>
                </a:lnTo>
                <a:lnTo>
                  <a:pt x="38446" y="800"/>
                </a:lnTo>
                <a:lnTo>
                  <a:pt x="36623" y="608"/>
                </a:lnTo>
                <a:lnTo>
                  <a:pt x="34704" y="416"/>
                </a:lnTo>
                <a:lnTo>
                  <a:pt x="32657" y="288"/>
                </a:lnTo>
                <a:lnTo>
                  <a:pt x="30482" y="160"/>
                </a:lnTo>
                <a:lnTo>
                  <a:pt x="28243" y="64"/>
                </a:lnTo>
                <a:lnTo>
                  <a:pt x="25908" y="32"/>
                </a:lnTo>
                <a:lnTo>
                  <a:pt x="23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5"/>
          <p:cNvSpPr/>
          <p:nvPr/>
        </p:nvSpPr>
        <p:spPr>
          <a:xfrm flipH="1">
            <a:off x="7288240" y="3889324"/>
            <a:ext cx="637420" cy="531820"/>
          </a:xfrm>
          <a:custGeom>
            <a:avLst/>
            <a:gdLst/>
            <a:ahLst/>
            <a:cxnLst/>
            <a:rect l="l" t="t" r="r" b="b"/>
            <a:pathLst>
              <a:path w="16793" h="14010" extrusionOk="0">
                <a:moveTo>
                  <a:pt x="9340" y="0"/>
                </a:moveTo>
                <a:lnTo>
                  <a:pt x="1" y="64"/>
                </a:lnTo>
                <a:lnTo>
                  <a:pt x="1120" y="7516"/>
                </a:lnTo>
                <a:lnTo>
                  <a:pt x="1184" y="9148"/>
                </a:lnTo>
                <a:lnTo>
                  <a:pt x="1248" y="10875"/>
                </a:lnTo>
                <a:lnTo>
                  <a:pt x="1344" y="12346"/>
                </a:lnTo>
                <a:lnTo>
                  <a:pt x="1376" y="12890"/>
                </a:lnTo>
                <a:lnTo>
                  <a:pt x="1440" y="13338"/>
                </a:lnTo>
                <a:lnTo>
                  <a:pt x="1504" y="13625"/>
                </a:lnTo>
                <a:lnTo>
                  <a:pt x="1536" y="13721"/>
                </a:lnTo>
                <a:lnTo>
                  <a:pt x="1600" y="13753"/>
                </a:lnTo>
                <a:lnTo>
                  <a:pt x="1824" y="13817"/>
                </a:lnTo>
                <a:lnTo>
                  <a:pt x="2367" y="13881"/>
                </a:lnTo>
                <a:lnTo>
                  <a:pt x="4095" y="13945"/>
                </a:lnTo>
                <a:lnTo>
                  <a:pt x="6430" y="14009"/>
                </a:lnTo>
                <a:lnTo>
                  <a:pt x="11771" y="14009"/>
                </a:lnTo>
                <a:lnTo>
                  <a:pt x="14106" y="13977"/>
                </a:lnTo>
                <a:lnTo>
                  <a:pt x="15801" y="13945"/>
                </a:lnTo>
                <a:lnTo>
                  <a:pt x="16345" y="13913"/>
                </a:lnTo>
                <a:lnTo>
                  <a:pt x="16569" y="13881"/>
                </a:lnTo>
                <a:lnTo>
                  <a:pt x="16665" y="13849"/>
                </a:lnTo>
                <a:lnTo>
                  <a:pt x="16729" y="13785"/>
                </a:lnTo>
                <a:lnTo>
                  <a:pt x="16761" y="13689"/>
                </a:lnTo>
                <a:lnTo>
                  <a:pt x="16793" y="13562"/>
                </a:lnTo>
                <a:lnTo>
                  <a:pt x="16793" y="13306"/>
                </a:lnTo>
                <a:lnTo>
                  <a:pt x="16729" y="12986"/>
                </a:lnTo>
                <a:lnTo>
                  <a:pt x="16601" y="12666"/>
                </a:lnTo>
                <a:lnTo>
                  <a:pt x="16473" y="12346"/>
                </a:lnTo>
                <a:lnTo>
                  <a:pt x="16281" y="12090"/>
                </a:lnTo>
                <a:lnTo>
                  <a:pt x="16089" y="11898"/>
                </a:lnTo>
                <a:lnTo>
                  <a:pt x="15673" y="11642"/>
                </a:lnTo>
                <a:lnTo>
                  <a:pt x="14937" y="11259"/>
                </a:lnTo>
                <a:lnTo>
                  <a:pt x="12922" y="10331"/>
                </a:lnTo>
                <a:lnTo>
                  <a:pt x="10204" y="9084"/>
                </a:lnTo>
                <a:lnTo>
                  <a:pt x="10236" y="7452"/>
                </a:lnTo>
                <a:lnTo>
                  <a:pt x="9340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5"/>
          <p:cNvSpPr/>
          <p:nvPr/>
        </p:nvSpPr>
        <p:spPr>
          <a:xfrm flipH="1">
            <a:off x="7288240" y="4172202"/>
            <a:ext cx="594908" cy="248942"/>
          </a:xfrm>
          <a:custGeom>
            <a:avLst/>
            <a:gdLst/>
            <a:ahLst/>
            <a:cxnLst/>
            <a:rect l="l" t="t" r="r" b="b"/>
            <a:pathLst>
              <a:path w="15673" h="6558" extrusionOk="0">
                <a:moveTo>
                  <a:pt x="9084" y="0"/>
                </a:moveTo>
                <a:lnTo>
                  <a:pt x="0" y="64"/>
                </a:lnTo>
                <a:lnTo>
                  <a:pt x="64" y="2335"/>
                </a:lnTo>
                <a:lnTo>
                  <a:pt x="160" y="4286"/>
                </a:lnTo>
                <a:lnTo>
                  <a:pt x="224" y="5086"/>
                </a:lnTo>
                <a:lnTo>
                  <a:pt x="288" y="5726"/>
                </a:lnTo>
                <a:lnTo>
                  <a:pt x="384" y="6141"/>
                </a:lnTo>
                <a:lnTo>
                  <a:pt x="416" y="6237"/>
                </a:lnTo>
                <a:lnTo>
                  <a:pt x="480" y="6301"/>
                </a:lnTo>
                <a:lnTo>
                  <a:pt x="704" y="6365"/>
                </a:lnTo>
                <a:lnTo>
                  <a:pt x="1247" y="6429"/>
                </a:lnTo>
                <a:lnTo>
                  <a:pt x="2975" y="6493"/>
                </a:lnTo>
                <a:lnTo>
                  <a:pt x="5310" y="6557"/>
                </a:lnTo>
                <a:lnTo>
                  <a:pt x="10651" y="6557"/>
                </a:lnTo>
                <a:lnTo>
                  <a:pt x="12986" y="6525"/>
                </a:lnTo>
                <a:lnTo>
                  <a:pt x="14681" y="6493"/>
                </a:lnTo>
                <a:lnTo>
                  <a:pt x="15225" y="6461"/>
                </a:lnTo>
                <a:lnTo>
                  <a:pt x="15449" y="6429"/>
                </a:lnTo>
                <a:lnTo>
                  <a:pt x="15545" y="6397"/>
                </a:lnTo>
                <a:lnTo>
                  <a:pt x="15609" y="6333"/>
                </a:lnTo>
                <a:lnTo>
                  <a:pt x="15641" y="6237"/>
                </a:lnTo>
                <a:lnTo>
                  <a:pt x="15673" y="6110"/>
                </a:lnTo>
                <a:lnTo>
                  <a:pt x="15673" y="5854"/>
                </a:lnTo>
                <a:lnTo>
                  <a:pt x="15609" y="5534"/>
                </a:lnTo>
                <a:lnTo>
                  <a:pt x="15481" y="5214"/>
                </a:lnTo>
                <a:lnTo>
                  <a:pt x="15353" y="4894"/>
                </a:lnTo>
                <a:lnTo>
                  <a:pt x="15161" y="4638"/>
                </a:lnTo>
                <a:lnTo>
                  <a:pt x="14969" y="4446"/>
                </a:lnTo>
                <a:lnTo>
                  <a:pt x="14553" y="4190"/>
                </a:lnTo>
                <a:lnTo>
                  <a:pt x="13817" y="3807"/>
                </a:lnTo>
                <a:lnTo>
                  <a:pt x="11802" y="2879"/>
                </a:lnTo>
                <a:lnTo>
                  <a:pt x="9052" y="1632"/>
                </a:lnTo>
                <a:lnTo>
                  <a:pt x="90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5"/>
          <p:cNvSpPr/>
          <p:nvPr/>
        </p:nvSpPr>
        <p:spPr>
          <a:xfrm flipH="1">
            <a:off x="7288240" y="4234115"/>
            <a:ext cx="592479" cy="187029"/>
          </a:xfrm>
          <a:custGeom>
            <a:avLst/>
            <a:gdLst/>
            <a:ahLst/>
            <a:cxnLst/>
            <a:rect l="l" t="t" r="r" b="b"/>
            <a:pathLst>
              <a:path w="15609" h="4927" extrusionOk="0">
                <a:moveTo>
                  <a:pt x="8988" y="1"/>
                </a:moveTo>
                <a:lnTo>
                  <a:pt x="0" y="65"/>
                </a:lnTo>
                <a:lnTo>
                  <a:pt x="64" y="1792"/>
                </a:lnTo>
                <a:lnTo>
                  <a:pt x="160" y="3263"/>
                </a:lnTo>
                <a:lnTo>
                  <a:pt x="192" y="3807"/>
                </a:lnTo>
                <a:lnTo>
                  <a:pt x="256" y="4255"/>
                </a:lnTo>
                <a:lnTo>
                  <a:pt x="320" y="4542"/>
                </a:lnTo>
                <a:lnTo>
                  <a:pt x="352" y="4638"/>
                </a:lnTo>
                <a:lnTo>
                  <a:pt x="416" y="4670"/>
                </a:lnTo>
                <a:lnTo>
                  <a:pt x="640" y="4734"/>
                </a:lnTo>
                <a:lnTo>
                  <a:pt x="1183" y="4798"/>
                </a:lnTo>
                <a:lnTo>
                  <a:pt x="2911" y="4862"/>
                </a:lnTo>
                <a:lnTo>
                  <a:pt x="5246" y="4926"/>
                </a:lnTo>
                <a:lnTo>
                  <a:pt x="10587" y="4926"/>
                </a:lnTo>
                <a:lnTo>
                  <a:pt x="12922" y="4894"/>
                </a:lnTo>
                <a:lnTo>
                  <a:pt x="14617" y="4862"/>
                </a:lnTo>
                <a:lnTo>
                  <a:pt x="15161" y="4830"/>
                </a:lnTo>
                <a:lnTo>
                  <a:pt x="15385" y="4798"/>
                </a:lnTo>
                <a:lnTo>
                  <a:pt x="15481" y="4766"/>
                </a:lnTo>
                <a:lnTo>
                  <a:pt x="15545" y="4702"/>
                </a:lnTo>
                <a:lnTo>
                  <a:pt x="15577" y="4606"/>
                </a:lnTo>
                <a:lnTo>
                  <a:pt x="15609" y="4479"/>
                </a:lnTo>
                <a:lnTo>
                  <a:pt x="15609" y="4223"/>
                </a:lnTo>
                <a:lnTo>
                  <a:pt x="15545" y="3903"/>
                </a:lnTo>
                <a:lnTo>
                  <a:pt x="15417" y="3583"/>
                </a:lnTo>
                <a:lnTo>
                  <a:pt x="15289" y="3263"/>
                </a:lnTo>
                <a:lnTo>
                  <a:pt x="15097" y="3007"/>
                </a:lnTo>
                <a:lnTo>
                  <a:pt x="14905" y="2815"/>
                </a:lnTo>
                <a:lnTo>
                  <a:pt x="14489" y="2559"/>
                </a:lnTo>
                <a:lnTo>
                  <a:pt x="13753" y="2176"/>
                </a:lnTo>
                <a:lnTo>
                  <a:pt x="11738" y="1248"/>
                </a:lnTo>
                <a:lnTo>
                  <a:pt x="89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5"/>
          <p:cNvSpPr/>
          <p:nvPr/>
        </p:nvSpPr>
        <p:spPr>
          <a:xfrm flipH="1">
            <a:off x="7302816" y="4394382"/>
            <a:ext cx="536643" cy="7326"/>
          </a:xfrm>
          <a:custGeom>
            <a:avLst/>
            <a:gdLst/>
            <a:ahLst/>
            <a:cxnLst/>
            <a:rect l="l" t="t" r="r" b="b"/>
            <a:pathLst>
              <a:path w="14138" h="193" extrusionOk="0">
                <a:moveTo>
                  <a:pt x="7037" y="1"/>
                </a:moveTo>
                <a:lnTo>
                  <a:pt x="2847" y="65"/>
                </a:lnTo>
                <a:lnTo>
                  <a:pt x="1152" y="97"/>
                </a:lnTo>
                <a:lnTo>
                  <a:pt x="1" y="129"/>
                </a:lnTo>
                <a:lnTo>
                  <a:pt x="1184" y="161"/>
                </a:lnTo>
                <a:lnTo>
                  <a:pt x="2847" y="193"/>
                </a:lnTo>
                <a:lnTo>
                  <a:pt x="7037" y="161"/>
                </a:lnTo>
                <a:lnTo>
                  <a:pt x="11227" y="129"/>
                </a:lnTo>
                <a:lnTo>
                  <a:pt x="14106" y="65"/>
                </a:lnTo>
                <a:lnTo>
                  <a:pt x="14138" y="33"/>
                </a:lnTo>
                <a:lnTo>
                  <a:pt x="14106" y="33"/>
                </a:lnTo>
                <a:lnTo>
                  <a:pt x="1122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5"/>
          <p:cNvSpPr/>
          <p:nvPr/>
        </p:nvSpPr>
        <p:spPr>
          <a:xfrm flipH="1">
            <a:off x="7348934" y="4321536"/>
            <a:ext cx="72878" cy="70454"/>
          </a:xfrm>
          <a:custGeom>
            <a:avLst/>
            <a:gdLst/>
            <a:ahLst/>
            <a:cxnLst/>
            <a:rect l="l" t="t" r="r" b="b"/>
            <a:pathLst>
              <a:path w="1920" h="1856" extrusionOk="0">
                <a:moveTo>
                  <a:pt x="1727" y="1"/>
                </a:moveTo>
                <a:lnTo>
                  <a:pt x="1503" y="33"/>
                </a:lnTo>
                <a:lnTo>
                  <a:pt x="1344" y="97"/>
                </a:lnTo>
                <a:lnTo>
                  <a:pt x="1152" y="160"/>
                </a:lnTo>
                <a:lnTo>
                  <a:pt x="960" y="224"/>
                </a:lnTo>
                <a:lnTo>
                  <a:pt x="800" y="320"/>
                </a:lnTo>
                <a:lnTo>
                  <a:pt x="640" y="448"/>
                </a:lnTo>
                <a:lnTo>
                  <a:pt x="512" y="576"/>
                </a:lnTo>
                <a:lnTo>
                  <a:pt x="288" y="864"/>
                </a:lnTo>
                <a:lnTo>
                  <a:pt x="128" y="1152"/>
                </a:lnTo>
                <a:lnTo>
                  <a:pt x="32" y="1472"/>
                </a:lnTo>
                <a:lnTo>
                  <a:pt x="0" y="1824"/>
                </a:lnTo>
                <a:lnTo>
                  <a:pt x="0" y="1856"/>
                </a:lnTo>
                <a:lnTo>
                  <a:pt x="32" y="1824"/>
                </a:lnTo>
                <a:lnTo>
                  <a:pt x="96" y="1472"/>
                </a:lnTo>
                <a:lnTo>
                  <a:pt x="256" y="1152"/>
                </a:lnTo>
                <a:lnTo>
                  <a:pt x="448" y="864"/>
                </a:lnTo>
                <a:lnTo>
                  <a:pt x="672" y="608"/>
                </a:lnTo>
                <a:lnTo>
                  <a:pt x="928" y="384"/>
                </a:lnTo>
                <a:lnTo>
                  <a:pt x="1216" y="224"/>
                </a:lnTo>
                <a:lnTo>
                  <a:pt x="1567" y="97"/>
                </a:lnTo>
                <a:lnTo>
                  <a:pt x="1919" y="33"/>
                </a:lnTo>
                <a:lnTo>
                  <a:pt x="191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5"/>
          <p:cNvSpPr/>
          <p:nvPr/>
        </p:nvSpPr>
        <p:spPr>
          <a:xfrm flipH="1">
            <a:off x="7503117" y="4242618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1"/>
                </a:moveTo>
                <a:lnTo>
                  <a:pt x="2239" y="33"/>
                </a:lnTo>
                <a:lnTo>
                  <a:pt x="1888" y="65"/>
                </a:lnTo>
                <a:lnTo>
                  <a:pt x="1536" y="160"/>
                </a:lnTo>
                <a:lnTo>
                  <a:pt x="1184" y="256"/>
                </a:lnTo>
                <a:lnTo>
                  <a:pt x="832" y="416"/>
                </a:lnTo>
                <a:lnTo>
                  <a:pt x="544" y="608"/>
                </a:lnTo>
                <a:lnTo>
                  <a:pt x="256" y="832"/>
                </a:lnTo>
                <a:lnTo>
                  <a:pt x="1" y="1088"/>
                </a:lnTo>
                <a:lnTo>
                  <a:pt x="1" y="1120"/>
                </a:lnTo>
                <a:lnTo>
                  <a:pt x="64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2" y="320"/>
                </a:lnTo>
                <a:lnTo>
                  <a:pt x="2623" y="129"/>
                </a:lnTo>
                <a:lnTo>
                  <a:pt x="2655" y="65"/>
                </a:lnTo>
                <a:lnTo>
                  <a:pt x="2655" y="33"/>
                </a:lnTo>
                <a:lnTo>
                  <a:pt x="262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5"/>
          <p:cNvSpPr/>
          <p:nvPr/>
        </p:nvSpPr>
        <p:spPr>
          <a:xfrm flipH="1">
            <a:off x="7475219" y="4253550"/>
            <a:ext cx="100777" cy="43730"/>
          </a:xfrm>
          <a:custGeom>
            <a:avLst/>
            <a:gdLst/>
            <a:ahLst/>
            <a:cxnLst/>
            <a:rect l="l" t="t" r="r" b="b"/>
            <a:pathLst>
              <a:path w="2655" h="1152" extrusionOk="0">
                <a:moveTo>
                  <a:pt x="2239" y="0"/>
                </a:moveTo>
                <a:lnTo>
                  <a:pt x="1887" y="64"/>
                </a:lnTo>
                <a:lnTo>
                  <a:pt x="1503" y="128"/>
                </a:lnTo>
                <a:lnTo>
                  <a:pt x="1152" y="256"/>
                </a:lnTo>
                <a:lnTo>
                  <a:pt x="832" y="416"/>
                </a:lnTo>
                <a:lnTo>
                  <a:pt x="512" y="608"/>
                </a:lnTo>
                <a:lnTo>
                  <a:pt x="224" y="832"/>
                </a:lnTo>
                <a:lnTo>
                  <a:pt x="0" y="1088"/>
                </a:lnTo>
                <a:lnTo>
                  <a:pt x="0" y="1120"/>
                </a:lnTo>
                <a:lnTo>
                  <a:pt x="32" y="1152"/>
                </a:lnTo>
                <a:lnTo>
                  <a:pt x="672" y="832"/>
                </a:lnTo>
                <a:lnTo>
                  <a:pt x="1312" y="544"/>
                </a:lnTo>
                <a:lnTo>
                  <a:pt x="1951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5"/>
          <p:cNvSpPr/>
          <p:nvPr/>
        </p:nvSpPr>
        <p:spPr>
          <a:xfrm flipH="1">
            <a:off x="7448497" y="4264483"/>
            <a:ext cx="100815" cy="42515"/>
          </a:xfrm>
          <a:custGeom>
            <a:avLst/>
            <a:gdLst/>
            <a:ahLst/>
            <a:cxnLst/>
            <a:rect l="l" t="t" r="r" b="b"/>
            <a:pathLst>
              <a:path w="2656" h="1120" extrusionOk="0">
                <a:moveTo>
                  <a:pt x="2272" y="0"/>
                </a:moveTo>
                <a:lnTo>
                  <a:pt x="1888" y="64"/>
                </a:lnTo>
                <a:lnTo>
                  <a:pt x="1536" y="128"/>
                </a:lnTo>
                <a:lnTo>
                  <a:pt x="1184" y="256"/>
                </a:lnTo>
                <a:lnTo>
                  <a:pt x="864" y="384"/>
                </a:lnTo>
                <a:lnTo>
                  <a:pt x="545" y="576"/>
                </a:lnTo>
                <a:lnTo>
                  <a:pt x="257" y="800"/>
                </a:lnTo>
                <a:lnTo>
                  <a:pt x="33" y="1088"/>
                </a:lnTo>
                <a:lnTo>
                  <a:pt x="1" y="1088"/>
                </a:lnTo>
                <a:lnTo>
                  <a:pt x="33" y="1120"/>
                </a:lnTo>
                <a:lnTo>
                  <a:pt x="65" y="1120"/>
                </a:lnTo>
                <a:lnTo>
                  <a:pt x="704" y="800"/>
                </a:lnTo>
                <a:lnTo>
                  <a:pt x="1312" y="544"/>
                </a:lnTo>
                <a:lnTo>
                  <a:pt x="1984" y="288"/>
                </a:lnTo>
                <a:lnTo>
                  <a:pt x="2624" y="96"/>
                </a:lnTo>
                <a:lnTo>
                  <a:pt x="2656" y="64"/>
                </a:lnTo>
                <a:lnTo>
                  <a:pt x="2656" y="32"/>
                </a:lnTo>
                <a:lnTo>
                  <a:pt x="262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5"/>
          <p:cNvSpPr/>
          <p:nvPr/>
        </p:nvSpPr>
        <p:spPr>
          <a:xfrm flipH="1">
            <a:off x="7420560" y="4274200"/>
            <a:ext cx="100815" cy="43730"/>
          </a:xfrm>
          <a:custGeom>
            <a:avLst/>
            <a:gdLst/>
            <a:ahLst/>
            <a:cxnLst/>
            <a:rect l="l" t="t" r="r" b="b"/>
            <a:pathLst>
              <a:path w="2656" h="1152" extrusionOk="0">
                <a:moveTo>
                  <a:pt x="2623" y="0"/>
                </a:moveTo>
                <a:lnTo>
                  <a:pt x="2239" y="32"/>
                </a:lnTo>
                <a:lnTo>
                  <a:pt x="1888" y="64"/>
                </a:lnTo>
                <a:lnTo>
                  <a:pt x="1536" y="160"/>
                </a:lnTo>
                <a:lnTo>
                  <a:pt x="1184" y="288"/>
                </a:lnTo>
                <a:lnTo>
                  <a:pt x="832" y="416"/>
                </a:lnTo>
                <a:lnTo>
                  <a:pt x="512" y="608"/>
                </a:lnTo>
                <a:lnTo>
                  <a:pt x="256" y="832"/>
                </a:lnTo>
                <a:lnTo>
                  <a:pt x="0" y="1088"/>
                </a:lnTo>
                <a:lnTo>
                  <a:pt x="0" y="1120"/>
                </a:lnTo>
                <a:lnTo>
                  <a:pt x="0" y="1152"/>
                </a:lnTo>
                <a:lnTo>
                  <a:pt x="64" y="1152"/>
                </a:lnTo>
                <a:lnTo>
                  <a:pt x="672" y="832"/>
                </a:lnTo>
                <a:lnTo>
                  <a:pt x="1312" y="576"/>
                </a:lnTo>
                <a:lnTo>
                  <a:pt x="1952" y="320"/>
                </a:lnTo>
                <a:lnTo>
                  <a:pt x="2623" y="128"/>
                </a:lnTo>
                <a:lnTo>
                  <a:pt x="2655" y="96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45"/>
          <p:cNvSpPr/>
          <p:nvPr/>
        </p:nvSpPr>
        <p:spPr>
          <a:xfrm flipH="1">
            <a:off x="7787229" y="4314248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768" y="1"/>
                </a:moveTo>
                <a:lnTo>
                  <a:pt x="576" y="33"/>
                </a:lnTo>
                <a:lnTo>
                  <a:pt x="416" y="65"/>
                </a:lnTo>
                <a:lnTo>
                  <a:pt x="288" y="161"/>
                </a:lnTo>
                <a:lnTo>
                  <a:pt x="193" y="257"/>
                </a:lnTo>
                <a:lnTo>
                  <a:pt x="97" y="384"/>
                </a:lnTo>
                <a:lnTo>
                  <a:pt x="33" y="512"/>
                </a:lnTo>
                <a:lnTo>
                  <a:pt x="1" y="672"/>
                </a:lnTo>
                <a:lnTo>
                  <a:pt x="1" y="832"/>
                </a:lnTo>
                <a:lnTo>
                  <a:pt x="1" y="992"/>
                </a:lnTo>
                <a:lnTo>
                  <a:pt x="33" y="1120"/>
                </a:lnTo>
                <a:lnTo>
                  <a:pt x="97" y="1280"/>
                </a:lnTo>
                <a:lnTo>
                  <a:pt x="193" y="1376"/>
                </a:lnTo>
                <a:lnTo>
                  <a:pt x="288" y="1504"/>
                </a:lnTo>
                <a:lnTo>
                  <a:pt x="416" y="1568"/>
                </a:lnTo>
                <a:lnTo>
                  <a:pt x="576" y="1632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36" y="960"/>
                </a:lnTo>
                <a:lnTo>
                  <a:pt x="1568" y="800"/>
                </a:lnTo>
                <a:lnTo>
                  <a:pt x="1536" y="672"/>
                </a:lnTo>
                <a:lnTo>
                  <a:pt x="1504" y="512"/>
                </a:lnTo>
                <a:lnTo>
                  <a:pt x="1440" y="384"/>
                </a:lnTo>
                <a:lnTo>
                  <a:pt x="1376" y="257"/>
                </a:lnTo>
                <a:lnTo>
                  <a:pt x="1248" y="161"/>
                </a:lnTo>
                <a:lnTo>
                  <a:pt x="1120" y="65"/>
                </a:lnTo>
                <a:lnTo>
                  <a:pt x="960" y="33"/>
                </a:lnTo>
                <a:lnTo>
                  <a:pt x="7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5"/>
          <p:cNvSpPr/>
          <p:nvPr/>
        </p:nvSpPr>
        <p:spPr>
          <a:xfrm flipH="1">
            <a:off x="7456999" y="4141834"/>
            <a:ext cx="93527" cy="116613"/>
          </a:xfrm>
          <a:custGeom>
            <a:avLst/>
            <a:gdLst/>
            <a:ahLst/>
            <a:cxnLst/>
            <a:rect l="l" t="t" r="r" b="b"/>
            <a:pathLst>
              <a:path w="2464" h="3072" extrusionOk="0">
                <a:moveTo>
                  <a:pt x="1888" y="257"/>
                </a:moveTo>
                <a:lnTo>
                  <a:pt x="1984" y="289"/>
                </a:lnTo>
                <a:lnTo>
                  <a:pt x="2048" y="353"/>
                </a:lnTo>
                <a:lnTo>
                  <a:pt x="2112" y="449"/>
                </a:lnTo>
                <a:lnTo>
                  <a:pt x="2144" y="609"/>
                </a:lnTo>
                <a:lnTo>
                  <a:pt x="2176" y="768"/>
                </a:lnTo>
                <a:lnTo>
                  <a:pt x="2176" y="960"/>
                </a:lnTo>
                <a:lnTo>
                  <a:pt x="2080" y="1184"/>
                </a:lnTo>
                <a:lnTo>
                  <a:pt x="1952" y="1376"/>
                </a:lnTo>
                <a:lnTo>
                  <a:pt x="1792" y="1568"/>
                </a:lnTo>
                <a:lnTo>
                  <a:pt x="1408" y="1888"/>
                </a:lnTo>
                <a:lnTo>
                  <a:pt x="1056" y="2144"/>
                </a:lnTo>
                <a:lnTo>
                  <a:pt x="1056" y="2176"/>
                </a:lnTo>
                <a:lnTo>
                  <a:pt x="577" y="2496"/>
                </a:lnTo>
                <a:lnTo>
                  <a:pt x="97" y="2879"/>
                </a:lnTo>
                <a:lnTo>
                  <a:pt x="353" y="2176"/>
                </a:lnTo>
                <a:lnTo>
                  <a:pt x="609" y="1472"/>
                </a:lnTo>
                <a:lnTo>
                  <a:pt x="768" y="1152"/>
                </a:lnTo>
                <a:lnTo>
                  <a:pt x="960" y="832"/>
                </a:lnTo>
                <a:lnTo>
                  <a:pt x="1056" y="705"/>
                </a:lnTo>
                <a:lnTo>
                  <a:pt x="1216" y="545"/>
                </a:lnTo>
                <a:lnTo>
                  <a:pt x="1408" y="417"/>
                </a:lnTo>
                <a:lnTo>
                  <a:pt x="1600" y="289"/>
                </a:lnTo>
                <a:lnTo>
                  <a:pt x="1792" y="257"/>
                </a:lnTo>
                <a:close/>
                <a:moveTo>
                  <a:pt x="1632" y="1"/>
                </a:moveTo>
                <a:lnTo>
                  <a:pt x="1440" y="65"/>
                </a:lnTo>
                <a:lnTo>
                  <a:pt x="1280" y="161"/>
                </a:lnTo>
                <a:lnTo>
                  <a:pt x="1120" y="289"/>
                </a:lnTo>
                <a:lnTo>
                  <a:pt x="960" y="417"/>
                </a:lnTo>
                <a:lnTo>
                  <a:pt x="864" y="577"/>
                </a:lnTo>
                <a:lnTo>
                  <a:pt x="673" y="832"/>
                </a:lnTo>
                <a:lnTo>
                  <a:pt x="545" y="1120"/>
                </a:lnTo>
                <a:lnTo>
                  <a:pt x="385" y="1408"/>
                </a:lnTo>
                <a:lnTo>
                  <a:pt x="289" y="1728"/>
                </a:lnTo>
                <a:lnTo>
                  <a:pt x="193" y="2016"/>
                </a:lnTo>
                <a:lnTo>
                  <a:pt x="97" y="2336"/>
                </a:lnTo>
                <a:lnTo>
                  <a:pt x="33" y="2656"/>
                </a:lnTo>
                <a:lnTo>
                  <a:pt x="1" y="2975"/>
                </a:lnTo>
                <a:lnTo>
                  <a:pt x="33" y="3007"/>
                </a:lnTo>
                <a:lnTo>
                  <a:pt x="97" y="3071"/>
                </a:lnTo>
                <a:lnTo>
                  <a:pt x="225" y="3071"/>
                </a:lnTo>
                <a:lnTo>
                  <a:pt x="1248" y="2368"/>
                </a:lnTo>
                <a:lnTo>
                  <a:pt x="1728" y="1984"/>
                </a:lnTo>
                <a:lnTo>
                  <a:pt x="1952" y="1760"/>
                </a:lnTo>
                <a:lnTo>
                  <a:pt x="2144" y="1536"/>
                </a:lnTo>
                <a:lnTo>
                  <a:pt x="2240" y="1376"/>
                </a:lnTo>
                <a:lnTo>
                  <a:pt x="2336" y="1216"/>
                </a:lnTo>
                <a:lnTo>
                  <a:pt x="2400" y="1024"/>
                </a:lnTo>
                <a:lnTo>
                  <a:pt x="2464" y="832"/>
                </a:lnTo>
                <a:lnTo>
                  <a:pt x="2464" y="673"/>
                </a:lnTo>
                <a:lnTo>
                  <a:pt x="2432" y="481"/>
                </a:lnTo>
                <a:lnTo>
                  <a:pt x="2336" y="321"/>
                </a:lnTo>
                <a:lnTo>
                  <a:pt x="2208" y="161"/>
                </a:lnTo>
                <a:lnTo>
                  <a:pt x="2016" y="65"/>
                </a:lnTo>
                <a:lnTo>
                  <a:pt x="182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5"/>
          <p:cNvSpPr/>
          <p:nvPr/>
        </p:nvSpPr>
        <p:spPr>
          <a:xfrm flipH="1">
            <a:off x="7541986" y="4206214"/>
            <a:ext cx="134787" cy="63165"/>
          </a:xfrm>
          <a:custGeom>
            <a:avLst/>
            <a:gdLst/>
            <a:ahLst/>
            <a:cxnLst/>
            <a:rect l="l" t="t" r="r" b="b"/>
            <a:pathLst>
              <a:path w="3551" h="1664" extrusionOk="0">
                <a:moveTo>
                  <a:pt x="1184" y="256"/>
                </a:moveTo>
                <a:lnTo>
                  <a:pt x="1376" y="288"/>
                </a:lnTo>
                <a:lnTo>
                  <a:pt x="1696" y="384"/>
                </a:lnTo>
                <a:lnTo>
                  <a:pt x="2047" y="512"/>
                </a:lnTo>
                <a:lnTo>
                  <a:pt x="2719" y="832"/>
                </a:lnTo>
                <a:lnTo>
                  <a:pt x="3391" y="1151"/>
                </a:lnTo>
                <a:lnTo>
                  <a:pt x="2815" y="1215"/>
                </a:lnTo>
                <a:lnTo>
                  <a:pt x="2207" y="1311"/>
                </a:lnTo>
                <a:lnTo>
                  <a:pt x="1792" y="1375"/>
                </a:lnTo>
                <a:lnTo>
                  <a:pt x="1280" y="1407"/>
                </a:lnTo>
                <a:lnTo>
                  <a:pt x="1024" y="1375"/>
                </a:lnTo>
                <a:lnTo>
                  <a:pt x="800" y="1311"/>
                </a:lnTo>
                <a:lnTo>
                  <a:pt x="576" y="1247"/>
                </a:lnTo>
                <a:lnTo>
                  <a:pt x="416" y="1088"/>
                </a:lnTo>
                <a:lnTo>
                  <a:pt x="448" y="1088"/>
                </a:lnTo>
                <a:lnTo>
                  <a:pt x="352" y="928"/>
                </a:lnTo>
                <a:lnTo>
                  <a:pt x="288" y="800"/>
                </a:lnTo>
                <a:lnTo>
                  <a:pt x="256" y="704"/>
                </a:lnTo>
                <a:lnTo>
                  <a:pt x="256" y="608"/>
                </a:lnTo>
                <a:lnTo>
                  <a:pt x="288" y="512"/>
                </a:lnTo>
                <a:lnTo>
                  <a:pt x="352" y="448"/>
                </a:lnTo>
                <a:lnTo>
                  <a:pt x="512" y="352"/>
                </a:lnTo>
                <a:lnTo>
                  <a:pt x="736" y="288"/>
                </a:lnTo>
                <a:lnTo>
                  <a:pt x="992" y="256"/>
                </a:lnTo>
                <a:close/>
                <a:moveTo>
                  <a:pt x="864" y="0"/>
                </a:moveTo>
                <a:lnTo>
                  <a:pt x="672" y="32"/>
                </a:lnTo>
                <a:lnTo>
                  <a:pt x="480" y="96"/>
                </a:lnTo>
                <a:lnTo>
                  <a:pt x="288" y="192"/>
                </a:lnTo>
                <a:lnTo>
                  <a:pt x="160" y="320"/>
                </a:lnTo>
                <a:lnTo>
                  <a:pt x="64" y="480"/>
                </a:lnTo>
                <a:lnTo>
                  <a:pt x="0" y="672"/>
                </a:lnTo>
                <a:lnTo>
                  <a:pt x="0" y="896"/>
                </a:lnTo>
                <a:lnTo>
                  <a:pt x="64" y="1088"/>
                </a:lnTo>
                <a:lnTo>
                  <a:pt x="160" y="1215"/>
                </a:lnTo>
                <a:lnTo>
                  <a:pt x="288" y="1343"/>
                </a:lnTo>
                <a:lnTo>
                  <a:pt x="448" y="1471"/>
                </a:lnTo>
                <a:lnTo>
                  <a:pt x="640" y="1535"/>
                </a:lnTo>
                <a:lnTo>
                  <a:pt x="832" y="1599"/>
                </a:lnTo>
                <a:lnTo>
                  <a:pt x="992" y="1631"/>
                </a:lnTo>
                <a:lnTo>
                  <a:pt x="1312" y="1663"/>
                </a:lnTo>
                <a:lnTo>
                  <a:pt x="1632" y="1663"/>
                </a:lnTo>
                <a:lnTo>
                  <a:pt x="2239" y="1599"/>
                </a:lnTo>
                <a:lnTo>
                  <a:pt x="3455" y="1375"/>
                </a:lnTo>
                <a:lnTo>
                  <a:pt x="3519" y="1375"/>
                </a:lnTo>
                <a:lnTo>
                  <a:pt x="3551" y="1311"/>
                </a:lnTo>
                <a:lnTo>
                  <a:pt x="3551" y="1279"/>
                </a:lnTo>
                <a:lnTo>
                  <a:pt x="3519" y="1215"/>
                </a:lnTo>
                <a:lnTo>
                  <a:pt x="3519" y="1183"/>
                </a:lnTo>
                <a:lnTo>
                  <a:pt x="3295" y="960"/>
                </a:lnTo>
                <a:lnTo>
                  <a:pt x="3007" y="768"/>
                </a:lnTo>
                <a:lnTo>
                  <a:pt x="2751" y="608"/>
                </a:lnTo>
                <a:lnTo>
                  <a:pt x="2463" y="448"/>
                </a:lnTo>
                <a:lnTo>
                  <a:pt x="2175" y="320"/>
                </a:lnTo>
                <a:lnTo>
                  <a:pt x="1888" y="192"/>
                </a:lnTo>
                <a:lnTo>
                  <a:pt x="1568" y="96"/>
                </a:lnTo>
                <a:lnTo>
                  <a:pt x="1248" y="32"/>
                </a:lnTo>
                <a:lnTo>
                  <a:pt x="105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5"/>
          <p:cNvSpPr/>
          <p:nvPr/>
        </p:nvSpPr>
        <p:spPr>
          <a:xfrm flipH="1">
            <a:off x="7505547" y="2533127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7645" y="31697"/>
                </a:lnTo>
                <a:lnTo>
                  <a:pt x="8476" y="36974"/>
                </a:lnTo>
                <a:lnTo>
                  <a:pt x="9372" y="42732"/>
                </a:lnTo>
                <a:lnTo>
                  <a:pt x="20662" y="42540"/>
                </a:lnTo>
                <a:lnTo>
                  <a:pt x="20183" y="39789"/>
                </a:lnTo>
                <a:lnTo>
                  <a:pt x="19671" y="36847"/>
                </a:lnTo>
                <a:lnTo>
                  <a:pt x="19031" y="33360"/>
                </a:lnTo>
                <a:lnTo>
                  <a:pt x="18327" y="29650"/>
                </a:lnTo>
                <a:lnTo>
                  <a:pt x="17624" y="26068"/>
                </a:lnTo>
                <a:lnTo>
                  <a:pt x="17272" y="24437"/>
                </a:lnTo>
                <a:lnTo>
                  <a:pt x="16920" y="22965"/>
                </a:lnTo>
                <a:lnTo>
                  <a:pt x="16600" y="21686"/>
                </a:lnTo>
                <a:lnTo>
                  <a:pt x="16312" y="20662"/>
                </a:lnTo>
                <a:lnTo>
                  <a:pt x="15289" y="17432"/>
                </a:lnTo>
                <a:lnTo>
                  <a:pt x="13818" y="12954"/>
                </a:lnTo>
                <a:lnTo>
                  <a:pt x="12282" y="8092"/>
                </a:lnTo>
                <a:lnTo>
                  <a:pt x="11547" y="5822"/>
                </a:lnTo>
                <a:lnTo>
                  <a:pt x="10939" y="3807"/>
                </a:lnTo>
                <a:lnTo>
                  <a:pt x="10907" y="3551"/>
                </a:lnTo>
                <a:lnTo>
                  <a:pt x="10907" y="3071"/>
                </a:lnTo>
                <a:lnTo>
                  <a:pt x="10939" y="1759"/>
                </a:lnTo>
                <a:lnTo>
                  <a:pt x="1100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5"/>
          <p:cNvSpPr/>
          <p:nvPr/>
        </p:nvSpPr>
        <p:spPr>
          <a:xfrm flipH="1">
            <a:off x="7505547" y="2533127"/>
            <a:ext cx="784316" cy="1622107"/>
          </a:xfrm>
          <a:custGeom>
            <a:avLst/>
            <a:gdLst/>
            <a:ahLst/>
            <a:cxnLst/>
            <a:rect l="l" t="t" r="r" b="b"/>
            <a:pathLst>
              <a:path w="20663" h="42732" fill="none" extrusionOk="0">
                <a:moveTo>
                  <a:pt x="20662" y="42540"/>
                </a:moveTo>
                <a:lnTo>
                  <a:pt x="9372" y="42732"/>
                </a:lnTo>
                <a:lnTo>
                  <a:pt x="9372" y="42732"/>
                </a:lnTo>
                <a:lnTo>
                  <a:pt x="8476" y="36974"/>
                </a:lnTo>
                <a:lnTo>
                  <a:pt x="7645" y="31697"/>
                </a:ln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  <a:lnTo>
                  <a:pt x="11003" y="0"/>
                </a:lnTo>
                <a:lnTo>
                  <a:pt x="11003" y="0"/>
                </a:lnTo>
                <a:lnTo>
                  <a:pt x="10939" y="1759"/>
                </a:lnTo>
                <a:lnTo>
                  <a:pt x="10907" y="3071"/>
                </a:lnTo>
                <a:lnTo>
                  <a:pt x="10907" y="3551"/>
                </a:lnTo>
                <a:lnTo>
                  <a:pt x="10939" y="3807"/>
                </a:lnTo>
                <a:lnTo>
                  <a:pt x="10939" y="3807"/>
                </a:lnTo>
                <a:lnTo>
                  <a:pt x="11547" y="5822"/>
                </a:lnTo>
                <a:lnTo>
                  <a:pt x="12282" y="8092"/>
                </a:lnTo>
                <a:lnTo>
                  <a:pt x="13818" y="12954"/>
                </a:lnTo>
                <a:lnTo>
                  <a:pt x="15289" y="17432"/>
                </a:lnTo>
                <a:lnTo>
                  <a:pt x="16312" y="20662"/>
                </a:lnTo>
                <a:lnTo>
                  <a:pt x="16312" y="20662"/>
                </a:lnTo>
                <a:lnTo>
                  <a:pt x="16600" y="21686"/>
                </a:lnTo>
                <a:lnTo>
                  <a:pt x="16920" y="22965"/>
                </a:lnTo>
                <a:lnTo>
                  <a:pt x="17272" y="24437"/>
                </a:lnTo>
                <a:lnTo>
                  <a:pt x="17624" y="26068"/>
                </a:lnTo>
                <a:lnTo>
                  <a:pt x="18327" y="29650"/>
                </a:lnTo>
                <a:lnTo>
                  <a:pt x="19031" y="33360"/>
                </a:lnTo>
                <a:lnTo>
                  <a:pt x="19671" y="36847"/>
                </a:lnTo>
                <a:lnTo>
                  <a:pt x="20183" y="39789"/>
                </a:lnTo>
                <a:lnTo>
                  <a:pt x="20662" y="4254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5"/>
          <p:cNvSpPr/>
          <p:nvPr/>
        </p:nvSpPr>
        <p:spPr>
          <a:xfrm flipH="1">
            <a:off x="7544415" y="4081136"/>
            <a:ext cx="361811" cy="8541"/>
          </a:xfrm>
          <a:custGeom>
            <a:avLst/>
            <a:gdLst/>
            <a:ahLst/>
            <a:cxnLst/>
            <a:rect l="l" t="t" r="r" b="b"/>
            <a:pathLst>
              <a:path w="9532" h="225" extrusionOk="0">
                <a:moveTo>
                  <a:pt x="4958" y="1"/>
                </a:moveTo>
                <a:lnTo>
                  <a:pt x="2175" y="33"/>
                </a:lnTo>
                <a:lnTo>
                  <a:pt x="960" y="97"/>
                </a:lnTo>
                <a:lnTo>
                  <a:pt x="0" y="161"/>
                </a:lnTo>
                <a:lnTo>
                  <a:pt x="576" y="193"/>
                </a:lnTo>
                <a:lnTo>
                  <a:pt x="1568" y="225"/>
                </a:lnTo>
                <a:lnTo>
                  <a:pt x="4446" y="193"/>
                </a:lnTo>
                <a:lnTo>
                  <a:pt x="9532" y="65"/>
                </a:lnTo>
                <a:lnTo>
                  <a:pt x="9532" y="33"/>
                </a:lnTo>
                <a:lnTo>
                  <a:pt x="495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5"/>
          <p:cNvSpPr/>
          <p:nvPr/>
        </p:nvSpPr>
        <p:spPr>
          <a:xfrm flipH="1">
            <a:off x="7887969" y="2582893"/>
            <a:ext cx="347273" cy="1473987"/>
          </a:xfrm>
          <a:custGeom>
            <a:avLst/>
            <a:gdLst/>
            <a:ahLst/>
            <a:cxnLst/>
            <a:rect l="l" t="t" r="r" b="b"/>
            <a:pathLst>
              <a:path w="9149" h="38830" extrusionOk="0">
                <a:moveTo>
                  <a:pt x="1" y="1"/>
                </a:moveTo>
                <a:lnTo>
                  <a:pt x="416" y="1888"/>
                </a:lnTo>
                <a:lnTo>
                  <a:pt x="896" y="3775"/>
                </a:lnTo>
                <a:lnTo>
                  <a:pt x="1408" y="5630"/>
                </a:lnTo>
                <a:lnTo>
                  <a:pt x="1920" y="7485"/>
                </a:lnTo>
                <a:lnTo>
                  <a:pt x="2463" y="9340"/>
                </a:lnTo>
                <a:lnTo>
                  <a:pt x="3039" y="11195"/>
                </a:lnTo>
                <a:lnTo>
                  <a:pt x="3647" y="13050"/>
                </a:lnTo>
                <a:lnTo>
                  <a:pt x="4255" y="14874"/>
                </a:lnTo>
                <a:lnTo>
                  <a:pt x="4862" y="16697"/>
                </a:lnTo>
                <a:lnTo>
                  <a:pt x="5182" y="17624"/>
                </a:lnTo>
                <a:lnTo>
                  <a:pt x="5470" y="18552"/>
                </a:lnTo>
                <a:lnTo>
                  <a:pt x="5726" y="19479"/>
                </a:lnTo>
                <a:lnTo>
                  <a:pt x="5982" y="20407"/>
                </a:lnTo>
                <a:lnTo>
                  <a:pt x="6397" y="22294"/>
                </a:lnTo>
                <a:lnTo>
                  <a:pt x="6749" y="24213"/>
                </a:lnTo>
                <a:lnTo>
                  <a:pt x="7101" y="26132"/>
                </a:lnTo>
                <a:lnTo>
                  <a:pt x="7773" y="30002"/>
                </a:lnTo>
                <a:lnTo>
                  <a:pt x="8061" y="31921"/>
                </a:lnTo>
                <a:lnTo>
                  <a:pt x="8349" y="33872"/>
                </a:lnTo>
                <a:lnTo>
                  <a:pt x="8860" y="37774"/>
                </a:lnTo>
                <a:lnTo>
                  <a:pt x="8988" y="38766"/>
                </a:lnTo>
                <a:lnTo>
                  <a:pt x="9020" y="38830"/>
                </a:lnTo>
                <a:lnTo>
                  <a:pt x="9116" y="38830"/>
                </a:lnTo>
                <a:lnTo>
                  <a:pt x="9148" y="38766"/>
                </a:lnTo>
                <a:lnTo>
                  <a:pt x="8924" y="36815"/>
                </a:lnTo>
                <a:lnTo>
                  <a:pt x="8668" y="34864"/>
                </a:lnTo>
                <a:lnTo>
                  <a:pt x="8412" y="32913"/>
                </a:lnTo>
                <a:lnTo>
                  <a:pt x="8093" y="30994"/>
                </a:lnTo>
                <a:lnTo>
                  <a:pt x="7485" y="27124"/>
                </a:lnTo>
                <a:lnTo>
                  <a:pt x="6813" y="23253"/>
                </a:lnTo>
                <a:lnTo>
                  <a:pt x="6429" y="21366"/>
                </a:lnTo>
                <a:lnTo>
                  <a:pt x="6206" y="20439"/>
                </a:lnTo>
                <a:lnTo>
                  <a:pt x="5982" y="19479"/>
                </a:lnTo>
                <a:lnTo>
                  <a:pt x="5726" y="18552"/>
                </a:lnTo>
                <a:lnTo>
                  <a:pt x="5438" y="17624"/>
                </a:lnTo>
                <a:lnTo>
                  <a:pt x="4830" y="15769"/>
                </a:lnTo>
                <a:lnTo>
                  <a:pt x="3583" y="12091"/>
                </a:lnTo>
                <a:lnTo>
                  <a:pt x="2975" y="10236"/>
                </a:lnTo>
                <a:lnTo>
                  <a:pt x="2399" y="8381"/>
                </a:lnTo>
                <a:lnTo>
                  <a:pt x="1312" y="4670"/>
                </a:lnTo>
                <a:lnTo>
                  <a:pt x="800" y="2815"/>
                </a:lnTo>
                <a:lnTo>
                  <a:pt x="288" y="960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5"/>
          <p:cNvSpPr/>
          <p:nvPr/>
        </p:nvSpPr>
        <p:spPr>
          <a:xfrm flipH="1">
            <a:off x="7977814" y="2533127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extrusionOk="0">
                <a:moveTo>
                  <a:pt x="0" y="0"/>
                </a:moveTo>
                <a:lnTo>
                  <a:pt x="2911" y="10459"/>
                </a:lnTo>
                <a:lnTo>
                  <a:pt x="4958" y="17912"/>
                </a:lnTo>
                <a:lnTo>
                  <a:pt x="5662" y="20534"/>
                </a:lnTo>
                <a:lnTo>
                  <a:pt x="6013" y="21846"/>
                </a:lnTo>
                <a:lnTo>
                  <a:pt x="6333" y="23541"/>
                </a:lnTo>
                <a:lnTo>
                  <a:pt x="6813" y="26548"/>
                </a:lnTo>
                <a:lnTo>
                  <a:pt x="822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5"/>
          <p:cNvSpPr/>
          <p:nvPr/>
        </p:nvSpPr>
        <p:spPr>
          <a:xfrm flipH="1">
            <a:off x="7977814" y="2533127"/>
            <a:ext cx="312049" cy="1007762"/>
          </a:xfrm>
          <a:custGeom>
            <a:avLst/>
            <a:gdLst/>
            <a:ahLst/>
            <a:cxnLst/>
            <a:rect l="l" t="t" r="r" b="b"/>
            <a:pathLst>
              <a:path w="8221" h="26548" fill="none" extrusionOk="0">
                <a:moveTo>
                  <a:pt x="8220" y="0"/>
                </a:moveTo>
                <a:lnTo>
                  <a:pt x="6813" y="26548"/>
                </a:lnTo>
                <a:lnTo>
                  <a:pt x="6813" y="26548"/>
                </a:lnTo>
                <a:lnTo>
                  <a:pt x="6333" y="23541"/>
                </a:lnTo>
                <a:lnTo>
                  <a:pt x="6013" y="21846"/>
                </a:lnTo>
                <a:lnTo>
                  <a:pt x="6013" y="21846"/>
                </a:lnTo>
                <a:lnTo>
                  <a:pt x="5662" y="20534"/>
                </a:lnTo>
                <a:lnTo>
                  <a:pt x="4958" y="17912"/>
                </a:lnTo>
                <a:lnTo>
                  <a:pt x="2911" y="10459"/>
                </a:lnTo>
                <a:lnTo>
                  <a:pt x="0" y="0"/>
                </a:lnTo>
                <a:lnTo>
                  <a:pt x="822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5"/>
          <p:cNvSpPr/>
          <p:nvPr/>
        </p:nvSpPr>
        <p:spPr>
          <a:xfrm flipH="1">
            <a:off x="7836992" y="3971887"/>
            <a:ext cx="593693" cy="535464"/>
          </a:xfrm>
          <a:custGeom>
            <a:avLst/>
            <a:gdLst/>
            <a:ahLst/>
            <a:cxnLst/>
            <a:rect l="l" t="t" r="r" b="b"/>
            <a:pathLst>
              <a:path w="15641" h="14106" extrusionOk="0">
                <a:moveTo>
                  <a:pt x="608" y="0"/>
                </a:moveTo>
                <a:lnTo>
                  <a:pt x="256" y="7197"/>
                </a:lnTo>
                <a:lnTo>
                  <a:pt x="160" y="8924"/>
                </a:lnTo>
                <a:lnTo>
                  <a:pt x="160" y="9755"/>
                </a:lnTo>
                <a:lnTo>
                  <a:pt x="128" y="10523"/>
                </a:lnTo>
                <a:lnTo>
                  <a:pt x="64" y="11866"/>
                </a:lnTo>
                <a:lnTo>
                  <a:pt x="0" y="12858"/>
                </a:lnTo>
                <a:lnTo>
                  <a:pt x="0" y="13178"/>
                </a:lnTo>
                <a:lnTo>
                  <a:pt x="32" y="13402"/>
                </a:lnTo>
                <a:lnTo>
                  <a:pt x="96" y="13497"/>
                </a:lnTo>
                <a:lnTo>
                  <a:pt x="192" y="13529"/>
                </a:lnTo>
                <a:lnTo>
                  <a:pt x="352" y="13561"/>
                </a:lnTo>
                <a:lnTo>
                  <a:pt x="896" y="13625"/>
                </a:lnTo>
                <a:lnTo>
                  <a:pt x="2655" y="13753"/>
                </a:lnTo>
                <a:lnTo>
                  <a:pt x="5054" y="13881"/>
                </a:lnTo>
                <a:lnTo>
                  <a:pt x="7772" y="13977"/>
                </a:lnTo>
                <a:lnTo>
                  <a:pt x="10491" y="14073"/>
                </a:lnTo>
                <a:lnTo>
                  <a:pt x="12890" y="14105"/>
                </a:lnTo>
                <a:lnTo>
                  <a:pt x="15193" y="14105"/>
                </a:lnTo>
                <a:lnTo>
                  <a:pt x="15449" y="14073"/>
                </a:lnTo>
                <a:lnTo>
                  <a:pt x="15513" y="14041"/>
                </a:lnTo>
                <a:lnTo>
                  <a:pt x="15577" y="13977"/>
                </a:lnTo>
                <a:lnTo>
                  <a:pt x="15609" y="13881"/>
                </a:lnTo>
                <a:lnTo>
                  <a:pt x="15640" y="13753"/>
                </a:lnTo>
                <a:lnTo>
                  <a:pt x="15640" y="13497"/>
                </a:lnTo>
                <a:lnTo>
                  <a:pt x="15609" y="13178"/>
                </a:lnTo>
                <a:lnTo>
                  <a:pt x="15513" y="12858"/>
                </a:lnTo>
                <a:lnTo>
                  <a:pt x="15353" y="12538"/>
                </a:lnTo>
                <a:lnTo>
                  <a:pt x="15193" y="12282"/>
                </a:lnTo>
                <a:lnTo>
                  <a:pt x="15001" y="12058"/>
                </a:lnTo>
                <a:lnTo>
                  <a:pt x="14585" y="11834"/>
                </a:lnTo>
                <a:lnTo>
                  <a:pt x="13849" y="11418"/>
                </a:lnTo>
                <a:lnTo>
                  <a:pt x="11898" y="10427"/>
                </a:lnTo>
                <a:lnTo>
                  <a:pt x="9180" y="9116"/>
                </a:lnTo>
                <a:lnTo>
                  <a:pt x="9308" y="7420"/>
                </a:lnTo>
                <a:lnTo>
                  <a:pt x="9947" y="192"/>
                </a:lnTo>
                <a:lnTo>
                  <a:pt x="60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5"/>
          <p:cNvSpPr/>
          <p:nvPr/>
        </p:nvSpPr>
        <p:spPr>
          <a:xfrm flipH="1">
            <a:off x="7836992" y="4245047"/>
            <a:ext cx="593693" cy="262304"/>
          </a:xfrm>
          <a:custGeom>
            <a:avLst/>
            <a:gdLst/>
            <a:ahLst/>
            <a:cxnLst/>
            <a:rect l="l" t="t" r="r" b="b"/>
            <a:pathLst>
              <a:path w="15641" h="6910" extrusionOk="0">
                <a:moveTo>
                  <a:pt x="256" y="1"/>
                </a:moveTo>
                <a:lnTo>
                  <a:pt x="160" y="1728"/>
                </a:lnTo>
                <a:lnTo>
                  <a:pt x="160" y="2559"/>
                </a:lnTo>
                <a:lnTo>
                  <a:pt x="128" y="3327"/>
                </a:lnTo>
                <a:lnTo>
                  <a:pt x="64" y="4670"/>
                </a:lnTo>
                <a:lnTo>
                  <a:pt x="0" y="5662"/>
                </a:lnTo>
                <a:lnTo>
                  <a:pt x="0" y="5982"/>
                </a:lnTo>
                <a:lnTo>
                  <a:pt x="32" y="6206"/>
                </a:lnTo>
                <a:lnTo>
                  <a:pt x="96" y="6301"/>
                </a:lnTo>
                <a:lnTo>
                  <a:pt x="192" y="6333"/>
                </a:lnTo>
                <a:lnTo>
                  <a:pt x="352" y="6365"/>
                </a:lnTo>
                <a:lnTo>
                  <a:pt x="896" y="6429"/>
                </a:lnTo>
                <a:lnTo>
                  <a:pt x="2655" y="6557"/>
                </a:lnTo>
                <a:lnTo>
                  <a:pt x="5054" y="6685"/>
                </a:lnTo>
                <a:lnTo>
                  <a:pt x="7772" y="6781"/>
                </a:lnTo>
                <a:lnTo>
                  <a:pt x="10491" y="6877"/>
                </a:lnTo>
                <a:lnTo>
                  <a:pt x="12890" y="6909"/>
                </a:lnTo>
                <a:lnTo>
                  <a:pt x="15193" y="6909"/>
                </a:lnTo>
                <a:lnTo>
                  <a:pt x="15449" y="6877"/>
                </a:lnTo>
                <a:lnTo>
                  <a:pt x="15513" y="6845"/>
                </a:lnTo>
                <a:lnTo>
                  <a:pt x="15577" y="6781"/>
                </a:lnTo>
                <a:lnTo>
                  <a:pt x="15609" y="6685"/>
                </a:lnTo>
                <a:lnTo>
                  <a:pt x="15640" y="6557"/>
                </a:lnTo>
                <a:lnTo>
                  <a:pt x="15640" y="6301"/>
                </a:lnTo>
                <a:lnTo>
                  <a:pt x="15609" y="5982"/>
                </a:lnTo>
                <a:lnTo>
                  <a:pt x="15513" y="5662"/>
                </a:lnTo>
                <a:lnTo>
                  <a:pt x="15353" y="5342"/>
                </a:lnTo>
                <a:lnTo>
                  <a:pt x="15193" y="5086"/>
                </a:lnTo>
                <a:lnTo>
                  <a:pt x="15001" y="4862"/>
                </a:lnTo>
                <a:lnTo>
                  <a:pt x="14585" y="4638"/>
                </a:lnTo>
                <a:lnTo>
                  <a:pt x="13849" y="4222"/>
                </a:lnTo>
                <a:lnTo>
                  <a:pt x="11898" y="3231"/>
                </a:lnTo>
                <a:lnTo>
                  <a:pt x="9180" y="1920"/>
                </a:lnTo>
                <a:lnTo>
                  <a:pt x="9308" y="224"/>
                </a:lnTo>
                <a:lnTo>
                  <a:pt x="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5"/>
          <p:cNvSpPr/>
          <p:nvPr/>
        </p:nvSpPr>
        <p:spPr>
          <a:xfrm flipH="1">
            <a:off x="7836992" y="4310604"/>
            <a:ext cx="596123" cy="196747"/>
          </a:xfrm>
          <a:custGeom>
            <a:avLst/>
            <a:gdLst/>
            <a:ahLst/>
            <a:cxnLst/>
            <a:rect l="l" t="t" r="r" b="b"/>
            <a:pathLst>
              <a:path w="15705" h="5183" extrusionOk="0">
                <a:moveTo>
                  <a:pt x="224" y="1"/>
                </a:moveTo>
                <a:lnTo>
                  <a:pt x="128" y="928"/>
                </a:lnTo>
                <a:lnTo>
                  <a:pt x="32" y="1760"/>
                </a:lnTo>
                <a:lnTo>
                  <a:pt x="0" y="2527"/>
                </a:lnTo>
                <a:lnTo>
                  <a:pt x="0" y="3199"/>
                </a:lnTo>
                <a:lnTo>
                  <a:pt x="0" y="3743"/>
                </a:lnTo>
                <a:lnTo>
                  <a:pt x="32" y="4159"/>
                </a:lnTo>
                <a:lnTo>
                  <a:pt x="96" y="4447"/>
                </a:lnTo>
                <a:lnTo>
                  <a:pt x="128" y="4543"/>
                </a:lnTo>
                <a:lnTo>
                  <a:pt x="160" y="4574"/>
                </a:lnTo>
                <a:lnTo>
                  <a:pt x="256" y="4606"/>
                </a:lnTo>
                <a:lnTo>
                  <a:pt x="416" y="4638"/>
                </a:lnTo>
                <a:lnTo>
                  <a:pt x="960" y="4702"/>
                </a:lnTo>
                <a:lnTo>
                  <a:pt x="2719" y="4830"/>
                </a:lnTo>
                <a:lnTo>
                  <a:pt x="5118" y="4958"/>
                </a:lnTo>
                <a:lnTo>
                  <a:pt x="7836" y="5054"/>
                </a:lnTo>
                <a:lnTo>
                  <a:pt x="10555" y="5150"/>
                </a:lnTo>
                <a:lnTo>
                  <a:pt x="12954" y="5182"/>
                </a:lnTo>
                <a:lnTo>
                  <a:pt x="15257" y="5182"/>
                </a:lnTo>
                <a:lnTo>
                  <a:pt x="15513" y="5150"/>
                </a:lnTo>
                <a:lnTo>
                  <a:pt x="15577" y="5118"/>
                </a:lnTo>
                <a:lnTo>
                  <a:pt x="15641" y="5054"/>
                </a:lnTo>
                <a:lnTo>
                  <a:pt x="15673" y="4958"/>
                </a:lnTo>
                <a:lnTo>
                  <a:pt x="15704" y="4830"/>
                </a:lnTo>
                <a:lnTo>
                  <a:pt x="15704" y="4574"/>
                </a:lnTo>
                <a:lnTo>
                  <a:pt x="15673" y="4255"/>
                </a:lnTo>
                <a:lnTo>
                  <a:pt x="15577" y="3935"/>
                </a:lnTo>
                <a:lnTo>
                  <a:pt x="15417" y="3647"/>
                </a:lnTo>
                <a:lnTo>
                  <a:pt x="15257" y="3359"/>
                </a:lnTo>
                <a:lnTo>
                  <a:pt x="15065" y="3167"/>
                </a:lnTo>
                <a:lnTo>
                  <a:pt x="14649" y="2911"/>
                </a:lnTo>
                <a:lnTo>
                  <a:pt x="13913" y="2495"/>
                </a:lnTo>
                <a:lnTo>
                  <a:pt x="11962" y="1504"/>
                </a:lnTo>
                <a:lnTo>
                  <a:pt x="9244" y="193"/>
                </a:lnTo>
                <a:lnTo>
                  <a:pt x="2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5"/>
          <p:cNvSpPr/>
          <p:nvPr/>
        </p:nvSpPr>
        <p:spPr>
          <a:xfrm flipH="1">
            <a:off x="7850353" y="4474515"/>
            <a:ext cx="537858" cy="12185"/>
          </a:xfrm>
          <a:custGeom>
            <a:avLst/>
            <a:gdLst/>
            <a:ahLst/>
            <a:cxnLst/>
            <a:rect l="l" t="t" r="r" b="b"/>
            <a:pathLst>
              <a:path w="14170" h="321" extrusionOk="0">
                <a:moveTo>
                  <a:pt x="1" y="1"/>
                </a:moveTo>
                <a:lnTo>
                  <a:pt x="32" y="33"/>
                </a:lnTo>
                <a:lnTo>
                  <a:pt x="1184" y="97"/>
                </a:lnTo>
                <a:lnTo>
                  <a:pt x="2879" y="129"/>
                </a:lnTo>
                <a:lnTo>
                  <a:pt x="7069" y="225"/>
                </a:lnTo>
                <a:lnTo>
                  <a:pt x="11259" y="288"/>
                </a:lnTo>
                <a:lnTo>
                  <a:pt x="14138" y="320"/>
                </a:lnTo>
                <a:lnTo>
                  <a:pt x="14170" y="320"/>
                </a:lnTo>
                <a:lnTo>
                  <a:pt x="14170" y="288"/>
                </a:lnTo>
                <a:lnTo>
                  <a:pt x="14138" y="288"/>
                </a:lnTo>
                <a:lnTo>
                  <a:pt x="11259" y="193"/>
                </a:lnTo>
                <a:lnTo>
                  <a:pt x="7069" y="65"/>
                </a:lnTo>
                <a:lnTo>
                  <a:pt x="287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5"/>
          <p:cNvSpPr/>
          <p:nvPr/>
        </p:nvSpPr>
        <p:spPr>
          <a:xfrm flipH="1">
            <a:off x="7895256" y="4410173"/>
            <a:ext cx="74093" cy="68024"/>
          </a:xfrm>
          <a:custGeom>
            <a:avLst/>
            <a:gdLst/>
            <a:ahLst/>
            <a:cxnLst/>
            <a:rect l="l" t="t" r="r" b="b"/>
            <a:pathLst>
              <a:path w="1952" h="1792" extrusionOk="0">
                <a:moveTo>
                  <a:pt x="1759" y="0"/>
                </a:moveTo>
                <a:lnTo>
                  <a:pt x="1567" y="32"/>
                </a:lnTo>
                <a:lnTo>
                  <a:pt x="1376" y="64"/>
                </a:lnTo>
                <a:lnTo>
                  <a:pt x="1184" y="128"/>
                </a:lnTo>
                <a:lnTo>
                  <a:pt x="1024" y="192"/>
                </a:lnTo>
                <a:lnTo>
                  <a:pt x="864" y="288"/>
                </a:lnTo>
                <a:lnTo>
                  <a:pt x="704" y="416"/>
                </a:lnTo>
                <a:lnTo>
                  <a:pt x="544" y="544"/>
                </a:lnTo>
                <a:lnTo>
                  <a:pt x="320" y="800"/>
                </a:lnTo>
                <a:lnTo>
                  <a:pt x="160" y="1120"/>
                </a:lnTo>
                <a:lnTo>
                  <a:pt x="32" y="1440"/>
                </a:lnTo>
                <a:lnTo>
                  <a:pt x="0" y="1792"/>
                </a:lnTo>
                <a:lnTo>
                  <a:pt x="32" y="1792"/>
                </a:lnTo>
                <a:lnTo>
                  <a:pt x="128" y="1440"/>
                </a:lnTo>
                <a:lnTo>
                  <a:pt x="288" y="1120"/>
                </a:lnTo>
                <a:lnTo>
                  <a:pt x="480" y="832"/>
                </a:lnTo>
                <a:lnTo>
                  <a:pt x="704" y="576"/>
                </a:lnTo>
                <a:lnTo>
                  <a:pt x="992" y="384"/>
                </a:lnTo>
                <a:lnTo>
                  <a:pt x="1280" y="192"/>
                </a:lnTo>
                <a:lnTo>
                  <a:pt x="1599" y="96"/>
                </a:lnTo>
                <a:lnTo>
                  <a:pt x="1951" y="32"/>
                </a:lnTo>
                <a:lnTo>
                  <a:pt x="195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5"/>
          <p:cNvSpPr/>
          <p:nvPr/>
        </p:nvSpPr>
        <p:spPr>
          <a:xfrm flipH="1">
            <a:off x="8045796" y="4327610"/>
            <a:ext cx="102030" cy="41300"/>
          </a:xfrm>
          <a:custGeom>
            <a:avLst/>
            <a:gdLst/>
            <a:ahLst/>
            <a:cxnLst/>
            <a:rect l="l" t="t" r="r" b="b"/>
            <a:pathLst>
              <a:path w="2688" h="1088" extrusionOk="0">
                <a:moveTo>
                  <a:pt x="2271" y="0"/>
                </a:moveTo>
                <a:lnTo>
                  <a:pt x="1888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12" y="544"/>
                </a:lnTo>
                <a:lnTo>
                  <a:pt x="224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88"/>
                </a:lnTo>
                <a:lnTo>
                  <a:pt x="672" y="768"/>
                </a:lnTo>
                <a:lnTo>
                  <a:pt x="1312" y="512"/>
                </a:lnTo>
                <a:lnTo>
                  <a:pt x="1952" y="288"/>
                </a:lnTo>
                <a:lnTo>
                  <a:pt x="2623" y="128"/>
                </a:lnTo>
                <a:lnTo>
                  <a:pt x="2655" y="96"/>
                </a:lnTo>
                <a:lnTo>
                  <a:pt x="2687" y="32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5"/>
          <p:cNvSpPr/>
          <p:nvPr/>
        </p:nvSpPr>
        <p:spPr>
          <a:xfrm flipH="1">
            <a:off x="8019112" y="4338543"/>
            <a:ext cx="101992" cy="41300"/>
          </a:xfrm>
          <a:custGeom>
            <a:avLst/>
            <a:gdLst/>
            <a:ahLst/>
            <a:cxnLst/>
            <a:rect l="l" t="t" r="r" b="b"/>
            <a:pathLst>
              <a:path w="2687" h="1088" extrusionOk="0">
                <a:moveTo>
                  <a:pt x="2271" y="0"/>
                </a:moveTo>
                <a:lnTo>
                  <a:pt x="1919" y="64"/>
                </a:lnTo>
                <a:lnTo>
                  <a:pt x="1535" y="128"/>
                </a:lnTo>
                <a:lnTo>
                  <a:pt x="1184" y="224"/>
                </a:lnTo>
                <a:lnTo>
                  <a:pt x="864" y="384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0" y="1088"/>
                </a:lnTo>
                <a:lnTo>
                  <a:pt x="64" y="1088"/>
                </a:lnTo>
                <a:lnTo>
                  <a:pt x="672" y="800"/>
                </a:lnTo>
                <a:lnTo>
                  <a:pt x="1311" y="544"/>
                </a:lnTo>
                <a:lnTo>
                  <a:pt x="1983" y="320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32"/>
                </a:lnTo>
                <a:lnTo>
                  <a:pt x="262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5"/>
          <p:cNvSpPr/>
          <p:nvPr/>
        </p:nvSpPr>
        <p:spPr>
          <a:xfrm flipH="1">
            <a:off x="7992390" y="4350690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304" y="0"/>
                </a:moveTo>
                <a:lnTo>
                  <a:pt x="1920" y="32"/>
                </a:lnTo>
                <a:lnTo>
                  <a:pt x="1568" y="96"/>
                </a:lnTo>
                <a:lnTo>
                  <a:pt x="1216" y="192"/>
                </a:lnTo>
                <a:lnTo>
                  <a:pt x="864" y="352"/>
                </a:lnTo>
                <a:lnTo>
                  <a:pt x="545" y="544"/>
                </a:lnTo>
                <a:lnTo>
                  <a:pt x="257" y="736"/>
                </a:lnTo>
                <a:lnTo>
                  <a:pt x="33" y="1024"/>
                </a:lnTo>
                <a:lnTo>
                  <a:pt x="1" y="1024"/>
                </a:lnTo>
                <a:lnTo>
                  <a:pt x="33" y="1056"/>
                </a:lnTo>
                <a:lnTo>
                  <a:pt x="65" y="1056"/>
                </a:lnTo>
                <a:lnTo>
                  <a:pt x="704" y="768"/>
                </a:lnTo>
                <a:lnTo>
                  <a:pt x="1344" y="512"/>
                </a:lnTo>
                <a:lnTo>
                  <a:pt x="1984" y="288"/>
                </a:lnTo>
                <a:lnTo>
                  <a:pt x="2655" y="96"/>
                </a:lnTo>
                <a:lnTo>
                  <a:pt x="2687" y="64"/>
                </a:lnTo>
                <a:lnTo>
                  <a:pt x="2687" y="32"/>
                </a:lnTo>
                <a:lnTo>
                  <a:pt x="2687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5"/>
          <p:cNvSpPr/>
          <p:nvPr/>
        </p:nvSpPr>
        <p:spPr>
          <a:xfrm flipH="1">
            <a:off x="7964453" y="4361622"/>
            <a:ext cx="102030" cy="40086"/>
          </a:xfrm>
          <a:custGeom>
            <a:avLst/>
            <a:gdLst/>
            <a:ahLst/>
            <a:cxnLst/>
            <a:rect l="l" t="t" r="r" b="b"/>
            <a:pathLst>
              <a:path w="2688" h="1056" extrusionOk="0">
                <a:moveTo>
                  <a:pt x="2271" y="0"/>
                </a:moveTo>
                <a:lnTo>
                  <a:pt x="1919" y="32"/>
                </a:lnTo>
                <a:lnTo>
                  <a:pt x="1536" y="96"/>
                </a:lnTo>
                <a:lnTo>
                  <a:pt x="1184" y="224"/>
                </a:lnTo>
                <a:lnTo>
                  <a:pt x="832" y="352"/>
                </a:lnTo>
                <a:lnTo>
                  <a:pt x="544" y="544"/>
                </a:lnTo>
                <a:lnTo>
                  <a:pt x="256" y="768"/>
                </a:lnTo>
                <a:lnTo>
                  <a:pt x="0" y="1024"/>
                </a:lnTo>
                <a:lnTo>
                  <a:pt x="0" y="1056"/>
                </a:lnTo>
                <a:lnTo>
                  <a:pt x="32" y="1056"/>
                </a:lnTo>
                <a:lnTo>
                  <a:pt x="672" y="768"/>
                </a:lnTo>
                <a:lnTo>
                  <a:pt x="1312" y="512"/>
                </a:lnTo>
                <a:lnTo>
                  <a:pt x="1983" y="288"/>
                </a:lnTo>
                <a:lnTo>
                  <a:pt x="2655" y="128"/>
                </a:lnTo>
                <a:lnTo>
                  <a:pt x="2687" y="96"/>
                </a:lnTo>
                <a:lnTo>
                  <a:pt x="2687" y="64"/>
                </a:lnTo>
                <a:lnTo>
                  <a:pt x="265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5"/>
          <p:cNvSpPr/>
          <p:nvPr/>
        </p:nvSpPr>
        <p:spPr>
          <a:xfrm flipH="1">
            <a:off x="8333552" y="4390738"/>
            <a:ext cx="59517" cy="61951"/>
          </a:xfrm>
          <a:custGeom>
            <a:avLst/>
            <a:gdLst/>
            <a:ahLst/>
            <a:cxnLst/>
            <a:rect l="l" t="t" r="r" b="b"/>
            <a:pathLst>
              <a:path w="1568" h="1632" extrusionOk="0">
                <a:moveTo>
                  <a:pt x="800" y="1"/>
                </a:moveTo>
                <a:lnTo>
                  <a:pt x="608" y="33"/>
                </a:lnTo>
                <a:lnTo>
                  <a:pt x="448" y="65"/>
                </a:lnTo>
                <a:lnTo>
                  <a:pt x="320" y="161"/>
                </a:lnTo>
                <a:lnTo>
                  <a:pt x="192" y="257"/>
                </a:lnTo>
                <a:lnTo>
                  <a:pt x="129" y="384"/>
                </a:lnTo>
                <a:lnTo>
                  <a:pt x="65" y="512"/>
                </a:lnTo>
                <a:lnTo>
                  <a:pt x="1" y="672"/>
                </a:lnTo>
                <a:lnTo>
                  <a:pt x="1" y="800"/>
                </a:lnTo>
                <a:lnTo>
                  <a:pt x="1" y="960"/>
                </a:lnTo>
                <a:lnTo>
                  <a:pt x="33" y="1120"/>
                </a:lnTo>
                <a:lnTo>
                  <a:pt x="97" y="1248"/>
                </a:lnTo>
                <a:lnTo>
                  <a:pt x="192" y="1376"/>
                </a:lnTo>
                <a:lnTo>
                  <a:pt x="288" y="1472"/>
                </a:lnTo>
                <a:lnTo>
                  <a:pt x="416" y="1568"/>
                </a:lnTo>
                <a:lnTo>
                  <a:pt x="576" y="1600"/>
                </a:lnTo>
                <a:lnTo>
                  <a:pt x="768" y="1632"/>
                </a:lnTo>
                <a:lnTo>
                  <a:pt x="960" y="1600"/>
                </a:lnTo>
                <a:lnTo>
                  <a:pt x="1120" y="1568"/>
                </a:lnTo>
                <a:lnTo>
                  <a:pt x="1248" y="1472"/>
                </a:lnTo>
                <a:lnTo>
                  <a:pt x="1376" y="1376"/>
                </a:lnTo>
                <a:lnTo>
                  <a:pt x="1440" y="1248"/>
                </a:lnTo>
                <a:lnTo>
                  <a:pt x="1504" y="1120"/>
                </a:lnTo>
                <a:lnTo>
                  <a:pt x="1568" y="960"/>
                </a:lnTo>
                <a:lnTo>
                  <a:pt x="1568" y="832"/>
                </a:lnTo>
                <a:lnTo>
                  <a:pt x="1568" y="672"/>
                </a:lnTo>
                <a:lnTo>
                  <a:pt x="1536" y="512"/>
                </a:lnTo>
                <a:lnTo>
                  <a:pt x="1472" y="384"/>
                </a:lnTo>
                <a:lnTo>
                  <a:pt x="1376" y="257"/>
                </a:lnTo>
                <a:lnTo>
                  <a:pt x="1280" y="161"/>
                </a:lnTo>
                <a:lnTo>
                  <a:pt x="1152" y="97"/>
                </a:lnTo>
                <a:lnTo>
                  <a:pt x="992" y="33"/>
                </a:lnTo>
                <a:lnTo>
                  <a:pt x="80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/>
          <p:nvPr/>
        </p:nvSpPr>
        <p:spPr>
          <a:xfrm flipH="1">
            <a:off x="7998463" y="4226826"/>
            <a:ext cx="95957" cy="115398"/>
          </a:xfrm>
          <a:custGeom>
            <a:avLst/>
            <a:gdLst/>
            <a:ahLst/>
            <a:cxnLst/>
            <a:rect l="l" t="t" r="r" b="b"/>
            <a:pathLst>
              <a:path w="2528" h="3040" extrusionOk="0">
                <a:moveTo>
                  <a:pt x="1984" y="257"/>
                </a:moveTo>
                <a:lnTo>
                  <a:pt x="2048" y="321"/>
                </a:lnTo>
                <a:lnTo>
                  <a:pt x="2112" y="385"/>
                </a:lnTo>
                <a:lnTo>
                  <a:pt x="2176" y="481"/>
                </a:lnTo>
                <a:lnTo>
                  <a:pt x="2208" y="608"/>
                </a:lnTo>
                <a:lnTo>
                  <a:pt x="2240" y="768"/>
                </a:lnTo>
                <a:lnTo>
                  <a:pt x="2208" y="992"/>
                </a:lnTo>
                <a:lnTo>
                  <a:pt x="2144" y="1184"/>
                </a:lnTo>
                <a:lnTo>
                  <a:pt x="1984" y="1376"/>
                </a:lnTo>
                <a:lnTo>
                  <a:pt x="1824" y="1568"/>
                </a:lnTo>
                <a:lnTo>
                  <a:pt x="1440" y="1888"/>
                </a:lnTo>
                <a:lnTo>
                  <a:pt x="1088" y="2144"/>
                </a:lnTo>
                <a:lnTo>
                  <a:pt x="608" y="2464"/>
                </a:lnTo>
                <a:lnTo>
                  <a:pt x="97" y="2815"/>
                </a:lnTo>
                <a:lnTo>
                  <a:pt x="97" y="2815"/>
                </a:lnTo>
                <a:lnTo>
                  <a:pt x="353" y="2112"/>
                </a:lnTo>
                <a:lnTo>
                  <a:pt x="513" y="1792"/>
                </a:lnTo>
                <a:lnTo>
                  <a:pt x="672" y="1440"/>
                </a:lnTo>
                <a:lnTo>
                  <a:pt x="832" y="1120"/>
                </a:lnTo>
                <a:lnTo>
                  <a:pt x="1024" y="832"/>
                </a:lnTo>
                <a:lnTo>
                  <a:pt x="1120" y="672"/>
                </a:lnTo>
                <a:lnTo>
                  <a:pt x="1280" y="545"/>
                </a:lnTo>
                <a:lnTo>
                  <a:pt x="1472" y="417"/>
                </a:lnTo>
                <a:lnTo>
                  <a:pt x="1696" y="289"/>
                </a:lnTo>
                <a:lnTo>
                  <a:pt x="1888" y="257"/>
                </a:lnTo>
                <a:close/>
                <a:moveTo>
                  <a:pt x="1728" y="1"/>
                </a:moveTo>
                <a:lnTo>
                  <a:pt x="1536" y="65"/>
                </a:lnTo>
                <a:lnTo>
                  <a:pt x="1344" y="161"/>
                </a:lnTo>
                <a:lnTo>
                  <a:pt x="1184" y="257"/>
                </a:lnTo>
                <a:lnTo>
                  <a:pt x="1024" y="385"/>
                </a:lnTo>
                <a:lnTo>
                  <a:pt x="896" y="545"/>
                </a:lnTo>
                <a:lnTo>
                  <a:pt x="736" y="800"/>
                </a:lnTo>
                <a:lnTo>
                  <a:pt x="576" y="1088"/>
                </a:lnTo>
                <a:lnTo>
                  <a:pt x="417" y="1376"/>
                </a:lnTo>
                <a:lnTo>
                  <a:pt x="289" y="1664"/>
                </a:lnTo>
                <a:lnTo>
                  <a:pt x="193" y="1984"/>
                </a:lnTo>
                <a:lnTo>
                  <a:pt x="129" y="2272"/>
                </a:lnTo>
                <a:lnTo>
                  <a:pt x="33" y="2592"/>
                </a:lnTo>
                <a:lnTo>
                  <a:pt x="1" y="2911"/>
                </a:lnTo>
                <a:lnTo>
                  <a:pt x="33" y="2943"/>
                </a:lnTo>
                <a:lnTo>
                  <a:pt x="97" y="3007"/>
                </a:lnTo>
                <a:lnTo>
                  <a:pt x="161" y="3039"/>
                </a:lnTo>
                <a:lnTo>
                  <a:pt x="193" y="3039"/>
                </a:lnTo>
                <a:lnTo>
                  <a:pt x="1248" y="2368"/>
                </a:lnTo>
                <a:lnTo>
                  <a:pt x="1760" y="1984"/>
                </a:lnTo>
                <a:lnTo>
                  <a:pt x="1984" y="1792"/>
                </a:lnTo>
                <a:lnTo>
                  <a:pt x="2176" y="1536"/>
                </a:lnTo>
                <a:lnTo>
                  <a:pt x="2304" y="1408"/>
                </a:lnTo>
                <a:lnTo>
                  <a:pt x="2400" y="1216"/>
                </a:lnTo>
                <a:lnTo>
                  <a:pt x="2464" y="1056"/>
                </a:lnTo>
                <a:lnTo>
                  <a:pt x="2496" y="864"/>
                </a:lnTo>
                <a:lnTo>
                  <a:pt x="2528" y="672"/>
                </a:lnTo>
                <a:lnTo>
                  <a:pt x="2496" y="513"/>
                </a:lnTo>
                <a:lnTo>
                  <a:pt x="2432" y="321"/>
                </a:lnTo>
                <a:lnTo>
                  <a:pt x="2272" y="193"/>
                </a:lnTo>
                <a:lnTo>
                  <a:pt x="2112" y="65"/>
                </a:lnTo>
                <a:lnTo>
                  <a:pt x="192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5"/>
          <p:cNvSpPr/>
          <p:nvPr/>
        </p:nvSpPr>
        <p:spPr>
          <a:xfrm flipH="1">
            <a:off x="8085879" y="4287524"/>
            <a:ext cx="134787" cy="63203"/>
          </a:xfrm>
          <a:custGeom>
            <a:avLst/>
            <a:gdLst/>
            <a:ahLst/>
            <a:cxnLst/>
            <a:rect l="l" t="t" r="r" b="b"/>
            <a:pathLst>
              <a:path w="3551" h="1665" extrusionOk="0">
                <a:moveTo>
                  <a:pt x="1248" y="289"/>
                </a:moveTo>
                <a:lnTo>
                  <a:pt x="1408" y="321"/>
                </a:lnTo>
                <a:lnTo>
                  <a:pt x="1760" y="417"/>
                </a:lnTo>
                <a:lnTo>
                  <a:pt x="2079" y="545"/>
                </a:lnTo>
                <a:lnTo>
                  <a:pt x="2751" y="865"/>
                </a:lnTo>
                <a:lnTo>
                  <a:pt x="3391" y="1216"/>
                </a:lnTo>
                <a:lnTo>
                  <a:pt x="2815" y="1280"/>
                </a:lnTo>
                <a:lnTo>
                  <a:pt x="2207" y="1344"/>
                </a:lnTo>
                <a:lnTo>
                  <a:pt x="1792" y="1408"/>
                </a:lnTo>
                <a:lnTo>
                  <a:pt x="1280" y="1408"/>
                </a:lnTo>
                <a:lnTo>
                  <a:pt x="1024" y="1376"/>
                </a:lnTo>
                <a:lnTo>
                  <a:pt x="800" y="1312"/>
                </a:lnTo>
                <a:lnTo>
                  <a:pt x="608" y="1216"/>
                </a:lnTo>
                <a:lnTo>
                  <a:pt x="448" y="1056"/>
                </a:lnTo>
                <a:lnTo>
                  <a:pt x="448" y="1088"/>
                </a:lnTo>
                <a:lnTo>
                  <a:pt x="352" y="929"/>
                </a:lnTo>
                <a:lnTo>
                  <a:pt x="288" y="801"/>
                </a:lnTo>
                <a:lnTo>
                  <a:pt x="288" y="705"/>
                </a:lnTo>
                <a:lnTo>
                  <a:pt x="288" y="609"/>
                </a:lnTo>
                <a:lnTo>
                  <a:pt x="320" y="513"/>
                </a:lnTo>
                <a:lnTo>
                  <a:pt x="384" y="449"/>
                </a:lnTo>
                <a:lnTo>
                  <a:pt x="576" y="353"/>
                </a:lnTo>
                <a:lnTo>
                  <a:pt x="768" y="289"/>
                </a:lnTo>
                <a:close/>
                <a:moveTo>
                  <a:pt x="704" y="1"/>
                </a:moveTo>
                <a:lnTo>
                  <a:pt x="512" y="65"/>
                </a:lnTo>
                <a:lnTo>
                  <a:pt x="320" y="161"/>
                </a:lnTo>
                <a:lnTo>
                  <a:pt x="192" y="289"/>
                </a:lnTo>
                <a:lnTo>
                  <a:pt x="64" y="449"/>
                </a:lnTo>
                <a:lnTo>
                  <a:pt x="0" y="641"/>
                </a:lnTo>
                <a:lnTo>
                  <a:pt x="0" y="865"/>
                </a:lnTo>
                <a:lnTo>
                  <a:pt x="64" y="1056"/>
                </a:lnTo>
                <a:lnTo>
                  <a:pt x="160" y="1216"/>
                </a:lnTo>
                <a:lnTo>
                  <a:pt x="288" y="1344"/>
                </a:lnTo>
                <a:lnTo>
                  <a:pt x="448" y="1440"/>
                </a:lnTo>
                <a:lnTo>
                  <a:pt x="640" y="1504"/>
                </a:lnTo>
                <a:lnTo>
                  <a:pt x="992" y="1632"/>
                </a:lnTo>
                <a:lnTo>
                  <a:pt x="1312" y="1664"/>
                </a:lnTo>
                <a:lnTo>
                  <a:pt x="1600" y="1664"/>
                </a:lnTo>
                <a:lnTo>
                  <a:pt x="2239" y="1632"/>
                </a:lnTo>
                <a:lnTo>
                  <a:pt x="3455" y="1440"/>
                </a:lnTo>
                <a:lnTo>
                  <a:pt x="3519" y="1376"/>
                </a:lnTo>
                <a:lnTo>
                  <a:pt x="3551" y="1312"/>
                </a:lnTo>
                <a:lnTo>
                  <a:pt x="3519" y="1280"/>
                </a:lnTo>
                <a:lnTo>
                  <a:pt x="3551" y="1248"/>
                </a:lnTo>
                <a:lnTo>
                  <a:pt x="3519" y="1248"/>
                </a:lnTo>
                <a:lnTo>
                  <a:pt x="3295" y="1025"/>
                </a:lnTo>
                <a:lnTo>
                  <a:pt x="3039" y="833"/>
                </a:lnTo>
                <a:lnTo>
                  <a:pt x="2783" y="641"/>
                </a:lnTo>
                <a:lnTo>
                  <a:pt x="2495" y="481"/>
                </a:lnTo>
                <a:lnTo>
                  <a:pt x="2207" y="353"/>
                </a:lnTo>
                <a:lnTo>
                  <a:pt x="1919" y="225"/>
                </a:lnTo>
                <a:lnTo>
                  <a:pt x="1600" y="97"/>
                </a:lnTo>
                <a:lnTo>
                  <a:pt x="1280" y="33"/>
                </a:lnTo>
                <a:lnTo>
                  <a:pt x="108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5"/>
          <p:cNvSpPr/>
          <p:nvPr/>
        </p:nvSpPr>
        <p:spPr>
          <a:xfrm flipH="1">
            <a:off x="7958380" y="2533127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extrusionOk="0">
                <a:moveTo>
                  <a:pt x="3295" y="0"/>
                </a:moveTo>
                <a:lnTo>
                  <a:pt x="3039" y="352"/>
                </a:lnTo>
                <a:lnTo>
                  <a:pt x="2783" y="736"/>
                </a:lnTo>
                <a:lnTo>
                  <a:pt x="2591" y="1152"/>
                </a:lnTo>
                <a:lnTo>
                  <a:pt x="2399" y="1600"/>
                </a:lnTo>
                <a:lnTo>
                  <a:pt x="2207" y="2079"/>
                </a:lnTo>
                <a:lnTo>
                  <a:pt x="2079" y="2623"/>
                </a:lnTo>
                <a:lnTo>
                  <a:pt x="1951" y="3135"/>
                </a:lnTo>
                <a:lnTo>
                  <a:pt x="1855" y="3711"/>
                </a:lnTo>
                <a:lnTo>
                  <a:pt x="1792" y="4286"/>
                </a:lnTo>
                <a:lnTo>
                  <a:pt x="1760" y="4862"/>
                </a:lnTo>
                <a:lnTo>
                  <a:pt x="1728" y="5470"/>
                </a:lnTo>
                <a:lnTo>
                  <a:pt x="1760" y="6077"/>
                </a:lnTo>
                <a:lnTo>
                  <a:pt x="1792" y="6685"/>
                </a:lnTo>
                <a:lnTo>
                  <a:pt x="1824" y="7293"/>
                </a:lnTo>
                <a:lnTo>
                  <a:pt x="1919" y="7869"/>
                </a:lnTo>
                <a:lnTo>
                  <a:pt x="2015" y="8476"/>
                </a:lnTo>
                <a:lnTo>
                  <a:pt x="2047" y="8764"/>
                </a:lnTo>
                <a:lnTo>
                  <a:pt x="2079" y="9212"/>
                </a:lnTo>
                <a:lnTo>
                  <a:pt x="2047" y="10587"/>
                </a:lnTo>
                <a:lnTo>
                  <a:pt x="1983" y="12538"/>
                </a:lnTo>
                <a:lnTo>
                  <a:pt x="1887" y="14937"/>
                </a:lnTo>
                <a:lnTo>
                  <a:pt x="1568" y="20758"/>
                </a:lnTo>
                <a:lnTo>
                  <a:pt x="1152" y="27283"/>
                </a:lnTo>
                <a:lnTo>
                  <a:pt x="384" y="39245"/>
                </a:lnTo>
                <a:lnTo>
                  <a:pt x="0" y="44619"/>
                </a:lnTo>
                <a:lnTo>
                  <a:pt x="11067" y="44619"/>
                </a:lnTo>
                <a:lnTo>
                  <a:pt x="10939" y="5246"/>
                </a:lnTo>
                <a:lnTo>
                  <a:pt x="11803" y="4734"/>
                </a:lnTo>
                <a:lnTo>
                  <a:pt x="12314" y="4382"/>
                </a:lnTo>
                <a:lnTo>
                  <a:pt x="12474" y="4062"/>
                </a:lnTo>
                <a:lnTo>
                  <a:pt x="12634" y="3743"/>
                </a:lnTo>
                <a:lnTo>
                  <a:pt x="12762" y="3391"/>
                </a:lnTo>
                <a:lnTo>
                  <a:pt x="12858" y="3007"/>
                </a:lnTo>
                <a:lnTo>
                  <a:pt x="13018" y="2271"/>
                </a:lnTo>
                <a:lnTo>
                  <a:pt x="13082" y="1568"/>
                </a:lnTo>
                <a:lnTo>
                  <a:pt x="13146" y="960"/>
                </a:lnTo>
                <a:lnTo>
                  <a:pt x="13146" y="448"/>
                </a:lnTo>
                <a:lnTo>
                  <a:pt x="1311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5"/>
          <p:cNvSpPr/>
          <p:nvPr/>
        </p:nvSpPr>
        <p:spPr>
          <a:xfrm flipH="1">
            <a:off x="7958380" y="2533127"/>
            <a:ext cx="499027" cy="1693737"/>
          </a:xfrm>
          <a:custGeom>
            <a:avLst/>
            <a:gdLst/>
            <a:ahLst/>
            <a:cxnLst/>
            <a:rect l="l" t="t" r="r" b="b"/>
            <a:pathLst>
              <a:path w="13147" h="44619" fill="none" extrusionOk="0">
                <a:moveTo>
                  <a:pt x="11067" y="44619"/>
                </a:moveTo>
                <a:lnTo>
                  <a:pt x="0" y="44619"/>
                </a:lnTo>
                <a:lnTo>
                  <a:pt x="0" y="44619"/>
                </a:lnTo>
                <a:lnTo>
                  <a:pt x="384" y="39245"/>
                </a:lnTo>
                <a:lnTo>
                  <a:pt x="1152" y="27283"/>
                </a:lnTo>
                <a:lnTo>
                  <a:pt x="1568" y="20758"/>
                </a:lnTo>
                <a:lnTo>
                  <a:pt x="1887" y="14937"/>
                </a:lnTo>
                <a:lnTo>
                  <a:pt x="1983" y="12538"/>
                </a:lnTo>
                <a:lnTo>
                  <a:pt x="2047" y="10587"/>
                </a:lnTo>
                <a:lnTo>
                  <a:pt x="2079" y="9212"/>
                </a:lnTo>
                <a:lnTo>
                  <a:pt x="2047" y="8764"/>
                </a:lnTo>
                <a:lnTo>
                  <a:pt x="2015" y="8476"/>
                </a:lnTo>
                <a:lnTo>
                  <a:pt x="2015" y="8476"/>
                </a:lnTo>
                <a:lnTo>
                  <a:pt x="1919" y="7869"/>
                </a:lnTo>
                <a:lnTo>
                  <a:pt x="1824" y="7293"/>
                </a:lnTo>
                <a:lnTo>
                  <a:pt x="1792" y="6685"/>
                </a:lnTo>
                <a:lnTo>
                  <a:pt x="1760" y="6077"/>
                </a:lnTo>
                <a:lnTo>
                  <a:pt x="1728" y="5470"/>
                </a:lnTo>
                <a:lnTo>
                  <a:pt x="1760" y="4862"/>
                </a:lnTo>
                <a:lnTo>
                  <a:pt x="1792" y="4286"/>
                </a:lnTo>
                <a:lnTo>
                  <a:pt x="1855" y="3711"/>
                </a:lnTo>
                <a:lnTo>
                  <a:pt x="1951" y="3135"/>
                </a:lnTo>
                <a:lnTo>
                  <a:pt x="2079" y="2623"/>
                </a:lnTo>
                <a:lnTo>
                  <a:pt x="2207" y="2079"/>
                </a:lnTo>
                <a:lnTo>
                  <a:pt x="2399" y="1600"/>
                </a:lnTo>
                <a:lnTo>
                  <a:pt x="2591" y="1152"/>
                </a:lnTo>
                <a:lnTo>
                  <a:pt x="2783" y="736"/>
                </a:lnTo>
                <a:lnTo>
                  <a:pt x="3039" y="352"/>
                </a:lnTo>
                <a:lnTo>
                  <a:pt x="3295" y="0"/>
                </a:lnTo>
                <a:lnTo>
                  <a:pt x="13114" y="0"/>
                </a:lnTo>
                <a:lnTo>
                  <a:pt x="13114" y="0"/>
                </a:lnTo>
                <a:lnTo>
                  <a:pt x="13146" y="448"/>
                </a:lnTo>
                <a:lnTo>
                  <a:pt x="13146" y="960"/>
                </a:lnTo>
                <a:lnTo>
                  <a:pt x="13082" y="1568"/>
                </a:lnTo>
                <a:lnTo>
                  <a:pt x="13018" y="2271"/>
                </a:lnTo>
                <a:lnTo>
                  <a:pt x="12858" y="3007"/>
                </a:lnTo>
                <a:lnTo>
                  <a:pt x="12762" y="3391"/>
                </a:lnTo>
                <a:lnTo>
                  <a:pt x="12634" y="3743"/>
                </a:lnTo>
                <a:lnTo>
                  <a:pt x="12474" y="4062"/>
                </a:lnTo>
                <a:lnTo>
                  <a:pt x="12314" y="4382"/>
                </a:lnTo>
                <a:lnTo>
                  <a:pt x="12314" y="4382"/>
                </a:lnTo>
                <a:lnTo>
                  <a:pt x="11803" y="4734"/>
                </a:lnTo>
                <a:lnTo>
                  <a:pt x="10939" y="5246"/>
                </a:lnTo>
                <a:lnTo>
                  <a:pt x="11067" y="4461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5"/>
          <p:cNvSpPr/>
          <p:nvPr/>
        </p:nvSpPr>
        <p:spPr>
          <a:xfrm flipH="1">
            <a:off x="8076162" y="4155196"/>
            <a:ext cx="342415" cy="7326"/>
          </a:xfrm>
          <a:custGeom>
            <a:avLst/>
            <a:gdLst/>
            <a:ahLst/>
            <a:cxnLst/>
            <a:rect l="l" t="t" r="r" b="b"/>
            <a:pathLst>
              <a:path w="9021" h="193" extrusionOk="0">
                <a:moveTo>
                  <a:pt x="1184" y="1"/>
                </a:moveTo>
                <a:lnTo>
                  <a:pt x="449" y="33"/>
                </a:lnTo>
                <a:lnTo>
                  <a:pt x="1" y="65"/>
                </a:lnTo>
                <a:lnTo>
                  <a:pt x="1" y="97"/>
                </a:lnTo>
                <a:lnTo>
                  <a:pt x="449" y="129"/>
                </a:lnTo>
                <a:lnTo>
                  <a:pt x="1184" y="161"/>
                </a:lnTo>
                <a:lnTo>
                  <a:pt x="3167" y="193"/>
                </a:lnTo>
                <a:lnTo>
                  <a:pt x="7677" y="193"/>
                </a:lnTo>
                <a:lnTo>
                  <a:pt x="8989" y="161"/>
                </a:lnTo>
                <a:lnTo>
                  <a:pt x="9021" y="129"/>
                </a:lnTo>
                <a:lnTo>
                  <a:pt x="8989" y="97"/>
                </a:lnTo>
                <a:lnTo>
                  <a:pt x="7709" y="65"/>
                </a:lnTo>
                <a:lnTo>
                  <a:pt x="6398" y="33"/>
                </a:lnTo>
                <a:lnTo>
                  <a:pt x="31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5"/>
          <p:cNvSpPr/>
          <p:nvPr/>
        </p:nvSpPr>
        <p:spPr>
          <a:xfrm flipH="1">
            <a:off x="7963238" y="2682462"/>
            <a:ext cx="109318" cy="64380"/>
          </a:xfrm>
          <a:custGeom>
            <a:avLst/>
            <a:gdLst/>
            <a:ahLst/>
            <a:cxnLst/>
            <a:rect l="l" t="t" r="r" b="b"/>
            <a:pathLst>
              <a:path w="2880" h="1696" extrusionOk="0">
                <a:moveTo>
                  <a:pt x="2815" y="0"/>
                </a:moveTo>
                <a:lnTo>
                  <a:pt x="2783" y="32"/>
                </a:lnTo>
                <a:lnTo>
                  <a:pt x="2047" y="384"/>
                </a:lnTo>
                <a:lnTo>
                  <a:pt x="1376" y="768"/>
                </a:lnTo>
                <a:lnTo>
                  <a:pt x="672" y="1216"/>
                </a:lnTo>
                <a:lnTo>
                  <a:pt x="0" y="1664"/>
                </a:lnTo>
                <a:lnTo>
                  <a:pt x="0" y="1696"/>
                </a:lnTo>
                <a:lnTo>
                  <a:pt x="64" y="1696"/>
                </a:lnTo>
                <a:lnTo>
                  <a:pt x="1472" y="928"/>
                </a:lnTo>
                <a:lnTo>
                  <a:pt x="2143" y="544"/>
                </a:lnTo>
                <a:lnTo>
                  <a:pt x="2847" y="128"/>
                </a:lnTo>
                <a:lnTo>
                  <a:pt x="2879" y="96"/>
                </a:lnTo>
                <a:lnTo>
                  <a:pt x="2879" y="32"/>
                </a:lnTo>
                <a:lnTo>
                  <a:pt x="281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5"/>
          <p:cNvSpPr/>
          <p:nvPr/>
        </p:nvSpPr>
        <p:spPr>
          <a:xfrm flipH="1">
            <a:off x="8006965" y="2675173"/>
            <a:ext cx="14614" cy="43730"/>
          </a:xfrm>
          <a:custGeom>
            <a:avLst/>
            <a:gdLst/>
            <a:ahLst/>
            <a:cxnLst/>
            <a:rect l="l" t="t" r="r" b="b"/>
            <a:pathLst>
              <a:path w="385" h="1152" extrusionOk="0">
                <a:moveTo>
                  <a:pt x="225" y="1"/>
                </a:moveTo>
                <a:lnTo>
                  <a:pt x="193" y="65"/>
                </a:lnTo>
                <a:lnTo>
                  <a:pt x="97" y="352"/>
                </a:lnTo>
                <a:lnTo>
                  <a:pt x="65" y="640"/>
                </a:lnTo>
                <a:lnTo>
                  <a:pt x="1" y="864"/>
                </a:lnTo>
                <a:lnTo>
                  <a:pt x="33" y="1120"/>
                </a:lnTo>
                <a:lnTo>
                  <a:pt x="33" y="1152"/>
                </a:lnTo>
                <a:lnTo>
                  <a:pt x="97" y="1120"/>
                </a:lnTo>
                <a:lnTo>
                  <a:pt x="161" y="896"/>
                </a:lnTo>
                <a:lnTo>
                  <a:pt x="225" y="640"/>
                </a:lnTo>
                <a:lnTo>
                  <a:pt x="385" y="96"/>
                </a:lnTo>
                <a:lnTo>
                  <a:pt x="353" y="33"/>
                </a:lnTo>
                <a:lnTo>
                  <a:pt x="289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5"/>
          <p:cNvSpPr/>
          <p:nvPr/>
        </p:nvSpPr>
        <p:spPr>
          <a:xfrm flipH="1">
            <a:off x="7980243" y="2603543"/>
            <a:ext cx="41336" cy="76527"/>
          </a:xfrm>
          <a:custGeom>
            <a:avLst/>
            <a:gdLst/>
            <a:ahLst/>
            <a:cxnLst/>
            <a:rect l="l" t="t" r="r" b="b"/>
            <a:pathLst>
              <a:path w="1089" h="2016" extrusionOk="0">
                <a:moveTo>
                  <a:pt x="257" y="0"/>
                </a:moveTo>
                <a:lnTo>
                  <a:pt x="225" y="256"/>
                </a:lnTo>
                <a:lnTo>
                  <a:pt x="193" y="512"/>
                </a:lnTo>
                <a:lnTo>
                  <a:pt x="97" y="1024"/>
                </a:lnTo>
                <a:lnTo>
                  <a:pt x="33" y="1504"/>
                </a:lnTo>
                <a:lnTo>
                  <a:pt x="1" y="1983"/>
                </a:lnTo>
                <a:lnTo>
                  <a:pt x="33" y="1983"/>
                </a:lnTo>
                <a:lnTo>
                  <a:pt x="65" y="2015"/>
                </a:lnTo>
                <a:lnTo>
                  <a:pt x="353" y="1952"/>
                </a:lnTo>
                <a:lnTo>
                  <a:pt x="609" y="1824"/>
                </a:lnTo>
                <a:lnTo>
                  <a:pt x="704" y="1760"/>
                </a:lnTo>
                <a:lnTo>
                  <a:pt x="768" y="1632"/>
                </a:lnTo>
                <a:lnTo>
                  <a:pt x="800" y="1536"/>
                </a:lnTo>
                <a:lnTo>
                  <a:pt x="832" y="1408"/>
                </a:lnTo>
                <a:lnTo>
                  <a:pt x="992" y="736"/>
                </a:lnTo>
                <a:lnTo>
                  <a:pt x="1088" y="64"/>
                </a:lnTo>
                <a:lnTo>
                  <a:pt x="1056" y="64"/>
                </a:lnTo>
                <a:lnTo>
                  <a:pt x="992" y="384"/>
                </a:lnTo>
                <a:lnTo>
                  <a:pt x="896" y="704"/>
                </a:lnTo>
                <a:lnTo>
                  <a:pt x="768" y="1280"/>
                </a:lnTo>
                <a:lnTo>
                  <a:pt x="736" y="1408"/>
                </a:lnTo>
                <a:lnTo>
                  <a:pt x="673" y="1536"/>
                </a:lnTo>
                <a:lnTo>
                  <a:pt x="609" y="1632"/>
                </a:lnTo>
                <a:lnTo>
                  <a:pt x="513" y="1728"/>
                </a:lnTo>
                <a:lnTo>
                  <a:pt x="321" y="1856"/>
                </a:lnTo>
                <a:lnTo>
                  <a:pt x="65" y="1920"/>
                </a:lnTo>
                <a:lnTo>
                  <a:pt x="161" y="1472"/>
                </a:lnTo>
                <a:lnTo>
                  <a:pt x="225" y="992"/>
                </a:lnTo>
                <a:lnTo>
                  <a:pt x="257" y="512"/>
                </a:lnTo>
                <a:lnTo>
                  <a:pt x="289" y="256"/>
                </a:lnTo>
                <a:lnTo>
                  <a:pt x="321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5"/>
          <p:cNvSpPr/>
          <p:nvPr/>
        </p:nvSpPr>
        <p:spPr>
          <a:xfrm flipH="1">
            <a:off x="8316547" y="2602328"/>
            <a:ext cx="78952" cy="1515287"/>
          </a:xfrm>
          <a:custGeom>
            <a:avLst/>
            <a:gdLst/>
            <a:ahLst/>
            <a:cxnLst/>
            <a:rect l="l" t="t" r="r" b="b"/>
            <a:pathLst>
              <a:path w="2080" h="39918" extrusionOk="0">
                <a:moveTo>
                  <a:pt x="1984" y="0"/>
                </a:moveTo>
                <a:lnTo>
                  <a:pt x="1952" y="32"/>
                </a:lnTo>
                <a:lnTo>
                  <a:pt x="1760" y="960"/>
                </a:lnTo>
                <a:lnTo>
                  <a:pt x="1632" y="1920"/>
                </a:lnTo>
                <a:lnTo>
                  <a:pt x="1568" y="2879"/>
                </a:lnTo>
                <a:lnTo>
                  <a:pt x="1568" y="3807"/>
                </a:lnTo>
                <a:lnTo>
                  <a:pt x="1632" y="4766"/>
                </a:lnTo>
                <a:lnTo>
                  <a:pt x="1728" y="5726"/>
                </a:lnTo>
                <a:lnTo>
                  <a:pt x="1824" y="6685"/>
                </a:lnTo>
                <a:lnTo>
                  <a:pt x="1856" y="7613"/>
                </a:lnTo>
                <a:lnTo>
                  <a:pt x="1856" y="8572"/>
                </a:lnTo>
                <a:lnTo>
                  <a:pt x="1824" y="9564"/>
                </a:lnTo>
                <a:lnTo>
                  <a:pt x="1696" y="11483"/>
                </a:lnTo>
                <a:lnTo>
                  <a:pt x="1472" y="15385"/>
                </a:lnTo>
                <a:lnTo>
                  <a:pt x="960" y="23189"/>
                </a:lnTo>
                <a:lnTo>
                  <a:pt x="480" y="31025"/>
                </a:lnTo>
                <a:lnTo>
                  <a:pt x="256" y="35375"/>
                </a:lnTo>
                <a:lnTo>
                  <a:pt x="97" y="37614"/>
                </a:lnTo>
                <a:lnTo>
                  <a:pt x="1" y="39821"/>
                </a:lnTo>
                <a:lnTo>
                  <a:pt x="33" y="39917"/>
                </a:lnTo>
                <a:lnTo>
                  <a:pt x="161" y="39917"/>
                </a:lnTo>
                <a:lnTo>
                  <a:pt x="193" y="39821"/>
                </a:lnTo>
                <a:lnTo>
                  <a:pt x="352" y="37870"/>
                </a:lnTo>
                <a:lnTo>
                  <a:pt x="480" y="35887"/>
                </a:lnTo>
                <a:lnTo>
                  <a:pt x="704" y="31985"/>
                </a:lnTo>
                <a:lnTo>
                  <a:pt x="1184" y="24181"/>
                </a:lnTo>
                <a:lnTo>
                  <a:pt x="1664" y="16409"/>
                </a:lnTo>
                <a:lnTo>
                  <a:pt x="1888" y="12538"/>
                </a:lnTo>
                <a:lnTo>
                  <a:pt x="1984" y="10587"/>
                </a:lnTo>
                <a:lnTo>
                  <a:pt x="2048" y="9628"/>
                </a:lnTo>
                <a:lnTo>
                  <a:pt x="2080" y="8636"/>
                </a:lnTo>
                <a:lnTo>
                  <a:pt x="2048" y="7581"/>
                </a:lnTo>
                <a:lnTo>
                  <a:pt x="1984" y="6525"/>
                </a:lnTo>
                <a:lnTo>
                  <a:pt x="1856" y="5438"/>
                </a:lnTo>
                <a:lnTo>
                  <a:pt x="1728" y="4350"/>
                </a:lnTo>
                <a:lnTo>
                  <a:pt x="1664" y="3807"/>
                </a:lnTo>
                <a:lnTo>
                  <a:pt x="1664" y="3263"/>
                </a:lnTo>
                <a:lnTo>
                  <a:pt x="1664" y="2719"/>
                </a:lnTo>
                <a:lnTo>
                  <a:pt x="1664" y="2175"/>
                </a:lnTo>
                <a:lnTo>
                  <a:pt x="1728" y="1632"/>
                </a:lnTo>
                <a:lnTo>
                  <a:pt x="1792" y="1120"/>
                </a:lnTo>
                <a:lnTo>
                  <a:pt x="1888" y="576"/>
                </a:lnTo>
                <a:lnTo>
                  <a:pt x="1984" y="32"/>
                </a:lnTo>
                <a:lnTo>
                  <a:pt x="198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5"/>
          <p:cNvSpPr/>
          <p:nvPr/>
        </p:nvSpPr>
        <p:spPr>
          <a:xfrm flipH="1">
            <a:off x="8186656" y="2599899"/>
            <a:ext cx="120211" cy="120219"/>
          </a:xfrm>
          <a:custGeom>
            <a:avLst/>
            <a:gdLst/>
            <a:ahLst/>
            <a:cxnLst/>
            <a:rect l="l" t="t" r="r" b="b"/>
            <a:pathLst>
              <a:path w="3167" h="3167" extrusionOk="0">
                <a:moveTo>
                  <a:pt x="3103" y="0"/>
                </a:moveTo>
                <a:lnTo>
                  <a:pt x="3039" y="288"/>
                </a:lnTo>
                <a:lnTo>
                  <a:pt x="3007" y="544"/>
                </a:lnTo>
                <a:lnTo>
                  <a:pt x="2943" y="832"/>
                </a:lnTo>
                <a:lnTo>
                  <a:pt x="2879" y="1120"/>
                </a:lnTo>
                <a:lnTo>
                  <a:pt x="2751" y="1408"/>
                </a:lnTo>
                <a:lnTo>
                  <a:pt x="2623" y="1664"/>
                </a:lnTo>
                <a:lnTo>
                  <a:pt x="2463" y="1888"/>
                </a:lnTo>
                <a:lnTo>
                  <a:pt x="2271" y="2111"/>
                </a:lnTo>
                <a:lnTo>
                  <a:pt x="2047" y="2303"/>
                </a:lnTo>
                <a:lnTo>
                  <a:pt x="1792" y="2495"/>
                </a:lnTo>
                <a:lnTo>
                  <a:pt x="1504" y="2623"/>
                </a:lnTo>
                <a:lnTo>
                  <a:pt x="1216" y="2751"/>
                </a:lnTo>
                <a:lnTo>
                  <a:pt x="640" y="2943"/>
                </a:lnTo>
                <a:lnTo>
                  <a:pt x="32" y="3103"/>
                </a:lnTo>
                <a:lnTo>
                  <a:pt x="0" y="3135"/>
                </a:lnTo>
                <a:lnTo>
                  <a:pt x="32" y="3167"/>
                </a:lnTo>
                <a:lnTo>
                  <a:pt x="384" y="3167"/>
                </a:lnTo>
                <a:lnTo>
                  <a:pt x="736" y="3103"/>
                </a:lnTo>
                <a:lnTo>
                  <a:pt x="1088" y="3039"/>
                </a:lnTo>
                <a:lnTo>
                  <a:pt x="1408" y="2943"/>
                </a:lnTo>
                <a:lnTo>
                  <a:pt x="1728" y="2847"/>
                </a:lnTo>
                <a:lnTo>
                  <a:pt x="1984" y="2687"/>
                </a:lnTo>
                <a:lnTo>
                  <a:pt x="2271" y="2527"/>
                </a:lnTo>
                <a:lnTo>
                  <a:pt x="2495" y="2335"/>
                </a:lnTo>
                <a:lnTo>
                  <a:pt x="2719" y="2111"/>
                </a:lnTo>
                <a:lnTo>
                  <a:pt x="2879" y="1856"/>
                </a:lnTo>
                <a:lnTo>
                  <a:pt x="3007" y="1568"/>
                </a:lnTo>
                <a:lnTo>
                  <a:pt x="3071" y="1280"/>
                </a:lnTo>
                <a:lnTo>
                  <a:pt x="3135" y="960"/>
                </a:lnTo>
                <a:lnTo>
                  <a:pt x="3167" y="640"/>
                </a:lnTo>
                <a:lnTo>
                  <a:pt x="3167" y="352"/>
                </a:lnTo>
                <a:lnTo>
                  <a:pt x="3167" y="192"/>
                </a:lnTo>
                <a:lnTo>
                  <a:pt x="3135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5"/>
          <p:cNvSpPr/>
          <p:nvPr/>
        </p:nvSpPr>
        <p:spPr>
          <a:xfrm flipH="1">
            <a:off x="7471575" y="1631008"/>
            <a:ext cx="571830" cy="564617"/>
          </a:xfrm>
          <a:custGeom>
            <a:avLst/>
            <a:gdLst/>
            <a:ahLst/>
            <a:cxnLst/>
            <a:rect l="l" t="t" r="r" b="b"/>
            <a:pathLst>
              <a:path w="15065" h="14874" extrusionOk="0">
                <a:moveTo>
                  <a:pt x="14489" y="1"/>
                </a:moveTo>
                <a:lnTo>
                  <a:pt x="14361" y="65"/>
                </a:lnTo>
                <a:lnTo>
                  <a:pt x="14201" y="161"/>
                </a:lnTo>
                <a:lnTo>
                  <a:pt x="14041" y="321"/>
                </a:lnTo>
                <a:lnTo>
                  <a:pt x="13881" y="513"/>
                </a:lnTo>
                <a:lnTo>
                  <a:pt x="13562" y="1024"/>
                </a:lnTo>
                <a:lnTo>
                  <a:pt x="13178" y="1664"/>
                </a:lnTo>
                <a:lnTo>
                  <a:pt x="12794" y="2400"/>
                </a:lnTo>
                <a:lnTo>
                  <a:pt x="12378" y="3231"/>
                </a:lnTo>
                <a:lnTo>
                  <a:pt x="11547" y="4990"/>
                </a:lnTo>
                <a:lnTo>
                  <a:pt x="10715" y="6750"/>
                </a:lnTo>
                <a:lnTo>
                  <a:pt x="9979" y="8285"/>
                </a:lnTo>
                <a:lnTo>
                  <a:pt x="9627" y="8893"/>
                </a:lnTo>
                <a:lnTo>
                  <a:pt x="9340" y="9372"/>
                </a:lnTo>
                <a:lnTo>
                  <a:pt x="9212" y="9532"/>
                </a:lnTo>
                <a:lnTo>
                  <a:pt x="9084" y="9660"/>
                </a:lnTo>
                <a:lnTo>
                  <a:pt x="8988" y="9756"/>
                </a:lnTo>
                <a:lnTo>
                  <a:pt x="8892" y="9788"/>
                </a:lnTo>
                <a:lnTo>
                  <a:pt x="8252" y="9788"/>
                </a:lnTo>
                <a:lnTo>
                  <a:pt x="7548" y="9692"/>
                </a:lnTo>
                <a:lnTo>
                  <a:pt x="6717" y="9532"/>
                </a:lnTo>
                <a:lnTo>
                  <a:pt x="5821" y="9308"/>
                </a:lnTo>
                <a:lnTo>
                  <a:pt x="4862" y="9052"/>
                </a:lnTo>
                <a:lnTo>
                  <a:pt x="3806" y="8797"/>
                </a:lnTo>
                <a:lnTo>
                  <a:pt x="2687" y="8541"/>
                </a:lnTo>
                <a:lnTo>
                  <a:pt x="1503" y="8349"/>
                </a:lnTo>
                <a:lnTo>
                  <a:pt x="1184" y="8317"/>
                </a:lnTo>
                <a:lnTo>
                  <a:pt x="928" y="8317"/>
                </a:lnTo>
                <a:lnTo>
                  <a:pt x="704" y="8349"/>
                </a:lnTo>
                <a:lnTo>
                  <a:pt x="512" y="8381"/>
                </a:lnTo>
                <a:lnTo>
                  <a:pt x="352" y="8445"/>
                </a:lnTo>
                <a:lnTo>
                  <a:pt x="224" y="8541"/>
                </a:lnTo>
                <a:lnTo>
                  <a:pt x="128" y="8637"/>
                </a:lnTo>
                <a:lnTo>
                  <a:pt x="64" y="8765"/>
                </a:lnTo>
                <a:lnTo>
                  <a:pt x="32" y="8893"/>
                </a:lnTo>
                <a:lnTo>
                  <a:pt x="0" y="9020"/>
                </a:lnTo>
                <a:lnTo>
                  <a:pt x="32" y="9180"/>
                </a:lnTo>
                <a:lnTo>
                  <a:pt x="64" y="9340"/>
                </a:lnTo>
                <a:lnTo>
                  <a:pt x="128" y="9500"/>
                </a:lnTo>
                <a:lnTo>
                  <a:pt x="224" y="9692"/>
                </a:lnTo>
                <a:lnTo>
                  <a:pt x="480" y="10044"/>
                </a:lnTo>
                <a:lnTo>
                  <a:pt x="704" y="10300"/>
                </a:lnTo>
                <a:lnTo>
                  <a:pt x="1056" y="10620"/>
                </a:lnTo>
                <a:lnTo>
                  <a:pt x="1439" y="11004"/>
                </a:lnTo>
                <a:lnTo>
                  <a:pt x="1951" y="11387"/>
                </a:lnTo>
                <a:lnTo>
                  <a:pt x="2495" y="11803"/>
                </a:lnTo>
                <a:lnTo>
                  <a:pt x="3135" y="12251"/>
                </a:lnTo>
                <a:lnTo>
                  <a:pt x="3806" y="12699"/>
                </a:lnTo>
                <a:lnTo>
                  <a:pt x="4510" y="13114"/>
                </a:lnTo>
                <a:lnTo>
                  <a:pt x="5278" y="13498"/>
                </a:lnTo>
                <a:lnTo>
                  <a:pt x="6077" y="13882"/>
                </a:lnTo>
                <a:lnTo>
                  <a:pt x="6909" y="14202"/>
                </a:lnTo>
                <a:lnTo>
                  <a:pt x="7772" y="14490"/>
                </a:lnTo>
                <a:lnTo>
                  <a:pt x="8636" y="14682"/>
                </a:lnTo>
                <a:lnTo>
                  <a:pt x="9052" y="14778"/>
                </a:lnTo>
                <a:lnTo>
                  <a:pt x="9500" y="14810"/>
                </a:lnTo>
                <a:lnTo>
                  <a:pt x="9915" y="14842"/>
                </a:lnTo>
                <a:lnTo>
                  <a:pt x="10363" y="14874"/>
                </a:lnTo>
                <a:lnTo>
                  <a:pt x="10779" y="14842"/>
                </a:lnTo>
                <a:lnTo>
                  <a:pt x="11227" y="14810"/>
                </a:lnTo>
                <a:lnTo>
                  <a:pt x="11387" y="14778"/>
                </a:lnTo>
                <a:lnTo>
                  <a:pt x="11547" y="14714"/>
                </a:lnTo>
                <a:lnTo>
                  <a:pt x="11738" y="14650"/>
                </a:lnTo>
                <a:lnTo>
                  <a:pt x="11898" y="14554"/>
                </a:lnTo>
                <a:lnTo>
                  <a:pt x="12186" y="14298"/>
                </a:lnTo>
                <a:lnTo>
                  <a:pt x="12506" y="13978"/>
                </a:lnTo>
                <a:lnTo>
                  <a:pt x="12762" y="13594"/>
                </a:lnTo>
                <a:lnTo>
                  <a:pt x="13018" y="13178"/>
                </a:lnTo>
                <a:lnTo>
                  <a:pt x="13242" y="12699"/>
                </a:lnTo>
                <a:lnTo>
                  <a:pt x="13466" y="12219"/>
                </a:lnTo>
                <a:lnTo>
                  <a:pt x="13658" y="11739"/>
                </a:lnTo>
                <a:lnTo>
                  <a:pt x="13849" y="11227"/>
                </a:lnTo>
                <a:lnTo>
                  <a:pt x="14137" y="10236"/>
                </a:lnTo>
                <a:lnTo>
                  <a:pt x="14361" y="9340"/>
                </a:lnTo>
                <a:lnTo>
                  <a:pt x="14489" y="8605"/>
                </a:lnTo>
                <a:lnTo>
                  <a:pt x="14649" y="7421"/>
                </a:lnTo>
                <a:lnTo>
                  <a:pt x="14809" y="6046"/>
                </a:lnTo>
                <a:lnTo>
                  <a:pt x="14969" y="4575"/>
                </a:lnTo>
                <a:lnTo>
                  <a:pt x="15065" y="3135"/>
                </a:lnTo>
                <a:lnTo>
                  <a:pt x="15065" y="2496"/>
                </a:lnTo>
                <a:lnTo>
                  <a:pt x="15065" y="1856"/>
                </a:lnTo>
                <a:lnTo>
                  <a:pt x="15065" y="1312"/>
                </a:lnTo>
                <a:lnTo>
                  <a:pt x="15001" y="832"/>
                </a:lnTo>
                <a:lnTo>
                  <a:pt x="14937" y="481"/>
                </a:lnTo>
                <a:lnTo>
                  <a:pt x="14809" y="193"/>
                </a:lnTo>
                <a:lnTo>
                  <a:pt x="14745" y="97"/>
                </a:lnTo>
                <a:lnTo>
                  <a:pt x="14681" y="33"/>
                </a:lnTo>
                <a:lnTo>
                  <a:pt x="14585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5"/>
          <p:cNvSpPr/>
          <p:nvPr/>
        </p:nvSpPr>
        <p:spPr>
          <a:xfrm flipH="1">
            <a:off x="7752005" y="1941824"/>
            <a:ext cx="299902" cy="245298"/>
          </a:xfrm>
          <a:custGeom>
            <a:avLst/>
            <a:gdLst/>
            <a:ahLst/>
            <a:cxnLst/>
            <a:rect l="l" t="t" r="r" b="b"/>
            <a:pathLst>
              <a:path w="7901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7900" y="1312"/>
                </a:lnTo>
                <a:lnTo>
                  <a:pt x="5853" y="832"/>
                </a:lnTo>
                <a:lnTo>
                  <a:pt x="3934" y="417"/>
                </a:lnTo>
                <a:lnTo>
                  <a:pt x="2943" y="225"/>
                </a:lnTo>
                <a:lnTo>
                  <a:pt x="2015" y="65"/>
                </a:lnTo>
                <a:lnTo>
                  <a:pt x="1599" y="33"/>
                </a:lnTo>
                <a:lnTo>
                  <a:pt x="118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5"/>
          <p:cNvSpPr/>
          <p:nvPr/>
        </p:nvSpPr>
        <p:spPr>
          <a:xfrm flipH="1">
            <a:off x="7809055" y="1941824"/>
            <a:ext cx="242852" cy="245298"/>
          </a:xfrm>
          <a:custGeom>
            <a:avLst/>
            <a:gdLst/>
            <a:ahLst/>
            <a:cxnLst/>
            <a:rect l="l" t="t" r="r" b="b"/>
            <a:pathLst>
              <a:path w="6398" h="6462" extrusionOk="0">
                <a:moveTo>
                  <a:pt x="928" y="1"/>
                </a:moveTo>
                <a:lnTo>
                  <a:pt x="704" y="33"/>
                </a:lnTo>
                <a:lnTo>
                  <a:pt x="512" y="97"/>
                </a:lnTo>
                <a:lnTo>
                  <a:pt x="352" y="161"/>
                </a:lnTo>
                <a:lnTo>
                  <a:pt x="224" y="257"/>
                </a:lnTo>
                <a:lnTo>
                  <a:pt x="128" y="385"/>
                </a:lnTo>
                <a:lnTo>
                  <a:pt x="32" y="513"/>
                </a:lnTo>
                <a:lnTo>
                  <a:pt x="0" y="641"/>
                </a:lnTo>
                <a:lnTo>
                  <a:pt x="0" y="800"/>
                </a:lnTo>
                <a:lnTo>
                  <a:pt x="0" y="992"/>
                </a:lnTo>
                <a:lnTo>
                  <a:pt x="64" y="1152"/>
                </a:lnTo>
                <a:lnTo>
                  <a:pt x="128" y="1376"/>
                </a:lnTo>
                <a:lnTo>
                  <a:pt x="384" y="1824"/>
                </a:lnTo>
                <a:lnTo>
                  <a:pt x="736" y="2336"/>
                </a:lnTo>
                <a:lnTo>
                  <a:pt x="992" y="2624"/>
                </a:lnTo>
                <a:lnTo>
                  <a:pt x="1312" y="2975"/>
                </a:lnTo>
                <a:lnTo>
                  <a:pt x="1663" y="3295"/>
                </a:lnTo>
                <a:lnTo>
                  <a:pt x="2079" y="3647"/>
                </a:lnTo>
                <a:lnTo>
                  <a:pt x="2911" y="4351"/>
                </a:lnTo>
                <a:lnTo>
                  <a:pt x="3806" y="5022"/>
                </a:lnTo>
                <a:lnTo>
                  <a:pt x="4606" y="5598"/>
                </a:lnTo>
                <a:lnTo>
                  <a:pt x="5310" y="6046"/>
                </a:lnTo>
                <a:lnTo>
                  <a:pt x="5949" y="6462"/>
                </a:lnTo>
                <a:lnTo>
                  <a:pt x="6397" y="5278"/>
                </a:lnTo>
                <a:lnTo>
                  <a:pt x="3742" y="2560"/>
                </a:lnTo>
                <a:lnTo>
                  <a:pt x="11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5"/>
          <p:cNvSpPr/>
          <p:nvPr/>
        </p:nvSpPr>
        <p:spPr>
          <a:xfrm flipH="1">
            <a:off x="7790873" y="1995272"/>
            <a:ext cx="63161" cy="165164"/>
          </a:xfrm>
          <a:custGeom>
            <a:avLst/>
            <a:gdLst/>
            <a:ahLst/>
            <a:cxnLst/>
            <a:rect l="l" t="t" r="r" b="b"/>
            <a:pathLst>
              <a:path w="1664" h="4351" extrusionOk="0">
                <a:moveTo>
                  <a:pt x="1664" y="0"/>
                </a:moveTo>
                <a:lnTo>
                  <a:pt x="1632" y="32"/>
                </a:lnTo>
                <a:lnTo>
                  <a:pt x="1280" y="864"/>
                </a:lnTo>
                <a:lnTo>
                  <a:pt x="800" y="2143"/>
                </a:lnTo>
                <a:lnTo>
                  <a:pt x="1" y="4318"/>
                </a:lnTo>
                <a:lnTo>
                  <a:pt x="1" y="4350"/>
                </a:lnTo>
                <a:lnTo>
                  <a:pt x="33" y="4318"/>
                </a:lnTo>
                <a:lnTo>
                  <a:pt x="480" y="3263"/>
                </a:lnTo>
                <a:lnTo>
                  <a:pt x="896" y="2207"/>
                </a:lnTo>
                <a:lnTo>
                  <a:pt x="1312" y="1120"/>
                </a:lnTo>
                <a:lnTo>
                  <a:pt x="1664" y="32"/>
                </a:lnTo>
                <a:lnTo>
                  <a:pt x="1664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5"/>
          <p:cNvSpPr/>
          <p:nvPr/>
        </p:nvSpPr>
        <p:spPr>
          <a:xfrm flipH="1">
            <a:off x="7345290" y="1600678"/>
            <a:ext cx="236779" cy="313284"/>
          </a:xfrm>
          <a:custGeom>
            <a:avLst/>
            <a:gdLst/>
            <a:ahLst/>
            <a:cxnLst/>
            <a:rect l="l" t="t" r="r" b="b"/>
            <a:pathLst>
              <a:path w="6238" h="8253" extrusionOk="0">
                <a:moveTo>
                  <a:pt x="1855" y="0"/>
                </a:moveTo>
                <a:lnTo>
                  <a:pt x="1504" y="64"/>
                </a:lnTo>
                <a:lnTo>
                  <a:pt x="1184" y="160"/>
                </a:lnTo>
                <a:lnTo>
                  <a:pt x="928" y="256"/>
                </a:lnTo>
                <a:lnTo>
                  <a:pt x="736" y="384"/>
                </a:lnTo>
                <a:lnTo>
                  <a:pt x="640" y="448"/>
                </a:lnTo>
                <a:lnTo>
                  <a:pt x="608" y="544"/>
                </a:lnTo>
                <a:lnTo>
                  <a:pt x="544" y="704"/>
                </a:lnTo>
                <a:lnTo>
                  <a:pt x="544" y="896"/>
                </a:lnTo>
                <a:lnTo>
                  <a:pt x="544" y="1056"/>
                </a:lnTo>
                <a:lnTo>
                  <a:pt x="608" y="1216"/>
                </a:lnTo>
                <a:lnTo>
                  <a:pt x="704" y="1440"/>
                </a:lnTo>
                <a:lnTo>
                  <a:pt x="768" y="1535"/>
                </a:lnTo>
                <a:lnTo>
                  <a:pt x="672" y="1567"/>
                </a:lnTo>
                <a:lnTo>
                  <a:pt x="480" y="1695"/>
                </a:lnTo>
                <a:lnTo>
                  <a:pt x="352" y="1791"/>
                </a:lnTo>
                <a:lnTo>
                  <a:pt x="256" y="1887"/>
                </a:lnTo>
                <a:lnTo>
                  <a:pt x="192" y="2015"/>
                </a:lnTo>
                <a:lnTo>
                  <a:pt x="128" y="2175"/>
                </a:lnTo>
                <a:lnTo>
                  <a:pt x="160" y="2463"/>
                </a:lnTo>
                <a:lnTo>
                  <a:pt x="256" y="2719"/>
                </a:lnTo>
                <a:lnTo>
                  <a:pt x="384" y="2911"/>
                </a:lnTo>
                <a:lnTo>
                  <a:pt x="608" y="3103"/>
                </a:lnTo>
                <a:lnTo>
                  <a:pt x="512" y="3135"/>
                </a:lnTo>
                <a:lnTo>
                  <a:pt x="320" y="3263"/>
                </a:lnTo>
                <a:lnTo>
                  <a:pt x="192" y="3359"/>
                </a:lnTo>
                <a:lnTo>
                  <a:pt x="96" y="3455"/>
                </a:lnTo>
                <a:lnTo>
                  <a:pt x="32" y="3551"/>
                </a:lnTo>
                <a:lnTo>
                  <a:pt x="0" y="3678"/>
                </a:lnTo>
                <a:lnTo>
                  <a:pt x="32" y="3902"/>
                </a:lnTo>
                <a:lnTo>
                  <a:pt x="96" y="4126"/>
                </a:lnTo>
                <a:lnTo>
                  <a:pt x="192" y="4286"/>
                </a:lnTo>
                <a:lnTo>
                  <a:pt x="320" y="4446"/>
                </a:lnTo>
                <a:lnTo>
                  <a:pt x="544" y="4638"/>
                </a:lnTo>
                <a:lnTo>
                  <a:pt x="640" y="4702"/>
                </a:lnTo>
                <a:lnTo>
                  <a:pt x="512" y="4766"/>
                </a:lnTo>
                <a:lnTo>
                  <a:pt x="416" y="4862"/>
                </a:lnTo>
                <a:lnTo>
                  <a:pt x="320" y="4958"/>
                </a:lnTo>
                <a:lnTo>
                  <a:pt x="256" y="5054"/>
                </a:lnTo>
                <a:lnTo>
                  <a:pt x="192" y="5150"/>
                </a:lnTo>
                <a:lnTo>
                  <a:pt x="160" y="5278"/>
                </a:lnTo>
                <a:lnTo>
                  <a:pt x="160" y="5406"/>
                </a:lnTo>
                <a:lnTo>
                  <a:pt x="160" y="5566"/>
                </a:lnTo>
                <a:lnTo>
                  <a:pt x="192" y="5693"/>
                </a:lnTo>
                <a:lnTo>
                  <a:pt x="224" y="5853"/>
                </a:lnTo>
                <a:lnTo>
                  <a:pt x="384" y="6205"/>
                </a:lnTo>
                <a:lnTo>
                  <a:pt x="576" y="6589"/>
                </a:lnTo>
                <a:lnTo>
                  <a:pt x="832" y="6973"/>
                </a:lnTo>
                <a:lnTo>
                  <a:pt x="1248" y="7581"/>
                </a:lnTo>
                <a:lnTo>
                  <a:pt x="1599" y="8252"/>
                </a:lnTo>
                <a:lnTo>
                  <a:pt x="2303" y="8156"/>
                </a:lnTo>
                <a:lnTo>
                  <a:pt x="2335" y="7996"/>
                </a:lnTo>
                <a:lnTo>
                  <a:pt x="2207" y="6589"/>
                </a:lnTo>
                <a:lnTo>
                  <a:pt x="2367" y="6557"/>
                </a:lnTo>
                <a:lnTo>
                  <a:pt x="2559" y="6589"/>
                </a:lnTo>
                <a:lnTo>
                  <a:pt x="3039" y="6685"/>
                </a:lnTo>
                <a:lnTo>
                  <a:pt x="4030" y="7037"/>
                </a:lnTo>
                <a:lnTo>
                  <a:pt x="4510" y="7197"/>
                </a:lnTo>
                <a:lnTo>
                  <a:pt x="4734" y="7229"/>
                </a:lnTo>
                <a:lnTo>
                  <a:pt x="5150" y="7229"/>
                </a:lnTo>
                <a:lnTo>
                  <a:pt x="5278" y="7133"/>
                </a:lnTo>
                <a:lnTo>
                  <a:pt x="5406" y="7037"/>
                </a:lnTo>
                <a:lnTo>
                  <a:pt x="5502" y="6877"/>
                </a:lnTo>
                <a:lnTo>
                  <a:pt x="5534" y="6749"/>
                </a:lnTo>
                <a:lnTo>
                  <a:pt x="5534" y="6653"/>
                </a:lnTo>
                <a:lnTo>
                  <a:pt x="5502" y="6429"/>
                </a:lnTo>
                <a:lnTo>
                  <a:pt x="5406" y="6205"/>
                </a:lnTo>
                <a:lnTo>
                  <a:pt x="5278" y="6013"/>
                </a:lnTo>
                <a:lnTo>
                  <a:pt x="5150" y="5853"/>
                </a:lnTo>
                <a:lnTo>
                  <a:pt x="5022" y="5725"/>
                </a:lnTo>
                <a:lnTo>
                  <a:pt x="4862" y="5598"/>
                </a:lnTo>
                <a:lnTo>
                  <a:pt x="4862" y="5598"/>
                </a:lnTo>
                <a:lnTo>
                  <a:pt x="5086" y="5661"/>
                </a:lnTo>
                <a:lnTo>
                  <a:pt x="5534" y="5661"/>
                </a:lnTo>
                <a:lnTo>
                  <a:pt x="5757" y="5630"/>
                </a:lnTo>
                <a:lnTo>
                  <a:pt x="5853" y="5598"/>
                </a:lnTo>
                <a:lnTo>
                  <a:pt x="5949" y="5534"/>
                </a:lnTo>
                <a:lnTo>
                  <a:pt x="6045" y="5470"/>
                </a:lnTo>
                <a:lnTo>
                  <a:pt x="6109" y="5374"/>
                </a:lnTo>
                <a:lnTo>
                  <a:pt x="6141" y="5246"/>
                </a:lnTo>
                <a:lnTo>
                  <a:pt x="6173" y="5118"/>
                </a:lnTo>
                <a:lnTo>
                  <a:pt x="6205" y="4958"/>
                </a:lnTo>
                <a:lnTo>
                  <a:pt x="6173" y="4830"/>
                </a:lnTo>
                <a:lnTo>
                  <a:pt x="6109" y="4702"/>
                </a:lnTo>
                <a:lnTo>
                  <a:pt x="6045" y="4574"/>
                </a:lnTo>
                <a:lnTo>
                  <a:pt x="5853" y="4350"/>
                </a:lnTo>
                <a:lnTo>
                  <a:pt x="5630" y="4158"/>
                </a:lnTo>
                <a:lnTo>
                  <a:pt x="5406" y="4030"/>
                </a:lnTo>
                <a:lnTo>
                  <a:pt x="5214" y="3902"/>
                </a:lnTo>
                <a:lnTo>
                  <a:pt x="4958" y="3806"/>
                </a:lnTo>
                <a:lnTo>
                  <a:pt x="5214" y="3838"/>
                </a:lnTo>
                <a:lnTo>
                  <a:pt x="5406" y="3838"/>
                </a:lnTo>
                <a:lnTo>
                  <a:pt x="5630" y="3806"/>
                </a:lnTo>
                <a:lnTo>
                  <a:pt x="5853" y="3742"/>
                </a:lnTo>
                <a:lnTo>
                  <a:pt x="5949" y="3678"/>
                </a:lnTo>
                <a:lnTo>
                  <a:pt x="6045" y="3614"/>
                </a:lnTo>
                <a:lnTo>
                  <a:pt x="6109" y="3551"/>
                </a:lnTo>
                <a:lnTo>
                  <a:pt x="6173" y="3455"/>
                </a:lnTo>
                <a:lnTo>
                  <a:pt x="6205" y="3327"/>
                </a:lnTo>
                <a:lnTo>
                  <a:pt x="6237" y="3167"/>
                </a:lnTo>
                <a:lnTo>
                  <a:pt x="6205" y="3039"/>
                </a:lnTo>
                <a:lnTo>
                  <a:pt x="6173" y="2879"/>
                </a:lnTo>
                <a:lnTo>
                  <a:pt x="6109" y="2751"/>
                </a:lnTo>
                <a:lnTo>
                  <a:pt x="6013" y="2623"/>
                </a:lnTo>
                <a:lnTo>
                  <a:pt x="5789" y="2399"/>
                </a:lnTo>
                <a:lnTo>
                  <a:pt x="5566" y="2239"/>
                </a:lnTo>
                <a:lnTo>
                  <a:pt x="5310" y="2079"/>
                </a:lnTo>
                <a:lnTo>
                  <a:pt x="5086" y="1983"/>
                </a:lnTo>
                <a:lnTo>
                  <a:pt x="4894" y="1887"/>
                </a:lnTo>
                <a:lnTo>
                  <a:pt x="5182" y="1887"/>
                </a:lnTo>
                <a:lnTo>
                  <a:pt x="5342" y="1855"/>
                </a:lnTo>
                <a:lnTo>
                  <a:pt x="5470" y="1791"/>
                </a:lnTo>
                <a:lnTo>
                  <a:pt x="5598" y="1663"/>
                </a:lnTo>
                <a:lnTo>
                  <a:pt x="5630" y="1599"/>
                </a:lnTo>
                <a:lnTo>
                  <a:pt x="5630" y="1503"/>
                </a:lnTo>
                <a:lnTo>
                  <a:pt x="5630" y="1408"/>
                </a:lnTo>
                <a:lnTo>
                  <a:pt x="5598" y="1280"/>
                </a:lnTo>
                <a:lnTo>
                  <a:pt x="5534" y="1152"/>
                </a:lnTo>
                <a:lnTo>
                  <a:pt x="5438" y="1024"/>
                </a:lnTo>
                <a:lnTo>
                  <a:pt x="5246" y="768"/>
                </a:lnTo>
                <a:lnTo>
                  <a:pt x="4958" y="576"/>
                </a:lnTo>
                <a:lnTo>
                  <a:pt x="4638" y="416"/>
                </a:lnTo>
                <a:lnTo>
                  <a:pt x="4286" y="256"/>
                </a:lnTo>
                <a:lnTo>
                  <a:pt x="3870" y="160"/>
                </a:lnTo>
                <a:lnTo>
                  <a:pt x="3487" y="64"/>
                </a:lnTo>
                <a:lnTo>
                  <a:pt x="3039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5"/>
          <p:cNvSpPr/>
          <p:nvPr/>
        </p:nvSpPr>
        <p:spPr>
          <a:xfrm flipH="1">
            <a:off x="7493400" y="1858046"/>
            <a:ext cx="82596" cy="128760"/>
          </a:xfrm>
          <a:custGeom>
            <a:avLst/>
            <a:gdLst/>
            <a:ahLst/>
            <a:cxnLst/>
            <a:rect l="l" t="t" r="r" b="b"/>
            <a:pathLst>
              <a:path w="2176" h="3392" extrusionOk="0">
                <a:moveTo>
                  <a:pt x="1983" y="1"/>
                </a:moveTo>
                <a:lnTo>
                  <a:pt x="672" y="193"/>
                </a:lnTo>
                <a:lnTo>
                  <a:pt x="704" y="353"/>
                </a:lnTo>
                <a:lnTo>
                  <a:pt x="736" y="513"/>
                </a:lnTo>
                <a:lnTo>
                  <a:pt x="704" y="673"/>
                </a:lnTo>
                <a:lnTo>
                  <a:pt x="672" y="865"/>
                </a:lnTo>
                <a:lnTo>
                  <a:pt x="544" y="1216"/>
                </a:lnTo>
                <a:lnTo>
                  <a:pt x="384" y="1568"/>
                </a:lnTo>
                <a:lnTo>
                  <a:pt x="224" y="1920"/>
                </a:lnTo>
                <a:lnTo>
                  <a:pt x="96" y="2240"/>
                </a:lnTo>
                <a:lnTo>
                  <a:pt x="0" y="2592"/>
                </a:lnTo>
                <a:lnTo>
                  <a:pt x="0" y="2752"/>
                </a:lnTo>
                <a:lnTo>
                  <a:pt x="32" y="2912"/>
                </a:lnTo>
                <a:lnTo>
                  <a:pt x="64" y="3103"/>
                </a:lnTo>
                <a:lnTo>
                  <a:pt x="160" y="3263"/>
                </a:lnTo>
                <a:lnTo>
                  <a:pt x="288" y="3327"/>
                </a:lnTo>
                <a:lnTo>
                  <a:pt x="416" y="3391"/>
                </a:lnTo>
                <a:lnTo>
                  <a:pt x="576" y="3391"/>
                </a:lnTo>
                <a:lnTo>
                  <a:pt x="736" y="3359"/>
                </a:lnTo>
                <a:lnTo>
                  <a:pt x="896" y="3295"/>
                </a:lnTo>
                <a:lnTo>
                  <a:pt x="1088" y="3167"/>
                </a:lnTo>
                <a:lnTo>
                  <a:pt x="1280" y="3039"/>
                </a:lnTo>
                <a:lnTo>
                  <a:pt x="1439" y="2880"/>
                </a:lnTo>
                <a:lnTo>
                  <a:pt x="1631" y="2656"/>
                </a:lnTo>
                <a:lnTo>
                  <a:pt x="1759" y="2432"/>
                </a:lnTo>
                <a:lnTo>
                  <a:pt x="1919" y="2208"/>
                </a:lnTo>
                <a:lnTo>
                  <a:pt x="2015" y="1952"/>
                </a:lnTo>
                <a:lnTo>
                  <a:pt x="2111" y="1664"/>
                </a:lnTo>
                <a:lnTo>
                  <a:pt x="2143" y="1376"/>
                </a:lnTo>
                <a:lnTo>
                  <a:pt x="2175" y="1216"/>
                </a:lnTo>
                <a:lnTo>
                  <a:pt x="1983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5"/>
          <p:cNvSpPr/>
          <p:nvPr/>
        </p:nvSpPr>
        <p:spPr>
          <a:xfrm flipH="1">
            <a:off x="7393876" y="1651658"/>
            <a:ext cx="156651" cy="23118"/>
          </a:xfrm>
          <a:custGeom>
            <a:avLst/>
            <a:gdLst/>
            <a:ahLst/>
            <a:cxnLst/>
            <a:rect l="l" t="t" r="r" b="b"/>
            <a:pathLst>
              <a:path w="4127" h="609" extrusionOk="0">
                <a:moveTo>
                  <a:pt x="1056" y="1"/>
                </a:moveTo>
                <a:lnTo>
                  <a:pt x="513" y="65"/>
                </a:lnTo>
                <a:lnTo>
                  <a:pt x="1" y="129"/>
                </a:lnTo>
                <a:lnTo>
                  <a:pt x="1" y="160"/>
                </a:lnTo>
                <a:lnTo>
                  <a:pt x="1024" y="160"/>
                </a:lnTo>
                <a:lnTo>
                  <a:pt x="2048" y="256"/>
                </a:lnTo>
                <a:lnTo>
                  <a:pt x="3071" y="384"/>
                </a:lnTo>
                <a:lnTo>
                  <a:pt x="4095" y="608"/>
                </a:lnTo>
                <a:lnTo>
                  <a:pt x="4127" y="608"/>
                </a:lnTo>
                <a:lnTo>
                  <a:pt x="4127" y="576"/>
                </a:lnTo>
                <a:lnTo>
                  <a:pt x="4095" y="544"/>
                </a:lnTo>
                <a:lnTo>
                  <a:pt x="3615" y="352"/>
                </a:lnTo>
                <a:lnTo>
                  <a:pt x="3103" y="224"/>
                </a:lnTo>
                <a:lnTo>
                  <a:pt x="2592" y="97"/>
                </a:lnTo>
                <a:lnTo>
                  <a:pt x="2080" y="33"/>
                </a:lnTo>
                <a:lnTo>
                  <a:pt x="156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5"/>
          <p:cNvSpPr/>
          <p:nvPr/>
        </p:nvSpPr>
        <p:spPr>
          <a:xfrm flipH="1">
            <a:off x="7390232" y="1712356"/>
            <a:ext cx="170012" cy="34050"/>
          </a:xfrm>
          <a:custGeom>
            <a:avLst/>
            <a:gdLst/>
            <a:ahLst/>
            <a:cxnLst/>
            <a:rect l="l" t="t" r="r" b="b"/>
            <a:pathLst>
              <a:path w="4479" h="897" extrusionOk="0">
                <a:moveTo>
                  <a:pt x="1152" y="1"/>
                </a:moveTo>
                <a:lnTo>
                  <a:pt x="577" y="33"/>
                </a:lnTo>
                <a:lnTo>
                  <a:pt x="1" y="129"/>
                </a:lnTo>
                <a:lnTo>
                  <a:pt x="513" y="129"/>
                </a:lnTo>
                <a:lnTo>
                  <a:pt x="1120" y="161"/>
                </a:lnTo>
                <a:lnTo>
                  <a:pt x="1728" y="225"/>
                </a:lnTo>
                <a:lnTo>
                  <a:pt x="2368" y="321"/>
                </a:lnTo>
                <a:lnTo>
                  <a:pt x="2976" y="449"/>
                </a:lnTo>
                <a:lnTo>
                  <a:pt x="3551" y="577"/>
                </a:lnTo>
                <a:lnTo>
                  <a:pt x="4031" y="736"/>
                </a:lnTo>
                <a:lnTo>
                  <a:pt x="4447" y="896"/>
                </a:lnTo>
                <a:lnTo>
                  <a:pt x="4479" y="896"/>
                </a:lnTo>
                <a:lnTo>
                  <a:pt x="4447" y="832"/>
                </a:lnTo>
                <a:lnTo>
                  <a:pt x="3935" y="577"/>
                </a:lnTo>
                <a:lnTo>
                  <a:pt x="3391" y="353"/>
                </a:lnTo>
                <a:lnTo>
                  <a:pt x="2848" y="193"/>
                </a:lnTo>
                <a:lnTo>
                  <a:pt x="2272" y="65"/>
                </a:lnTo>
                <a:lnTo>
                  <a:pt x="172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5"/>
          <p:cNvSpPr/>
          <p:nvPr/>
        </p:nvSpPr>
        <p:spPr>
          <a:xfrm flipH="1">
            <a:off x="7392661" y="1774307"/>
            <a:ext cx="162724" cy="42515"/>
          </a:xfrm>
          <a:custGeom>
            <a:avLst/>
            <a:gdLst/>
            <a:ahLst/>
            <a:cxnLst/>
            <a:rect l="l" t="t" r="r" b="b"/>
            <a:pathLst>
              <a:path w="4287" h="1120" extrusionOk="0">
                <a:moveTo>
                  <a:pt x="609" y="0"/>
                </a:moveTo>
                <a:lnTo>
                  <a:pt x="289" y="32"/>
                </a:lnTo>
                <a:lnTo>
                  <a:pt x="1" y="96"/>
                </a:lnTo>
                <a:lnTo>
                  <a:pt x="1" y="128"/>
                </a:lnTo>
                <a:lnTo>
                  <a:pt x="577" y="128"/>
                </a:lnTo>
                <a:lnTo>
                  <a:pt x="1120" y="192"/>
                </a:lnTo>
                <a:lnTo>
                  <a:pt x="1664" y="256"/>
                </a:lnTo>
                <a:lnTo>
                  <a:pt x="2208" y="352"/>
                </a:lnTo>
                <a:lnTo>
                  <a:pt x="2720" y="480"/>
                </a:lnTo>
                <a:lnTo>
                  <a:pt x="3231" y="640"/>
                </a:lnTo>
                <a:lnTo>
                  <a:pt x="3743" y="864"/>
                </a:lnTo>
                <a:lnTo>
                  <a:pt x="4255" y="1119"/>
                </a:lnTo>
                <a:lnTo>
                  <a:pt x="4287" y="1087"/>
                </a:lnTo>
                <a:lnTo>
                  <a:pt x="4287" y="1056"/>
                </a:lnTo>
                <a:lnTo>
                  <a:pt x="3871" y="768"/>
                </a:lnTo>
                <a:lnTo>
                  <a:pt x="3423" y="512"/>
                </a:lnTo>
                <a:lnTo>
                  <a:pt x="2943" y="320"/>
                </a:lnTo>
                <a:lnTo>
                  <a:pt x="2432" y="160"/>
                </a:lnTo>
                <a:lnTo>
                  <a:pt x="1856" y="64"/>
                </a:lnTo>
                <a:lnTo>
                  <a:pt x="121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5"/>
          <p:cNvSpPr/>
          <p:nvPr/>
        </p:nvSpPr>
        <p:spPr>
          <a:xfrm flipH="1">
            <a:off x="7492186" y="1777913"/>
            <a:ext cx="91098" cy="213753"/>
          </a:xfrm>
          <a:custGeom>
            <a:avLst/>
            <a:gdLst/>
            <a:ahLst/>
            <a:cxnLst/>
            <a:rect l="l" t="t" r="r" b="b"/>
            <a:pathLst>
              <a:path w="2400" h="5631" extrusionOk="0">
                <a:moveTo>
                  <a:pt x="704" y="1"/>
                </a:moveTo>
                <a:lnTo>
                  <a:pt x="512" y="129"/>
                </a:lnTo>
                <a:lnTo>
                  <a:pt x="352" y="257"/>
                </a:lnTo>
                <a:lnTo>
                  <a:pt x="192" y="449"/>
                </a:lnTo>
                <a:lnTo>
                  <a:pt x="96" y="641"/>
                </a:lnTo>
                <a:lnTo>
                  <a:pt x="64" y="865"/>
                </a:lnTo>
                <a:lnTo>
                  <a:pt x="96" y="1120"/>
                </a:lnTo>
                <a:lnTo>
                  <a:pt x="160" y="1344"/>
                </a:lnTo>
                <a:lnTo>
                  <a:pt x="256" y="1568"/>
                </a:lnTo>
                <a:lnTo>
                  <a:pt x="544" y="2112"/>
                </a:lnTo>
                <a:lnTo>
                  <a:pt x="640" y="2272"/>
                </a:lnTo>
                <a:lnTo>
                  <a:pt x="704" y="2400"/>
                </a:lnTo>
                <a:lnTo>
                  <a:pt x="736" y="2592"/>
                </a:lnTo>
                <a:lnTo>
                  <a:pt x="768" y="2752"/>
                </a:lnTo>
                <a:lnTo>
                  <a:pt x="672" y="3071"/>
                </a:lnTo>
                <a:lnTo>
                  <a:pt x="576" y="3359"/>
                </a:lnTo>
                <a:lnTo>
                  <a:pt x="448" y="3647"/>
                </a:lnTo>
                <a:lnTo>
                  <a:pt x="288" y="3935"/>
                </a:lnTo>
                <a:lnTo>
                  <a:pt x="160" y="4159"/>
                </a:lnTo>
                <a:lnTo>
                  <a:pt x="64" y="4415"/>
                </a:lnTo>
                <a:lnTo>
                  <a:pt x="0" y="4671"/>
                </a:lnTo>
                <a:lnTo>
                  <a:pt x="0" y="4927"/>
                </a:lnTo>
                <a:lnTo>
                  <a:pt x="64" y="5150"/>
                </a:lnTo>
                <a:lnTo>
                  <a:pt x="160" y="5342"/>
                </a:lnTo>
                <a:lnTo>
                  <a:pt x="352" y="5502"/>
                </a:lnTo>
                <a:lnTo>
                  <a:pt x="544" y="5598"/>
                </a:lnTo>
                <a:lnTo>
                  <a:pt x="672" y="5598"/>
                </a:lnTo>
                <a:lnTo>
                  <a:pt x="800" y="5630"/>
                </a:lnTo>
                <a:lnTo>
                  <a:pt x="1056" y="5566"/>
                </a:lnTo>
                <a:lnTo>
                  <a:pt x="1280" y="5470"/>
                </a:lnTo>
                <a:lnTo>
                  <a:pt x="1504" y="5310"/>
                </a:lnTo>
                <a:lnTo>
                  <a:pt x="1695" y="5118"/>
                </a:lnTo>
                <a:lnTo>
                  <a:pt x="1887" y="4895"/>
                </a:lnTo>
                <a:lnTo>
                  <a:pt x="2015" y="4671"/>
                </a:lnTo>
                <a:lnTo>
                  <a:pt x="2143" y="4447"/>
                </a:lnTo>
                <a:lnTo>
                  <a:pt x="2271" y="4159"/>
                </a:lnTo>
                <a:lnTo>
                  <a:pt x="2335" y="3871"/>
                </a:lnTo>
                <a:lnTo>
                  <a:pt x="2399" y="3551"/>
                </a:lnTo>
                <a:lnTo>
                  <a:pt x="2399" y="3231"/>
                </a:lnTo>
                <a:lnTo>
                  <a:pt x="2399" y="2912"/>
                </a:lnTo>
                <a:lnTo>
                  <a:pt x="2367" y="2624"/>
                </a:lnTo>
                <a:lnTo>
                  <a:pt x="2239" y="1856"/>
                </a:lnTo>
                <a:lnTo>
                  <a:pt x="2175" y="1856"/>
                </a:lnTo>
                <a:lnTo>
                  <a:pt x="2207" y="2400"/>
                </a:lnTo>
                <a:lnTo>
                  <a:pt x="2239" y="2944"/>
                </a:lnTo>
                <a:lnTo>
                  <a:pt x="2239" y="3199"/>
                </a:lnTo>
                <a:lnTo>
                  <a:pt x="2207" y="3487"/>
                </a:lnTo>
                <a:lnTo>
                  <a:pt x="2175" y="3743"/>
                </a:lnTo>
                <a:lnTo>
                  <a:pt x="2079" y="3999"/>
                </a:lnTo>
                <a:lnTo>
                  <a:pt x="2015" y="4223"/>
                </a:lnTo>
                <a:lnTo>
                  <a:pt x="1919" y="4447"/>
                </a:lnTo>
                <a:lnTo>
                  <a:pt x="1791" y="4639"/>
                </a:lnTo>
                <a:lnTo>
                  <a:pt x="1631" y="4831"/>
                </a:lnTo>
                <a:lnTo>
                  <a:pt x="1472" y="5055"/>
                </a:lnTo>
                <a:lnTo>
                  <a:pt x="1280" y="5214"/>
                </a:lnTo>
                <a:lnTo>
                  <a:pt x="1024" y="5310"/>
                </a:lnTo>
                <a:lnTo>
                  <a:pt x="800" y="5374"/>
                </a:lnTo>
                <a:lnTo>
                  <a:pt x="672" y="5374"/>
                </a:lnTo>
                <a:lnTo>
                  <a:pt x="576" y="5342"/>
                </a:lnTo>
                <a:lnTo>
                  <a:pt x="480" y="5310"/>
                </a:lnTo>
                <a:lnTo>
                  <a:pt x="416" y="5214"/>
                </a:lnTo>
                <a:lnTo>
                  <a:pt x="320" y="5150"/>
                </a:lnTo>
                <a:lnTo>
                  <a:pt x="288" y="5055"/>
                </a:lnTo>
                <a:lnTo>
                  <a:pt x="256" y="4959"/>
                </a:lnTo>
                <a:lnTo>
                  <a:pt x="224" y="4863"/>
                </a:lnTo>
                <a:lnTo>
                  <a:pt x="256" y="4767"/>
                </a:lnTo>
                <a:lnTo>
                  <a:pt x="288" y="4511"/>
                </a:lnTo>
                <a:lnTo>
                  <a:pt x="384" y="4287"/>
                </a:lnTo>
                <a:lnTo>
                  <a:pt x="480" y="4063"/>
                </a:lnTo>
                <a:lnTo>
                  <a:pt x="608" y="3871"/>
                </a:lnTo>
                <a:lnTo>
                  <a:pt x="736" y="3615"/>
                </a:lnTo>
                <a:lnTo>
                  <a:pt x="832" y="3391"/>
                </a:lnTo>
                <a:lnTo>
                  <a:pt x="928" y="3135"/>
                </a:lnTo>
                <a:lnTo>
                  <a:pt x="992" y="2880"/>
                </a:lnTo>
                <a:lnTo>
                  <a:pt x="992" y="2656"/>
                </a:lnTo>
                <a:lnTo>
                  <a:pt x="992" y="2432"/>
                </a:lnTo>
                <a:lnTo>
                  <a:pt x="928" y="2240"/>
                </a:lnTo>
                <a:lnTo>
                  <a:pt x="832" y="2016"/>
                </a:lnTo>
                <a:lnTo>
                  <a:pt x="544" y="1472"/>
                </a:lnTo>
                <a:lnTo>
                  <a:pt x="416" y="1216"/>
                </a:lnTo>
                <a:lnTo>
                  <a:pt x="320" y="961"/>
                </a:lnTo>
                <a:lnTo>
                  <a:pt x="288" y="833"/>
                </a:lnTo>
                <a:lnTo>
                  <a:pt x="288" y="705"/>
                </a:lnTo>
                <a:lnTo>
                  <a:pt x="320" y="577"/>
                </a:lnTo>
                <a:lnTo>
                  <a:pt x="352" y="449"/>
                </a:lnTo>
                <a:lnTo>
                  <a:pt x="416" y="321"/>
                </a:lnTo>
                <a:lnTo>
                  <a:pt x="512" y="225"/>
                </a:lnTo>
                <a:lnTo>
                  <a:pt x="608" y="129"/>
                </a:lnTo>
                <a:lnTo>
                  <a:pt x="704" y="33"/>
                </a:lnTo>
                <a:lnTo>
                  <a:pt x="736" y="33"/>
                </a:lnTo>
                <a:lnTo>
                  <a:pt x="70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5"/>
          <p:cNvSpPr/>
          <p:nvPr/>
        </p:nvSpPr>
        <p:spPr>
          <a:xfrm flipH="1">
            <a:off x="7453355" y="1847152"/>
            <a:ext cx="71664" cy="13362"/>
          </a:xfrm>
          <a:custGeom>
            <a:avLst/>
            <a:gdLst/>
            <a:ahLst/>
            <a:cxnLst/>
            <a:rect l="l" t="t" r="r" b="b"/>
            <a:pathLst>
              <a:path w="1888" h="352" extrusionOk="0">
                <a:moveTo>
                  <a:pt x="640" y="0"/>
                </a:moveTo>
                <a:lnTo>
                  <a:pt x="384" y="32"/>
                </a:lnTo>
                <a:lnTo>
                  <a:pt x="192" y="128"/>
                </a:lnTo>
                <a:lnTo>
                  <a:pt x="1" y="288"/>
                </a:lnTo>
                <a:lnTo>
                  <a:pt x="1" y="320"/>
                </a:lnTo>
                <a:lnTo>
                  <a:pt x="33" y="320"/>
                </a:lnTo>
                <a:lnTo>
                  <a:pt x="448" y="224"/>
                </a:lnTo>
                <a:lnTo>
                  <a:pt x="896" y="192"/>
                </a:lnTo>
                <a:lnTo>
                  <a:pt x="1152" y="224"/>
                </a:lnTo>
                <a:lnTo>
                  <a:pt x="1376" y="256"/>
                </a:lnTo>
                <a:lnTo>
                  <a:pt x="1632" y="320"/>
                </a:lnTo>
                <a:lnTo>
                  <a:pt x="1888" y="352"/>
                </a:lnTo>
                <a:lnTo>
                  <a:pt x="1888" y="320"/>
                </a:lnTo>
                <a:lnTo>
                  <a:pt x="1664" y="192"/>
                </a:lnTo>
                <a:lnTo>
                  <a:pt x="1408" y="96"/>
                </a:lnTo>
                <a:lnTo>
                  <a:pt x="1152" y="32"/>
                </a:lnTo>
                <a:lnTo>
                  <a:pt x="896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5"/>
          <p:cNvSpPr/>
          <p:nvPr/>
        </p:nvSpPr>
        <p:spPr>
          <a:xfrm flipH="1">
            <a:off x="7556562" y="1759730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extrusionOk="0">
                <a:moveTo>
                  <a:pt x="0" y="0"/>
                </a:moveTo>
                <a:lnTo>
                  <a:pt x="0" y="32"/>
                </a:lnTo>
                <a:lnTo>
                  <a:pt x="32" y="64"/>
                </a:lnTo>
                <a:lnTo>
                  <a:pt x="32" y="128"/>
                </a:lnTo>
                <a:lnTo>
                  <a:pt x="96" y="22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544" y="512"/>
                </a:lnTo>
                <a:lnTo>
                  <a:pt x="480" y="448"/>
                </a:lnTo>
                <a:lnTo>
                  <a:pt x="416" y="416"/>
                </a:lnTo>
                <a:lnTo>
                  <a:pt x="288" y="288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5"/>
          <p:cNvSpPr/>
          <p:nvPr/>
        </p:nvSpPr>
        <p:spPr>
          <a:xfrm flipH="1">
            <a:off x="7556562" y="1759730"/>
            <a:ext cx="20649" cy="19436"/>
          </a:xfrm>
          <a:custGeom>
            <a:avLst/>
            <a:gdLst/>
            <a:ahLst/>
            <a:cxnLst/>
            <a:rect l="l" t="t" r="r" b="b"/>
            <a:pathLst>
              <a:path w="544" h="512" fill="none" extrusionOk="0">
                <a:moveTo>
                  <a:pt x="480" y="448"/>
                </a:moveTo>
                <a:lnTo>
                  <a:pt x="416" y="416"/>
                </a:lnTo>
                <a:lnTo>
                  <a:pt x="416" y="416"/>
                </a:lnTo>
                <a:lnTo>
                  <a:pt x="288" y="288"/>
                </a:lnTo>
                <a:lnTo>
                  <a:pt x="288" y="288"/>
                </a:lnTo>
                <a:lnTo>
                  <a:pt x="160" y="160"/>
                </a:lnTo>
                <a:lnTo>
                  <a:pt x="160" y="160"/>
                </a:lnTo>
                <a:lnTo>
                  <a:pt x="96" y="96"/>
                </a:lnTo>
                <a:lnTo>
                  <a:pt x="64" y="64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32" y="64"/>
                </a:lnTo>
                <a:lnTo>
                  <a:pt x="32" y="64"/>
                </a:lnTo>
                <a:lnTo>
                  <a:pt x="32" y="128"/>
                </a:lnTo>
                <a:lnTo>
                  <a:pt x="32" y="128"/>
                </a:lnTo>
                <a:lnTo>
                  <a:pt x="96" y="224"/>
                </a:lnTo>
                <a:lnTo>
                  <a:pt x="96" y="224"/>
                </a:lnTo>
                <a:lnTo>
                  <a:pt x="192" y="384"/>
                </a:lnTo>
                <a:lnTo>
                  <a:pt x="192" y="384"/>
                </a:lnTo>
                <a:lnTo>
                  <a:pt x="288" y="448"/>
                </a:lnTo>
                <a:lnTo>
                  <a:pt x="352" y="512"/>
                </a:lnTo>
                <a:lnTo>
                  <a:pt x="352" y="512"/>
                </a:lnTo>
                <a:lnTo>
                  <a:pt x="448" y="512"/>
                </a:lnTo>
                <a:lnTo>
                  <a:pt x="448" y="512"/>
                </a:lnTo>
                <a:lnTo>
                  <a:pt x="544" y="51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5"/>
          <p:cNvSpPr/>
          <p:nvPr/>
        </p:nvSpPr>
        <p:spPr>
          <a:xfrm flipH="1">
            <a:off x="7556562" y="1776698"/>
            <a:ext cx="2467" cy="2467"/>
          </a:xfrm>
          <a:custGeom>
            <a:avLst/>
            <a:gdLst/>
            <a:ahLst/>
            <a:cxnLst/>
            <a:rect l="l" t="t" r="r" b="b"/>
            <a:pathLst>
              <a:path w="65" h="65" fill="none" extrusionOk="0">
                <a:moveTo>
                  <a:pt x="65" y="65"/>
                </a:moveTo>
                <a:lnTo>
                  <a:pt x="65" y="65"/>
                </a:lnTo>
                <a:lnTo>
                  <a:pt x="1" y="1"/>
                </a:lnTo>
                <a:lnTo>
                  <a:pt x="65" y="6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5"/>
          <p:cNvSpPr/>
          <p:nvPr/>
        </p:nvSpPr>
        <p:spPr>
          <a:xfrm flipH="1">
            <a:off x="7863714" y="1938180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extrusionOk="0">
                <a:moveTo>
                  <a:pt x="9180" y="1"/>
                </a:moveTo>
                <a:lnTo>
                  <a:pt x="8700" y="65"/>
                </a:lnTo>
                <a:lnTo>
                  <a:pt x="8508" y="97"/>
                </a:lnTo>
                <a:lnTo>
                  <a:pt x="8349" y="161"/>
                </a:lnTo>
                <a:lnTo>
                  <a:pt x="7837" y="385"/>
                </a:lnTo>
                <a:lnTo>
                  <a:pt x="7645" y="513"/>
                </a:lnTo>
                <a:lnTo>
                  <a:pt x="7421" y="673"/>
                </a:lnTo>
                <a:lnTo>
                  <a:pt x="6941" y="1120"/>
                </a:lnTo>
                <a:lnTo>
                  <a:pt x="6685" y="1376"/>
                </a:lnTo>
                <a:lnTo>
                  <a:pt x="6397" y="1664"/>
                </a:lnTo>
                <a:lnTo>
                  <a:pt x="6078" y="2048"/>
                </a:lnTo>
                <a:lnTo>
                  <a:pt x="5758" y="2464"/>
                </a:lnTo>
                <a:lnTo>
                  <a:pt x="5406" y="2944"/>
                </a:lnTo>
                <a:lnTo>
                  <a:pt x="5054" y="3519"/>
                </a:lnTo>
                <a:lnTo>
                  <a:pt x="4670" y="4191"/>
                </a:lnTo>
                <a:lnTo>
                  <a:pt x="4255" y="4927"/>
                </a:lnTo>
                <a:lnTo>
                  <a:pt x="3935" y="5630"/>
                </a:lnTo>
                <a:lnTo>
                  <a:pt x="3583" y="6430"/>
                </a:lnTo>
                <a:lnTo>
                  <a:pt x="3199" y="7325"/>
                </a:lnTo>
                <a:lnTo>
                  <a:pt x="2847" y="8317"/>
                </a:lnTo>
                <a:lnTo>
                  <a:pt x="2112" y="10364"/>
                </a:lnTo>
                <a:lnTo>
                  <a:pt x="1408" y="12475"/>
                </a:lnTo>
                <a:lnTo>
                  <a:pt x="800" y="14426"/>
                </a:lnTo>
                <a:lnTo>
                  <a:pt x="320" y="16057"/>
                </a:lnTo>
                <a:lnTo>
                  <a:pt x="65" y="17209"/>
                </a:lnTo>
                <a:lnTo>
                  <a:pt x="1" y="17528"/>
                </a:lnTo>
                <a:lnTo>
                  <a:pt x="1" y="17688"/>
                </a:lnTo>
                <a:lnTo>
                  <a:pt x="65" y="17720"/>
                </a:lnTo>
                <a:lnTo>
                  <a:pt x="224" y="17752"/>
                </a:lnTo>
                <a:lnTo>
                  <a:pt x="864" y="17784"/>
                </a:lnTo>
                <a:lnTo>
                  <a:pt x="1888" y="17848"/>
                </a:lnTo>
                <a:lnTo>
                  <a:pt x="3263" y="17880"/>
                </a:lnTo>
                <a:lnTo>
                  <a:pt x="5054" y="17912"/>
                </a:lnTo>
                <a:lnTo>
                  <a:pt x="9436" y="17912"/>
                </a:lnTo>
                <a:lnTo>
                  <a:pt x="11611" y="17848"/>
                </a:lnTo>
                <a:lnTo>
                  <a:pt x="12475" y="17816"/>
                </a:lnTo>
                <a:lnTo>
                  <a:pt x="13178" y="17752"/>
                </a:lnTo>
                <a:lnTo>
                  <a:pt x="13658" y="17688"/>
                </a:lnTo>
                <a:lnTo>
                  <a:pt x="13818" y="17656"/>
                </a:lnTo>
                <a:lnTo>
                  <a:pt x="13914" y="17624"/>
                </a:lnTo>
                <a:lnTo>
                  <a:pt x="13946" y="17464"/>
                </a:lnTo>
                <a:lnTo>
                  <a:pt x="13946" y="17049"/>
                </a:lnTo>
                <a:lnTo>
                  <a:pt x="13946" y="15705"/>
                </a:lnTo>
                <a:lnTo>
                  <a:pt x="13882" y="13754"/>
                </a:lnTo>
                <a:lnTo>
                  <a:pt x="13818" y="11515"/>
                </a:lnTo>
                <a:lnTo>
                  <a:pt x="13594" y="7070"/>
                </a:lnTo>
                <a:lnTo>
                  <a:pt x="13498" y="5342"/>
                </a:lnTo>
                <a:lnTo>
                  <a:pt x="13402" y="4287"/>
                </a:lnTo>
                <a:lnTo>
                  <a:pt x="13274" y="3647"/>
                </a:lnTo>
                <a:lnTo>
                  <a:pt x="13114" y="3007"/>
                </a:lnTo>
                <a:lnTo>
                  <a:pt x="12890" y="2368"/>
                </a:lnTo>
                <a:lnTo>
                  <a:pt x="12634" y="1760"/>
                </a:lnTo>
                <a:lnTo>
                  <a:pt x="12347" y="1216"/>
                </a:lnTo>
                <a:lnTo>
                  <a:pt x="12123" y="801"/>
                </a:lnTo>
                <a:lnTo>
                  <a:pt x="11899" y="481"/>
                </a:lnTo>
                <a:lnTo>
                  <a:pt x="11803" y="385"/>
                </a:lnTo>
                <a:lnTo>
                  <a:pt x="11707" y="321"/>
                </a:lnTo>
                <a:lnTo>
                  <a:pt x="11515" y="257"/>
                </a:lnTo>
                <a:lnTo>
                  <a:pt x="11163" y="161"/>
                </a:lnTo>
                <a:lnTo>
                  <a:pt x="10715" y="97"/>
                </a:lnTo>
                <a:lnTo>
                  <a:pt x="10204" y="33"/>
                </a:lnTo>
                <a:lnTo>
                  <a:pt x="9692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5"/>
          <p:cNvSpPr/>
          <p:nvPr/>
        </p:nvSpPr>
        <p:spPr>
          <a:xfrm flipH="1">
            <a:off x="7863714" y="1938180"/>
            <a:ext cx="529355" cy="679977"/>
          </a:xfrm>
          <a:custGeom>
            <a:avLst/>
            <a:gdLst/>
            <a:ahLst/>
            <a:cxnLst/>
            <a:rect l="l" t="t" r="r" b="b"/>
            <a:pathLst>
              <a:path w="13946" h="17913" fill="none" extrusionOk="0">
                <a:moveTo>
                  <a:pt x="13914" y="17624"/>
                </a:moveTo>
                <a:lnTo>
                  <a:pt x="13914" y="17624"/>
                </a:lnTo>
                <a:lnTo>
                  <a:pt x="13818" y="17656"/>
                </a:lnTo>
                <a:lnTo>
                  <a:pt x="13658" y="17688"/>
                </a:lnTo>
                <a:lnTo>
                  <a:pt x="13178" y="17752"/>
                </a:lnTo>
                <a:lnTo>
                  <a:pt x="12475" y="17816"/>
                </a:lnTo>
                <a:lnTo>
                  <a:pt x="11611" y="17848"/>
                </a:lnTo>
                <a:lnTo>
                  <a:pt x="9436" y="17912"/>
                </a:lnTo>
                <a:lnTo>
                  <a:pt x="6973" y="17912"/>
                </a:lnTo>
                <a:lnTo>
                  <a:pt x="6973" y="17912"/>
                </a:lnTo>
                <a:lnTo>
                  <a:pt x="5054" y="17912"/>
                </a:lnTo>
                <a:lnTo>
                  <a:pt x="3263" y="17880"/>
                </a:lnTo>
                <a:lnTo>
                  <a:pt x="3263" y="17880"/>
                </a:lnTo>
                <a:lnTo>
                  <a:pt x="1888" y="17848"/>
                </a:lnTo>
                <a:lnTo>
                  <a:pt x="864" y="17784"/>
                </a:lnTo>
                <a:lnTo>
                  <a:pt x="224" y="17752"/>
                </a:lnTo>
                <a:lnTo>
                  <a:pt x="65" y="17720"/>
                </a:lnTo>
                <a:lnTo>
                  <a:pt x="1" y="17688"/>
                </a:lnTo>
                <a:lnTo>
                  <a:pt x="1" y="17688"/>
                </a:lnTo>
                <a:lnTo>
                  <a:pt x="1" y="17528"/>
                </a:lnTo>
                <a:lnTo>
                  <a:pt x="65" y="17209"/>
                </a:lnTo>
                <a:lnTo>
                  <a:pt x="320" y="16057"/>
                </a:lnTo>
                <a:lnTo>
                  <a:pt x="800" y="14426"/>
                </a:lnTo>
                <a:lnTo>
                  <a:pt x="1408" y="12475"/>
                </a:lnTo>
                <a:lnTo>
                  <a:pt x="2112" y="10364"/>
                </a:lnTo>
                <a:lnTo>
                  <a:pt x="2847" y="8317"/>
                </a:lnTo>
                <a:lnTo>
                  <a:pt x="3199" y="7325"/>
                </a:lnTo>
                <a:lnTo>
                  <a:pt x="3583" y="6430"/>
                </a:lnTo>
                <a:lnTo>
                  <a:pt x="3935" y="5630"/>
                </a:lnTo>
                <a:lnTo>
                  <a:pt x="4255" y="4927"/>
                </a:lnTo>
                <a:lnTo>
                  <a:pt x="4255" y="4927"/>
                </a:lnTo>
                <a:lnTo>
                  <a:pt x="4670" y="4191"/>
                </a:lnTo>
                <a:lnTo>
                  <a:pt x="5054" y="3519"/>
                </a:lnTo>
                <a:lnTo>
                  <a:pt x="5406" y="2944"/>
                </a:lnTo>
                <a:lnTo>
                  <a:pt x="5758" y="2464"/>
                </a:lnTo>
                <a:lnTo>
                  <a:pt x="6078" y="2048"/>
                </a:lnTo>
                <a:lnTo>
                  <a:pt x="6397" y="1664"/>
                </a:lnTo>
                <a:lnTo>
                  <a:pt x="6685" y="1376"/>
                </a:lnTo>
                <a:lnTo>
                  <a:pt x="6941" y="1120"/>
                </a:lnTo>
                <a:lnTo>
                  <a:pt x="6941" y="1120"/>
                </a:lnTo>
                <a:lnTo>
                  <a:pt x="7421" y="673"/>
                </a:lnTo>
                <a:lnTo>
                  <a:pt x="7645" y="513"/>
                </a:lnTo>
                <a:lnTo>
                  <a:pt x="7837" y="385"/>
                </a:lnTo>
                <a:lnTo>
                  <a:pt x="7837" y="385"/>
                </a:lnTo>
                <a:lnTo>
                  <a:pt x="8349" y="161"/>
                </a:lnTo>
                <a:lnTo>
                  <a:pt x="8349" y="161"/>
                </a:lnTo>
                <a:lnTo>
                  <a:pt x="8508" y="97"/>
                </a:lnTo>
                <a:lnTo>
                  <a:pt x="8700" y="65"/>
                </a:lnTo>
                <a:lnTo>
                  <a:pt x="9180" y="1"/>
                </a:lnTo>
                <a:lnTo>
                  <a:pt x="9692" y="1"/>
                </a:lnTo>
                <a:lnTo>
                  <a:pt x="10204" y="33"/>
                </a:lnTo>
                <a:lnTo>
                  <a:pt x="10715" y="97"/>
                </a:lnTo>
                <a:lnTo>
                  <a:pt x="11163" y="161"/>
                </a:lnTo>
                <a:lnTo>
                  <a:pt x="11515" y="257"/>
                </a:lnTo>
                <a:lnTo>
                  <a:pt x="11707" y="321"/>
                </a:lnTo>
                <a:lnTo>
                  <a:pt x="11707" y="321"/>
                </a:lnTo>
                <a:lnTo>
                  <a:pt x="11803" y="385"/>
                </a:lnTo>
                <a:lnTo>
                  <a:pt x="11899" y="481"/>
                </a:lnTo>
                <a:lnTo>
                  <a:pt x="12123" y="801"/>
                </a:lnTo>
                <a:lnTo>
                  <a:pt x="12347" y="1216"/>
                </a:lnTo>
                <a:lnTo>
                  <a:pt x="12634" y="1760"/>
                </a:lnTo>
                <a:lnTo>
                  <a:pt x="12890" y="2368"/>
                </a:lnTo>
                <a:lnTo>
                  <a:pt x="13114" y="3007"/>
                </a:lnTo>
                <a:lnTo>
                  <a:pt x="13274" y="3647"/>
                </a:lnTo>
                <a:lnTo>
                  <a:pt x="13402" y="4287"/>
                </a:lnTo>
                <a:lnTo>
                  <a:pt x="13402" y="4287"/>
                </a:lnTo>
                <a:lnTo>
                  <a:pt x="13498" y="5342"/>
                </a:lnTo>
                <a:lnTo>
                  <a:pt x="13594" y="7070"/>
                </a:lnTo>
                <a:lnTo>
                  <a:pt x="13818" y="11515"/>
                </a:lnTo>
                <a:lnTo>
                  <a:pt x="13882" y="13754"/>
                </a:lnTo>
                <a:lnTo>
                  <a:pt x="13946" y="15705"/>
                </a:lnTo>
                <a:lnTo>
                  <a:pt x="13946" y="17049"/>
                </a:lnTo>
                <a:lnTo>
                  <a:pt x="13946" y="17464"/>
                </a:lnTo>
                <a:lnTo>
                  <a:pt x="13914" y="1762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5"/>
          <p:cNvSpPr/>
          <p:nvPr/>
        </p:nvSpPr>
        <p:spPr>
          <a:xfrm flipH="1">
            <a:off x="7863714" y="2519765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5"/>
          <p:cNvSpPr/>
          <p:nvPr/>
        </p:nvSpPr>
        <p:spPr>
          <a:xfrm flipH="1">
            <a:off x="7863714" y="2519765"/>
            <a:ext cx="38" cy="37694"/>
          </a:xfrm>
          <a:custGeom>
            <a:avLst/>
            <a:gdLst/>
            <a:ahLst/>
            <a:cxnLst/>
            <a:rect l="l" t="t" r="r" b="b"/>
            <a:pathLst>
              <a:path w="1" h="993" fill="none" extrusionOk="0">
                <a:moveTo>
                  <a:pt x="1" y="1"/>
                </a:moveTo>
                <a:lnTo>
                  <a:pt x="1" y="1"/>
                </a:lnTo>
                <a:lnTo>
                  <a:pt x="1" y="992"/>
                </a:lnTo>
                <a:lnTo>
                  <a:pt x="1" y="992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5"/>
          <p:cNvSpPr/>
          <p:nvPr/>
        </p:nvSpPr>
        <p:spPr>
          <a:xfrm flipH="1">
            <a:off x="7863714" y="2516121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extrusionOk="0">
                <a:moveTo>
                  <a:pt x="352" y="1"/>
                </a:moveTo>
                <a:lnTo>
                  <a:pt x="0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1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5"/>
          <p:cNvSpPr/>
          <p:nvPr/>
        </p:nvSpPr>
        <p:spPr>
          <a:xfrm flipH="1">
            <a:off x="7863714" y="2516121"/>
            <a:ext cx="520853" cy="48589"/>
          </a:xfrm>
          <a:custGeom>
            <a:avLst/>
            <a:gdLst/>
            <a:ahLst/>
            <a:cxnLst/>
            <a:rect l="l" t="t" r="r" b="b"/>
            <a:pathLst>
              <a:path w="13722" h="1280" fill="none" extrusionOk="0">
                <a:moveTo>
                  <a:pt x="13722" y="1"/>
                </a:moveTo>
                <a:lnTo>
                  <a:pt x="352" y="1"/>
                </a:lnTo>
                <a:lnTo>
                  <a:pt x="0" y="1280"/>
                </a:lnTo>
                <a:lnTo>
                  <a:pt x="13722" y="1280"/>
                </a:lnTo>
                <a:lnTo>
                  <a:pt x="13722" y="1280"/>
                </a:lnTo>
                <a:lnTo>
                  <a:pt x="13722" y="1088"/>
                </a:lnTo>
                <a:lnTo>
                  <a:pt x="13722" y="1088"/>
                </a:lnTo>
                <a:lnTo>
                  <a:pt x="13722" y="97"/>
                </a:lnTo>
                <a:lnTo>
                  <a:pt x="13722" y="97"/>
                </a:lnTo>
                <a:lnTo>
                  <a:pt x="13722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45"/>
          <p:cNvSpPr/>
          <p:nvPr/>
        </p:nvSpPr>
        <p:spPr>
          <a:xfrm flipH="1">
            <a:off x="7524981" y="2008634"/>
            <a:ext cx="604625" cy="616812"/>
          </a:xfrm>
          <a:custGeom>
            <a:avLst/>
            <a:gdLst/>
            <a:ahLst/>
            <a:cxnLst/>
            <a:rect l="l" t="t" r="r" b="b"/>
            <a:pathLst>
              <a:path w="15929" h="16249" extrusionOk="0">
                <a:moveTo>
                  <a:pt x="768" y="0"/>
                </a:moveTo>
                <a:lnTo>
                  <a:pt x="608" y="32"/>
                </a:lnTo>
                <a:lnTo>
                  <a:pt x="448" y="96"/>
                </a:lnTo>
                <a:lnTo>
                  <a:pt x="320" y="192"/>
                </a:lnTo>
                <a:lnTo>
                  <a:pt x="192" y="352"/>
                </a:lnTo>
                <a:lnTo>
                  <a:pt x="128" y="512"/>
                </a:lnTo>
                <a:lnTo>
                  <a:pt x="64" y="704"/>
                </a:lnTo>
                <a:lnTo>
                  <a:pt x="32" y="928"/>
                </a:lnTo>
                <a:lnTo>
                  <a:pt x="0" y="1151"/>
                </a:lnTo>
                <a:lnTo>
                  <a:pt x="0" y="1439"/>
                </a:lnTo>
                <a:lnTo>
                  <a:pt x="64" y="2047"/>
                </a:lnTo>
                <a:lnTo>
                  <a:pt x="192" y="2751"/>
                </a:lnTo>
                <a:lnTo>
                  <a:pt x="384" y="3550"/>
                </a:lnTo>
                <a:lnTo>
                  <a:pt x="640" y="4382"/>
                </a:lnTo>
                <a:lnTo>
                  <a:pt x="928" y="5245"/>
                </a:lnTo>
                <a:lnTo>
                  <a:pt x="1216" y="6173"/>
                </a:lnTo>
                <a:lnTo>
                  <a:pt x="1567" y="7069"/>
                </a:lnTo>
                <a:lnTo>
                  <a:pt x="1951" y="7964"/>
                </a:lnTo>
                <a:lnTo>
                  <a:pt x="2335" y="8828"/>
                </a:lnTo>
                <a:lnTo>
                  <a:pt x="2751" y="9659"/>
                </a:lnTo>
                <a:lnTo>
                  <a:pt x="3135" y="10427"/>
                </a:lnTo>
                <a:lnTo>
                  <a:pt x="3550" y="11099"/>
                </a:lnTo>
                <a:lnTo>
                  <a:pt x="3934" y="11674"/>
                </a:lnTo>
                <a:lnTo>
                  <a:pt x="4286" y="12122"/>
                </a:lnTo>
                <a:lnTo>
                  <a:pt x="4478" y="12314"/>
                </a:lnTo>
                <a:lnTo>
                  <a:pt x="4638" y="12442"/>
                </a:lnTo>
                <a:lnTo>
                  <a:pt x="5150" y="12826"/>
                </a:lnTo>
                <a:lnTo>
                  <a:pt x="5725" y="13178"/>
                </a:lnTo>
                <a:lnTo>
                  <a:pt x="6365" y="13529"/>
                </a:lnTo>
                <a:lnTo>
                  <a:pt x="7037" y="13849"/>
                </a:lnTo>
                <a:lnTo>
                  <a:pt x="7772" y="14169"/>
                </a:lnTo>
                <a:lnTo>
                  <a:pt x="8476" y="14457"/>
                </a:lnTo>
                <a:lnTo>
                  <a:pt x="9947" y="14969"/>
                </a:lnTo>
                <a:lnTo>
                  <a:pt x="11387" y="15417"/>
                </a:lnTo>
                <a:lnTo>
                  <a:pt x="12698" y="15800"/>
                </a:lnTo>
                <a:lnTo>
                  <a:pt x="13786" y="16056"/>
                </a:lnTo>
                <a:lnTo>
                  <a:pt x="14585" y="16248"/>
                </a:lnTo>
                <a:lnTo>
                  <a:pt x="14649" y="16248"/>
                </a:lnTo>
                <a:lnTo>
                  <a:pt x="14713" y="16216"/>
                </a:lnTo>
                <a:lnTo>
                  <a:pt x="14873" y="16024"/>
                </a:lnTo>
                <a:lnTo>
                  <a:pt x="15033" y="15736"/>
                </a:lnTo>
                <a:lnTo>
                  <a:pt x="15161" y="15385"/>
                </a:lnTo>
                <a:lnTo>
                  <a:pt x="15321" y="14905"/>
                </a:lnTo>
                <a:lnTo>
                  <a:pt x="15449" y="14393"/>
                </a:lnTo>
                <a:lnTo>
                  <a:pt x="15705" y="13274"/>
                </a:lnTo>
                <a:lnTo>
                  <a:pt x="15865" y="12154"/>
                </a:lnTo>
                <a:lnTo>
                  <a:pt x="15929" y="11610"/>
                </a:lnTo>
                <a:lnTo>
                  <a:pt x="15929" y="11131"/>
                </a:lnTo>
                <a:lnTo>
                  <a:pt x="15929" y="10715"/>
                </a:lnTo>
                <a:lnTo>
                  <a:pt x="15897" y="10395"/>
                </a:lnTo>
                <a:lnTo>
                  <a:pt x="15865" y="10267"/>
                </a:lnTo>
                <a:lnTo>
                  <a:pt x="15801" y="10171"/>
                </a:lnTo>
                <a:lnTo>
                  <a:pt x="15737" y="10107"/>
                </a:lnTo>
                <a:lnTo>
                  <a:pt x="15673" y="10075"/>
                </a:lnTo>
                <a:lnTo>
                  <a:pt x="14905" y="9915"/>
                </a:lnTo>
                <a:lnTo>
                  <a:pt x="13850" y="9723"/>
                </a:lnTo>
                <a:lnTo>
                  <a:pt x="11451" y="9308"/>
                </a:lnTo>
                <a:lnTo>
                  <a:pt x="10299" y="9116"/>
                </a:lnTo>
                <a:lnTo>
                  <a:pt x="9276" y="8924"/>
                </a:lnTo>
                <a:lnTo>
                  <a:pt x="8540" y="8732"/>
                </a:lnTo>
                <a:lnTo>
                  <a:pt x="8284" y="8668"/>
                </a:lnTo>
                <a:lnTo>
                  <a:pt x="8156" y="8604"/>
                </a:lnTo>
                <a:lnTo>
                  <a:pt x="7836" y="8316"/>
                </a:lnTo>
                <a:lnTo>
                  <a:pt x="7357" y="7772"/>
                </a:lnTo>
                <a:lnTo>
                  <a:pt x="6749" y="7005"/>
                </a:lnTo>
                <a:lnTo>
                  <a:pt x="6045" y="6109"/>
                </a:lnTo>
                <a:lnTo>
                  <a:pt x="5278" y="5150"/>
                </a:lnTo>
                <a:lnTo>
                  <a:pt x="4510" y="4126"/>
                </a:lnTo>
                <a:lnTo>
                  <a:pt x="3838" y="3166"/>
                </a:lnTo>
                <a:lnTo>
                  <a:pt x="3231" y="2271"/>
                </a:lnTo>
                <a:lnTo>
                  <a:pt x="2911" y="1759"/>
                </a:lnTo>
                <a:lnTo>
                  <a:pt x="2559" y="1311"/>
                </a:lnTo>
                <a:lnTo>
                  <a:pt x="2271" y="928"/>
                </a:lnTo>
                <a:lnTo>
                  <a:pt x="1951" y="640"/>
                </a:lnTo>
                <a:lnTo>
                  <a:pt x="1695" y="384"/>
                </a:lnTo>
                <a:lnTo>
                  <a:pt x="1440" y="224"/>
                </a:lnTo>
                <a:lnTo>
                  <a:pt x="1184" y="96"/>
                </a:lnTo>
                <a:lnTo>
                  <a:pt x="960" y="32"/>
                </a:lnTo>
                <a:lnTo>
                  <a:pt x="76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45"/>
          <p:cNvSpPr/>
          <p:nvPr/>
        </p:nvSpPr>
        <p:spPr>
          <a:xfrm flipH="1">
            <a:off x="7356222" y="2333989"/>
            <a:ext cx="251355" cy="309640"/>
          </a:xfrm>
          <a:custGeom>
            <a:avLst/>
            <a:gdLst/>
            <a:ahLst/>
            <a:cxnLst/>
            <a:rect l="l" t="t" r="r" b="b"/>
            <a:pathLst>
              <a:path w="6622" h="8157" extrusionOk="0">
                <a:moveTo>
                  <a:pt x="2847" y="1"/>
                </a:moveTo>
                <a:lnTo>
                  <a:pt x="2399" y="481"/>
                </a:lnTo>
                <a:lnTo>
                  <a:pt x="1888" y="928"/>
                </a:lnTo>
                <a:lnTo>
                  <a:pt x="1248" y="1472"/>
                </a:lnTo>
                <a:lnTo>
                  <a:pt x="1024" y="1728"/>
                </a:lnTo>
                <a:lnTo>
                  <a:pt x="960" y="1856"/>
                </a:lnTo>
                <a:lnTo>
                  <a:pt x="896" y="1984"/>
                </a:lnTo>
                <a:lnTo>
                  <a:pt x="864" y="2112"/>
                </a:lnTo>
                <a:lnTo>
                  <a:pt x="832" y="2240"/>
                </a:lnTo>
                <a:lnTo>
                  <a:pt x="832" y="2368"/>
                </a:lnTo>
                <a:lnTo>
                  <a:pt x="864" y="2496"/>
                </a:lnTo>
                <a:lnTo>
                  <a:pt x="896" y="2592"/>
                </a:lnTo>
                <a:lnTo>
                  <a:pt x="960" y="2720"/>
                </a:lnTo>
                <a:lnTo>
                  <a:pt x="1056" y="2816"/>
                </a:lnTo>
                <a:lnTo>
                  <a:pt x="1152" y="2911"/>
                </a:lnTo>
                <a:lnTo>
                  <a:pt x="1024" y="2943"/>
                </a:lnTo>
                <a:lnTo>
                  <a:pt x="736" y="3103"/>
                </a:lnTo>
                <a:lnTo>
                  <a:pt x="576" y="3199"/>
                </a:lnTo>
                <a:lnTo>
                  <a:pt x="448" y="3359"/>
                </a:lnTo>
                <a:lnTo>
                  <a:pt x="320" y="3519"/>
                </a:lnTo>
                <a:lnTo>
                  <a:pt x="256" y="3743"/>
                </a:lnTo>
                <a:lnTo>
                  <a:pt x="256" y="3871"/>
                </a:lnTo>
                <a:lnTo>
                  <a:pt x="320" y="3999"/>
                </a:lnTo>
                <a:lnTo>
                  <a:pt x="384" y="4127"/>
                </a:lnTo>
                <a:lnTo>
                  <a:pt x="448" y="4223"/>
                </a:lnTo>
                <a:lnTo>
                  <a:pt x="608" y="4415"/>
                </a:lnTo>
                <a:lnTo>
                  <a:pt x="672" y="4479"/>
                </a:lnTo>
                <a:lnTo>
                  <a:pt x="448" y="4575"/>
                </a:lnTo>
                <a:lnTo>
                  <a:pt x="256" y="4735"/>
                </a:lnTo>
                <a:lnTo>
                  <a:pt x="97" y="4958"/>
                </a:lnTo>
                <a:lnTo>
                  <a:pt x="1" y="5214"/>
                </a:lnTo>
                <a:lnTo>
                  <a:pt x="1" y="5374"/>
                </a:lnTo>
                <a:lnTo>
                  <a:pt x="65" y="5534"/>
                </a:lnTo>
                <a:lnTo>
                  <a:pt x="129" y="5662"/>
                </a:lnTo>
                <a:lnTo>
                  <a:pt x="192" y="5790"/>
                </a:lnTo>
                <a:lnTo>
                  <a:pt x="352" y="5950"/>
                </a:lnTo>
                <a:lnTo>
                  <a:pt x="448" y="6014"/>
                </a:lnTo>
                <a:lnTo>
                  <a:pt x="352" y="6078"/>
                </a:lnTo>
                <a:lnTo>
                  <a:pt x="192" y="6270"/>
                </a:lnTo>
                <a:lnTo>
                  <a:pt x="129" y="6430"/>
                </a:lnTo>
                <a:lnTo>
                  <a:pt x="65" y="6590"/>
                </a:lnTo>
                <a:lnTo>
                  <a:pt x="33" y="6750"/>
                </a:lnTo>
                <a:lnTo>
                  <a:pt x="33" y="6942"/>
                </a:lnTo>
                <a:lnTo>
                  <a:pt x="65" y="7005"/>
                </a:lnTo>
                <a:lnTo>
                  <a:pt x="129" y="7101"/>
                </a:lnTo>
                <a:lnTo>
                  <a:pt x="288" y="7293"/>
                </a:lnTo>
                <a:lnTo>
                  <a:pt x="480" y="7453"/>
                </a:lnTo>
                <a:lnTo>
                  <a:pt x="768" y="7613"/>
                </a:lnTo>
                <a:lnTo>
                  <a:pt x="1088" y="7773"/>
                </a:lnTo>
                <a:lnTo>
                  <a:pt x="1472" y="7901"/>
                </a:lnTo>
                <a:lnTo>
                  <a:pt x="1856" y="7997"/>
                </a:lnTo>
                <a:lnTo>
                  <a:pt x="2271" y="8061"/>
                </a:lnTo>
                <a:lnTo>
                  <a:pt x="2687" y="8125"/>
                </a:lnTo>
                <a:lnTo>
                  <a:pt x="3103" y="8157"/>
                </a:lnTo>
                <a:lnTo>
                  <a:pt x="3519" y="8125"/>
                </a:lnTo>
                <a:lnTo>
                  <a:pt x="3903" y="8093"/>
                </a:lnTo>
                <a:lnTo>
                  <a:pt x="4255" y="8029"/>
                </a:lnTo>
                <a:lnTo>
                  <a:pt x="4574" y="7901"/>
                </a:lnTo>
                <a:lnTo>
                  <a:pt x="4830" y="7709"/>
                </a:lnTo>
                <a:lnTo>
                  <a:pt x="4958" y="7613"/>
                </a:lnTo>
                <a:lnTo>
                  <a:pt x="5054" y="7517"/>
                </a:lnTo>
                <a:lnTo>
                  <a:pt x="5118" y="7389"/>
                </a:lnTo>
                <a:lnTo>
                  <a:pt x="5150" y="7293"/>
                </a:lnTo>
                <a:lnTo>
                  <a:pt x="5150" y="7197"/>
                </a:lnTo>
                <a:lnTo>
                  <a:pt x="5150" y="7133"/>
                </a:lnTo>
                <a:lnTo>
                  <a:pt x="5054" y="7005"/>
                </a:lnTo>
                <a:lnTo>
                  <a:pt x="4926" y="6910"/>
                </a:lnTo>
                <a:lnTo>
                  <a:pt x="4798" y="6814"/>
                </a:lnTo>
                <a:lnTo>
                  <a:pt x="4638" y="6782"/>
                </a:lnTo>
                <a:lnTo>
                  <a:pt x="4510" y="6750"/>
                </a:lnTo>
                <a:lnTo>
                  <a:pt x="4734" y="6718"/>
                </a:lnTo>
                <a:lnTo>
                  <a:pt x="4990" y="6654"/>
                </a:lnTo>
                <a:lnTo>
                  <a:pt x="5246" y="6590"/>
                </a:lnTo>
                <a:lnTo>
                  <a:pt x="5534" y="6462"/>
                </a:lnTo>
                <a:lnTo>
                  <a:pt x="5822" y="6302"/>
                </a:lnTo>
                <a:lnTo>
                  <a:pt x="5918" y="6206"/>
                </a:lnTo>
                <a:lnTo>
                  <a:pt x="6014" y="6110"/>
                </a:lnTo>
                <a:lnTo>
                  <a:pt x="6110" y="5982"/>
                </a:lnTo>
                <a:lnTo>
                  <a:pt x="6142" y="5854"/>
                </a:lnTo>
                <a:lnTo>
                  <a:pt x="6174" y="5694"/>
                </a:lnTo>
                <a:lnTo>
                  <a:pt x="6174" y="5566"/>
                </a:lnTo>
                <a:lnTo>
                  <a:pt x="6142" y="5470"/>
                </a:lnTo>
                <a:lnTo>
                  <a:pt x="6078" y="5374"/>
                </a:lnTo>
                <a:lnTo>
                  <a:pt x="6014" y="5278"/>
                </a:lnTo>
                <a:lnTo>
                  <a:pt x="5918" y="5182"/>
                </a:lnTo>
                <a:lnTo>
                  <a:pt x="5726" y="5086"/>
                </a:lnTo>
                <a:lnTo>
                  <a:pt x="5502" y="4990"/>
                </a:lnTo>
                <a:lnTo>
                  <a:pt x="5310" y="4958"/>
                </a:lnTo>
                <a:lnTo>
                  <a:pt x="5086" y="4895"/>
                </a:lnTo>
                <a:lnTo>
                  <a:pt x="5342" y="4863"/>
                </a:lnTo>
                <a:lnTo>
                  <a:pt x="5566" y="4831"/>
                </a:lnTo>
                <a:lnTo>
                  <a:pt x="5822" y="4735"/>
                </a:lnTo>
                <a:lnTo>
                  <a:pt x="6078" y="4607"/>
                </a:lnTo>
                <a:lnTo>
                  <a:pt x="6334" y="4447"/>
                </a:lnTo>
                <a:lnTo>
                  <a:pt x="6429" y="4351"/>
                </a:lnTo>
                <a:lnTo>
                  <a:pt x="6493" y="4223"/>
                </a:lnTo>
                <a:lnTo>
                  <a:pt x="6557" y="4095"/>
                </a:lnTo>
                <a:lnTo>
                  <a:pt x="6589" y="3967"/>
                </a:lnTo>
                <a:lnTo>
                  <a:pt x="6621" y="3807"/>
                </a:lnTo>
                <a:lnTo>
                  <a:pt x="6589" y="3679"/>
                </a:lnTo>
                <a:lnTo>
                  <a:pt x="6557" y="3583"/>
                </a:lnTo>
                <a:lnTo>
                  <a:pt x="6493" y="3487"/>
                </a:lnTo>
                <a:lnTo>
                  <a:pt x="6397" y="3391"/>
                </a:lnTo>
                <a:lnTo>
                  <a:pt x="6302" y="3327"/>
                </a:lnTo>
                <a:lnTo>
                  <a:pt x="6110" y="3231"/>
                </a:lnTo>
                <a:lnTo>
                  <a:pt x="5886" y="3167"/>
                </a:lnTo>
                <a:lnTo>
                  <a:pt x="5694" y="3167"/>
                </a:lnTo>
                <a:lnTo>
                  <a:pt x="5470" y="3135"/>
                </a:lnTo>
                <a:lnTo>
                  <a:pt x="5630" y="3039"/>
                </a:lnTo>
                <a:lnTo>
                  <a:pt x="5790" y="2975"/>
                </a:lnTo>
                <a:lnTo>
                  <a:pt x="5982" y="2848"/>
                </a:lnTo>
                <a:lnTo>
                  <a:pt x="6142" y="2688"/>
                </a:lnTo>
                <a:lnTo>
                  <a:pt x="6270" y="2496"/>
                </a:lnTo>
                <a:lnTo>
                  <a:pt x="6365" y="2304"/>
                </a:lnTo>
                <a:lnTo>
                  <a:pt x="6397" y="2208"/>
                </a:lnTo>
                <a:lnTo>
                  <a:pt x="6397" y="2080"/>
                </a:lnTo>
                <a:lnTo>
                  <a:pt x="6334" y="1888"/>
                </a:lnTo>
                <a:lnTo>
                  <a:pt x="6238" y="1760"/>
                </a:lnTo>
                <a:lnTo>
                  <a:pt x="6110" y="1632"/>
                </a:lnTo>
                <a:lnTo>
                  <a:pt x="5918" y="1568"/>
                </a:lnTo>
                <a:lnTo>
                  <a:pt x="5694" y="1536"/>
                </a:lnTo>
                <a:lnTo>
                  <a:pt x="5438" y="1504"/>
                </a:lnTo>
                <a:lnTo>
                  <a:pt x="4894" y="1504"/>
                </a:lnTo>
                <a:lnTo>
                  <a:pt x="3743" y="1568"/>
                </a:lnTo>
                <a:lnTo>
                  <a:pt x="3231" y="1568"/>
                </a:lnTo>
                <a:lnTo>
                  <a:pt x="3039" y="1536"/>
                </a:lnTo>
                <a:lnTo>
                  <a:pt x="2847" y="1472"/>
                </a:lnTo>
                <a:lnTo>
                  <a:pt x="2847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5"/>
          <p:cNvSpPr/>
          <p:nvPr/>
        </p:nvSpPr>
        <p:spPr>
          <a:xfrm flipH="1">
            <a:off x="7432706" y="2564672"/>
            <a:ext cx="155436" cy="27977"/>
          </a:xfrm>
          <a:custGeom>
            <a:avLst/>
            <a:gdLst/>
            <a:ahLst/>
            <a:cxnLst/>
            <a:rect l="l" t="t" r="r" b="b"/>
            <a:pathLst>
              <a:path w="4095" h="737" extrusionOk="0">
                <a:moveTo>
                  <a:pt x="0" y="1"/>
                </a:moveTo>
                <a:lnTo>
                  <a:pt x="480" y="225"/>
                </a:lnTo>
                <a:lnTo>
                  <a:pt x="992" y="417"/>
                </a:lnTo>
                <a:lnTo>
                  <a:pt x="1472" y="545"/>
                </a:lnTo>
                <a:lnTo>
                  <a:pt x="1983" y="641"/>
                </a:lnTo>
                <a:lnTo>
                  <a:pt x="2495" y="705"/>
                </a:lnTo>
                <a:lnTo>
                  <a:pt x="3007" y="737"/>
                </a:lnTo>
                <a:lnTo>
                  <a:pt x="3551" y="737"/>
                </a:lnTo>
                <a:lnTo>
                  <a:pt x="4062" y="673"/>
                </a:lnTo>
                <a:lnTo>
                  <a:pt x="4094" y="641"/>
                </a:lnTo>
                <a:lnTo>
                  <a:pt x="4094" y="609"/>
                </a:lnTo>
                <a:lnTo>
                  <a:pt x="4062" y="577"/>
                </a:lnTo>
                <a:lnTo>
                  <a:pt x="3039" y="545"/>
                </a:lnTo>
                <a:lnTo>
                  <a:pt x="2015" y="417"/>
                </a:lnTo>
                <a:lnTo>
                  <a:pt x="992" y="257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45"/>
          <p:cNvSpPr/>
          <p:nvPr/>
        </p:nvSpPr>
        <p:spPr>
          <a:xfrm flipH="1">
            <a:off x="7410843" y="2503974"/>
            <a:ext cx="171226" cy="25547"/>
          </a:xfrm>
          <a:custGeom>
            <a:avLst/>
            <a:gdLst/>
            <a:ahLst/>
            <a:cxnLst/>
            <a:rect l="l" t="t" r="r" b="b"/>
            <a:pathLst>
              <a:path w="4511" h="673" extrusionOk="0">
                <a:moveTo>
                  <a:pt x="0" y="1"/>
                </a:moveTo>
                <a:lnTo>
                  <a:pt x="0" y="33"/>
                </a:lnTo>
                <a:lnTo>
                  <a:pt x="544" y="257"/>
                </a:lnTo>
                <a:lnTo>
                  <a:pt x="1088" y="417"/>
                </a:lnTo>
                <a:lnTo>
                  <a:pt x="1631" y="576"/>
                </a:lnTo>
                <a:lnTo>
                  <a:pt x="2207" y="640"/>
                </a:lnTo>
                <a:lnTo>
                  <a:pt x="2751" y="672"/>
                </a:lnTo>
                <a:lnTo>
                  <a:pt x="3327" y="672"/>
                </a:lnTo>
                <a:lnTo>
                  <a:pt x="3902" y="576"/>
                </a:lnTo>
                <a:lnTo>
                  <a:pt x="4478" y="480"/>
                </a:lnTo>
                <a:lnTo>
                  <a:pt x="4510" y="417"/>
                </a:lnTo>
                <a:lnTo>
                  <a:pt x="4510" y="385"/>
                </a:lnTo>
                <a:lnTo>
                  <a:pt x="4062" y="449"/>
                </a:lnTo>
                <a:lnTo>
                  <a:pt x="3519" y="480"/>
                </a:lnTo>
                <a:lnTo>
                  <a:pt x="2943" y="480"/>
                </a:lnTo>
                <a:lnTo>
                  <a:pt x="2335" y="417"/>
                </a:lnTo>
                <a:lnTo>
                  <a:pt x="1695" y="353"/>
                </a:lnTo>
                <a:lnTo>
                  <a:pt x="1088" y="257"/>
                </a:lnTo>
                <a:lnTo>
                  <a:pt x="512" y="129"/>
                </a:lnTo>
                <a:lnTo>
                  <a:pt x="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45"/>
          <p:cNvSpPr/>
          <p:nvPr/>
        </p:nvSpPr>
        <p:spPr>
          <a:xfrm flipH="1">
            <a:off x="7395090" y="2445705"/>
            <a:ext cx="167544" cy="21903"/>
          </a:xfrm>
          <a:custGeom>
            <a:avLst/>
            <a:gdLst/>
            <a:ahLst/>
            <a:cxnLst/>
            <a:rect l="l" t="t" r="r" b="b"/>
            <a:pathLst>
              <a:path w="4414" h="577" extrusionOk="0">
                <a:moveTo>
                  <a:pt x="0" y="0"/>
                </a:moveTo>
                <a:lnTo>
                  <a:pt x="32" y="32"/>
                </a:lnTo>
                <a:lnTo>
                  <a:pt x="288" y="160"/>
                </a:lnTo>
                <a:lnTo>
                  <a:pt x="576" y="256"/>
                </a:lnTo>
                <a:lnTo>
                  <a:pt x="864" y="352"/>
                </a:lnTo>
                <a:lnTo>
                  <a:pt x="1183" y="416"/>
                </a:lnTo>
                <a:lnTo>
                  <a:pt x="1791" y="512"/>
                </a:lnTo>
                <a:lnTo>
                  <a:pt x="2399" y="576"/>
                </a:lnTo>
                <a:lnTo>
                  <a:pt x="2911" y="576"/>
                </a:lnTo>
                <a:lnTo>
                  <a:pt x="3422" y="512"/>
                </a:lnTo>
                <a:lnTo>
                  <a:pt x="3902" y="384"/>
                </a:lnTo>
                <a:lnTo>
                  <a:pt x="4414" y="192"/>
                </a:lnTo>
                <a:lnTo>
                  <a:pt x="4414" y="160"/>
                </a:lnTo>
                <a:lnTo>
                  <a:pt x="4382" y="128"/>
                </a:lnTo>
                <a:lnTo>
                  <a:pt x="3838" y="256"/>
                </a:lnTo>
                <a:lnTo>
                  <a:pt x="3294" y="320"/>
                </a:lnTo>
                <a:lnTo>
                  <a:pt x="2751" y="352"/>
                </a:lnTo>
                <a:lnTo>
                  <a:pt x="2207" y="352"/>
                </a:lnTo>
                <a:lnTo>
                  <a:pt x="1663" y="288"/>
                </a:lnTo>
                <a:lnTo>
                  <a:pt x="1119" y="224"/>
                </a:lnTo>
                <a:lnTo>
                  <a:pt x="576" y="128"/>
                </a:lnTo>
                <a:lnTo>
                  <a:pt x="32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45"/>
          <p:cNvSpPr/>
          <p:nvPr/>
        </p:nvSpPr>
        <p:spPr>
          <a:xfrm flipH="1">
            <a:off x="7896471" y="1989198"/>
            <a:ext cx="247711" cy="331505"/>
          </a:xfrm>
          <a:custGeom>
            <a:avLst/>
            <a:gdLst/>
            <a:ahLst/>
            <a:cxnLst/>
            <a:rect l="l" t="t" r="r" b="b"/>
            <a:pathLst>
              <a:path w="6526" h="8733" extrusionOk="0">
                <a:moveTo>
                  <a:pt x="832" y="0"/>
                </a:moveTo>
                <a:lnTo>
                  <a:pt x="640" y="32"/>
                </a:lnTo>
                <a:lnTo>
                  <a:pt x="448" y="96"/>
                </a:lnTo>
                <a:lnTo>
                  <a:pt x="288" y="256"/>
                </a:lnTo>
                <a:lnTo>
                  <a:pt x="160" y="480"/>
                </a:lnTo>
                <a:lnTo>
                  <a:pt x="64" y="736"/>
                </a:lnTo>
                <a:lnTo>
                  <a:pt x="32" y="1056"/>
                </a:lnTo>
                <a:lnTo>
                  <a:pt x="0" y="1440"/>
                </a:lnTo>
                <a:lnTo>
                  <a:pt x="32" y="1855"/>
                </a:lnTo>
                <a:lnTo>
                  <a:pt x="64" y="2335"/>
                </a:lnTo>
                <a:lnTo>
                  <a:pt x="160" y="2879"/>
                </a:lnTo>
                <a:lnTo>
                  <a:pt x="512" y="4350"/>
                </a:lnTo>
                <a:lnTo>
                  <a:pt x="928" y="5821"/>
                </a:lnTo>
                <a:lnTo>
                  <a:pt x="1408" y="7293"/>
                </a:lnTo>
                <a:lnTo>
                  <a:pt x="1887" y="8732"/>
                </a:lnTo>
                <a:lnTo>
                  <a:pt x="6525" y="6077"/>
                </a:lnTo>
                <a:lnTo>
                  <a:pt x="2719" y="1440"/>
                </a:lnTo>
                <a:lnTo>
                  <a:pt x="2367" y="1024"/>
                </a:lnTo>
                <a:lnTo>
                  <a:pt x="1983" y="640"/>
                </a:lnTo>
                <a:lnTo>
                  <a:pt x="1664" y="384"/>
                </a:lnTo>
                <a:lnTo>
                  <a:pt x="1376" y="192"/>
                </a:lnTo>
                <a:lnTo>
                  <a:pt x="1088" y="64"/>
                </a:lnTo>
                <a:lnTo>
                  <a:pt x="83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45"/>
          <p:cNvSpPr/>
          <p:nvPr/>
        </p:nvSpPr>
        <p:spPr>
          <a:xfrm flipH="1">
            <a:off x="7894042" y="2072976"/>
            <a:ext cx="121464" cy="156661"/>
          </a:xfrm>
          <a:custGeom>
            <a:avLst/>
            <a:gdLst/>
            <a:ahLst/>
            <a:cxnLst/>
            <a:rect l="l" t="t" r="r" b="b"/>
            <a:pathLst>
              <a:path w="3200" h="4127" extrusionOk="0">
                <a:moveTo>
                  <a:pt x="1" y="0"/>
                </a:moveTo>
                <a:lnTo>
                  <a:pt x="768" y="992"/>
                </a:lnTo>
                <a:lnTo>
                  <a:pt x="1504" y="1951"/>
                </a:lnTo>
                <a:lnTo>
                  <a:pt x="2304" y="2911"/>
                </a:lnTo>
                <a:lnTo>
                  <a:pt x="2719" y="3359"/>
                </a:lnTo>
                <a:lnTo>
                  <a:pt x="3103" y="3838"/>
                </a:lnTo>
                <a:lnTo>
                  <a:pt x="2943" y="3966"/>
                </a:lnTo>
                <a:lnTo>
                  <a:pt x="2719" y="4094"/>
                </a:lnTo>
                <a:lnTo>
                  <a:pt x="2687" y="4126"/>
                </a:lnTo>
                <a:lnTo>
                  <a:pt x="2751" y="4126"/>
                </a:lnTo>
                <a:lnTo>
                  <a:pt x="3007" y="3998"/>
                </a:lnTo>
                <a:lnTo>
                  <a:pt x="3135" y="3902"/>
                </a:lnTo>
                <a:lnTo>
                  <a:pt x="3199" y="3870"/>
                </a:lnTo>
                <a:lnTo>
                  <a:pt x="2783" y="3327"/>
                </a:lnTo>
                <a:lnTo>
                  <a:pt x="2400" y="2815"/>
                </a:lnTo>
                <a:lnTo>
                  <a:pt x="2048" y="2335"/>
                </a:lnTo>
                <a:lnTo>
                  <a:pt x="1664" y="1887"/>
                </a:lnTo>
                <a:lnTo>
                  <a:pt x="992" y="1088"/>
                </a:lnTo>
                <a:lnTo>
                  <a:pt x="960" y="1056"/>
                </a:lnTo>
                <a:lnTo>
                  <a:pt x="864" y="864"/>
                </a:lnTo>
                <a:lnTo>
                  <a:pt x="672" y="480"/>
                </a:lnTo>
                <a:lnTo>
                  <a:pt x="672" y="480"/>
                </a:lnTo>
                <a:lnTo>
                  <a:pt x="896" y="992"/>
                </a:lnTo>
                <a:lnTo>
                  <a:pt x="896" y="992"/>
                </a:lnTo>
                <a:lnTo>
                  <a:pt x="449" y="480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45"/>
          <p:cNvSpPr/>
          <p:nvPr/>
        </p:nvSpPr>
        <p:spPr>
          <a:xfrm flipH="1">
            <a:off x="8056728" y="2134889"/>
            <a:ext cx="75308" cy="189420"/>
          </a:xfrm>
          <a:custGeom>
            <a:avLst/>
            <a:gdLst/>
            <a:ahLst/>
            <a:cxnLst/>
            <a:rect l="l" t="t" r="r" b="b"/>
            <a:pathLst>
              <a:path w="1984" h="4990" extrusionOk="0">
                <a:moveTo>
                  <a:pt x="0" y="0"/>
                </a:moveTo>
                <a:lnTo>
                  <a:pt x="448" y="1536"/>
                </a:lnTo>
                <a:lnTo>
                  <a:pt x="448" y="1536"/>
                </a:lnTo>
                <a:lnTo>
                  <a:pt x="352" y="1344"/>
                </a:lnTo>
                <a:lnTo>
                  <a:pt x="96" y="928"/>
                </a:lnTo>
                <a:lnTo>
                  <a:pt x="64" y="960"/>
                </a:lnTo>
                <a:lnTo>
                  <a:pt x="256" y="1376"/>
                </a:lnTo>
                <a:lnTo>
                  <a:pt x="480" y="1792"/>
                </a:lnTo>
                <a:lnTo>
                  <a:pt x="672" y="2463"/>
                </a:lnTo>
                <a:lnTo>
                  <a:pt x="1056" y="3743"/>
                </a:lnTo>
                <a:lnTo>
                  <a:pt x="1504" y="4990"/>
                </a:lnTo>
                <a:lnTo>
                  <a:pt x="1727" y="4862"/>
                </a:lnTo>
                <a:lnTo>
                  <a:pt x="1983" y="4702"/>
                </a:lnTo>
                <a:lnTo>
                  <a:pt x="1983" y="4702"/>
                </a:lnTo>
                <a:lnTo>
                  <a:pt x="1759" y="4798"/>
                </a:lnTo>
                <a:lnTo>
                  <a:pt x="1536" y="4894"/>
                </a:lnTo>
                <a:lnTo>
                  <a:pt x="1216" y="3679"/>
                </a:lnTo>
                <a:lnTo>
                  <a:pt x="800" y="2463"/>
                </a:lnTo>
                <a:lnTo>
                  <a:pt x="416" y="124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5"/>
          <p:cNvSpPr/>
          <p:nvPr/>
        </p:nvSpPr>
        <p:spPr>
          <a:xfrm flipH="1">
            <a:off x="7920764" y="2200446"/>
            <a:ext cx="150577" cy="91104"/>
          </a:xfrm>
          <a:custGeom>
            <a:avLst/>
            <a:gdLst/>
            <a:ahLst/>
            <a:cxnLst/>
            <a:rect l="l" t="t" r="r" b="b"/>
            <a:pathLst>
              <a:path w="3967" h="2400" extrusionOk="0">
                <a:moveTo>
                  <a:pt x="3935" y="1"/>
                </a:moveTo>
                <a:lnTo>
                  <a:pt x="3167" y="448"/>
                </a:lnTo>
                <a:lnTo>
                  <a:pt x="1984" y="1152"/>
                </a:lnTo>
                <a:lnTo>
                  <a:pt x="0" y="2367"/>
                </a:lnTo>
                <a:lnTo>
                  <a:pt x="0" y="2399"/>
                </a:lnTo>
                <a:lnTo>
                  <a:pt x="32" y="2399"/>
                </a:lnTo>
                <a:lnTo>
                  <a:pt x="1024" y="1856"/>
                </a:lnTo>
                <a:lnTo>
                  <a:pt x="2015" y="1248"/>
                </a:lnTo>
                <a:lnTo>
                  <a:pt x="3007" y="640"/>
                </a:lnTo>
                <a:lnTo>
                  <a:pt x="3967" y="33"/>
                </a:lnTo>
                <a:lnTo>
                  <a:pt x="3967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5"/>
          <p:cNvSpPr/>
          <p:nvPr/>
        </p:nvSpPr>
        <p:spPr>
          <a:xfrm flipH="1">
            <a:off x="7917120" y="1824072"/>
            <a:ext cx="143290" cy="206426"/>
          </a:xfrm>
          <a:custGeom>
            <a:avLst/>
            <a:gdLst/>
            <a:ahLst/>
            <a:cxnLst/>
            <a:rect l="l" t="t" r="r" b="b"/>
            <a:pathLst>
              <a:path w="3775" h="5438" extrusionOk="0">
                <a:moveTo>
                  <a:pt x="544" y="0"/>
                </a:moveTo>
                <a:lnTo>
                  <a:pt x="512" y="32"/>
                </a:lnTo>
                <a:lnTo>
                  <a:pt x="416" y="832"/>
                </a:lnTo>
                <a:lnTo>
                  <a:pt x="288" y="1632"/>
                </a:lnTo>
                <a:lnTo>
                  <a:pt x="128" y="2431"/>
                </a:lnTo>
                <a:lnTo>
                  <a:pt x="0" y="3231"/>
                </a:lnTo>
                <a:lnTo>
                  <a:pt x="192" y="3615"/>
                </a:lnTo>
                <a:lnTo>
                  <a:pt x="480" y="4030"/>
                </a:lnTo>
                <a:lnTo>
                  <a:pt x="768" y="4414"/>
                </a:lnTo>
                <a:lnTo>
                  <a:pt x="1120" y="4766"/>
                </a:lnTo>
                <a:lnTo>
                  <a:pt x="1472" y="5054"/>
                </a:lnTo>
                <a:lnTo>
                  <a:pt x="1823" y="5278"/>
                </a:lnTo>
                <a:lnTo>
                  <a:pt x="1983" y="5342"/>
                </a:lnTo>
                <a:lnTo>
                  <a:pt x="2143" y="5406"/>
                </a:lnTo>
                <a:lnTo>
                  <a:pt x="2303" y="5438"/>
                </a:lnTo>
                <a:lnTo>
                  <a:pt x="2463" y="5438"/>
                </a:lnTo>
                <a:lnTo>
                  <a:pt x="2591" y="5406"/>
                </a:lnTo>
                <a:lnTo>
                  <a:pt x="2719" y="5310"/>
                </a:lnTo>
                <a:lnTo>
                  <a:pt x="2815" y="5246"/>
                </a:lnTo>
                <a:lnTo>
                  <a:pt x="2911" y="5118"/>
                </a:lnTo>
                <a:lnTo>
                  <a:pt x="3071" y="4830"/>
                </a:lnTo>
                <a:lnTo>
                  <a:pt x="3167" y="4510"/>
                </a:lnTo>
                <a:lnTo>
                  <a:pt x="3231" y="4190"/>
                </a:lnTo>
                <a:lnTo>
                  <a:pt x="3263" y="3839"/>
                </a:lnTo>
                <a:lnTo>
                  <a:pt x="3295" y="3359"/>
                </a:lnTo>
                <a:lnTo>
                  <a:pt x="3295" y="3327"/>
                </a:lnTo>
                <a:lnTo>
                  <a:pt x="3295" y="3135"/>
                </a:lnTo>
                <a:lnTo>
                  <a:pt x="3359" y="2623"/>
                </a:lnTo>
                <a:lnTo>
                  <a:pt x="3455" y="2111"/>
                </a:lnTo>
                <a:lnTo>
                  <a:pt x="3615" y="1600"/>
                </a:lnTo>
                <a:lnTo>
                  <a:pt x="3775" y="1120"/>
                </a:lnTo>
                <a:lnTo>
                  <a:pt x="1536" y="352"/>
                </a:lnTo>
                <a:lnTo>
                  <a:pt x="864" y="128"/>
                </a:lnTo>
                <a:lnTo>
                  <a:pt x="704" y="32"/>
                </a:lnTo>
                <a:lnTo>
                  <a:pt x="576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5"/>
          <p:cNvSpPr/>
          <p:nvPr/>
        </p:nvSpPr>
        <p:spPr>
          <a:xfrm flipH="1">
            <a:off x="7917120" y="1833790"/>
            <a:ext cx="117782" cy="117790"/>
          </a:xfrm>
          <a:custGeom>
            <a:avLst/>
            <a:gdLst/>
            <a:ahLst/>
            <a:cxnLst/>
            <a:rect l="l" t="t" r="r" b="b"/>
            <a:pathLst>
              <a:path w="3103" h="3103" extrusionOk="0">
                <a:moveTo>
                  <a:pt x="0" y="0"/>
                </a:moveTo>
                <a:lnTo>
                  <a:pt x="0" y="128"/>
                </a:lnTo>
                <a:lnTo>
                  <a:pt x="32" y="448"/>
                </a:lnTo>
                <a:lnTo>
                  <a:pt x="128" y="928"/>
                </a:lnTo>
                <a:lnTo>
                  <a:pt x="192" y="1184"/>
                </a:lnTo>
                <a:lnTo>
                  <a:pt x="288" y="1472"/>
                </a:lnTo>
                <a:lnTo>
                  <a:pt x="416" y="1759"/>
                </a:lnTo>
                <a:lnTo>
                  <a:pt x="576" y="2015"/>
                </a:lnTo>
                <a:lnTo>
                  <a:pt x="736" y="2271"/>
                </a:lnTo>
                <a:lnTo>
                  <a:pt x="960" y="2527"/>
                </a:lnTo>
                <a:lnTo>
                  <a:pt x="1215" y="2719"/>
                </a:lnTo>
                <a:lnTo>
                  <a:pt x="1535" y="2911"/>
                </a:lnTo>
                <a:lnTo>
                  <a:pt x="1855" y="3039"/>
                </a:lnTo>
                <a:lnTo>
                  <a:pt x="2271" y="3103"/>
                </a:lnTo>
                <a:lnTo>
                  <a:pt x="2591" y="3103"/>
                </a:lnTo>
                <a:lnTo>
                  <a:pt x="2591" y="3071"/>
                </a:lnTo>
                <a:lnTo>
                  <a:pt x="2623" y="2879"/>
                </a:lnTo>
                <a:lnTo>
                  <a:pt x="2687" y="2367"/>
                </a:lnTo>
                <a:lnTo>
                  <a:pt x="2783" y="1855"/>
                </a:lnTo>
                <a:lnTo>
                  <a:pt x="2943" y="1344"/>
                </a:lnTo>
                <a:lnTo>
                  <a:pt x="3103" y="864"/>
                </a:lnTo>
                <a:lnTo>
                  <a:pt x="864" y="128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5"/>
          <p:cNvSpPr/>
          <p:nvPr/>
        </p:nvSpPr>
        <p:spPr>
          <a:xfrm flipH="1">
            <a:off x="7845494" y="1621290"/>
            <a:ext cx="223418" cy="304819"/>
          </a:xfrm>
          <a:custGeom>
            <a:avLst/>
            <a:gdLst/>
            <a:ahLst/>
            <a:cxnLst/>
            <a:rect l="l" t="t" r="r" b="b"/>
            <a:pathLst>
              <a:path w="5886" h="8030" extrusionOk="0">
                <a:moveTo>
                  <a:pt x="2719" y="1"/>
                </a:moveTo>
                <a:lnTo>
                  <a:pt x="2399" y="33"/>
                </a:lnTo>
                <a:lnTo>
                  <a:pt x="2079" y="97"/>
                </a:lnTo>
                <a:lnTo>
                  <a:pt x="1760" y="225"/>
                </a:lnTo>
                <a:lnTo>
                  <a:pt x="1472" y="353"/>
                </a:lnTo>
                <a:lnTo>
                  <a:pt x="1184" y="513"/>
                </a:lnTo>
                <a:lnTo>
                  <a:pt x="928" y="705"/>
                </a:lnTo>
                <a:lnTo>
                  <a:pt x="672" y="929"/>
                </a:lnTo>
                <a:lnTo>
                  <a:pt x="480" y="1184"/>
                </a:lnTo>
                <a:lnTo>
                  <a:pt x="288" y="1472"/>
                </a:lnTo>
                <a:lnTo>
                  <a:pt x="160" y="1760"/>
                </a:lnTo>
                <a:lnTo>
                  <a:pt x="32" y="2080"/>
                </a:lnTo>
                <a:lnTo>
                  <a:pt x="0" y="2336"/>
                </a:lnTo>
                <a:lnTo>
                  <a:pt x="0" y="2624"/>
                </a:lnTo>
                <a:lnTo>
                  <a:pt x="0" y="2944"/>
                </a:lnTo>
                <a:lnTo>
                  <a:pt x="32" y="3327"/>
                </a:lnTo>
                <a:lnTo>
                  <a:pt x="160" y="4095"/>
                </a:lnTo>
                <a:lnTo>
                  <a:pt x="352" y="4895"/>
                </a:lnTo>
                <a:lnTo>
                  <a:pt x="576" y="5694"/>
                </a:lnTo>
                <a:lnTo>
                  <a:pt x="864" y="6398"/>
                </a:lnTo>
                <a:lnTo>
                  <a:pt x="1024" y="6686"/>
                </a:lnTo>
                <a:lnTo>
                  <a:pt x="1184" y="6974"/>
                </a:lnTo>
                <a:lnTo>
                  <a:pt x="1344" y="7165"/>
                </a:lnTo>
                <a:lnTo>
                  <a:pt x="1504" y="7325"/>
                </a:lnTo>
                <a:lnTo>
                  <a:pt x="1760" y="7517"/>
                </a:lnTo>
                <a:lnTo>
                  <a:pt x="2015" y="7677"/>
                </a:lnTo>
                <a:lnTo>
                  <a:pt x="2303" y="7805"/>
                </a:lnTo>
                <a:lnTo>
                  <a:pt x="2591" y="7901"/>
                </a:lnTo>
                <a:lnTo>
                  <a:pt x="2879" y="7965"/>
                </a:lnTo>
                <a:lnTo>
                  <a:pt x="3167" y="8029"/>
                </a:lnTo>
                <a:lnTo>
                  <a:pt x="3743" y="8029"/>
                </a:lnTo>
                <a:lnTo>
                  <a:pt x="4030" y="7965"/>
                </a:lnTo>
                <a:lnTo>
                  <a:pt x="4286" y="7901"/>
                </a:lnTo>
                <a:lnTo>
                  <a:pt x="4574" y="7805"/>
                </a:lnTo>
                <a:lnTo>
                  <a:pt x="4798" y="7677"/>
                </a:lnTo>
                <a:lnTo>
                  <a:pt x="5054" y="7485"/>
                </a:lnTo>
                <a:lnTo>
                  <a:pt x="5246" y="7293"/>
                </a:lnTo>
                <a:lnTo>
                  <a:pt x="5470" y="7070"/>
                </a:lnTo>
                <a:lnTo>
                  <a:pt x="5630" y="6782"/>
                </a:lnTo>
                <a:lnTo>
                  <a:pt x="5758" y="6494"/>
                </a:lnTo>
                <a:lnTo>
                  <a:pt x="5854" y="6110"/>
                </a:lnTo>
                <a:lnTo>
                  <a:pt x="5886" y="5694"/>
                </a:lnTo>
                <a:lnTo>
                  <a:pt x="5886" y="5246"/>
                </a:lnTo>
                <a:lnTo>
                  <a:pt x="5854" y="4767"/>
                </a:lnTo>
                <a:lnTo>
                  <a:pt x="5822" y="4287"/>
                </a:lnTo>
                <a:lnTo>
                  <a:pt x="5726" y="3775"/>
                </a:lnTo>
                <a:lnTo>
                  <a:pt x="5630" y="3263"/>
                </a:lnTo>
                <a:lnTo>
                  <a:pt x="5470" y="2752"/>
                </a:lnTo>
                <a:lnTo>
                  <a:pt x="5342" y="2272"/>
                </a:lnTo>
                <a:lnTo>
                  <a:pt x="5182" y="1824"/>
                </a:lnTo>
                <a:lnTo>
                  <a:pt x="4990" y="1408"/>
                </a:lnTo>
                <a:lnTo>
                  <a:pt x="4830" y="1056"/>
                </a:lnTo>
                <a:lnTo>
                  <a:pt x="4638" y="737"/>
                </a:lnTo>
                <a:lnTo>
                  <a:pt x="4446" y="513"/>
                </a:lnTo>
                <a:lnTo>
                  <a:pt x="4286" y="353"/>
                </a:lnTo>
                <a:lnTo>
                  <a:pt x="3999" y="193"/>
                </a:lnTo>
                <a:lnTo>
                  <a:pt x="3679" y="97"/>
                </a:lnTo>
                <a:lnTo>
                  <a:pt x="3391" y="33"/>
                </a:lnTo>
                <a:lnTo>
                  <a:pt x="3039" y="1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5"/>
          <p:cNvSpPr/>
          <p:nvPr/>
        </p:nvSpPr>
        <p:spPr>
          <a:xfrm flipH="1">
            <a:off x="7931696" y="1775483"/>
            <a:ext cx="6111" cy="25547"/>
          </a:xfrm>
          <a:custGeom>
            <a:avLst/>
            <a:gdLst/>
            <a:ahLst/>
            <a:cxnLst/>
            <a:rect l="l" t="t" r="r" b="b"/>
            <a:pathLst>
              <a:path w="161" h="673" extrusionOk="0">
                <a:moveTo>
                  <a:pt x="65" y="1"/>
                </a:moveTo>
                <a:lnTo>
                  <a:pt x="65" y="33"/>
                </a:lnTo>
                <a:lnTo>
                  <a:pt x="129" y="193"/>
                </a:lnTo>
                <a:lnTo>
                  <a:pt x="65" y="1"/>
                </a:lnTo>
                <a:close/>
                <a:moveTo>
                  <a:pt x="129" y="193"/>
                </a:moveTo>
                <a:lnTo>
                  <a:pt x="129" y="385"/>
                </a:lnTo>
                <a:lnTo>
                  <a:pt x="97" y="545"/>
                </a:lnTo>
                <a:lnTo>
                  <a:pt x="33" y="609"/>
                </a:lnTo>
                <a:lnTo>
                  <a:pt x="1" y="641"/>
                </a:lnTo>
                <a:lnTo>
                  <a:pt x="1" y="673"/>
                </a:lnTo>
                <a:lnTo>
                  <a:pt x="65" y="609"/>
                </a:lnTo>
                <a:lnTo>
                  <a:pt x="129" y="545"/>
                </a:lnTo>
                <a:lnTo>
                  <a:pt x="161" y="481"/>
                </a:lnTo>
                <a:lnTo>
                  <a:pt x="161" y="385"/>
                </a:lnTo>
                <a:lnTo>
                  <a:pt x="129" y="193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5"/>
          <p:cNvSpPr/>
          <p:nvPr/>
        </p:nvSpPr>
        <p:spPr>
          <a:xfrm flipH="1">
            <a:off x="7932910" y="1768233"/>
            <a:ext cx="19472" cy="29153"/>
          </a:xfrm>
          <a:custGeom>
            <a:avLst/>
            <a:gdLst/>
            <a:ahLst/>
            <a:cxnLst/>
            <a:rect l="l" t="t" r="r" b="b"/>
            <a:pathLst>
              <a:path w="513" h="768" extrusionOk="0">
                <a:moveTo>
                  <a:pt x="193" y="0"/>
                </a:moveTo>
                <a:lnTo>
                  <a:pt x="97" y="64"/>
                </a:lnTo>
                <a:lnTo>
                  <a:pt x="1" y="160"/>
                </a:lnTo>
                <a:lnTo>
                  <a:pt x="1" y="288"/>
                </a:lnTo>
                <a:lnTo>
                  <a:pt x="1" y="448"/>
                </a:lnTo>
                <a:lnTo>
                  <a:pt x="33" y="576"/>
                </a:lnTo>
                <a:lnTo>
                  <a:pt x="97" y="672"/>
                </a:lnTo>
                <a:lnTo>
                  <a:pt x="193" y="736"/>
                </a:lnTo>
                <a:lnTo>
                  <a:pt x="321" y="768"/>
                </a:lnTo>
                <a:lnTo>
                  <a:pt x="417" y="704"/>
                </a:lnTo>
                <a:lnTo>
                  <a:pt x="481" y="608"/>
                </a:lnTo>
                <a:lnTo>
                  <a:pt x="513" y="480"/>
                </a:lnTo>
                <a:lnTo>
                  <a:pt x="513" y="352"/>
                </a:lnTo>
                <a:lnTo>
                  <a:pt x="481" y="224"/>
                </a:lnTo>
                <a:lnTo>
                  <a:pt x="385" y="96"/>
                </a:lnTo>
                <a:lnTo>
                  <a:pt x="321" y="32"/>
                </a:lnTo>
                <a:lnTo>
                  <a:pt x="19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5"/>
          <p:cNvSpPr/>
          <p:nvPr/>
        </p:nvSpPr>
        <p:spPr>
          <a:xfrm flipH="1">
            <a:off x="7872216" y="1763374"/>
            <a:ext cx="13361" cy="20650"/>
          </a:xfrm>
          <a:custGeom>
            <a:avLst/>
            <a:gdLst/>
            <a:ahLst/>
            <a:cxnLst/>
            <a:rect l="l" t="t" r="r" b="b"/>
            <a:pathLst>
              <a:path w="352" h="544" extrusionOk="0">
                <a:moveTo>
                  <a:pt x="0" y="0"/>
                </a:moveTo>
                <a:lnTo>
                  <a:pt x="32" y="192"/>
                </a:lnTo>
                <a:lnTo>
                  <a:pt x="96" y="384"/>
                </a:lnTo>
                <a:lnTo>
                  <a:pt x="128" y="448"/>
                </a:lnTo>
                <a:lnTo>
                  <a:pt x="192" y="512"/>
                </a:lnTo>
                <a:lnTo>
                  <a:pt x="288" y="544"/>
                </a:lnTo>
                <a:lnTo>
                  <a:pt x="352" y="544"/>
                </a:lnTo>
                <a:lnTo>
                  <a:pt x="288" y="512"/>
                </a:lnTo>
                <a:lnTo>
                  <a:pt x="224" y="480"/>
                </a:lnTo>
                <a:lnTo>
                  <a:pt x="128" y="352"/>
                </a:lnTo>
                <a:lnTo>
                  <a:pt x="64" y="192"/>
                </a:lnTo>
                <a:lnTo>
                  <a:pt x="32" y="32"/>
                </a:lnTo>
                <a:lnTo>
                  <a:pt x="0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5"/>
          <p:cNvSpPr/>
          <p:nvPr/>
        </p:nvSpPr>
        <p:spPr>
          <a:xfrm flipH="1">
            <a:off x="7864928" y="1752442"/>
            <a:ext cx="20649" cy="27939"/>
          </a:xfrm>
          <a:custGeom>
            <a:avLst/>
            <a:gdLst/>
            <a:ahLst/>
            <a:cxnLst/>
            <a:rect l="l" t="t" r="r" b="b"/>
            <a:pathLst>
              <a:path w="544" h="736" extrusionOk="0">
                <a:moveTo>
                  <a:pt x="160" y="0"/>
                </a:moveTo>
                <a:lnTo>
                  <a:pt x="64" y="64"/>
                </a:lnTo>
                <a:lnTo>
                  <a:pt x="0" y="192"/>
                </a:lnTo>
                <a:lnTo>
                  <a:pt x="0" y="320"/>
                </a:lnTo>
                <a:lnTo>
                  <a:pt x="32" y="448"/>
                </a:lnTo>
                <a:lnTo>
                  <a:pt x="64" y="576"/>
                </a:lnTo>
                <a:lnTo>
                  <a:pt x="160" y="672"/>
                </a:lnTo>
                <a:lnTo>
                  <a:pt x="256" y="736"/>
                </a:lnTo>
                <a:lnTo>
                  <a:pt x="352" y="736"/>
                </a:lnTo>
                <a:lnTo>
                  <a:pt x="448" y="672"/>
                </a:lnTo>
                <a:lnTo>
                  <a:pt x="512" y="576"/>
                </a:lnTo>
                <a:lnTo>
                  <a:pt x="544" y="448"/>
                </a:lnTo>
                <a:lnTo>
                  <a:pt x="512" y="288"/>
                </a:lnTo>
                <a:lnTo>
                  <a:pt x="480" y="160"/>
                </a:lnTo>
                <a:lnTo>
                  <a:pt x="384" y="64"/>
                </a:lnTo>
                <a:lnTo>
                  <a:pt x="288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5"/>
          <p:cNvSpPr/>
          <p:nvPr/>
        </p:nvSpPr>
        <p:spPr>
          <a:xfrm flipH="1">
            <a:off x="7938983" y="1735436"/>
            <a:ext cx="27937" cy="23118"/>
          </a:xfrm>
          <a:custGeom>
            <a:avLst/>
            <a:gdLst/>
            <a:ahLst/>
            <a:cxnLst/>
            <a:rect l="l" t="t" r="r" b="b"/>
            <a:pathLst>
              <a:path w="736" h="609" extrusionOk="0">
                <a:moveTo>
                  <a:pt x="480" y="1"/>
                </a:moveTo>
                <a:lnTo>
                  <a:pt x="352" y="32"/>
                </a:lnTo>
                <a:lnTo>
                  <a:pt x="288" y="96"/>
                </a:lnTo>
                <a:lnTo>
                  <a:pt x="192" y="128"/>
                </a:lnTo>
                <a:lnTo>
                  <a:pt x="96" y="224"/>
                </a:lnTo>
                <a:lnTo>
                  <a:pt x="64" y="288"/>
                </a:lnTo>
                <a:lnTo>
                  <a:pt x="0" y="384"/>
                </a:lnTo>
                <a:lnTo>
                  <a:pt x="0" y="480"/>
                </a:lnTo>
                <a:lnTo>
                  <a:pt x="32" y="512"/>
                </a:lnTo>
                <a:lnTo>
                  <a:pt x="64" y="576"/>
                </a:lnTo>
                <a:lnTo>
                  <a:pt x="128" y="608"/>
                </a:lnTo>
                <a:lnTo>
                  <a:pt x="224" y="608"/>
                </a:lnTo>
                <a:lnTo>
                  <a:pt x="512" y="448"/>
                </a:lnTo>
                <a:lnTo>
                  <a:pt x="640" y="352"/>
                </a:lnTo>
                <a:lnTo>
                  <a:pt x="736" y="224"/>
                </a:lnTo>
                <a:lnTo>
                  <a:pt x="736" y="128"/>
                </a:lnTo>
                <a:lnTo>
                  <a:pt x="672" y="32"/>
                </a:lnTo>
                <a:lnTo>
                  <a:pt x="576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5"/>
          <p:cNvSpPr/>
          <p:nvPr/>
        </p:nvSpPr>
        <p:spPr>
          <a:xfrm flipH="1">
            <a:off x="7866143" y="1719644"/>
            <a:ext cx="31581" cy="17044"/>
          </a:xfrm>
          <a:custGeom>
            <a:avLst/>
            <a:gdLst/>
            <a:ahLst/>
            <a:cxnLst/>
            <a:rect l="l" t="t" r="r" b="b"/>
            <a:pathLst>
              <a:path w="832" h="449" extrusionOk="0">
                <a:moveTo>
                  <a:pt x="288" y="1"/>
                </a:moveTo>
                <a:lnTo>
                  <a:pt x="192" y="33"/>
                </a:lnTo>
                <a:lnTo>
                  <a:pt x="96" y="97"/>
                </a:lnTo>
                <a:lnTo>
                  <a:pt x="32" y="161"/>
                </a:lnTo>
                <a:lnTo>
                  <a:pt x="0" y="257"/>
                </a:lnTo>
                <a:lnTo>
                  <a:pt x="64" y="353"/>
                </a:lnTo>
                <a:lnTo>
                  <a:pt x="224" y="417"/>
                </a:lnTo>
                <a:lnTo>
                  <a:pt x="384" y="417"/>
                </a:lnTo>
                <a:lnTo>
                  <a:pt x="672" y="448"/>
                </a:lnTo>
                <a:lnTo>
                  <a:pt x="768" y="385"/>
                </a:lnTo>
                <a:lnTo>
                  <a:pt x="800" y="353"/>
                </a:lnTo>
                <a:lnTo>
                  <a:pt x="832" y="289"/>
                </a:lnTo>
                <a:lnTo>
                  <a:pt x="832" y="225"/>
                </a:lnTo>
                <a:lnTo>
                  <a:pt x="800" y="161"/>
                </a:lnTo>
                <a:lnTo>
                  <a:pt x="704" y="97"/>
                </a:lnTo>
                <a:lnTo>
                  <a:pt x="608" y="33"/>
                </a:lnTo>
                <a:lnTo>
                  <a:pt x="512" y="33"/>
                </a:lnTo>
                <a:lnTo>
                  <a:pt x="384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912261" y="1854402"/>
            <a:ext cx="18258" cy="7326"/>
          </a:xfrm>
          <a:custGeom>
            <a:avLst/>
            <a:gdLst/>
            <a:ahLst/>
            <a:cxnLst/>
            <a:rect l="l" t="t" r="r" b="b"/>
            <a:pathLst>
              <a:path w="481" h="193" extrusionOk="0">
                <a:moveTo>
                  <a:pt x="33" y="1"/>
                </a:moveTo>
                <a:lnTo>
                  <a:pt x="1" y="33"/>
                </a:lnTo>
                <a:lnTo>
                  <a:pt x="33" y="97"/>
                </a:lnTo>
                <a:lnTo>
                  <a:pt x="97" y="129"/>
                </a:lnTo>
                <a:lnTo>
                  <a:pt x="161" y="161"/>
                </a:lnTo>
                <a:lnTo>
                  <a:pt x="225" y="193"/>
                </a:lnTo>
                <a:lnTo>
                  <a:pt x="289" y="161"/>
                </a:lnTo>
                <a:lnTo>
                  <a:pt x="384" y="129"/>
                </a:lnTo>
                <a:lnTo>
                  <a:pt x="448" y="65"/>
                </a:lnTo>
                <a:lnTo>
                  <a:pt x="480" y="1"/>
                </a:lnTo>
                <a:lnTo>
                  <a:pt x="353" y="65"/>
                </a:lnTo>
                <a:lnTo>
                  <a:pt x="257" y="97"/>
                </a:lnTo>
                <a:lnTo>
                  <a:pt x="193" y="97"/>
                </a:lnTo>
                <a:lnTo>
                  <a:pt x="129" y="65"/>
                </a:lnTo>
                <a:lnTo>
                  <a:pt x="33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 flipH="1">
            <a:off x="7877075" y="1725718"/>
            <a:ext cx="48586" cy="110540"/>
          </a:xfrm>
          <a:custGeom>
            <a:avLst/>
            <a:gdLst/>
            <a:ahLst/>
            <a:cxnLst/>
            <a:rect l="l" t="t" r="r" b="b"/>
            <a:pathLst>
              <a:path w="1280" h="2912" extrusionOk="0">
                <a:moveTo>
                  <a:pt x="448" y="1"/>
                </a:moveTo>
                <a:lnTo>
                  <a:pt x="448" y="33"/>
                </a:lnTo>
                <a:lnTo>
                  <a:pt x="608" y="576"/>
                </a:lnTo>
                <a:lnTo>
                  <a:pt x="768" y="1088"/>
                </a:lnTo>
                <a:lnTo>
                  <a:pt x="928" y="1632"/>
                </a:lnTo>
                <a:lnTo>
                  <a:pt x="1088" y="2176"/>
                </a:lnTo>
                <a:lnTo>
                  <a:pt x="896" y="2144"/>
                </a:lnTo>
                <a:lnTo>
                  <a:pt x="704" y="2144"/>
                </a:lnTo>
                <a:lnTo>
                  <a:pt x="768" y="2399"/>
                </a:lnTo>
                <a:lnTo>
                  <a:pt x="864" y="2751"/>
                </a:lnTo>
                <a:lnTo>
                  <a:pt x="640" y="2783"/>
                </a:lnTo>
                <a:lnTo>
                  <a:pt x="416" y="2783"/>
                </a:lnTo>
                <a:lnTo>
                  <a:pt x="193" y="2751"/>
                </a:lnTo>
                <a:lnTo>
                  <a:pt x="1" y="2655"/>
                </a:lnTo>
                <a:lnTo>
                  <a:pt x="1" y="2655"/>
                </a:lnTo>
                <a:lnTo>
                  <a:pt x="129" y="2783"/>
                </a:lnTo>
                <a:lnTo>
                  <a:pt x="256" y="2847"/>
                </a:lnTo>
                <a:lnTo>
                  <a:pt x="416" y="2879"/>
                </a:lnTo>
                <a:lnTo>
                  <a:pt x="576" y="2911"/>
                </a:lnTo>
                <a:lnTo>
                  <a:pt x="704" y="2879"/>
                </a:lnTo>
                <a:lnTo>
                  <a:pt x="864" y="2847"/>
                </a:lnTo>
                <a:lnTo>
                  <a:pt x="896" y="2847"/>
                </a:lnTo>
                <a:lnTo>
                  <a:pt x="960" y="2815"/>
                </a:lnTo>
                <a:lnTo>
                  <a:pt x="992" y="2815"/>
                </a:lnTo>
                <a:lnTo>
                  <a:pt x="992" y="2751"/>
                </a:lnTo>
                <a:lnTo>
                  <a:pt x="992" y="2719"/>
                </a:lnTo>
                <a:lnTo>
                  <a:pt x="896" y="2272"/>
                </a:lnTo>
                <a:lnTo>
                  <a:pt x="1120" y="2336"/>
                </a:lnTo>
                <a:lnTo>
                  <a:pt x="1248" y="2336"/>
                </a:lnTo>
                <a:lnTo>
                  <a:pt x="1280" y="2304"/>
                </a:lnTo>
                <a:lnTo>
                  <a:pt x="1280" y="2272"/>
                </a:lnTo>
                <a:lnTo>
                  <a:pt x="1120" y="1696"/>
                </a:lnTo>
                <a:lnTo>
                  <a:pt x="960" y="1120"/>
                </a:lnTo>
                <a:lnTo>
                  <a:pt x="736" y="544"/>
                </a:lnTo>
                <a:lnTo>
                  <a:pt x="480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7897686" y="1826502"/>
            <a:ext cx="29189" cy="21903"/>
          </a:xfrm>
          <a:custGeom>
            <a:avLst/>
            <a:gdLst/>
            <a:ahLst/>
            <a:cxnLst/>
            <a:rect l="l" t="t" r="r" b="b"/>
            <a:pathLst>
              <a:path w="769" h="577" extrusionOk="0">
                <a:moveTo>
                  <a:pt x="33" y="0"/>
                </a:moveTo>
                <a:lnTo>
                  <a:pt x="1" y="256"/>
                </a:lnTo>
                <a:lnTo>
                  <a:pt x="1" y="352"/>
                </a:lnTo>
                <a:lnTo>
                  <a:pt x="33" y="448"/>
                </a:lnTo>
                <a:lnTo>
                  <a:pt x="97" y="544"/>
                </a:lnTo>
                <a:lnTo>
                  <a:pt x="225" y="576"/>
                </a:lnTo>
                <a:lnTo>
                  <a:pt x="352" y="544"/>
                </a:lnTo>
                <a:lnTo>
                  <a:pt x="480" y="512"/>
                </a:lnTo>
                <a:lnTo>
                  <a:pt x="640" y="352"/>
                </a:lnTo>
                <a:lnTo>
                  <a:pt x="768" y="128"/>
                </a:lnTo>
                <a:lnTo>
                  <a:pt x="576" y="160"/>
                </a:lnTo>
                <a:lnTo>
                  <a:pt x="384" y="128"/>
                </a:lnTo>
                <a:lnTo>
                  <a:pt x="193" y="96"/>
                </a:lnTo>
                <a:lnTo>
                  <a:pt x="33" y="0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5"/>
          <p:cNvSpPr/>
          <p:nvPr/>
        </p:nvSpPr>
        <p:spPr>
          <a:xfrm flipH="1">
            <a:off x="7908617" y="1836219"/>
            <a:ext cx="18258" cy="12185"/>
          </a:xfrm>
          <a:custGeom>
            <a:avLst/>
            <a:gdLst/>
            <a:ahLst/>
            <a:cxnLst/>
            <a:rect l="l" t="t" r="r" b="b"/>
            <a:pathLst>
              <a:path w="481" h="321" extrusionOk="0">
                <a:moveTo>
                  <a:pt x="1" y="0"/>
                </a:moveTo>
                <a:lnTo>
                  <a:pt x="1" y="96"/>
                </a:lnTo>
                <a:lnTo>
                  <a:pt x="33" y="192"/>
                </a:lnTo>
                <a:lnTo>
                  <a:pt x="97" y="288"/>
                </a:lnTo>
                <a:lnTo>
                  <a:pt x="225" y="320"/>
                </a:lnTo>
                <a:lnTo>
                  <a:pt x="352" y="288"/>
                </a:lnTo>
                <a:lnTo>
                  <a:pt x="480" y="256"/>
                </a:lnTo>
                <a:lnTo>
                  <a:pt x="384" y="128"/>
                </a:lnTo>
                <a:lnTo>
                  <a:pt x="257" y="32"/>
                </a:lnTo>
                <a:lnTo>
                  <a:pt x="129" y="0"/>
                </a:lnTo>
                <a:close/>
              </a:path>
            </a:pathLst>
          </a:custGeom>
          <a:solidFill>
            <a:srgbClr val="FF98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5"/>
          <p:cNvSpPr/>
          <p:nvPr/>
        </p:nvSpPr>
        <p:spPr>
          <a:xfrm flipH="1">
            <a:off x="7863714" y="1554518"/>
            <a:ext cx="237994" cy="251371"/>
          </a:xfrm>
          <a:custGeom>
            <a:avLst/>
            <a:gdLst/>
            <a:ahLst/>
            <a:cxnLst/>
            <a:rect l="l" t="t" r="r" b="b"/>
            <a:pathLst>
              <a:path w="6270" h="6622" extrusionOk="0">
                <a:moveTo>
                  <a:pt x="5214" y="1"/>
                </a:moveTo>
                <a:lnTo>
                  <a:pt x="5086" y="65"/>
                </a:lnTo>
                <a:lnTo>
                  <a:pt x="4990" y="129"/>
                </a:lnTo>
                <a:lnTo>
                  <a:pt x="4894" y="225"/>
                </a:lnTo>
                <a:lnTo>
                  <a:pt x="4799" y="353"/>
                </a:lnTo>
                <a:lnTo>
                  <a:pt x="4735" y="481"/>
                </a:lnTo>
                <a:lnTo>
                  <a:pt x="4831" y="577"/>
                </a:lnTo>
                <a:lnTo>
                  <a:pt x="4926" y="704"/>
                </a:lnTo>
                <a:lnTo>
                  <a:pt x="4990" y="864"/>
                </a:lnTo>
                <a:lnTo>
                  <a:pt x="5022" y="992"/>
                </a:lnTo>
                <a:lnTo>
                  <a:pt x="5054" y="1184"/>
                </a:lnTo>
                <a:lnTo>
                  <a:pt x="5022" y="1312"/>
                </a:lnTo>
                <a:lnTo>
                  <a:pt x="4990" y="1408"/>
                </a:lnTo>
                <a:lnTo>
                  <a:pt x="4894" y="1440"/>
                </a:lnTo>
                <a:lnTo>
                  <a:pt x="4831" y="1408"/>
                </a:lnTo>
                <a:lnTo>
                  <a:pt x="4735" y="1344"/>
                </a:lnTo>
                <a:lnTo>
                  <a:pt x="4671" y="1216"/>
                </a:lnTo>
                <a:lnTo>
                  <a:pt x="4639" y="1024"/>
                </a:lnTo>
                <a:lnTo>
                  <a:pt x="4671" y="736"/>
                </a:lnTo>
                <a:lnTo>
                  <a:pt x="4735" y="481"/>
                </a:lnTo>
                <a:lnTo>
                  <a:pt x="4703" y="481"/>
                </a:lnTo>
                <a:lnTo>
                  <a:pt x="4639" y="417"/>
                </a:lnTo>
                <a:lnTo>
                  <a:pt x="4543" y="385"/>
                </a:lnTo>
                <a:lnTo>
                  <a:pt x="4351" y="385"/>
                </a:lnTo>
                <a:lnTo>
                  <a:pt x="4159" y="449"/>
                </a:lnTo>
                <a:lnTo>
                  <a:pt x="4063" y="481"/>
                </a:lnTo>
                <a:lnTo>
                  <a:pt x="3999" y="577"/>
                </a:lnTo>
                <a:lnTo>
                  <a:pt x="3871" y="736"/>
                </a:lnTo>
                <a:lnTo>
                  <a:pt x="3775" y="928"/>
                </a:lnTo>
                <a:lnTo>
                  <a:pt x="3711" y="1120"/>
                </a:lnTo>
                <a:lnTo>
                  <a:pt x="3647" y="1344"/>
                </a:lnTo>
                <a:lnTo>
                  <a:pt x="3327" y="1312"/>
                </a:lnTo>
                <a:lnTo>
                  <a:pt x="2592" y="1312"/>
                </a:lnTo>
                <a:lnTo>
                  <a:pt x="2176" y="1344"/>
                </a:lnTo>
                <a:lnTo>
                  <a:pt x="1760" y="1408"/>
                </a:lnTo>
                <a:lnTo>
                  <a:pt x="1568" y="1472"/>
                </a:lnTo>
                <a:lnTo>
                  <a:pt x="1408" y="1536"/>
                </a:lnTo>
                <a:lnTo>
                  <a:pt x="1280" y="1600"/>
                </a:lnTo>
                <a:lnTo>
                  <a:pt x="1184" y="1696"/>
                </a:lnTo>
                <a:lnTo>
                  <a:pt x="1024" y="1920"/>
                </a:lnTo>
                <a:lnTo>
                  <a:pt x="896" y="2144"/>
                </a:lnTo>
                <a:lnTo>
                  <a:pt x="832" y="2368"/>
                </a:lnTo>
                <a:lnTo>
                  <a:pt x="800" y="2624"/>
                </a:lnTo>
                <a:lnTo>
                  <a:pt x="545" y="2783"/>
                </a:lnTo>
                <a:lnTo>
                  <a:pt x="321" y="2975"/>
                </a:lnTo>
                <a:lnTo>
                  <a:pt x="161" y="3231"/>
                </a:lnTo>
                <a:lnTo>
                  <a:pt x="33" y="3519"/>
                </a:lnTo>
                <a:lnTo>
                  <a:pt x="1" y="3647"/>
                </a:lnTo>
                <a:lnTo>
                  <a:pt x="1" y="3807"/>
                </a:lnTo>
                <a:lnTo>
                  <a:pt x="97" y="4255"/>
                </a:lnTo>
                <a:lnTo>
                  <a:pt x="225" y="4798"/>
                </a:lnTo>
                <a:lnTo>
                  <a:pt x="417" y="5342"/>
                </a:lnTo>
                <a:lnTo>
                  <a:pt x="673" y="5854"/>
                </a:lnTo>
                <a:lnTo>
                  <a:pt x="800" y="6078"/>
                </a:lnTo>
                <a:lnTo>
                  <a:pt x="928" y="6270"/>
                </a:lnTo>
                <a:lnTo>
                  <a:pt x="1088" y="6430"/>
                </a:lnTo>
                <a:lnTo>
                  <a:pt x="1216" y="6558"/>
                </a:lnTo>
                <a:lnTo>
                  <a:pt x="1376" y="6622"/>
                </a:lnTo>
                <a:lnTo>
                  <a:pt x="1536" y="6622"/>
                </a:lnTo>
                <a:lnTo>
                  <a:pt x="1632" y="6558"/>
                </a:lnTo>
                <a:lnTo>
                  <a:pt x="1696" y="6494"/>
                </a:lnTo>
                <a:lnTo>
                  <a:pt x="1760" y="6366"/>
                </a:lnTo>
                <a:lnTo>
                  <a:pt x="1792" y="6238"/>
                </a:lnTo>
                <a:lnTo>
                  <a:pt x="1856" y="5886"/>
                </a:lnTo>
                <a:lnTo>
                  <a:pt x="1888" y="5502"/>
                </a:lnTo>
                <a:lnTo>
                  <a:pt x="1888" y="4767"/>
                </a:lnTo>
                <a:lnTo>
                  <a:pt x="1856" y="4447"/>
                </a:lnTo>
                <a:lnTo>
                  <a:pt x="2080" y="4415"/>
                </a:lnTo>
                <a:lnTo>
                  <a:pt x="2272" y="4319"/>
                </a:lnTo>
                <a:lnTo>
                  <a:pt x="2432" y="4223"/>
                </a:lnTo>
                <a:lnTo>
                  <a:pt x="2592" y="4095"/>
                </a:lnTo>
                <a:lnTo>
                  <a:pt x="2752" y="3935"/>
                </a:lnTo>
                <a:lnTo>
                  <a:pt x="2847" y="3743"/>
                </a:lnTo>
                <a:lnTo>
                  <a:pt x="2943" y="3551"/>
                </a:lnTo>
                <a:lnTo>
                  <a:pt x="2975" y="3359"/>
                </a:lnTo>
                <a:lnTo>
                  <a:pt x="3295" y="3455"/>
                </a:lnTo>
                <a:lnTo>
                  <a:pt x="3647" y="3583"/>
                </a:lnTo>
                <a:lnTo>
                  <a:pt x="4063" y="3647"/>
                </a:lnTo>
                <a:lnTo>
                  <a:pt x="4511" y="3679"/>
                </a:lnTo>
                <a:lnTo>
                  <a:pt x="4767" y="3679"/>
                </a:lnTo>
                <a:lnTo>
                  <a:pt x="4990" y="3647"/>
                </a:lnTo>
                <a:lnTo>
                  <a:pt x="5246" y="3583"/>
                </a:lnTo>
                <a:lnTo>
                  <a:pt x="5470" y="3487"/>
                </a:lnTo>
                <a:lnTo>
                  <a:pt x="5694" y="3327"/>
                </a:lnTo>
                <a:lnTo>
                  <a:pt x="5886" y="3167"/>
                </a:lnTo>
                <a:lnTo>
                  <a:pt x="6014" y="2975"/>
                </a:lnTo>
                <a:lnTo>
                  <a:pt x="6142" y="2783"/>
                </a:lnTo>
                <a:lnTo>
                  <a:pt x="6206" y="2560"/>
                </a:lnTo>
                <a:lnTo>
                  <a:pt x="6238" y="2336"/>
                </a:lnTo>
                <a:lnTo>
                  <a:pt x="6270" y="2080"/>
                </a:lnTo>
                <a:lnTo>
                  <a:pt x="6270" y="1856"/>
                </a:lnTo>
                <a:lnTo>
                  <a:pt x="6206" y="1344"/>
                </a:lnTo>
                <a:lnTo>
                  <a:pt x="6078" y="896"/>
                </a:lnTo>
                <a:lnTo>
                  <a:pt x="5918" y="481"/>
                </a:lnTo>
                <a:lnTo>
                  <a:pt x="5726" y="193"/>
                </a:lnTo>
                <a:lnTo>
                  <a:pt x="5630" y="97"/>
                </a:lnTo>
                <a:lnTo>
                  <a:pt x="5534" y="33"/>
                </a:lnTo>
                <a:lnTo>
                  <a:pt x="5438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5"/>
          <p:cNvSpPr/>
          <p:nvPr/>
        </p:nvSpPr>
        <p:spPr>
          <a:xfrm flipH="1">
            <a:off x="8021541" y="1774307"/>
            <a:ext cx="66805" cy="80134"/>
          </a:xfrm>
          <a:custGeom>
            <a:avLst/>
            <a:gdLst/>
            <a:ahLst/>
            <a:cxnLst/>
            <a:rect l="l" t="t" r="r" b="b"/>
            <a:pathLst>
              <a:path w="1760" h="2111" extrusionOk="0">
                <a:moveTo>
                  <a:pt x="321" y="0"/>
                </a:moveTo>
                <a:lnTo>
                  <a:pt x="225" y="32"/>
                </a:lnTo>
                <a:lnTo>
                  <a:pt x="129" y="64"/>
                </a:lnTo>
                <a:lnTo>
                  <a:pt x="65" y="128"/>
                </a:lnTo>
                <a:lnTo>
                  <a:pt x="33" y="224"/>
                </a:lnTo>
                <a:lnTo>
                  <a:pt x="1" y="352"/>
                </a:lnTo>
                <a:lnTo>
                  <a:pt x="1" y="480"/>
                </a:lnTo>
                <a:lnTo>
                  <a:pt x="33" y="800"/>
                </a:lnTo>
                <a:lnTo>
                  <a:pt x="161" y="1119"/>
                </a:lnTo>
                <a:lnTo>
                  <a:pt x="321" y="1439"/>
                </a:lnTo>
                <a:lnTo>
                  <a:pt x="544" y="1727"/>
                </a:lnTo>
                <a:lnTo>
                  <a:pt x="768" y="1951"/>
                </a:lnTo>
                <a:lnTo>
                  <a:pt x="864" y="2047"/>
                </a:lnTo>
                <a:lnTo>
                  <a:pt x="992" y="2079"/>
                </a:lnTo>
                <a:lnTo>
                  <a:pt x="1120" y="2111"/>
                </a:lnTo>
                <a:lnTo>
                  <a:pt x="1344" y="2111"/>
                </a:lnTo>
                <a:lnTo>
                  <a:pt x="1440" y="2047"/>
                </a:lnTo>
                <a:lnTo>
                  <a:pt x="1536" y="2015"/>
                </a:lnTo>
                <a:lnTo>
                  <a:pt x="1632" y="1919"/>
                </a:lnTo>
                <a:lnTo>
                  <a:pt x="1696" y="1823"/>
                </a:lnTo>
                <a:lnTo>
                  <a:pt x="1760" y="1727"/>
                </a:lnTo>
                <a:lnTo>
                  <a:pt x="1760" y="1695"/>
                </a:lnTo>
                <a:lnTo>
                  <a:pt x="1472" y="768"/>
                </a:lnTo>
                <a:lnTo>
                  <a:pt x="1344" y="608"/>
                </a:lnTo>
                <a:lnTo>
                  <a:pt x="992" y="288"/>
                </a:lnTo>
                <a:lnTo>
                  <a:pt x="768" y="160"/>
                </a:lnTo>
                <a:lnTo>
                  <a:pt x="544" y="32"/>
                </a:lnTo>
                <a:lnTo>
                  <a:pt x="448" y="0"/>
                </a:lnTo>
                <a:close/>
              </a:path>
            </a:pathLst>
          </a:custGeom>
          <a:solidFill>
            <a:srgbClr val="AD6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5"/>
          <p:cNvSpPr/>
          <p:nvPr/>
        </p:nvSpPr>
        <p:spPr>
          <a:xfrm flipH="1">
            <a:off x="8033687" y="1793704"/>
            <a:ext cx="41298" cy="47412"/>
          </a:xfrm>
          <a:custGeom>
            <a:avLst/>
            <a:gdLst/>
            <a:ahLst/>
            <a:cxnLst/>
            <a:rect l="l" t="t" r="r" b="b"/>
            <a:pathLst>
              <a:path w="1088" h="1249" extrusionOk="0">
                <a:moveTo>
                  <a:pt x="1" y="1"/>
                </a:moveTo>
                <a:lnTo>
                  <a:pt x="288" y="161"/>
                </a:lnTo>
                <a:lnTo>
                  <a:pt x="512" y="353"/>
                </a:lnTo>
                <a:lnTo>
                  <a:pt x="736" y="576"/>
                </a:lnTo>
                <a:lnTo>
                  <a:pt x="864" y="864"/>
                </a:lnTo>
                <a:lnTo>
                  <a:pt x="768" y="768"/>
                </a:lnTo>
                <a:lnTo>
                  <a:pt x="640" y="736"/>
                </a:lnTo>
                <a:lnTo>
                  <a:pt x="512" y="736"/>
                </a:lnTo>
                <a:lnTo>
                  <a:pt x="416" y="800"/>
                </a:lnTo>
                <a:lnTo>
                  <a:pt x="352" y="832"/>
                </a:lnTo>
                <a:lnTo>
                  <a:pt x="576" y="832"/>
                </a:lnTo>
                <a:lnTo>
                  <a:pt x="704" y="864"/>
                </a:lnTo>
                <a:lnTo>
                  <a:pt x="768" y="928"/>
                </a:lnTo>
                <a:lnTo>
                  <a:pt x="896" y="1088"/>
                </a:lnTo>
                <a:lnTo>
                  <a:pt x="992" y="1248"/>
                </a:lnTo>
                <a:lnTo>
                  <a:pt x="1088" y="1248"/>
                </a:lnTo>
                <a:lnTo>
                  <a:pt x="1088" y="1216"/>
                </a:lnTo>
                <a:lnTo>
                  <a:pt x="1056" y="1024"/>
                </a:lnTo>
                <a:lnTo>
                  <a:pt x="960" y="800"/>
                </a:lnTo>
                <a:lnTo>
                  <a:pt x="864" y="608"/>
                </a:lnTo>
                <a:lnTo>
                  <a:pt x="736" y="417"/>
                </a:lnTo>
                <a:lnTo>
                  <a:pt x="576" y="225"/>
                </a:lnTo>
                <a:lnTo>
                  <a:pt x="416" y="97"/>
                </a:lnTo>
                <a:lnTo>
                  <a:pt x="224" y="33"/>
                </a:lnTo>
                <a:lnTo>
                  <a:pt x="1" y="1"/>
                </a:lnTo>
                <a:close/>
              </a:path>
            </a:pathLst>
          </a:custGeom>
          <a:solidFill>
            <a:srgbClr val="1129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5"/>
          <p:cNvSpPr txBox="1">
            <a:spLocks noGrp="1"/>
          </p:cNvSpPr>
          <p:nvPr>
            <p:ph type="title"/>
          </p:nvPr>
        </p:nvSpPr>
        <p:spPr>
          <a:xfrm>
            <a:off x="720062" y="1168550"/>
            <a:ext cx="21543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Bahnschrift SemiBold SemiConden" panose="020B0502040204020203" pitchFamily="34" charset="0"/>
              </a:rPr>
              <a:t>Идея на проекта</a:t>
            </a:r>
            <a:endParaRPr sz="3600" dirty="0">
              <a:latin typeface="Bahnschrift SemiBold SemiConden" panose="020B0502040204020203" pitchFamily="34" charset="0"/>
            </a:endParaRPr>
          </a:p>
        </p:txBody>
      </p:sp>
      <p:sp>
        <p:nvSpPr>
          <p:cNvPr id="1363" name="Google Shape;1363;p45"/>
          <p:cNvSpPr txBox="1">
            <a:spLocks noGrp="1"/>
          </p:cNvSpPr>
          <p:nvPr>
            <p:ph type="subTitle" idx="1"/>
          </p:nvPr>
        </p:nvSpPr>
        <p:spPr>
          <a:xfrm>
            <a:off x="719850" y="2310125"/>
            <a:ext cx="2249202" cy="1912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000" dirty="0"/>
              <a:t>Приложение за запазване на часове в различни козметични салони</a:t>
            </a:r>
            <a:r>
              <a:rPr lang="en-US" sz="1000" dirty="0"/>
              <a:t>,</a:t>
            </a:r>
            <a:r>
              <a:rPr lang="bg-BG" sz="1000" dirty="0"/>
              <a:t> с опцията да се прегледат всички възможни часове</a:t>
            </a:r>
            <a:r>
              <a:rPr lang="en-US" sz="1000" dirty="0"/>
              <a:t>,</a:t>
            </a:r>
            <a:r>
              <a:rPr lang="bg-BG" sz="1000" dirty="0"/>
              <a:t> с максимално време за размисъл и избор на специалист, който да извърши избраната от клиента процедура.</a:t>
            </a:r>
            <a:endParaRPr sz="1000" dirty="0"/>
          </a:p>
        </p:txBody>
      </p:sp>
      <p:sp>
        <p:nvSpPr>
          <p:cNvPr id="1364" name="Google Shape;1364;p45"/>
          <p:cNvSpPr/>
          <p:nvPr/>
        </p:nvSpPr>
        <p:spPr>
          <a:xfrm>
            <a:off x="3427350" y="2582846"/>
            <a:ext cx="3861000" cy="36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5"/>
          <p:cNvSpPr/>
          <p:nvPr/>
        </p:nvSpPr>
        <p:spPr>
          <a:xfrm>
            <a:off x="2697255" y="415146"/>
            <a:ext cx="542754" cy="176058"/>
          </a:xfrm>
          <a:custGeom>
            <a:avLst/>
            <a:gdLst/>
            <a:ahLst/>
            <a:cxnLst/>
            <a:rect l="l" t="t" r="r" b="b"/>
            <a:pathLst>
              <a:path w="14299" h="4638" extrusionOk="0">
                <a:moveTo>
                  <a:pt x="5694" y="0"/>
                </a:moveTo>
                <a:lnTo>
                  <a:pt x="5470" y="32"/>
                </a:lnTo>
                <a:lnTo>
                  <a:pt x="5214" y="64"/>
                </a:lnTo>
                <a:lnTo>
                  <a:pt x="4991" y="128"/>
                </a:lnTo>
                <a:lnTo>
                  <a:pt x="4735" y="224"/>
                </a:lnTo>
                <a:lnTo>
                  <a:pt x="4255" y="448"/>
                </a:lnTo>
                <a:lnTo>
                  <a:pt x="3743" y="736"/>
                </a:lnTo>
                <a:lnTo>
                  <a:pt x="3263" y="1087"/>
                </a:lnTo>
                <a:lnTo>
                  <a:pt x="2784" y="1471"/>
                </a:lnTo>
                <a:lnTo>
                  <a:pt x="2336" y="1887"/>
                </a:lnTo>
                <a:lnTo>
                  <a:pt x="1888" y="2335"/>
                </a:lnTo>
                <a:lnTo>
                  <a:pt x="1120" y="3166"/>
                </a:lnTo>
                <a:lnTo>
                  <a:pt x="545" y="3934"/>
                </a:lnTo>
                <a:lnTo>
                  <a:pt x="1" y="4638"/>
                </a:lnTo>
                <a:lnTo>
                  <a:pt x="14298" y="4638"/>
                </a:lnTo>
                <a:lnTo>
                  <a:pt x="14234" y="4254"/>
                </a:lnTo>
                <a:lnTo>
                  <a:pt x="14138" y="3838"/>
                </a:lnTo>
                <a:lnTo>
                  <a:pt x="13946" y="3390"/>
                </a:lnTo>
                <a:lnTo>
                  <a:pt x="13850" y="3134"/>
                </a:lnTo>
                <a:lnTo>
                  <a:pt x="13722" y="2879"/>
                </a:lnTo>
                <a:lnTo>
                  <a:pt x="13562" y="2655"/>
                </a:lnTo>
                <a:lnTo>
                  <a:pt x="13370" y="2463"/>
                </a:lnTo>
                <a:lnTo>
                  <a:pt x="13179" y="2271"/>
                </a:lnTo>
                <a:lnTo>
                  <a:pt x="12955" y="2111"/>
                </a:lnTo>
                <a:lnTo>
                  <a:pt x="12699" y="1983"/>
                </a:lnTo>
                <a:lnTo>
                  <a:pt x="12379" y="1919"/>
                </a:lnTo>
                <a:lnTo>
                  <a:pt x="12091" y="1887"/>
                </a:lnTo>
                <a:lnTo>
                  <a:pt x="11771" y="1887"/>
                </a:lnTo>
                <a:lnTo>
                  <a:pt x="11451" y="1919"/>
                </a:lnTo>
                <a:lnTo>
                  <a:pt x="11164" y="1983"/>
                </a:lnTo>
                <a:lnTo>
                  <a:pt x="10876" y="2079"/>
                </a:lnTo>
                <a:lnTo>
                  <a:pt x="10588" y="2175"/>
                </a:lnTo>
                <a:lnTo>
                  <a:pt x="10076" y="2399"/>
                </a:lnTo>
                <a:lnTo>
                  <a:pt x="9628" y="2655"/>
                </a:lnTo>
                <a:lnTo>
                  <a:pt x="9276" y="2879"/>
                </a:lnTo>
                <a:lnTo>
                  <a:pt x="8957" y="3103"/>
                </a:lnTo>
                <a:lnTo>
                  <a:pt x="8925" y="2975"/>
                </a:lnTo>
                <a:lnTo>
                  <a:pt x="8797" y="2623"/>
                </a:lnTo>
                <a:lnTo>
                  <a:pt x="8605" y="2111"/>
                </a:lnTo>
                <a:lnTo>
                  <a:pt x="8445" y="1855"/>
                </a:lnTo>
                <a:lnTo>
                  <a:pt x="8285" y="1567"/>
                </a:lnTo>
                <a:lnTo>
                  <a:pt x="8093" y="1279"/>
                </a:lnTo>
                <a:lnTo>
                  <a:pt x="7837" y="992"/>
                </a:lnTo>
                <a:lnTo>
                  <a:pt x="7581" y="736"/>
                </a:lnTo>
                <a:lnTo>
                  <a:pt x="7261" y="512"/>
                </a:lnTo>
                <a:lnTo>
                  <a:pt x="6942" y="288"/>
                </a:lnTo>
                <a:lnTo>
                  <a:pt x="6558" y="160"/>
                </a:lnTo>
                <a:lnTo>
                  <a:pt x="6142" y="64"/>
                </a:lnTo>
                <a:lnTo>
                  <a:pt x="56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5"/>
          <p:cNvSpPr txBox="1">
            <a:spLocks noGrp="1"/>
          </p:cNvSpPr>
          <p:nvPr>
            <p:ph type="subTitle" idx="4294967295"/>
          </p:nvPr>
        </p:nvSpPr>
        <p:spPr>
          <a:xfrm flipH="1">
            <a:off x="3564175" y="812550"/>
            <a:ext cx="36492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FAF7"/>
                </a:solidFill>
                <a:latin typeface="Signika SemiBold"/>
                <a:ea typeface="Signika SemiBold"/>
                <a:cs typeface="Signika SemiBold"/>
                <a:sym typeface="Signika SemiBold"/>
              </a:rPr>
              <a:t>January</a:t>
            </a:r>
            <a:endParaRPr dirty="0">
              <a:solidFill>
                <a:srgbClr val="FFFAF7"/>
              </a:solidFill>
              <a:latin typeface="Signika SemiBold"/>
              <a:ea typeface="Signika SemiBold"/>
              <a:cs typeface="Signika SemiBold"/>
              <a:sym typeface="Signika SemiBold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4647688" y="16119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68" name="Google Shape;1368;p45"/>
          <p:cNvSpPr txBox="1"/>
          <p:nvPr/>
        </p:nvSpPr>
        <p:spPr>
          <a:xfrm>
            <a:off x="5183150" y="16119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>
            <a:off x="5718613" y="16119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>
            <a:off x="6254075" y="16119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4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1" name="Google Shape;1371;p45"/>
          <p:cNvSpPr txBox="1"/>
          <p:nvPr/>
        </p:nvSpPr>
        <p:spPr>
          <a:xfrm>
            <a:off x="6789538" y="16119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5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>
            <a:off x="4112225" y="2094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7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>
            <a:off x="4647688" y="2094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8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4" name="Google Shape;1374;p45"/>
          <p:cNvSpPr txBox="1"/>
          <p:nvPr/>
        </p:nvSpPr>
        <p:spPr>
          <a:xfrm>
            <a:off x="5183150" y="2094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9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5" name="Google Shape;1375;p45"/>
          <p:cNvSpPr txBox="1"/>
          <p:nvPr/>
        </p:nvSpPr>
        <p:spPr>
          <a:xfrm>
            <a:off x="5718613" y="2094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10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6" name="Google Shape;1376;p45"/>
          <p:cNvSpPr txBox="1"/>
          <p:nvPr/>
        </p:nvSpPr>
        <p:spPr>
          <a:xfrm>
            <a:off x="6254075" y="2094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11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7" name="Google Shape;1377;p45"/>
          <p:cNvSpPr txBox="1"/>
          <p:nvPr/>
        </p:nvSpPr>
        <p:spPr>
          <a:xfrm>
            <a:off x="6789538" y="2094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12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8" name="Google Shape;1378;p45"/>
          <p:cNvSpPr txBox="1"/>
          <p:nvPr/>
        </p:nvSpPr>
        <p:spPr>
          <a:xfrm>
            <a:off x="4112225" y="2563225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14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79" name="Google Shape;1379;p45"/>
          <p:cNvSpPr txBox="1"/>
          <p:nvPr/>
        </p:nvSpPr>
        <p:spPr>
          <a:xfrm>
            <a:off x="4647688" y="2563225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15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0" name="Google Shape;1380;p45"/>
          <p:cNvSpPr txBox="1"/>
          <p:nvPr/>
        </p:nvSpPr>
        <p:spPr>
          <a:xfrm>
            <a:off x="5183150" y="2563225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16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1" name="Google Shape;1381;p45"/>
          <p:cNvSpPr txBox="1"/>
          <p:nvPr/>
        </p:nvSpPr>
        <p:spPr>
          <a:xfrm>
            <a:off x="5718613" y="2563225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17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2" name="Google Shape;1382;p45"/>
          <p:cNvSpPr txBox="1"/>
          <p:nvPr/>
        </p:nvSpPr>
        <p:spPr>
          <a:xfrm>
            <a:off x="6254075" y="2563225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18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3" name="Google Shape;1383;p45"/>
          <p:cNvSpPr txBox="1"/>
          <p:nvPr/>
        </p:nvSpPr>
        <p:spPr>
          <a:xfrm>
            <a:off x="6789551" y="2563225"/>
            <a:ext cx="4266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19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4" name="Google Shape;1384;p45"/>
          <p:cNvSpPr txBox="1"/>
          <p:nvPr/>
        </p:nvSpPr>
        <p:spPr>
          <a:xfrm>
            <a:off x="4112225" y="3031888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21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>
            <a:off x="4647688" y="3031888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21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>
            <a:off x="5183150" y="3031888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22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7" name="Google Shape;1387;p45"/>
          <p:cNvSpPr txBox="1"/>
          <p:nvPr/>
        </p:nvSpPr>
        <p:spPr>
          <a:xfrm>
            <a:off x="5718613" y="3031888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23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>
            <a:off x="6254075" y="3031888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24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>
            <a:off x="6789538" y="3031888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25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0" name="Google Shape;1390;p45"/>
          <p:cNvSpPr txBox="1"/>
          <p:nvPr/>
        </p:nvSpPr>
        <p:spPr>
          <a:xfrm>
            <a:off x="4112225" y="35005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27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>
            <a:off x="4647688" y="35005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28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>
            <a:off x="5183150" y="35005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29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3" name="Google Shape;1393;p45"/>
          <p:cNvSpPr txBox="1"/>
          <p:nvPr/>
        </p:nvSpPr>
        <p:spPr>
          <a:xfrm>
            <a:off x="5718613" y="35005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30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4" name="Google Shape;1394;p45"/>
          <p:cNvSpPr txBox="1"/>
          <p:nvPr/>
        </p:nvSpPr>
        <p:spPr>
          <a:xfrm>
            <a:off x="6254075" y="350056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31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5" name="Google Shape;1395;p45"/>
          <p:cNvSpPr txBox="1"/>
          <p:nvPr/>
        </p:nvSpPr>
        <p:spPr>
          <a:xfrm>
            <a:off x="3576750" y="2101513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6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6" name="Google Shape;1396;p45"/>
          <p:cNvSpPr txBox="1"/>
          <p:nvPr/>
        </p:nvSpPr>
        <p:spPr>
          <a:xfrm>
            <a:off x="3564150" y="2570188"/>
            <a:ext cx="4266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13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7" name="Google Shape;1397;p45"/>
          <p:cNvSpPr txBox="1"/>
          <p:nvPr/>
        </p:nvSpPr>
        <p:spPr>
          <a:xfrm>
            <a:off x="3576750" y="30388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20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8" name="Google Shape;1398;p45"/>
          <p:cNvSpPr txBox="1"/>
          <p:nvPr/>
        </p:nvSpPr>
        <p:spPr>
          <a:xfrm>
            <a:off x="3576750" y="3507525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26</a:t>
            </a:r>
            <a:endParaRPr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399" name="Google Shape;1399;p45"/>
          <p:cNvSpPr txBox="1"/>
          <p:nvPr/>
        </p:nvSpPr>
        <p:spPr>
          <a:xfrm>
            <a:off x="4069763" y="1281550"/>
            <a:ext cx="4989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tue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0" name="Google Shape;1400;p45"/>
          <p:cNvSpPr txBox="1"/>
          <p:nvPr/>
        </p:nvSpPr>
        <p:spPr>
          <a:xfrm>
            <a:off x="4594246" y="1281550"/>
            <a:ext cx="520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wed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1" name="Google Shape;1401;p45"/>
          <p:cNvSpPr txBox="1"/>
          <p:nvPr/>
        </p:nvSpPr>
        <p:spPr>
          <a:xfrm>
            <a:off x="5159906" y="1281550"/>
            <a:ext cx="459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thu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2" name="Google Shape;1402;p45"/>
          <p:cNvSpPr txBox="1"/>
          <p:nvPr/>
        </p:nvSpPr>
        <p:spPr>
          <a:xfrm>
            <a:off x="5718613" y="1281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fri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3" name="Google Shape;1403;p45"/>
          <p:cNvSpPr txBox="1"/>
          <p:nvPr/>
        </p:nvSpPr>
        <p:spPr>
          <a:xfrm>
            <a:off x="6254075" y="1281550"/>
            <a:ext cx="414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sat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4" name="Google Shape;1404;p45"/>
          <p:cNvSpPr txBox="1"/>
          <p:nvPr/>
        </p:nvSpPr>
        <p:spPr>
          <a:xfrm>
            <a:off x="6772018" y="1281550"/>
            <a:ext cx="4593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sun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5" name="Google Shape;1405;p45"/>
          <p:cNvSpPr txBox="1"/>
          <p:nvPr/>
        </p:nvSpPr>
        <p:spPr>
          <a:xfrm>
            <a:off x="3523350" y="1288525"/>
            <a:ext cx="520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AF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mon</a:t>
            </a:r>
            <a:endParaRPr sz="1200">
              <a:solidFill>
                <a:srgbClr val="FFFAF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06" name="Google Shape;1406;p45">
            <a:hlinkClick r:id="" action="ppaction://noaction"/>
          </p:cNvPr>
          <p:cNvSpPr/>
          <p:nvPr/>
        </p:nvSpPr>
        <p:spPr>
          <a:xfrm>
            <a:off x="285750" y="247650"/>
            <a:ext cx="43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7" name="Google Shape;1407;p45"/>
          <p:cNvGrpSpPr/>
          <p:nvPr/>
        </p:nvGrpSpPr>
        <p:grpSpPr>
          <a:xfrm>
            <a:off x="342900" y="4162614"/>
            <a:ext cx="278848" cy="132251"/>
            <a:chOff x="395425" y="661226"/>
            <a:chExt cx="278848" cy="132251"/>
          </a:xfrm>
        </p:grpSpPr>
        <p:sp>
          <p:nvSpPr>
            <p:cNvPr id="1408" name="Google Shape;1408;p4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45"/>
          <p:cNvGrpSpPr/>
          <p:nvPr/>
        </p:nvGrpSpPr>
        <p:grpSpPr>
          <a:xfrm flipH="1">
            <a:off x="342900" y="4429314"/>
            <a:ext cx="278848" cy="132251"/>
            <a:chOff x="395425" y="661226"/>
            <a:chExt cx="278848" cy="132251"/>
          </a:xfrm>
        </p:grpSpPr>
        <p:sp>
          <p:nvSpPr>
            <p:cNvPr id="1411" name="Google Shape;1411;p4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3" name="Google Shape;1413;p45">
            <a:hlinkClick r:id="" action="ppaction://hlinkshowjump?jump=nextslide"/>
          </p:cNvPr>
          <p:cNvSpPr/>
          <p:nvPr/>
        </p:nvSpPr>
        <p:spPr>
          <a:xfrm>
            <a:off x="342975" y="41387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5">
            <a:hlinkClick r:id="" action="ppaction://hlinkshowjump?jump=previousslide"/>
          </p:cNvPr>
          <p:cNvSpPr/>
          <p:nvPr/>
        </p:nvSpPr>
        <p:spPr>
          <a:xfrm>
            <a:off x="342975" y="4405450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57E5E3-0B98-02D1-3593-5F3C273056C9}"/>
              </a:ext>
            </a:extLst>
          </p:cNvPr>
          <p:cNvSpPr/>
          <p:nvPr/>
        </p:nvSpPr>
        <p:spPr>
          <a:xfrm>
            <a:off x="3579717" y="2557184"/>
            <a:ext cx="392247" cy="412108"/>
          </a:xfrm>
          <a:custGeom>
            <a:avLst/>
            <a:gdLst>
              <a:gd name="connsiteX0" fmla="*/ 25632 w 392247"/>
              <a:gd name="connsiteY0" fmla="*/ 107639 h 412108"/>
              <a:gd name="connsiteX1" fmla="*/ 156260 w 392247"/>
              <a:gd name="connsiteY1" fmla="*/ 3136 h 412108"/>
              <a:gd name="connsiteX2" fmla="*/ 332609 w 392247"/>
              <a:gd name="connsiteY2" fmla="*/ 42325 h 412108"/>
              <a:gd name="connsiteX3" fmla="*/ 384860 w 392247"/>
              <a:gd name="connsiteY3" fmla="*/ 192547 h 412108"/>
              <a:gd name="connsiteX4" fmla="*/ 365266 w 392247"/>
              <a:gd name="connsiteY4" fmla="*/ 368896 h 412108"/>
              <a:gd name="connsiteX5" fmla="*/ 143197 w 392247"/>
              <a:gd name="connsiteY5" fmla="*/ 408085 h 412108"/>
              <a:gd name="connsiteX6" fmla="*/ 12569 w 392247"/>
              <a:gd name="connsiteY6" fmla="*/ 297050 h 412108"/>
              <a:gd name="connsiteX7" fmla="*/ 12569 w 392247"/>
              <a:gd name="connsiteY7" fmla="*/ 159890 h 412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247" h="412108">
                <a:moveTo>
                  <a:pt x="25632" y="107639"/>
                </a:moveTo>
                <a:cubicBezTo>
                  <a:pt x="65364" y="60830"/>
                  <a:pt x="105097" y="14022"/>
                  <a:pt x="156260" y="3136"/>
                </a:cubicBezTo>
                <a:cubicBezTo>
                  <a:pt x="207423" y="-7750"/>
                  <a:pt x="294509" y="10757"/>
                  <a:pt x="332609" y="42325"/>
                </a:cubicBezTo>
                <a:cubicBezTo>
                  <a:pt x="370709" y="73893"/>
                  <a:pt x="379417" y="138119"/>
                  <a:pt x="384860" y="192547"/>
                </a:cubicBezTo>
                <a:cubicBezTo>
                  <a:pt x="390303" y="246975"/>
                  <a:pt x="405543" y="332973"/>
                  <a:pt x="365266" y="368896"/>
                </a:cubicBezTo>
                <a:cubicBezTo>
                  <a:pt x="324989" y="404819"/>
                  <a:pt x="201980" y="420059"/>
                  <a:pt x="143197" y="408085"/>
                </a:cubicBezTo>
                <a:cubicBezTo>
                  <a:pt x="84414" y="396111"/>
                  <a:pt x="34340" y="338416"/>
                  <a:pt x="12569" y="297050"/>
                </a:cubicBezTo>
                <a:cubicBezTo>
                  <a:pt x="-9202" y="255684"/>
                  <a:pt x="1683" y="207787"/>
                  <a:pt x="12569" y="15989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176F54-E4C5-176E-7DC7-081A7C38AEDE}"/>
              </a:ext>
            </a:extLst>
          </p:cNvPr>
          <p:cNvSpPr/>
          <p:nvPr/>
        </p:nvSpPr>
        <p:spPr>
          <a:xfrm>
            <a:off x="2533692" y="644197"/>
            <a:ext cx="5034386" cy="3557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D319A-C7F3-3ED2-31F8-438DFF633671}"/>
              </a:ext>
            </a:extLst>
          </p:cNvPr>
          <p:cNvGrpSpPr/>
          <p:nvPr/>
        </p:nvGrpSpPr>
        <p:grpSpPr>
          <a:xfrm>
            <a:off x="2725541" y="758750"/>
            <a:ext cx="4534974" cy="3315425"/>
            <a:chOff x="2713833" y="756342"/>
            <a:chExt cx="4534974" cy="33154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A8825D-3D5D-BEA8-2EF6-C6493FB07030}"/>
                </a:ext>
              </a:extLst>
            </p:cNvPr>
            <p:cNvSpPr/>
            <p:nvPr/>
          </p:nvSpPr>
          <p:spPr>
            <a:xfrm>
              <a:off x="2770291" y="756342"/>
              <a:ext cx="4478516" cy="3240919"/>
            </a:xfrm>
            <a:prstGeom prst="rect">
              <a:avLst/>
            </a:prstGeom>
            <a:solidFill>
              <a:srgbClr val="FFFAF7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D426D9-ABB9-20D3-8866-8DAF5D6F25AC}"/>
                </a:ext>
              </a:extLst>
            </p:cNvPr>
            <p:cNvSpPr/>
            <p:nvPr/>
          </p:nvSpPr>
          <p:spPr>
            <a:xfrm>
              <a:off x="2789811" y="793839"/>
              <a:ext cx="4426192" cy="3240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F745E-8019-EA92-0122-8978CFEE3245}"/>
                </a:ext>
              </a:extLst>
            </p:cNvPr>
            <p:cNvSpPr/>
            <p:nvPr/>
          </p:nvSpPr>
          <p:spPr>
            <a:xfrm>
              <a:off x="2713833" y="830848"/>
              <a:ext cx="4526128" cy="3240919"/>
            </a:xfrm>
            <a:prstGeom prst="rect">
              <a:avLst/>
            </a:prstGeom>
            <a:solidFill>
              <a:srgbClr val="FFFAF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30157-16B2-E5BB-0ED2-758A200E1DF7}"/>
              </a:ext>
            </a:extLst>
          </p:cNvPr>
          <p:cNvSpPr/>
          <p:nvPr/>
        </p:nvSpPr>
        <p:spPr>
          <a:xfrm>
            <a:off x="3251663" y="1679341"/>
            <a:ext cx="378021" cy="378021"/>
          </a:xfrm>
          <a:prstGeom prst="rect">
            <a:avLst/>
          </a:prstGeom>
          <a:solidFill>
            <a:schemeClr val="accent1">
              <a:lumMod val="20000"/>
              <a:lumOff val="80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706" name="Google Shape;1706;p51"/>
          <p:cNvGrpSpPr/>
          <p:nvPr/>
        </p:nvGrpSpPr>
        <p:grpSpPr>
          <a:xfrm>
            <a:off x="7339895" y="2721190"/>
            <a:ext cx="1084104" cy="1876736"/>
            <a:chOff x="7188870" y="2700291"/>
            <a:chExt cx="1084104" cy="1876736"/>
          </a:xfrm>
        </p:grpSpPr>
        <p:sp>
          <p:nvSpPr>
            <p:cNvPr id="1707" name="Google Shape;1707;p51"/>
            <p:cNvSpPr/>
            <p:nvPr/>
          </p:nvSpPr>
          <p:spPr>
            <a:xfrm>
              <a:off x="7985859" y="3522602"/>
              <a:ext cx="61619" cy="31504"/>
            </a:xfrm>
            <a:custGeom>
              <a:avLst/>
              <a:gdLst/>
              <a:ahLst/>
              <a:cxnLst/>
              <a:rect l="l" t="t" r="r" b="b"/>
              <a:pathLst>
                <a:path w="2453" h="1309" extrusionOk="0">
                  <a:moveTo>
                    <a:pt x="2398" y="0"/>
                  </a:moveTo>
                  <a:lnTo>
                    <a:pt x="1745" y="164"/>
                  </a:lnTo>
                  <a:lnTo>
                    <a:pt x="1145" y="436"/>
                  </a:lnTo>
                  <a:lnTo>
                    <a:pt x="546" y="818"/>
                  </a:lnTo>
                  <a:lnTo>
                    <a:pt x="1" y="1254"/>
                  </a:lnTo>
                  <a:lnTo>
                    <a:pt x="55" y="1308"/>
                  </a:lnTo>
                  <a:lnTo>
                    <a:pt x="600" y="927"/>
                  </a:lnTo>
                  <a:lnTo>
                    <a:pt x="1200" y="600"/>
                  </a:lnTo>
                  <a:lnTo>
                    <a:pt x="1745" y="273"/>
                  </a:lnTo>
                  <a:lnTo>
                    <a:pt x="2398" y="5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7188870" y="4313392"/>
              <a:ext cx="1048534" cy="263635"/>
            </a:xfrm>
            <a:custGeom>
              <a:avLst/>
              <a:gdLst/>
              <a:ahLst/>
              <a:cxnLst/>
              <a:rect l="l" t="t" r="r" b="b"/>
              <a:pathLst>
                <a:path w="41741" h="10954" extrusionOk="0">
                  <a:moveTo>
                    <a:pt x="20870" y="0"/>
                  </a:moveTo>
                  <a:lnTo>
                    <a:pt x="18745" y="55"/>
                  </a:lnTo>
                  <a:lnTo>
                    <a:pt x="16674" y="109"/>
                  </a:lnTo>
                  <a:lnTo>
                    <a:pt x="14658" y="273"/>
                  </a:lnTo>
                  <a:lnTo>
                    <a:pt x="12751" y="436"/>
                  </a:lnTo>
                  <a:lnTo>
                    <a:pt x="10898" y="709"/>
                  </a:lnTo>
                  <a:lnTo>
                    <a:pt x="9209" y="981"/>
                  </a:lnTo>
                  <a:lnTo>
                    <a:pt x="7574" y="1254"/>
                  </a:lnTo>
                  <a:lnTo>
                    <a:pt x="6103" y="1635"/>
                  </a:lnTo>
                  <a:lnTo>
                    <a:pt x="4741" y="2017"/>
                  </a:lnTo>
                  <a:lnTo>
                    <a:pt x="3542" y="2452"/>
                  </a:lnTo>
                  <a:lnTo>
                    <a:pt x="2507" y="2888"/>
                  </a:lnTo>
                  <a:lnTo>
                    <a:pt x="1635" y="3379"/>
                  </a:lnTo>
                  <a:lnTo>
                    <a:pt x="927" y="3869"/>
                  </a:lnTo>
                  <a:lnTo>
                    <a:pt x="654" y="4142"/>
                  </a:lnTo>
                  <a:lnTo>
                    <a:pt x="382" y="4360"/>
                  </a:lnTo>
                  <a:lnTo>
                    <a:pt x="218" y="4632"/>
                  </a:lnTo>
                  <a:lnTo>
                    <a:pt x="109" y="4905"/>
                  </a:lnTo>
                  <a:lnTo>
                    <a:pt x="0" y="5177"/>
                  </a:lnTo>
                  <a:lnTo>
                    <a:pt x="0" y="5504"/>
                  </a:lnTo>
                  <a:lnTo>
                    <a:pt x="0" y="5776"/>
                  </a:lnTo>
                  <a:lnTo>
                    <a:pt x="109" y="6049"/>
                  </a:lnTo>
                  <a:lnTo>
                    <a:pt x="218" y="6321"/>
                  </a:lnTo>
                  <a:lnTo>
                    <a:pt x="382" y="6594"/>
                  </a:lnTo>
                  <a:lnTo>
                    <a:pt x="654" y="6866"/>
                  </a:lnTo>
                  <a:lnTo>
                    <a:pt x="927" y="7084"/>
                  </a:lnTo>
                  <a:lnTo>
                    <a:pt x="1635" y="7629"/>
                  </a:lnTo>
                  <a:lnTo>
                    <a:pt x="2507" y="8065"/>
                  </a:lnTo>
                  <a:lnTo>
                    <a:pt x="3542" y="8555"/>
                  </a:lnTo>
                  <a:lnTo>
                    <a:pt x="4741" y="8937"/>
                  </a:lnTo>
                  <a:lnTo>
                    <a:pt x="6103" y="9318"/>
                  </a:lnTo>
                  <a:lnTo>
                    <a:pt x="7574" y="9700"/>
                  </a:lnTo>
                  <a:lnTo>
                    <a:pt x="9209" y="10027"/>
                  </a:lnTo>
                  <a:lnTo>
                    <a:pt x="10898" y="10299"/>
                  </a:lnTo>
                  <a:lnTo>
                    <a:pt x="12751" y="10517"/>
                  </a:lnTo>
                  <a:lnTo>
                    <a:pt x="14658" y="10681"/>
                  </a:lnTo>
                  <a:lnTo>
                    <a:pt x="16674" y="10844"/>
                  </a:lnTo>
                  <a:lnTo>
                    <a:pt x="18745" y="10899"/>
                  </a:lnTo>
                  <a:lnTo>
                    <a:pt x="20870" y="10953"/>
                  </a:lnTo>
                  <a:lnTo>
                    <a:pt x="22995" y="10899"/>
                  </a:lnTo>
                  <a:lnTo>
                    <a:pt x="25066" y="10844"/>
                  </a:lnTo>
                  <a:lnTo>
                    <a:pt x="27082" y="10681"/>
                  </a:lnTo>
                  <a:lnTo>
                    <a:pt x="28989" y="10517"/>
                  </a:lnTo>
                  <a:lnTo>
                    <a:pt x="30842" y="10299"/>
                  </a:lnTo>
                  <a:lnTo>
                    <a:pt x="32531" y="10027"/>
                  </a:lnTo>
                  <a:lnTo>
                    <a:pt x="34166" y="9700"/>
                  </a:lnTo>
                  <a:lnTo>
                    <a:pt x="35637" y="9318"/>
                  </a:lnTo>
                  <a:lnTo>
                    <a:pt x="37000" y="8937"/>
                  </a:lnTo>
                  <a:lnTo>
                    <a:pt x="38198" y="8555"/>
                  </a:lnTo>
                  <a:lnTo>
                    <a:pt x="39234" y="8065"/>
                  </a:lnTo>
                  <a:lnTo>
                    <a:pt x="40106" y="7629"/>
                  </a:lnTo>
                  <a:lnTo>
                    <a:pt x="40814" y="7084"/>
                  </a:lnTo>
                  <a:lnTo>
                    <a:pt x="41086" y="6866"/>
                  </a:lnTo>
                  <a:lnTo>
                    <a:pt x="41359" y="6594"/>
                  </a:lnTo>
                  <a:lnTo>
                    <a:pt x="41522" y="6321"/>
                  </a:lnTo>
                  <a:lnTo>
                    <a:pt x="41631" y="6049"/>
                  </a:lnTo>
                  <a:lnTo>
                    <a:pt x="41740" y="5776"/>
                  </a:lnTo>
                  <a:lnTo>
                    <a:pt x="41740" y="5504"/>
                  </a:lnTo>
                  <a:lnTo>
                    <a:pt x="41740" y="5177"/>
                  </a:lnTo>
                  <a:lnTo>
                    <a:pt x="41631" y="4905"/>
                  </a:lnTo>
                  <a:lnTo>
                    <a:pt x="41522" y="4632"/>
                  </a:lnTo>
                  <a:lnTo>
                    <a:pt x="41359" y="4360"/>
                  </a:lnTo>
                  <a:lnTo>
                    <a:pt x="41086" y="4142"/>
                  </a:lnTo>
                  <a:lnTo>
                    <a:pt x="40814" y="3869"/>
                  </a:lnTo>
                  <a:lnTo>
                    <a:pt x="40106" y="3379"/>
                  </a:lnTo>
                  <a:lnTo>
                    <a:pt x="39234" y="2888"/>
                  </a:lnTo>
                  <a:lnTo>
                    <a:pt x="38198" y="2452"/>
                  </a:lnTo>
                  <a:lnTo>
                    <a:pt x="37000" y="2017"/>
                  </a:lnTo>
                  <a:lnTo>
                    <a:pt x="35637" y="1635"/>
                  </a:lnTo>
                  <a:lnTo>
                    <a:pt x="34166" y="1254"/>
                  </a:lnTo>
                  <a:lnTo>
                    <a:pt x="32531" y="981"/>
                  </a:lnTo>
                  <a:lnTo>
                    <a:pt x="30842" y="709"/>
                  </a:lnTo>
                  <a:lnTo>
                    <a:pt x="28989" y="436"/>
                  </a:lnTo>
                  <a:lnTo>
                    <a:pt x="27082" y="273"/>
                  </a:lnTo>
                  <a:lnTo>
                    <a:pt x="25066" y="109"/>
                  </a:lnTo>
                  <a:lnTo>
                    <a:pt x="22995" y="55"/>
                  </a:lnTo>
                  <a:lnTo>
                    <a:pt x="2087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7780195" y="3327178"/>
              <a:ext cx="492779" cy="325272"/>
            </a:xfrm>
            <a:custGeom>
              <a:avLst/>
              <a:gdLst/>
              <a:ahLst/>
              <a:cxnLst/>
              <a:rect l="l" t="t" r="r" b="b"/>
              <a:pathLst>
                <a:path w="19617" h="13515" extrusionOk="0">
                  <a:moveTo>
                    <a:pt x="11062" y="0"/>
                  </a:moveTo>
                  <a:lnTo>
                    <a:pt x="10027" y="55"/>
                  </a:lnTo>
                  <a:lnTo>
                    <a:pt x="8991" y="273"/>
                  </a:lnTo>
                  <a:lnTo>
                    <a:pt x="7956" y="545"/>
                  </a:lnTo>
                  <a:lnTo>
                    <a:pt x="7030" y="872"/>
                  </a:lnTo>
                  <a:lnTo>
                    <a:pt x="6049" y="1363"/>
                  </a:lnTo>
                  <a:lnTo>
                    <a:pt x="5177" y="1962"/>
                  </a:lnTo>
                  <a:lnTo>
                    <a:pt x="4305" y="2616"/>
                  </a:lnTo>
                  <a:lnTo>
                    <a:pt x="3433" y="3379"/>
                  </a:lnTo>
                  <a:lnTo>
                    <a:pt x="2670" y="4196"/>
                  </a:lnTo>
                  <a:lnTo>
                    <a:pt x="1907" y="5123"/>
                  </a:lnTo>
                  <a:lnTo>
                    <a:pt x="1254" y="6158"/>
                  </a:lnTo>
                  <a:lnTo>
                    <a:pt x="600" y="7248"/>
                  </a:lnTo>
                  <a:lnTo>
                    <a:pt x="0" y="8392"/>
                  </a:lnTo>
                  <a:lnTo>
                    <a:pt x="491" y="8120"/>
                  </a:lnTo>
                  <a:lnTo>
                    <a:pt x="1090" y="7847"/>
                  </a:lnTo>
                  <a:lnTo>
                    <a:pt x="1853" y="7520"/>
                  </a:lnTo>
                  <a:lnTo>
                    <a:pt x="2725" y="7302"/>
                  </a:lnTo>
                  <a:lnTo>
                    <a:pt x="3161" y="7248"/>
                  </a:lnTo>
                  <a:lnTo>
                    <a:pt x="3651" y="7193"/>
                  </a:lnTo>
                  <a:lnTo>
                    <a:pt x="4087" y="7193"/>
                  </a:lnTo>
                  <a:lnTo>
                    <a:pt x="4578" y="7302"/>
                  </a:lnTo>
                  <a:lnTo>
                    <a:pt x="5013" y="7411"/>
                  </a:lnTo>
                  <a:lnTo>
                    <a:pt x="5504" y="7629"/>
                  </a:lnTo>
                  <a:lnTo>
                    <a:pt x="5940" y="7902"/>
                  </a:lnTo>
                  <a:lnTo>
                    <a:pt x="6485" y="8338"/>
                  </a:lnTo>
                  <a:lnTo>
                    <a:pt x="7629" y="9318"/>
                  </a:lnTo>
                  <a:lnTo>
                    <a:pt x="8937" y="10517"/>
                  </a:lnTo>
                  <a:lnTo>
                    <a:pt x="9645" y="11117"/>
                  </a:lnTo>
                  <a:lnTo>
                    <a:pt x="10354" y="11661"/>
                  </a:lnTo>
                  <a:lnTo>
                    <a:pt x="11116" y="12206"/>
                  </a:lnTo>
                  <a:lnTo>
                    <a:pt x="11879" y="12642"/>
                  </a:lnTo>
                  <a:lnTo>
                    <a:pt x="12697" y="13024"/>
                  </a:lnTo>
                  <a:lnTo>
                    <a:pt x="13514" y="13351"/>
                  </a:lnTo>
                  <a:lnTo>
                    <a:pt x="13895" y="13460"/>
                  </a:lnTo>
                  <a:lnTo>
                    <a:pt x="14331" y="13514"/>
                  </a:lnTo>
                  <a:lnTo>
                    <a:pt x="15585" y="13514"/>
                  </a:lnTo>
                  <a:lnTo>
                    <a:pt x="15966" y="13405"/>
                  </a:lnTo>
                  <a:lnTo>
                    <a:pt x="16402" y="13296"/>
                  </a:lnTo>
                  <a:lnTo>
                    <a:pt x="16838" y="13078"/>
                  </a:lnTo>
                  <a:lnTo>
                    <a:pt x="17219" y="12860"/>
                  </a:lnTo>
                  <a:lnTo>
                    <a:pt x="17601" y="12588"/>
                  </a:lnTo>
                  <a:lnTo>
                    <a:pt x="17928" y="12315"/>
                  </a:lnTo>
                  <a:lnTo>
                    <a:pt x="18255" y="11988"/>
                  </a:lnTo>
                  <a:lnTo>
                    <a:pt x="18527" y="11661"/>
                  </a:lnTo>
                  <a:lnTo>
                    <a:pt x="18800" y="11280"/>
                  </a:lnTo>
                  <a:lnTo>
                    <a:pt x="19018" y="10899"/>
                  </a:lnTo>
                  <a:lnTo>
                    <a:pt x="19181" y="10463"/>
                  </a:lnTo>
                  <a:lnTo>
                    <a:pt x="19345" y="10027"/>
                  </a:lnTo>
                  <a:lnTo>
                    <a:pt x="19454" y="9591"/>
                  </a:lnTo>
                  <a:lnTo>
                    <a:pt x="19617" y="8664"/>
                  </a:lnTo>
                  <a:lnTo>
                    <a:pt x="19617" y="7684"/>
                  </a:lnTo>
                  <a:lnTo>
                    <a:pt x="19508" y="6648"/>
                  </a:lnTo>
                  <a:lnTo>
                    <a:pt x="19290" y="5668"/>
                  </a:lnTo>
                  <a:lnTo>
                    <a:pt x="18963" y="4741"/>
                  </a:lnTo>
                  <a:lnTo>
                    <a:pt x="18745" y="4251"/>
                  </a:lnTo>
                  <a:lnTo>
                    <a:pt x="18527" y="3815"/>
                  </a:lnTo>
                  <a:lnTo>
                    <a:pt x="18255" y="3379"/>
                  </a:lnTo>
                  <a:lnTo>
                    <a:pt x="17928" y="2943"/>
                  </a:lnTo>
                  <a:lnTo>
                    <a:pt x="17601" y="2562"/>
                  </a:lnTo>
                  <a:lnTo>
                    <a:pt x="17219" y="2180"/>
                  </a:lnTo>
                  <a:lnTo>
                    <a:pt x="16838" y="1799"/>
                  </a:lnTo>
                  <a:lnTo>
                    <a:pt x="16402" y="1472"/>
                  </a:lnTo>
                  <a:lnTo>
                    <a:pt x="15912" y="1199"/>
                  </a:lnTo>
                  <a:lnTo>
                    <a:pt x="15421" y="927"/>
                  </a:lnTo>
                  <a:lnTo>
                    <a:pt x="14931" y="709"/>
                  </a:lnTo>
                  <a:lnTo>
                    <a:pt x="14386" y="491"/>
                  </a:lnTo>
                  <a:lnTo>
                    <a:pt x="13242" y="218"/>
                  </a:lnTo>
                  <a:lnTo>
                    <a:pt x="12152" y="55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7704910" y="3365204"/>
              <a:ext cx="492779" cy="632157"/>
            </a:xfrm>
            <a:custGeom>
              <a:avLst/>
              <a:gdLst/>
              <a:ahLst/>
              <a:cxnLst/>
              <a:rect l="l" t="t" r="r" b="b"/>
              <a:pathLst>
                <a:path w="19617" h="26266" extrusionOk="0">
                  <a:moveTo>
                    <a:pt x="14277" y="1"/>
                  </a:moveTo>
                  <a:lnTo>
                    <a:pt x="13242" y="110"/>
                  </a:lnTo>
                  <a:lnTo>
                    <a:pt x="12152" y="273"/>
                  </a:lnTo>
                  <a:lnTo>
                    <a:pt x="11334" y="491"/>
                  </a:lnTo>
                  <a:lnTo>
                    <a:pt x="10572" y="873"/>
                  </a:lnTo>
                  <a:lnTo>
                    <a:pt x="9863" y="1363"/>
                  </a:lnTo>
                  <a:lnTo>
                    <a:pt x="9209" y="1908"/>
                  </a:lnTo>
                  <a:lnTo>
                    <a:pt x="8555" y="2126"/>
                  </a:lnTo>
                  <a:lnTo>
                    <a:pt x="7901" y="2398"/>
                  </a:lnTo>
                  <a:lnTo>
                    <a:pt x="7248" y="2725"/>
                  </a:lnTo>
                  <a:lnTo>
                    <a:pt x="6648" y="3052"/>
                  </a:lnTo>
                  <a:lnTo>
                    <a:pt x="5885" y="3597"/>
                  </a:lnTo>
                  <a:lnTo>
                    <a:pt x="5122" y="4196"/>
                  </a:lnTo>
                  <a:lnTo>
                    <a:pt x="4469" y="4850"/>
                  </a:lnTo>
                  <a:lnTo>
                    <a:pt x="3815" y="5504"/>
                  </a:lnTo>
                  <a:lnTo>
                    <a:pt x="3215" y="6267"/>
                  </a:lnTo>
                  <a:lnTo>
                    <a:pt x="2670" y="7030"/>
                  </a:lnTo>
                  <a:lnTo>
                    <a:pt x="2234" y="7902"/>
                  </a:lnTo>
                  <a:lnTo>
                    <a:pt x="1799" y="8774"/>
                  </a:lnTo>
                  <a:lnTo>
                    <a:pt x="1417" y="9755"/>
                  </a:lnTo>
                  <a:lnTo>
                    <a:pt x="1090" y="10735"/>
                  </a:lnTo>
                  <a:lnTo>
                    <a:pt x="872" y="11771"/>
                  </a:lnTo>
                  <a:lnTo>
                    <a:pt x="654" y="12752"/>
                  </a:lnTo>
                  <a:lnTo>
                    <a:pt x="491" y="13787"/>
                  </a:lnTo>
                  <a:lnTo>
                    <a:pt x="382" y="14877"/>
                  </a:lnTo>
                  <a:lnTo>
                    <a:pt x="273" y="16947"/>
                  </a:lnTo>
                  <a:lnTo>
                    <a:pt x="109" y="21579"/>
                  </a:lnTo>
                  <a:lnTo>
                    <a:pt x="55" y="22723"/>
                  </a:lnTo>
                  <a:lnTo>
                    <a:pt x="55" y="23922"/>
                  </a:lnTo>
                  <a:lnTo>
                    <a:pt x="0" y="25012"/>
                  </a:lnTo>
                  <a:lnTo>
                    <a:pt x="55" y="26102"/>
                  </a:lnTo>
                  <a:lnTo>
                    <a:pt x="109" y="26211"/>
                  </a:lnTo>
                  <a:lnTo>
                    <a:pt x="164" y="26265"/>
                  </a:lnTo>
                  <a:lnTo>
                    <a:pt x="273" y="26265"/>
                  </a:lnTo>
                  <a:lnTo>
                    <a:pt x="382" y="26211"/>
                  </a:lnTo>
                  <a:lnTo>
                    <a:pt x="491" y="26102"/>
                  </a:lnTo>
                  <a:lnTo>
                    <a:pt x="654" y="23595"/>
                  </a:lnTo>
                  <a:lnTo>
                    <a:pt x="763" y="21143"/>
                  </a:lnTo>
                  <a:lnTo>
                    <a:pt x="1036" y="16239"/>
                  </a:lnTo>
                  <a:lnTo>
                    <a:pt x="1090" y="15258"/>
                  </a:lnTo>
                  <a:lnTo>
                    <a:pt x="1199" y="14277"/>
                  </a:lnTo>
                  <a:lnTo>
                    <a:pt x="1363" y="13296"/>
                  </a:lnTo>
                  <a:lnTo>
                    <a:pt x="1526" y="12370"/>
                  </a:lnTo>
                  <a:lnTo>
                    <a:pt x="1799" y="11444"/>
                  </a:lnTo>
                  <a:lnTo>
                    <a:pt x="2071" y="10517"/>
                  </a:lnTo>
                  <a:lnTo>
                    <a:pt x="2398" y="9591"/>
                  </a:lnTo>
                  <a:lnTo>
                    <a:pt x="2779" y="8665"/>
                  </a:lnTo>
                  <a:lnTo>
                    <a:pt x="3161" y="7847"/>
                  </a:lnTo>
                  <a:lnTo>
                    <a:pt x="3651" y="7084"/>
                  </a:lnTo>
                  <a:lnTo>
                    <a:pt x="4142" y="6376"/>
                  </a:lnTo>
                  <a:lnTo>
                    <a:pt x="4741" y="5668"/>
                  </a:lnTo>
                  <a:lnTo>
                    <a:pt x="5340" y="5014"/>
                  </a:lnTo>
                  <a:lnTo>
                    <a:pt x="5994" y="4469"/>
                  </a:lnTo>
                  <a:lnTo>
                    <a:pt x="6703" y="3924"/>
                  </a:lnTo>
                  <a:lnTo>
                    <a:pt x="7466" y="3434"/>
                  </a:lnTo>
                  <a:lnTo>
                    <a:pt x="8283" y="2998"/>
                  </a:lnTo>
                  <a:lnTo>
                    <a:pt x="9155" y="2616"/>
                  </a:lnTo>
                  <a:lnTo>
                    <a:pt x="10081" y="2398"/>
                  </a:lnTo>
                  <a:lnTo>
                    <a:pt x="11007" y="2180"/>
                  </a:lnTo>
                  <a:lnTo>
                    <a:pt x="11062" y="2780"/>
                  </a:lnTo>
                  <a:lnTo>
                    <a:pt x="11225" y="3325"/>
                  </a:lnTo>
                  <a:lnTo>
                    <a:pt x="11389" y="3924"/>
                  </a:lnTo>
                  <a:lnTo>
                    <a:pt x="11552" y="4414"/>
                  </a:lnTo>
                  <a:lnTo>
                    <a:pt x="12043" y="5559"/>
                  </a:lnTo>
                  <a:lnTo>
                    <a:pt x="12588" y="6594"/>
                  </a:lnTo>
                  <a:lnTo>
                    <a:pt x="12642" y="6649"/>
                  </a:lnTo>
                  <a:lnTo>
                    <a:pt x="12697" y="6594"/>
                  </a:lnTo>
                  <a:lnTo>
                    <a:pt x="12370" y="6049"/>
                  </a:lnTo>
                  <a:lnTo>
                    <a:pt x="12152" y="5559"/>
                  </a:lnTo>
                  <a:lnTo>
                    <a:pt x="11934" y="4959"/>
                  </a:lnTo>
                  <a:lnTo>
                    <a:pt x="11770" y="4414"/>
                  </a:lnTo>
                  <a:lnTo>
                    <a:pt x="11498" y="3270"/>
                  </a:lnTo>
                  <a:lnTo>
                    <a:pt x="11280" y="2126"/>
                  </a:lnTo>
                  <a:lnTo>
                    <a:pt x="11825" y="2071"/>
                  </a:lnTo>
                  <a:lnTo>
                    <a:pt x="12315" y="2071"/>
                  </a:lnTo>
                  <a:lnTo>
                    <a:pt x="12860" y="2126"/>
                  </a:lnTo>
                  <a:lnTo>
                    <a:pt x="13405" y="2180"/>
                  </a:lnTo>
                  <a:lnTo>
                    <a:pt x="13405" y="2507"/>
                  </a:lnTo>
                  <a:lnTo>
                    <a:pt x="13460" y="2780"/>
                  </a:lnTo>
                  <a:lnTo>
                    <a:pt x="13623" y="3870"/>
                  </a:lnTo>
                  <a:lnTo>
                    <a:pt x="13841" y="4796"/>
                  </a:lnTo>
                  <a:lnTo>
                    <a:pt x="14113" y="5777"/>
                  </a:lnTo>
                  <a:lnTo>
                    <a:pt x="14495" y="6703"/>
                  </a:lnTo>
                  <a:lnTo>
                    <a:pt x="14931" y="7575"/>
                  </a:lnTo>
                  <a:lnTo>
                    <a:pt x="15203" y="8011"/>
                  </a:lnTo>
                  <a:lnTo>
                    <a:pt x="15476" y="8447"/>
                  </a:lnTo>
                  <a:lnTo>
                    <a:pt x="16075" y="9319"/>
                  </a:lnTo>
                  <a:lnTo>
                    <a:pt x="16130" y="9319"/>
                  </a:lnTo>
                  <a:lnTo>
                    <a:pt x="16130" y="9264"/>
                  </a:lnTo>
                  <a:lnTo>
                    <a:pt x="15585" y="8392"/>
                  </a:lnTo>
                  <a:lnTo>
                    <a:pt x="15094" y="7520"/>
                  </a:lnTo>
                  <a:lnTo>
                    <a:pt x="14713" y="6594"/>
                  </a:lnTo>
                  <a:lnTo>
                    <a:pt x="14386" y="5668"/>
                  </a:lnTo>
                  <a:lnTo>
                    <a:pt x="14113" y="4741"/>
                  </a:lnTo>
                  <a:lnTo>
                    <a:pt x="13895" y="3815"/>
                  </a:lnTo>
                  <a:lnTo>
                    <a:pt x="13732" y="2889"/>
                  </a:lnTo>
                  <a:lnTo>
                    <a:pt x="13732" y="2562"/>
                  </a:lnTo>
                  <a:lnTo>
                    <a:pt x="13678" y="2235"/>
                  </a:lnTo>
                  <a:lnTo>
                    <a:pt x="14059" y="2344"/>
                  </a:lnTo>
                  <a:lnTo>
                    <a:pt x="14876" y="2562"/>
                  </a:lnTo>
                  <a:lnTo>
                    <a:pt x="15639" y="2889"/>
                  </a:lnTo>
                  <a:lnTo>
                    <a:pt x="16348" y="3325"/>
                  </a:lnTo>
                  <a:lnTo>
                    <a:pt x="17001" y="3815"/>
                  </a:lnTo>
                  <a:lnTo>
                    <a:pt x="17601" y="4360"/>
                  </a:lnTo>
                  <a:lnTo>
                    <a:pt x="18146" y="4959"/>
                  </a:lnTo>
                  <a:lnTo>
                    <a:pt x="18636" y="5668"/>
                  </a:lnTo>
                  <a:lnTo>
                    <a:pt x="19018" y="6431"/>
                  </a:lnTo>
                  <a:lnTo>
                    <a:pt x="19072" y="6431"/>
                  </a:lnTo>
                  <a:lnTo>
                    <a:pt x="19072" y="6376"/>
                  </a:lnTo>
                  <a:lnTo>
                    <a:pt x="18745" y="5722"/>
                  </a:lnTo>
                  <a:lnTo>
                    <a:pt x="18418" y="5123"/>
                  </a:lnTo>
                  <a:lnTo>
                    <a:pt x="17982" y="4578"/>
                  </a:lnTo>
                  <a:lnTo>
                    <a:pt x="17492" y="4033"/>
                  </a:lnTo>
                  <a:lnTo>
                    <a:pt x="17001" y="3543"/>
                  </a:lnTo>
                  <a:lnTo>
                    <a:pt x="16402" y="3107"/>
                  </a:lnTo>
                  <a:lnTo>
                    <a:pt x="15857" y="2725"/>
                  </a:lnTo>
                  <a:lnTo>
                    <a:pt x="15203" y="2398"/>
                  </a:lnTo>
                  <a:lnTo>
                    <a:pt x="15912" y="2398"/>
                  </a:lnTo>
                  <a:lnTo>
                    <a:pt x="16511" y="2453"/>
                  </a:lnTo>
                  <a:lnTo>
                    <a:pt x="17165" y="2562"/>
                  </a:lnTo>
                  <a:lnTo>
                    <a:pt x="17764" y="2780"/>
                  </a:lnTo>
                  <a:lnTo>
                    <a:pt x="18364" y="2943"/>
                  </a:lnTo>
                  <a:lnTo>
                    <a:pt x="18963" y="3216"/>
                  </a:lnTo>
                  <a:lnTo>
                    <a:pt x="19563" y="3543"/>
                  </a:lnTo>
                  <a:lnTo>
                    <a:pt x="19617" y="3488"/>
                  </a:lnTo>
                  <a:lnTo>
                    <a:pt x="19617" y="3434"/>
                  </a:lnTo>
                  <a:lnTo>
                    <a:pt x="19018" y="3107"/>
                  </a:lnTo>
                  <a:lnTo>
                    <a:pt x="18418" y="2834"/>
                  </a:lnTo>
                  <a:lnTo>
                    <a:pt x="17764" y="2562"/>
                  </a:lnTo>
                  <a:lnTo>
                    <a:pt x="17110" y="2344"/>
                  </a:lnTo>
                  <a:lnTo>
                    <a:pt x="16457" y="2235"/>
                  </a:lnTo>
                  <a:lnTo>
                    <a:pt x="15803" y="2126"/>
                  </a:lnTo>
                  <a:lnTo>
                    <a:pt x="15312" y="2180"/>
                  </a:lnTo>
                  <a:lnTo>
                    <a:pt x="14822" y="2235"/>
                  </a:lnTo>
                  <a:lnTo>
                    <a:pt x="14168" y="2017"/>
                  </a:lnTo>
                  <a:lnTo>
                    <a:pt x="13569" y="1799"/>
                  </a:lnTo>
                  <a:lnTo>
                    <a:pt x="12642" y="1635"/>
                  </a:lnTo>
                  <a:lnTo>
                    <a:pt x="11716" y="1581"/>
                  </a:lnTo>
                  <a:lnTo>
                    <a:pt x="10790" y="1635"/>
                  </a:lnTo>
                  <a:lnTo>
                    <a:pt x="9863" y="1744"/>
                  </a:lnTo>
                  <a:lnTo>
                    <a:pt x="9863" y="1744"/>
                  </a:lnTo>
                  <a:lnTo>
                    <a:pt x="10354" y="1472"/>
                  </a:lnTo>
                  <a:lnTo>
                    <a:pt x="10790" y="1145"/>
                  </a:lnTo>
                  <a:lnTo>
                    <a:pt x="11607" y="818"/>
                  </a:lnTo>
                  <a:lnTo>
                    <a:pt x="12424" y="546"/>
                  </a:lnTo>
                  <a:lnTo>
                    <a:pt x="13405" y="273"/>
                  </a:lnTo>
                  <a:lnTo>
                    <a:pt x="14386" y="164"/>
                  </a:lnTo>
                  <a:lnTo>
                    <a:pt x="15421" y="164"/>
                  </a:lnTo>
                  <a:lnTo>
                    <a:pt x="16402" y="219"/>
                  </a:lnTo>
                  <a:lnTo>
                    <a:pt x="16457" y="164"/>
                  </a:lnTo>
                  <a:lnTo>
                    <a:pt x="16402" y="164"/>
                  </a:lnTo>
                  <a:lnTo>
                    <a:pt x="15367" y="55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7881479" y="3375698"/>
              <a:ext cx="82168" cy="52491"/>
            </a:xfrm>
            <a:custGeom>
              <a:avLst/>
              <a:gdLst/>
              <a:ahLst/>
              <a:cxnLst/>
              <a:rect l="l" t="t" r="r" b="b"/>
              <a:pathLst>
                <a:path w="3271" h="2181" extrusionOk="0">
                  <a:moveTo>
                    <a:pt x="3216" y="1"/>
                  </a:moveTo>
                  <a:lnTo>
                    <a:pt x="2780" y="164"/>
                  </a:lnTo>
                  <a:lnTo>
                    <a:pt x="2344" y="382"/>
                  </a:lnTo>
                  <a:lnTo>
                    <a:pt x="1908" y="600"/>
                  </a:lnTo>
                  <a:lnTo>
                    <a:pt x="1526" y="818"/>
                  </a:lnTo>
                  <a:lnTo>
                    <a:pt x="709" y="1417"/>
                  </a:lnTo>
                  <a:lnTo>
                    <a:pt x="382" y="1744"/>
                  </a:lnTo>
                  <a:lnTo>
                    <a:pt x="55" y="2071"/>
                  </a:lnTo>
                  <a:lnTo>
                    <a:pt x="1" y="2126"/>
                  </a:lnTo>
                  <a:lnTo>
                    <a:pt x="55" y="2180"/>
                  </a:lnTo>
                  <a:lnTo>
                    <a:pt x="110" y="2180"/>
                  </a:lnTo>
                  <a:lnTo>
                    <a:pt x="491" y="1908"/>
                  </a:lnTo>
                  <a:lnTo>
                    <a:pt x="818" y="1581"/>
                  </a:lnTo>
                  <a:lnTo>
                    <a:pt x="1581" y="981"/>
                  </a:lnTo>
                  <a:lnTo>
                    <a:pt x="1962" y="655"/>
                  </a:lnTo>
                  <a:lnTo>
                    <a:pt x="2344" y="437"/>
                  </a:lnTo>
                  <a:lnTo>
                    <a:pt x="2780" y="219"/>
                  </a:lnTo>
                  <a:lnTo>
                    <a:pt x="3270" y="110"/>
                  </a:lnTo>
                  <a:lnTo>
                    <a:pt x="3270" y="55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8125143" y="3481932"/>
              <a:ext cx="62976" cy="97064"/>
            </a:xfrm>
            <a:custGeom>
              <a:avLst/>
              <a:gdLst/>
              <a:ahLst/>
              <a:cxnLst/>
              <a:rect l="l" t="t" r="r" b="b"/>
              <a:pathLst>
                <a:path w="2507" h="4033" extrusionOk="0">
                  <a:moveTo>
                    <a:pt x="0" y="0"/>
                  </a:moveTo>
                  <a:lnTo>
                    <a:pt x="0" y="55"/>
                  </a:lnTo>
                  <a:lnTo>
                    <a:pt x="708" y="981"/>
                  </a:lnTo>
                  <a:lnTo>
                    <a:pt x="1308" y="1962"/>
                  </a:lnTo>
                  <a:lnTo>
                    <a:pt x="1907" y="2997"/>
                  </a:lnTo>
                  <a:lnTo>
                    <a:pt x="2452" y="4033"/>
                  </a:lnTo>
                  <a:lnTo>
                    <a:pt x="2507" y="4033"/>
                  </a:lnTo>
                  <a:lnTo>
                    <a:pt x="2016" y="2943"/>
                  </a:lnTo>
                  <a:lnTo>
                    <a:pt x="1471" y="1908"/>
                  </a:lnTo>
                  <a:lnTo>
                    <a:pt x="817" y="9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7959501" y="3466191"/>
              <a:ext cx="26024" cy="53791"/>
            </a:xfrm>
            <a:custGeom>
              <a:avLst/>
              <a:gdLst/>
              <a:ahLst/>
              <a:cxnLst/>
              <a:rect l="l" t="t" r="r" b="b"/>
              <a:pathLst>
                <a:path w="1036" h="2235" extrusionOk="0">
                  <a:moveTo>
                    <a:pt x="55" y="0"/>
                  </a:moveTo>
                  <a:lnTo>
                    <a:pt x="1" y="55"/>
                  </a:lnTo>
                  <a:lnTo>
                    <a:pt x="164" y="654"/>
                  </a:lnTo>
                  <a:lnTo>
                    <a:pt x="328" y="1199"/>
                  </a:lnTo>
                  <a:lnTo>
                    <a:pt x="600" y="1744"/>
                  </a:lnTo>
                  <a:lnTo>
                    <a:pt x="981" y="2235"/>
                  </a:lnTo>
                  <a:lnTo>
                    <a:pt x="1036" y="2235"/>
                  </a:lnTo>
                  <a:lnTo>
                    <a:pt x="709" y="1690"/>
                  </a:lnTo>
                  <a:lnTo>
                    <a:pt x="437" y="1199"/>
                  </a:lnTo>
                  <a:lnTo>
                    <a:pt x="219" y="600"/>
                  </a:lnTo>
                  <a:lnTo>
                    <a:pt x="110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7197084" y="3437335"/>
              <a:ext cx="520160" cy="459039"/>
            </a:xfrm>
            <a:custGeom>
              <a:avLst/>
              <a:gdLst/>
              <a:ahLst/>
              <a:cxnLst/>
              <a:rect l="l" t="t" r="r" b="b"/>
              <a:pathLst>
                <a:path w="20707" h="19073" extrusionOk="0">
                  <a:moveTo>
                    <a:pt x="10953" y="1"/>
                  </a:moveTo>
                  <a:lnTo>
                    <a:pt x="10299" y="55"/>
                  </a:lnTo>
                  <a:lnTo>
                    <a:pt x="9536" y="110"/>
                  </a:lnTo>
                  <a:lnTo>
                    <a:pt x="8828" y="219"/>
                  </a:lnTo>
                  <a:lnTo>
                    <a:pt x="8065" y="382"/>
                  </a:lnTo>
                  <a:lnTo>
                    <a:pt x="7302" y="600"/>
                  </a:lnTo>
                  <a:lnTo>
                    <a:pt x="6594" y="927"/>
                  </a:lnTo>
                  <a:lnTo>
                    <a:pt x="5940" y="1254"/>
                  </a:lnTo>
                  <a:lnTo>
                    <a:pt x="5286" y="1690"/>
                  </a:lnTo>
                  <a:lnTo>
                    <a:pt x="4686" y="2126"/>
                  </a:lnTo>
                  <a:lnTo>
                    <a:pt x="4087" y="2671"/>
                  </a:lnTo>
                  <a:lnTo>
                    <a:pt x="3542" y="3216"/>
                  </a:lnTo>
                  <a:lnTo>
                    <a:pt x="2997" y="3815"/>
                  </a:lnTo>
                  <a:lnTo>
                    <a:pt x="2561" y="4469"/>
                  </a:lnTo>
                  <a:lnTo>
                    <a:pt x="2071" y="5177"/>
                  </a:lnTo>
                  <a:lnTo>
                    <a:pt x="1689" y="5886"/>
                  </a:lnTo>
                  <a:lnTo>
                    <a:pt x="1308" y="6594"/>
                  </a:lnTo>
                  <a:lnTo>
                    <a:pt x="981" y="7357"/>
                  </a:lnTo>
                  <a:lnTo>
                    <a:pt x="709" y="8120"/>
                  </a:lnTo>
                  <a:lnTo>
                    <a:pt x="491" y="8937"/>
                  </a:lnTo>
                  <a:lnTo>
                    <a:pt x="273" y="9700"/>
                  </a:lnTo>
                  <a:lnTo>
                    <a:pt x="164" y="10463"/>
                  </a:lnTo>
                  <a:lnTo>
                    <a:pt x="55" y="11280"/>
                  </a:lnTo>
                  <a:lnTo>
                    <a:pt x="0" y="12043"/>
                  </a:lnTo>
                  <a:lnTo>
                    <a:pt x="0" y="12806"/>
                  </a:lnTo>
                  <a:lnTo>
                    <a:pt x="55" y="13514"/>
                  </a:lnTo>
                  <a:lnTo>
                    <a:pt x="164" y="14223"/>
                  </a:lnTo>
                  <a:lnTo>
                    <a:pt x="327" y="14877"/>
                  </a:lnTo>
                  <a:lnTo>
                    <a:pt x="545" y="15531"/>
                  </a:lnTo>
                  <a:lnTo>
                    <a:pt x="818" y="16130"/>
                  </a:lnTo>
                  <a:lnTo>
                    <a:pt x="1145" y="16729"/>
                  </a:lnTo>
                  <a:lnTo>
                    <a:pt x="1526" y="17220"/>
                  </a:lnTo>
                  <a:lnTo>
                    <a:pt x="2016" y="17710"/>
                  </a:lnTo>
                  <a:lnTo>
                    <a:pt x="2507" y="18092"/>
                  </a:lnTo>
                  <a:lnTo>
                    <a:pt x="3106" y="18473"/>
                  </a:lnTo>
                  <a:lnTo>
                    <a:pt x="3760" y="18745"/>
                  </a:lnTo>
                  <a:lnTo>
                    <a:pt x="4468" y="18909"/>
                  </a:lnTo>
                  <a:lnTo>
                    <a:pt x="5177" y="19072"/>
                  </a:lnTo>
                  <a:lnTo>
                    <a:pt x="5885" y="19072"/>
                  </a:lnTo>
                  <a:lnTo>
                    <a:pt x="6485" y="19018"/>
                  </a:lnTo>
                  <a:lnTo>
                    <a:pt x="7030" y="18909"/>
                  </a:lnTo>
                  <a:lnTo>
                    <a:pt x="7574" y="18745"/>
                  </a:lnTo>
                  <a:lnTo>
                    <a:pt x="8065" y="18473"/>
                  </a:lnTo>
                  <a:lnTo>
                    <a:pt x="8501" y="18146"/>
                  </a:lnTo>
                  <a:lnTo>
                    <a:pt x="8937" y="17765"/>
                  </a:lnTo>
                  <a:lnTo>
                    <a:pt x="9318" y="17329"/>
                  </a:lnTo>
                  <a:lnTo>
                    <a:pt x="9645" y="16893"/>
                  </a:lnTo>
                  <a:lnTo>
                    <a:pt x="9918" y="16348"/>
                  </a:lnTo>
                  <a:lnTo>
                    <a:pt x="10244" y="15803"/>
                  </a:lnTo>
                  <a:lnTo>
                    <a:pt x="10735" y="14604"/>
                  </a:lnTo>
                  <a:lnTo>
                    <a:pt x="11116" y="13296"/>
                  </a:lnTo>
                  <a:lnTo>
                    <a:pt x="11498" y="11989"/>
                  </a:lnTo>
                  <a:lnTo>
                    <a:pt x="11770" y="10626"/>
                  </a:lnTo>
                  <a:lnTo>
                    <a:pt x="12370" y="8065"/>
                  </a:lnTo>
                  <a:lnTo>
                    <a:pt x="12697" y="6975"/>
                  </a:lnTo>
                  <a:lnTo>
                    <a:pt x="13078" y="5995"/>
                  </a:lnTo>
                  <a:lnTo>
                    <a:pt x="13241" y="5559"/>
                  </a:lnTo>
                  <a:lnTo>
                    <a:pt x="13459" y="5177"/>
                  </a:lnTo>
                  <a:lnTo>
                    <a:pt x="13732" y="4850"/>
                  </a:lnTo>
                  <a:lnTo>
                    <a:pt x="13950" y="4632"/>
                  </a:lnTo>
                  <a:lnTo>
                    <a:pt x="14386" y="4305"/>
                  </a:lnTo>
                  <a:lnTo>
                    <a:pt x="14822" y="4087"/>
                  </a:lnTo>
                  <a:lnTo>
                    <a:pt x="15258" y="3870"/>
                  </a:lnTo>
                  <a:lnTo>
                    <a:pt x="15694" y="3706"/>
                  </a:lnTo>
                  <a:lnTo>
                    <a:pt x="16184" y="3543"/>
                  </a:lnTo>
                  <a:lnTo>
                    <a:pt x="16620" y="3488"/>
                  </a:lnTo>
                  <a:lnTo>
                    <a:pt x="17546" y="3379"/>
                  </a:lnTo>
                  <a:lnTo>
                    <a:pt x="18473" y="3434"/>
                  </a:lnTo>
                  <a:lnTo>
                    <a:pt x="19290" y="3543"/>
                  </a:lnTo>
                  <a:lnTo>
                    <a:pt x="20053" y="3761"/>
                  </a:lnTo>
                  <a:lnTo>
                    <a:pt x="20707" y="3979"/>
                  </a:lnTo>
                  <a:lnTo>
                    <a:pt x="20489" y="3761"/>
                  </a:lnTo>
                  <a:lnTo>
                    <a:pt x="19889" y="3161"/>
                  </a:lnTo>
                  <a:lnTo>
                    <a:pt x="19399" y="2780"/>
                  </a:lnTo>
                  <a:lnTo>
                    <a:pt x="18854" y="2344"/>
                  </a:lnTo>
                  <a:lnTo>
                    <a:pt x="18255" y="1908"/>
                  </a:lnTo>
                  <a:lnTo>
                    <a:pt x="17492" y="1472"/>
                  </a:lnTo>
                  <a:lnTo>
                    <a:pt x="16620" y="1036"/>
                  </a:lnTo>
                  <a:lnTo>
                    <a:pt x="15694" y="655"/>
                  </a:lnTo>
                  <a:lnTo>
                    <a:pt x="14658" y="382"/>
                  </a:lnTo>
                  <a:lnTo>
                    <a:pt x="13514" y="164"/>
                  </a:lnTo>
                  <a:lnTo>
                    <a:pt x="12315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7197084" y="3437335"/>
              <a:ext cx="520160" cy="459039"/>
            </a:xfrm>
            <a:custGeom>
              <a:avLst/>
              <a:gdLst/>
              <a:ahLst/>
              <a:cxnLst/>
              <a:rect l="l" t="t" r="r" b="b"/>
              <a:pathLst>
                <a:path w="20707" h="19073" fill="none" extrusionOk="0">
                  <a:moveTo>
                    <a:pt x="20707" y="3979"/>
                  </a:moveTo>
                  <a:lnTo>
                    <a:pt x="20707" y="3979"/>
                  </a:lnTo>
                  <a:lnTo>
                    <a:pt x="20489" y="3761"/>
                  </a:lnTo>
                  <a:lnTo>
                    <a:pt x="19889" y="3161"/>
                  </a:lnTo>
                  <a:lnTo>
                    <a:pt x="19399" y="2780"/>
                  </a:lnTo>
                  <a:lnTo>
                    <a:pt x="18854" y="2344"/>
                  </a:lnTo>
                  <a:lnTo>
                    <a:pt x="18255" y="1908"/>
                  </a:lnTo>
                  <a:lnTo>
                    <a:pt x="17492" y="1472"/>
                  </a:lnTo>
                  <a:lnTo>
                    <a:pt x="16620" y="1036"/>
                  </a:lnTo>
                  <a:lnTo>
                    <a:pt x="15694" y="655"/>
                  </a:lnTo>
                  <a:lnTo>
                    <a:pt x="14658" y="382"/>
                  </a:lnTo>
                  <a:lnTo>
                    <a:pt x="13514" y="164"/>
                  </a:lnTo>
                  <a:lnTo>
                    <a:pt x="12315" y="1"/>
                  </a:lnTo>
                  <a:lnTo>
                    <a:pt x="11661" y="1"/>
                  </a:lnTo>
                  <a:lnTo>
                    <a:pt x="10953" y="1"/>
                  </a:lnTo>
                  <a:lnTo>
                    <a:pt x="10299" y="55"/>
                  </a:lnTo>
                  <a:lnTo>
                    <a:pt x="9536" y="110"/>
                  </a:lnTo>
                  <a:lnTo>
                    <a:pt x="8828" y="219"/>
                  </a:lnTo>
                  <a:lnTo>
                    <a:pt x="8065" y="382"/>
                  </a:lnTo>
                  <a:lnTo>
                    <a:pt x="8065" y="382"/>
                  </a:lnTo>
                  <a:lnTo>
                    <a:pt x="7302" y="600"/>
                  </a:lnTo>
                  <a:lnTo>
                    <a:pt x="6594" y="927"/>
                  </a:lnTo>
                  <a:lnTo>
                    <a:pt x="5940" y="1254"/>
                  </a:lnTo>
                  <a:lnTo>
                    <a:pt x="5286" y="1690"/>
                  </a:lnTo>
                  <a:lnTo>
                    <a:pt x="4686" y="2126"/>
                  </a:lnTo>
                  <a:lnTo>
                    <a:pt x="4087" y="2671"/>
                  </a:lnTo>
                  <a:lnTo>
                    <a:pt x="3542" y="3216"/>
                  </a:lnTo>
                  <a:lnTo>
                    <a:pt x="2997" y="3815"/>
                  </a:lnTo>
                  <a:lnTo>
                    <a:pt x="2561" y="4469"/>
                  </a:lnTo>
                  <a:lnTo>
                    <a:pt x="2071" y="5177"/>
                  </a:lnTo>
                  <a:lnTo>
                    <a:pt x="1689" y="5886"/>
                  </a:lnTo>
                  <a:lnTo>
                    <a:pt x="1308" y="6594"/>
                  </a:lnTo>
                  <a:lnTo>
                    <a:pt x="981" y="7357"/>
                  </a:lnTo>
                  <a:lnTo>
                    <a:pt x="709" y="8120"/>
                  </a:lnTo>
                  <a:lnTo>
                    <a:pt x="491" y="8937"/>
                  </a:lnTo>
                  <a:lnTo>
                    <a:pt x="273" y="9700"/>
                  </a:lnTo>
                  <a:lnTo>
                    <a:pt x="164" y="10463"/>
                  </a:lnTo>
                  <a:lnTo>
                    <a:pt x="55" y="11280"/>
                  </a:lnTo>
                  <a:lnTo>
                    <a:pt x="0" y="12043"/>
                  </a:lnTo>
                  <a:lnTo>
                    <a:pt x="0" y="12806"/>
                  </a:lnTo>
                  <a:lnTo>
                    <a:pt x="55" y="13514"/>
                  </a:lnTo>
                  <a:lnTo>
                    <a:pt x="164" y="14223"/>
                  </a:lnTo>
                  <a:lnTo>
                    <a:pt x="327" y="14877"/>
                  </a:lnTo>
                  <a:lnTo>
                    <a:pt x="545" y="15531"/>
                  </a:lnTo>
                  <a:lnTo>
                    <a:pt x="818" y="16130"/>
                  </a:lnTo>
                  <a:lnTo>
                    <a:pt x="1145" y="16729"/>
                  </a:lnTo>
                  <a:lnTo>
                    <a:pt x="1526" y="17220"/>
                  </a:lnTo>
                  <a:lnTo>
                    <a:pt x="2016" y="17710"/>
                  </a:lnTo>
                  <a:lnTo>
                    <a:pt x="2507" y="18092"/>
                  </a:lnTo>
                  <a:lnTo>
                    <a:pt x="3106" y="18473"/>
                  </a:lnTo>
                  <a:lnTo>
                    <a:pt x="3760" y="18745"/>
                  </a:lnTo>
                  <a:lnTo>
                    <a:pt x="4468" y="18909"/>
                  </a:lnTo>
                  <a:lnTo>
                    <a:pt x="4468" y="18909"/>
                  </a:lnTo>
                  <a:lnTo>
                    <a:pt x="5177" y="19072"/>
                  </a:lnTo>
                  <a:lnTo>
                    <a:pt x="5885" y="19072"/>
                  </a:lnTo>
                  <a:lnTo>
                    <a:pt x="6485" y="19018"/>
                  </a:lnTo>
                  <a:lnTo>
                    <a:pt x="7030" y="18909"/>
                  </a:lnTo>
                  <a:lnTo>
                    <a:pt x="7574" y="18745"/>
                  </a:lnTo>
                  <a:lnTo>
                    <a:pt x="8065" y="18473"/>
                  </a:lnTo>
                  <a:lnTo>
                    <a:pt x="8501" y="18146"/>
                  </a:lnTo>
                  <a:lnTo>
                    <a:pt x="8937" y="17765"/>
                  </a:lnTo>
                  <a:lnTo>
                    <a:pt x="9318" y="17329"/>
                  </a:lnTo>
                  <a:lnTo>
                    <a:pt x="9645" y="16893"/>
                  </a:lnTo>
                  <a:lnTo>
                    <a:pt x="9918" y="16348"/>
                  </a:lnTo>
                  <a:lnTo>
                    <a:pt x="10244" y="15803"/>
                  </a:lnTo>
                  <a:lnTo>
                    <a:pt x="10735" y="14604"/>
                  </a:lnTo>
                  <a:lnTo>
                    <a:pt x="11116" y="13296"/>
                  </a:lnTo>
                  <a:lnTo>
                    <a:pt x="11498" y="11989"/>
                  </a:lnTo>
                  <a:lnTo>
                    <a:pt x="11770" y="10626"/>
                  </a:lnTo>
                  <a:lnTo>
                    <a:pt x="12370" y="8065"/>
                  </a:lnTo>
                  <a:lnTo>
                    <a:pt x="12697" y="6975"/>
                  </a:lnTo>
                  <a:lnTo>
                    <a:pt x="13078" y="5995"/>
                  </a:lnTo>
                  <a:lnTo>
                    <a:pt x="13241" y="5559"/>
                  </a:lnTo>
                  <a:lnTo>
                    <a:pt x="13459" y="5177"/>
                  </a:lnTo>
                  <a:lnTo>
                    <a:pt x="13732" y="4850"/>
                  </a:lnTo>
                  <a:lnTo>
                    <a:pt x="13950" y="4632"/>
                  </a:lnTo>
                  <a:lnTo>
                    <a:pt x="13950" y="4632"/>
                  </a:lnTo>
                  <a:lnTo>
                    <a:pt x="14386" y="4305"/>
                  </a:lnTo>
                  <a:lnTo>
                    <a:pt x="14822" y="4087"/>
                  </a:lnTo>
                  <a:lnTo>
                    <a:pt x="15258" y="3870"/>
                  </a:lnTo>
                  <a:lnTo>
                    <a:pt x="15694" y="3706"/>
                  </a:lnTo>
                  <a:lnTo>
                    <a:pt x="16184" y="3543"/>
                  </a:lnTo>
                  <a:lnTo>
                    <a:pt x="16620" y="3488"/>
                  </a:lnTo>
                  <a:lnTo>
                    <a:pt x="17546" y="3379"/>
                  </a:lnTo>
                  <a:lnTo>
                    <a:pt x="18473" y="3434"/>
                  </a:lnTo>
                  <a:lnTo>
                    <a:pt x="19290" y="3543"/>
                  </a:lnTo>
                  <a:lnTo>
                    <a:pt x="20053" y="3761"/>
                  </a:lnTo>
                  <a:lnTo>
                    <a:pt x="20707" y="3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7197084" y="3437335"/>
              <a:ext cx="520160" cy="459039"/>
            </a:xfrm>
            <a:custGeom>
              <a:avLst/>
              <a:gdLst/>
              <a:ahLst/>
              <a:cxnLst/>
              <a:rect l="l" t="t" r="r" b="b"/>
              <a:pathLst>
                <a:path w="20707" h="19073" extrusionOk="0">
                  <a:moveTo>
                    <a:pt x="10680" y="1"/>
                  </a:moveTo>
                  <a:lnTo>
                    <a:pt x="9863" y="110"/>
                  </a:lnTo>
                  <a:lnTo>
                    <a:pt x="8937" y="219"/>
                  </a:lnTo>
                  <a:lnTo>
                    <a:pt x="8065" y="382"/>
                  </a:lnTo>
                  <a:lnTo>
                    <a:pt x="7139" y="655"/>
                  </a:lnTo>
                  <a:lnTo>
                    <a:pt x="6321" y="1036"/>
                  </a:lnTo>
                  <a:lnTo>
                    <a:pt x="5504" y="1526"/>
                  </a:lnTo>
                  <a:lnTo>
                    <a:pt x="4741" y="2071"/>
                  </a:lnTo>
                  <a:lnTo>
                    <a:pt x="4033" y="2725"/>
                  </a:lnTo>
                  <a:lnTo>
                    <a:pt x="3379" y="3379"/>
                  </a:lnTo>
                  <a:lnTo>
                    <a:pt x="2779" y="4142"/>
                  </a:lnTo>
                  <a:lnTo>
                    <a:pt x="2234" y="4959"/>
                  </a:lnTo>
                  <a:lnTo>
                    <a:pt x="1689" y="5831"/>
                  </a:lnTo>
                  <a:lnTo>
                    <a:pt x="1253" y="6758"/>
                  </a:lnTo>
                  <a:lnTo>
                    <a:pt x="872" y="7684"/>
                  </a:lnTo>
                  <a:lnTo>
                    <a:pt x="545" y="8610"/>
                  </a:lnTo>
                  <a:lnTo>
                    <a:pt x="327" y="9537"/>
                  </a:lnTo>
                  <a:lnTo>
                    <a:pt x="164" y="10517"/>
                  </a:lnTo>
                  <a:lnTo>
                    <a:pt x="0" y="11444"/>
                  </a:lnTo>
                  <a:lnTo>
                    <a:pt x="0" y="12370"/>
                  </a:lnTo>
                  <a:lnTo>
                    <a:pt x="0" y="12969"/>
                  </a:lnTo>
                  <a:lnTo>
                    <a:pt x="55" y="13514"/>
                  </a:lnTo>
                  <a:lnTo>
                    <a:pt x="109" y="14059"/>
                  </a:lnTo>
                  <a:lnTo>
                    <a:pt x="273" y="14604"/>
                  </a:lnTo>
                  <a:lnTo>
                    <a:pt x="382" y="15149"/>
                  </a:lnTo>
                  <a:lnTo>
                    <a:pt x="600" y="15640"/>
                  </a:lnTo>
                  <a:lnTo>
                    <a:pt x="818" y="16130"/>
                  </a:lnTo>
                  <a:lnTo>
                    <a:pt x="1036" y="16566"/>
                  </a:lnTo>
                  <a:lnTo>
                    <a:pt x="1362" y="17002"/>
                  </a:lnTo>
                  <a:lnTo>
                    <a:pt x="1689" y="17383"/>
                  </a:lnTo>
                  <a:lnTo>
                    <a:pt x="2016" y="17710"/>
                  </a:lnTo>
                  <a:lnTo>
                    <a:pt x="2452" y="18037"/>
                  </a:lnTo>
                  <a:lnTo>
                    <a:pt x="2888" y="18310"/>
                  </a:lnTo>
                  <a:lnTo>
                    <a:pt x="3379" y="18582"/>
                  </a:lnTo>
                  <a:lnTo>
                    <a:pt x="3924" y="18800"/>
                  </a:lnTo>
                  <a:lnTo>
                    <a:pt x="4468" y="18909"/>
                  </a:lnTo>
                  <a:lnTo>
                    <a:pt x="5177" y="19072"/>
                  </a:lnTo>
                  <a:lnTo>
                    <a:pt x="6430" y="19072"/>
                  </a:lnTo>
                  <a:lnTo>
                    <a:pt x="6975" y="18963"/>
                  </a:lnTo>
                  <a:lnTo>
                    <a:pt x="7465" y="18800"/>
                  </a:lnTo>
                  <a:lnTo>
                    <a:pt x="7901" y="18528"/>
                  </a:lnTo>
                  <a:lnTo>
                    <a:pt x="8337" y="18255"/>
                  </a:lnTo>
                  <a:lnTo>
                    <a:pt x="8773" y="17928"/>
                  </a:lnTo>
                  <a:lnTo>
                    <a:pt x="9100" y="17547"/>
                  </a:lnTo>
                  <a:lnTo>
                    <a:pt x="9427" y="17111"/>
                  </a:lnTo>
                  <a:lnTo>
                    <a:pt x="9754" y="16675"/>
                  </a:lnTo>
                  <a:lnTo>
                    <a:pt x="10027" y="16184"/>
                  </a:lnTo>
                  <a:lnTo>
                    <a:pt x="10517" y="15095"/>
                  </a:lnTo>
                  <a:lnTo>
                    <a:pt x="10953" y="13896"/>
                  </a:lnTo>
                  <a:lnTo>
                    <a:pt x="11280" y="12697"/>
                  </a:lnTo>
                  <a:lnTo>
                    <a:pt x="11607" y="11389"/>
                  </a:lnTo>
                  <a:lnTo>
                    <a:pt x="11879" y="10136"/>
                  </a:lnTo>
                  <a:lnTo>
                    <a:pt x="12479" y="7793"/>
                  </a:lnTo>
                  <a:lnTo>
                    <a:pt x="12751" y="6758"/>
                  </a:lnTo>
                  <a:lnTo>
                    <a:pt x="13078" y="5886"/>
                  </a:lnTo>
                  <a:lnTo>
                    <a:pt x="13296" y="5450"/>
                  </a:lnTo>
                  <a:lnTo>
                    <a:pt x="13514" y="5123"/>
                  </a:lnTo>
                  <a:lnTo>
                    <a:pt x="13732" y="4850"/>
                  </a:lnTo>
                  <a:lnTo>
                    <a:pt x="13950" y="4632"/>
                  </a:lnTo>
                  <a:lnTo>
                    <a:pt x="14386" y="4305"/>
                  </a:lnTo>
                  <a:lnTo>
                    <a:pt x="14876" y="4033"/>
                  </a:lnTo>
                  <a:lnTo>
                    <a:pt x="15312" y="3815"/>
                  </a:lnTo>
                  <a:lnTo>
                    <a:pt x="15803" y="3652"/>
                  </a:lnTo>
                  <a:lnTo>
                    <a:pt x="16293" y="3543"/>
                  </a:lnTo>
                  <a:lnTo>
                    <a:pt x="16783" y="3434"/>
                  </a:lnTo>
                  <a:lnTo>
                    <a:pt x="17274" y="3379"/>
                  </a:lnTo>
                  <a:lnTo>
                    <a:pt x="17764" y="3379"/>
                  </a:lnTo>
                  <a:lnTo>
                    <a:pt x="18582" y="3434"/>
                  </a:lnTo>
                  <a:lnTo>
                    <a:pt x="19399" y="3543"/>
                  </a:lnTo>
                  <a:lnTo>
                    <a:pt x="20107" y="3761"/>
                  </a:lnTo>
                  <a:lnTo>
                    <a:pt x="20707" y="3979"/>
                  </a:lnTo>
                  <a:lnTo>
                    <a:pt x="20543" y="3815"/>
                  </a:lnTo>
                  <a:lnTo>
                    <a:pt x="20107" y="3379"/>
                  </a:lnTo>
                  <a:lnTo>
                    <a:pt x="19399" y="2725"/>
                  </a:lnTo>
                  <a:lnTo>
                    <a:pt x="18909" y="2344"/>
                  </a:lnTo>
                  <a:lnTo>
                    <a:pt x="18364" y="2017"/>
                  </a:lnTo>
                  <a:lnTo>
                    <a:pt x="17764" y="1635"/>
                  </a:lnTo>
                  <a:lnTo>
                    <a:pt x="17056" y="1254"/>
                  </a:lnTo>
                  <a:lnTo>
                    <a:pt x="16347" y="927"/>
                  </a:lnTo>
                  <a:lnTo>
                    <a:pt x="15530" y="600"/>
                  </a:lnTo>
                  <a:lnTo>
                    <a:pt x="14604" y="382"/>
                  </a:lnTo>
                  <a:lnTo>
                    <a:pt x="13677" y="164"/>
                  </a:lnTo>
                  <a:lnTo>
                    <a:pt x="12642" y="55"/>
                  </a:lnTo>
                  <a:lnTo>
                    <a:pt x="11498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7197084" y="3437335"/>
              <a:ext cx="520160" cy="459039"/>
            </a:xfrm>
            <a:custGeom>
              <a:avLst/>
              <a:gdLst/>
              <a:ahLst/>
              <a:cxnLst/>
              <a:rect l="l" t="t" r="r" b="b"/>
              <a:pathLst>
                <a:path w="20707" h="19073" fill="none" extrusionOk="0">
                  <a:moveTo>
                    <a:pt x="11498" y="1"/>
                  </a:moveTo>
                  <a:lnTo>
                    <a:pt x="11498" y="1"/>
                  </a:lnTo>
                  <a:lnTo>
                    <a:pt x="10680" y="1"/>
                  </a:lnTo>
                  <a:lnTo>
                    <a:pt x="9863" y="110"/>
                  </a:lnTo>
                  <a:lnTo>
                    <a:pt x="8937" y="219"/>
                  </a:lnTo>
                  <a:lnTo>
                    <a:pt x="8065" y="382"/>
                  </a:lnTo>
                  <a:lnTo>
                    <a:pt x="8065" y="382"/>
                  </a:lnTo>
                  <a:lnTo>
                    <a:pt x="7139" y="655"/>
                  </a:lnTo>
                  <a:lnTo>
                    <a:pt x="6321" y="1036"/>
                  </a:lnTo>
                  <a:lnTo>
                    <a:pt x="5504" y="1526"/>
                  </a:lnTo>
                  <a:lnTo>
                    <a:pt x="4741" y="2071"/>
                  </a:lnTo>
                  <a:lnTo>
                    <a:pt x="4033" y="2725"/>
                  </a:lnTo>
                  <a:lnTo>
                    <a:pt x="3379" y="3379"/>
                  </a:lnTo>
                  <a:lnTo>
                    <a:pt x="2779" y="4142"/>
                  </a:lnTo>
                  <a:lnTo>
                    <a:pt x="2234" y="4959"/>
                  </a:lnTo>
                  <a:lnTo>
                    <a:pt x="1689" y="5831"/>
                  </a:lnTo>
                  <a:lnTo>
                    <a:pt x="1253" y="6758"/>
                  </a:lnTo>
                  <a:lnTo>
                    <a:pt x="872" y="7684"/>
                  </a:lnTo>
                  <a:lnTo>
                    <a:pt x="545" y="8610"/>
                  </a:lnTo>
                  <a:lnTo>
                    <a:pt x="327" y="9537"/>
                  </a:lnTo>
                  <a:lnTo>
                    <a:pt x="164" y="10517"/>
                  </a:lnTo>
                  <a:lnTo>
                    <a:pt x="0" y="11444"/>
                  </a:lnTo>
                  <a:lnTo>
                    <a:pt x="0" y="12370"/>
                  </a:lnTo>
                  <a:lnTo>
                    <a:pt x="0" y="12370"/>
                  </a:lnTo>
                  <a:lnTo>
                    <a:pt x="0" y="12969"/>
                  </a:lnTo>
                  <a:lnTo>
                    <a:pt x="55" y="13514"/>
                  </a:lnTo>
                  <a:lnTo>
                    <a:pt x="109" y="14059"/>
                  </a:lnTo>
                  <a:lnTo>
                    <a:pt x="273" y="14604"/>
                  </a:lnTo>
                  <a:lnTo>
                    <a:pt x="382" y="15149"/>
                  </a:lnTo>
                  <a:lnTo>
                    <a:pt x="600" y="15640"/>
                  </a:lnTo>
                  <a:lnTo>
                    <a:pt x="818" y="16130"/>
                  </a:lnTo>
                  <a:lnTo>
                    <a:pt x="1036" y="16566"/>
                  </a:lnTo>
                  <a:lnTo>
                    <a:pt x="1362" y="17002"/>
                  </a:lnTo>
                  <a:lnTo>
                    <a:pt x="1689" y="17383"/>
                  </a:lnTo>
                  <a:lnTo>
                    <a:pt x="2016" y="17710"/>
                  </a:lnTo>
                  <a:lnTo>
                    <a:pt x="2452" y="18037"/>
                  </a:lnTo>
                  <a:lnTo>
                    <a:pt x="2888" y="18310"/>
                  </a:lnTo>
                  <a:lnTo>
                    <a:pt x="3379" y="18582"/>
                  </a:lnTo>
                  <a:lnTo>
                    <a:pt x="3924" y="18800"/>
                  </a:lnTo>
                  <a:lnTo>
                    <a:pt x="4468" y="18909"/>
                  </a:lnTo>
                  <a:lnTo>
                    <a:pt x="4468" y="18909"/>
                  </a:lnTo>
                  <a:lnTo>
                    <a:pt x="5177" y="19072"/>
                  </a:lnTo>
                  <a:lnTo>
                    <a:pt x="5831" y="19072"/>
                  </a:lnTo>
                  <a:lnTo>
                    <a:pt x="5831" y="19072"/>
                  </a:lnTo>
                  <a:lnTo>
                    <a:pt x="6430" y="19072"/>
                  </a:lnTo>
                  <a:lnTo>
                    <a:pt x="6975" y="18963"/>
                  </a:lnTo>
                  <a:lnTo>
                    <a:pt x="7465" y="18800"/>
                  </a:lnTo>
                  <a:lnTo>
                    <a:pt x="7901" y="18528"/>
                  </a:lnTo>
                  <a:lnTo>
                    <a:pt x="8337" y="18255"/>
                  </a:lnTo>
                  <a:lnTo>
                    <a:pt x="8773" y="17928"/>
                  </a:lnTo>
                  <a:lnTo>
                    <a:pt x="9100" y="17547"/>
                  </a:lnTo>
                  <a:lnTo>
                    <a:pt x="9427" y="17111"/>
                  </a:lnTo>
                  <a:lnTo>
                    <a:pt x="9754" y="16675"/>
                  </a:lnTo>
                  <a:lnTo>
                    <a:pt x="10027" y="16184"/>
                  </a:lnTo>
                  <a:lnTo>
                    <a:pt x="10517" y="15095"/>
                  </a:lnTo>
                  <a:lnTo>
                    <a:pt x="10953" y="13896"/>
                  </a:lnTo>
                  <a:lnTo>
                    <a:pt x="11280" y="12697"/>
                  </a:lnTo>
                  <a:lnTo>
                    <a:pt x="11607" y="11389"/>
                  </a:lnTo>
                  <a:lnTo>
                    <a:pt x="11879" y="10136"/>
                  </a:lnTo>
                  <a:lnTo>
                    <a:pt x="12479" y="7793"/>
                  </a:lnTo>
                  <a:lnTo>
                    <a:pt x="12751" y="6758"/>
                  </a:lnTo>
                  <a:lnTo>
                    <a:pt x="13078" y="5886"/>
                  </a:lnTo>
                  <a:lnTo>
                    <a:pt x="13296" y="5450"/>
                  </a:lnTo>
                  <a:lnTo>
                    <a:pt x="13514" y="5123"/>
                  </a:lnTo>
                  <a:lnTo>
                    <a:pt x="13732" y="4850"/>
                  </a:lnTo>
                  <a:lnTo>
                    <a:pt x="13950" y="4632"/>
                  </a:lnTo>
                  <a:lnTo>
                    <a:pt x="13950" y="4632"/>
                  </a:lnTo>
                  <a:lnTo>
                    <a:pt x="14386" y="4305"/>
                  </a:lnTo>
                  <a:lnTo>
                    <a:pt x="14876" y="4033"/>
                  </a:lnTo>
                  <a:lnTo>
                    <a:pt x="15312" y="3815"/>
                  </a:lnTo>
                  <a:lnTo>
                    <a:pt x="15803" y="3652"/>
                  </a:lnTo>
                  <a:lnTo>
                    <a:pt x="16293" y="3543"/>
                  </a:lnTo>
                  <a:lnTo>
                    <a:pt x="16783" y="3434"/>
                  </a:lnTo>
                  <a:lnTo>
                    <a:pt x="17274" y="3379"/>
                  </a:lnTo>
                  <a:lnTo>
                    <a:pt x="17764" y="3379"/>
                  </a:lnTo>
                  <a:lnTo>
                    <a:pt x="17764" y="3379"/>
                  </a:lnTo>
                  <a:lnTo>
                    <a:pt x="18582" y="3434"/>
                  </a:lnTo>
                  <a:lnTo>
                    <a:pt x="19399" y="3543"/>
                  </a:lnTo>
                  <a:lnTo>
                    <a:pt x="20107" y="3761"/>
                  </a:lnTo>
                  <a:lnTo>
                    <a:pt x="20707" y="3979"/>
                  </a:lnTo>
                  <a:lnTo>
                    <a:pt x="20707" y="3979"/>
                  </a:lnTo>
                  <a:lnTo>
                    <a:pt x="20543" y="3815"/>
                  </a:lnTo>
                  <a:lnTo>
                    <a:pt x="20107" y="3379"/>
                  </a:lnTo>
                  <a:lnTo>
                    <a:pt x="19399" y="2725"/>
                  </a:lnTo>
                  <a:lnTo>
                    <a:pt x="18909" y="2344"/>
                  </a:lnTo>
                  <a:lnTo>
                    <a:pt x="18364" y="2017"/>
                  </a:lnTo>
                  <a:lnTo>
                    <a:pt x="17764" y="1635"/>
                  </a:lnTo>
                  <a:lnTo>
                    <a:pt x="17056" y="1254"/>
                  </a:lnTo>
                  <a:lnTo>
                    <a:pt x="16347" y="927"/>
                  </a:lnTo>
                  <a:lnTo>
                    <a:pt x="15530" y="600"/>
                  </a:lnTo>
                  <a:lnTo>
                    <a:pt x="14604" y="382"/>
                  </a:lnTo>
                  <a:lnTo>
                    <a:pt x="13677" y="164"/>
                  </a:lnTo>
                  <a:lnTo>
                    <a:pt x="12642" y="55"/>
                  </a:lnTo>
                  <a:lnTo>
                    <a:pt x="114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7236774" y="3464892"/>
              <a:ext cx="577660" cy="596730"/>
            </a:xfrm>
            <a:custGeom>
              <a:avLst/>
              <a:gdLst/>
              <a:ahLst/>
              <a:cxnLst/>
              <a:rect l="l" t="t" r="r" b="b"/>
              <a:pathLst>
                <a:path w="22996" h="24794" extrusionOk="0">
                  <a:moveTo>
                    <a:pt x="7357" y="0"/>
                  </a:moveTo>
                  <a:lnTo>
                    <a:pt x="6103" y="109"/>
                  </a:lnTo>
                  <a:lnTo>
                    <a:pt x="6049" y="163"/>
                  </a:lnTo>
                  <a:lnTo>
                    <a:pt x="6103" y="218"/>
                  </a:lnTo>
                  <a:lnTo>
                    <a:pt x="6703" y="109"/>
                  </a:lnTo>
                  <a:lnTo>
                    <a:pt x="7956" y="109"/>
                  </a:lnTo>
                  <a:lnTo>
                    <a:pt x="8610" y="163"/>
                  </a:lnTo>
                  <a:lnTo>
                    <a:pt x="9209" y="272"/>
                  </a:lnTo>
                  <a:lnTo>
                    <a:pt x="9809" y="381"/>
                  </a:lnTo>
                  <a:lnTo>
                    <a:pt x="10027" y="436"/>
                  </a:lnTo>
                  <a:lnTo>
                    <a:pt x="9427" y="599"/>
                  </a:lnTo>
                  <a:lnTo>
                    <a:pt x="8828" y="817"/>
                  </a:lnTo>
                  <a:lnTo>
                    <a:pt x="8229" y="1035"/>
                  </a:lnTo>
                  <a:lnTo>
                    <a:pt x="7629" y="1362"/>
                  </a:lnTo>
                  <a:lnTo>
                    <a:pt x="7520" y="1362"/>
                  </a:lnTo>
                  <a:lnTo>
                    <a:pt x="7193" y="1308"/>
                  </a:lnTo>
                  <a:lnTo>
                    <a:pt x="6158" y="1308"/>
                  </a:lnTo>
                  <a:lnTo>
                    <a:pt x="5504" y="1417"/>
                  </a:lnTo>
                  <a:lnTo>
                    <a:pt x="4850" y="1526"/>
                  </a:lnTo>
                  <a:lnTo>
                    <a:pt x="4196" y="1744"/>
                  </a:lnTo>
                  <a:lnTo>
                    <a:pt x="3597" y="1962"/>
                  </a:lnTo>
                  <a:lnTo>
                    <a:pt x="2997" y="2180"/>
                  </a:lnTo>
                  <a:lnTo>
                    <a:pt x="2943" y="2234"/>
                  </a:lnTo>
                  <a:lnTo>
                    <a:pt x="2997" y="2289"/>
                  </a:lnTo>
                  <a:lnTo>
                    <a:pt x="3597" y="2016"/>
                  </a:lnTo>
                  <a:lnTo>
                    <a:pt x="4251" y="1853"/>
                  </a:lnTo>
                  <a:lnTo>
                    <a:pt x="4905" y="1689"/>
                  </a:lnTo>
                  <a:lnTo>
                    <a:pt x="5559" y="1635"/>
                  </a:lnTo>
                  <a:lnTo>
                    <a:pt x="6212" y="1580"/>
                  </a:lnTo>
                  <a:lnTo>
                    <a:pt x="6921" y="1635"/>
                  </a:lnTo>
                  <a:lnTo>
                    <a:pt x="7139" y="1635"/>
                  </a:lnTo>
                  <a:lnTo>
                    <a:pt x="6594" y="1962"/>
                  </a:lnTo>
                  <a:lnTo>
                    <a:pt x="6103" y="2343"/>
                  </a:lnTo>
                  <a:lnTo>
                    <a:pt x="5613" y="2725"/>
                  </a:lnTo>
                  <a:lnTo>
                    <a:pt x="5123" y="3160"/>
                  </a:lnTo>
                  <a:lnTo>
                    <a:pt x="4687" y="3596"/>
                  </a:lnTo>
                  <a:lnTo>
                    <a:pt x="4305" y="4087"/>
                  </a:lnTo>
                  <a:lnTo>
                    <a:pt x="3924" y="4577"/>
                  </a:lnTo>
                  <a:lnTo>
                    <a:pt x="3542" y="5122"/>
                  </a:lnTo>
                  <a:lnTo>
                    <a:pt x="3052" y="5286"/>
                  </a:lnTo>
                  <a:lnTo>
                    <a:pt x="2616" y="5504"/>
                  </a:lnTo>
                  <a:lnTo>
                    <a:pt x="2126" y="5776"/>
                  </a:lnTo>
                  <a:lnTo>
                    <a:pt x="1690" y="6048"/>
                  </a:lnTo>
                  <a:lnTo>
                    <a:pt x="818" y="6702"/>
                  </a:lnTo>
                  <a:lnTo>
                    <a:pt x="0" y="7356"/>
                  </a:lnTo>
                  <a:lnTo>
                    <a:pt x="0" y="7411"/>
                  </a:lnTo>
                  <a:lnTo>
                    <a:pt x="55" y="7465"/>
                  </a:lnTo>
                  <a:lnTo>
                    <a:pt x="55" y="7411"/>
                  </a:lnTo>
                  <a:lnTo>
                    <a:pt x="436" y="7084"/>
                  </a:lnTo>
                  <a:lnTo>
                    <a:pt x="872" y="6757"/>
                  </a:lnTo>
                  <a:lnTo>
                    <a:pt x="1308" y="6430"/>
                  </a:lnTo>
                  <a:lnTo>
                    <a:pt x="1799" y="6157"/>
                  </a:lnTo>
                  <a:lnTo>
                    <a:pt x="2562" y="5830"/>
                  </a:lnTo>
                  <a:lnTo>
                    <a:pt x="3324" y="5504"/>
                  </a:lnTo>
                  <a:lnTo>
                    <a:pt x="3324" y="5504"/>
                  </a:lnTo>
                  <a:lnTo>
                    <a:pt x="2888" y="6157"/>
                  </a:lnTo>
                  <a:lnTo>
                    <a:pt x="2562" y="6920"/>
                  </a:lnTo>
                  <a:lnTo>
                    <a:pt x="2289" y="7629"/>
                  </a:lnTo>
                  <a:lnTo>
                    <a:pt x="2017" y="8392"/>
                  </a:lnTo>
                  <a:lnTo>
                    <a:pt x="1799" y="9154"/>
                  </a:lnTo>
                  <a:lnTo>
                    <a:pt x="1635" y="9972"/>
                  </a:lnTo>
                  <a:lnTo>
                    <a:pt x="1526" y="10735"/>
                  </a:lnTo>
                  <a:lnTo>
                    <a:pt x="1417" y="11552"/>
                  </a:lnTo>
                  <a:lnTo>
                    <a:pt x="1526" y="11552"/>
                  </a:lnTo>
                  <a:lnTo>
                    <a:pt x="1635" y="10517"/>
                  </a:lnTo>
                  <a:lnTo>
                    <a:pt x="1799" y="9536"/>
                  </a:lnTo>
                  <a:lnTo>
                    <a:pt x="2071" y="8555"/>
                  </a:lnTo>
                  <a:lnTo>
                    <a:pt x="2453" y="7574"/>
                  </a:lnTo>
                  <a:lnTo>
                    <a:pt x="2834" y="8337"/>
                  </a:lnTo>
                  <a:lnTo>
                    <a:pt x="3215" y="9100"/>
                  </a:lnTo>
                  <a:lnTo>
                    <a:pt x="4033" y="10680"/>
                  </a:lnTo>
                  <a:lnTo>
                    <a:pt x="4414" y="11498"/>
                  </a:lnTo>
                  <a:lnTo>
                    <a:pt x="4741" y="12315"/>
                  </a:lnTo>
                  <a:lnTo>
                    <a:pt x="5014" y="13187"/>
                  </a:lnTo>
                  <a:lnTo>
                    <a:pt x="5232" y="14059"/>
                  </a:lnTo>
                  <a:lnTo>
                    <a:pt x="5232" y="14113"/>
                  </a:lnTo>
                  <a:lnTo>
                    <a:pt x="5286" y="14059"/>
                  </a:lnTo>
                  <a:lnTo>
                    <a:pt x="4850" y="12315"/>
                  </a:lnTo>
                  <a:lnTo>
                    <a:pt x="4305" y="10626"/>
                  </a:lnTo>
                  <a:lnTo>
                    <a:pt x="3924" y="9754"/>
                  </a:lnTo>
                  <a:lnTo>
                    <a:pt x="3488" y="8882"/>
                  </a:lnTo>
                  <a:lnTo>
                    <a:pt x="3106" y="8119"/>
                  </a:lnTo>
                  <a:lnTo>
                    <a:pt x="2562" y="7465"/>
                  </a:lnTo>
                  <a:lnTo>
                    <a:pt x="2997" y="6539"/>
                  </a:lnTo>
                  <a:lnTo>
                    <a:pt x="3597" y="5613"/>
                  </a:lnTo>
                  <a:lnTo>
                    <a:pt x="4196" y="4795"/>
                  </a:lnTo>
                  <a:lnTo>
                    <a:pt x="4905" y="4032"/>
                  </a:lnTo>
                  <a:lnTo>
                    <a:pt x="5177" y="4359"/>
                  </a:lnTo>
                  <a:lnTo>
                    <a:pt x="5559" y="4959"/>
                  </a:lnTo>
                  <a:lnTo>
                    <a:pt x="5994" y="5558"/>
                  </a:lnTo>
                  <a:lnTo>
                    <a:pt x="6321" y="6212"/>
                  </a:lnTo>
                  <a:lnTo>
                    <a:pt x="6648" y="6866"/>
                  </a:lnTo>
                  <a:lnTo>
                    <a:pt x="6921" y="7574"/>
                  </a:lnTo>
                  <a:lnTo>
                    <a:pt x="7139" y="8283"/>
                  </a:lnTo>
                  <a:lnTo>
                    <a:pt x="7248" y="8991"/>
                  </a:lnTo>
                  <a:lnTo>
                    <a:pt x="7302" y="9045"/>
                  </a:lnTo>
                  <a:lnTo>
                    <a:pt x="7357" y="8991"/>
                  </a:lnTo>
                  <a:lnTo>
                    <a:pt x="7248" y="8228"/>
                  </a:lnTo>
                  <a:lnTo>
                    <a:pt x="7084" y="7465"/>
                  </a:lnTo>
                  <a:lnTo>
                    <a:pt x="6866" y="6757"/>
                  </a:lnTo>
                  <a:lnTo>
                    <a:pt x="6594" y="6048"/>
                  </a:lnTo>
                  <a:lnTo>
                    <a:pt x="6212" y="5340"/>
                  </a:lnTo>
                  <a:lnTo>
                    <a:pt x="5831" y="4686"/>
                  </a:lnTo>
                  <a:lnTo>
                    <a:pt x="5504" y="4196"/>
                  </a:lnTo>
                  <a:lnTo>
                    <a:pt x="5123" y="3814"/>
                  </a:lnTo>
                  <a:lnTo>
                    <a:pt x="5722" y="3269"/>
                  </a:lnTo>
                  <a:lnTo>
                    <a:pt x="6539" y="2670"/>
                  </a:lnTo>
                  <a:lnTo>
                    <a:pt x="7466" y="2125"/>
                  </a:lnTo>
                  <a:lnTo>
                    <a:pt x="8392" y="1689"/>
                  </a:lnTo>
                  <a:lnTo>
                    <a:pt x="9373" y="1308"/>
                  </a:lnTo>
                  <a:lnTo>
                    <a:pt x="9373" y="1962"/>
                  </a:lnTo>
                  <a:lnTo>
                    <a:pt x="9264" y="2834"/>
                  </a:lnTo>
                  <a:lnTo>
                    <a:pt x="9155" y="3324"/>
                  </a:lnTo>
                  <a:lnTo>
                    <a:pt x="8991" y="3760"/>
                  </a:lnTo>
                  <a:lnTo>
                    <a:pt x="8828" y="4141"/>
                  </a:lnTo>
                  <a:lnTo>
                    <a:pt x="8610" y="4577"/>
                  </a:lnTo>
                  <a:lnTo>
                    <a:pt x="8610" y="4632"/>
                  </a:lnTo>
                  <a:lnTo>
                    <a:pt x="8664" y="4577"/>
                  </a:lnTo>
                  <a:lnTo>
                    <a:pt x="8937" y="4196"/>
                  </a:lnTo>
                  <a:lnTo>
                    <a:pt x="9155" y="3760"/>
                  </a:lnTo>
                  <a:lnTo>
                    <a:pt x="9373" y="3378"/>
                  </a:lnTo>
                  <a:lnTo>
                    <a:pt x="9536" y="2942"/>
                  </a:lnTo>
                  <a:lnTo>
                    <a:pt x="9645" y="2452"/>
                  </a:lnTo>
                  <a:lnTo>
                    <a:pt x="9700" y="2016"/>
                  </a:lnTo>
                  <a:lnTo>
                    <a:pt x="9700" y="1635"/>
                  </a:lnTo>
                  <a:lnTo>
                    <a:pt x="9700" y="1253"/>
                  </a:lnTo>
                  <a:lnTo>
                    <a:pt x="10626" y="1035"/>
                  </a:lnTo>
                  <a:lnTo>
                    <a:pt x="11553" y="872"/>
                  </a:lnTo>
                  <a:lnTo>
                    <a:pt x="13405" y="872"/>
                  </a:lnTo>
                  <a:lnTo>
                    <a:pt x="14441" y="1035"/>
                  </a:lnTo>
                  <a:lnTo>
                    <a:pt x="15476" y="1308"/>
                  </a:lnTo>
                  <a:lnTo>
                    <a:pt x="16457" y="1635"/>
                  </a:lnTo>
                  <a:lnTo>
                    <a:pt x="17383" y="2125"/>
                  </a:lnTo>
                  <a:lnTo>
                    <a:pt x="17819" y="2452"/>
                  </a:lnTo>
                  <a:lnTo>
                    <a:pt x="18255" y="2725"/>
                  </a:lnTo>
                  <a:lnTo>
                    <a:pt x="18636" y="3106"/>
                  </a:lnTo>
                  <a:lnTo>
                    <a:pt x="19018" y="3487"/>
                  </a:lnTo>
                  <a:lnTo>
                    <a:pt x="19345" y="3869"/>
                  </a:lnTo>
                  <a:lnTo>
                    <a:pt x="19672" y="4305"/>
                  </a:lnTo>
                  <a:lnTo>
                    <a:pt x="19944" y="4741"/>
                  </a:lnTo>
                  <a:lnTo>
                    <a:pt x="20217" y="5231"/>
                  </a:lnTo>
                  <a:lnTo>
                    <a:pt x="20598" y="6212"/>
                  </a:lnTo>
                  <a:lnTo>
                    <a:pt x="20925" y="7193"/>
                  </a:lnTo>
                  <a:lnTo>
                    <a:pt x="21197" y="8174"/>
                  </a:lnTo>
                  <a:lnTo>
                    <a:pt x="21361" y="9209"/>
                  </a:lnTo>
                  <a:lnTo>
                    <a:pt x="21688" y="11661"/>
                  </a:lnTo>
                  <a:lnTo>
                    <a:pt x="21960" y="14059"/>
                  </a:lnTo>
                  <a:lnTo>
                    <a:pt x="22124" y="16674"/>
                  </a:lnTo>
                  <a:lnTo>
                    <a:pt x="22287" y="19344"/>
                  </a:lnTo>
                  <a:lnTo>
                    <a:pt x="22505" y="24575"/>
                  </a:lnTo>
                  <a:lnTo>
                    <a:pt x="22560" y="24739"/>
                  </a:lnTo>
                  <a:lnTo>
                    <a:pt x="22669" y="24793"/>
                  </a:lnTo>
                  <a:lnTo>
                    <a:pt x="22778" y="24739"/>
                  </a:lnTo>
                  <a:lnTo>
                    <a:pt x="22832" y="24684"/>
                  </a:lnTo>
                  <a:lnTo>
                    <a:pt x="22832" y="24630"/>
                  </a:lnTo>
                  <a:lnTo>
                    <a:pt x="22941" y="23050"/>
                  </a:lnTo>
                  <a:lnTo>
                    <a:pt x="22996" y="21524"/>
                  </a:lnTo>
                  <a:lnTo>
                    <a:pt x="22996" y="19944"/>
                  </a:lnTo>
                  <a:lnTo>
                    <a:pt x="22996" y="18418"/>
                  </a:lnTo>
                  <a:lnTo>
                    <a:pt x="22941" y="16838"/>
                  </a:lnTo>
                  <a:lnTo>
                    <a:pt x="22832" y="15312"/>
                  </a:lnTo>
                  <a:lnTo>
                    <a:pt x="22723" y="13732"/>
                  </a:lnTo>
                  <a:lnTo>
                    <a:pt x="22560" y="12206"/>
                  </a:lnTo>
                  <a:lnTo>
                    <a:pt x="22287" y="9972"/>
                  </a:lnTo>
                  <a:lnTo>
                    <a:pt x="22069" y="8827"/>
                  </a:lnTo>
                  <a:lnTo>
                    <a:pt x="21851" y="7683"/>
                  </a:lnTo>
                  <a:lnTo>
                    <a:pt x="21579" y="6593"/>
                  </a:lnTo>
                  <a:lnTo>
                    <a:pt x="21197" y="5504"/>
                  </a:lnTo>
                  <a:lnTo>
                    <a:pt x="20707" y="4523"/>
                  </a:lnTo>
                  <a:lnTo>
                    <a:pt x="20380" y="4032"/>
                  </a:lnTo>
                  <a:lnTo>
                    <a:pt x="20108" y="3542"/>
                  </a:lnTo>
                  <a:lnTo>
                    <a:pt x="19726" y="3106"/>
                  </a:lnTo>
                  <a:lnTo>
                    <a:pt x="19345" y="2670"/>
                  </a:lnTo>
                  <a:lnTo>
                    <a:pt x="18963" y="2289"/>
                  </a:lnTo>
                  <a:lnTo>
                    <a:pt x="18527" y="1962"/>
                  </a:lnTo>
                  <a:lnTo>
                    <a:pt x="18037" y="1635"/>
                  </a:lnTo>
                  <a:lnTo>
                    <a:pt x="17601" y="1362"/>
                  </a:lnTo>
                  <a:lnTo>
                    <a:pt x="17056" y="1090"/>
                  </a:lnTo>
                  <a:lnTo>
                    <a:pt x="16566" y="872"/>
                  </a:lnTo>
                  <a:lnTo>
                    <a:pt x="15530" y="490"/>
                  </a:lnTo>
                  <a:lnTo>
                    <a:pt x="14441" y="272"/>
                  </a:lnTo>
                  <a:lnTo>
                    <a:pt x="13351" y="109"/>
                  </a:lnTo>
                  <a:lnTo>
                    <a:pt x="12206" y="109"/>
                  </a:lnTo>
                  <a:lnTo>
                    <a:pt x="11444" y="163"/>
                  </a:lnTo>
                  <a:lnTo>
                    <a:pt x="10681" y="272"/>
                  </a:lnTo>
                  <a:lnTo>
                    <a:pt x="9645" y="10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7388700" y="3649802"/>
              <a:ext cx="31526" cy="120674"/>
            </a:xfrm>
            <a:custGeom>
              <a:avLst/>
              <a:gdLst/>
              <a:ahLst/>
              <a:cxnLst/>
              <a:rect l="l" t="t" r="r" b="b"/>
              <a:pathLst>
                <a:path w="1255" h="5014" extrusionOk="0">
                  <a:moveTo>
                    <a:pt x="1" y="0"/>
                  </a:moveTo>
                  <a:lnTo>
                    <a:pt x="1" y="55"/>
                  </a:lnTo>
                  <a:lnTo>
                    <a:pt x="382" y="1253"/>
                  </a:lnTo>
                  <a:lnTo>
                    <a:pt x="709" y="2507"/>
                  </a:lnTo>
                  <a:lnTo>
                    <a:pt x="982" y="3760"/>
                  </a:lnTo>
                  <a:lnTo>
                    <a:pt x="1200" y="5013"/>
                  </a:lnTo>
                  <a:lnTo>
                    <a:pt x="1254" y="5013"/>
                  </a:lnTo>
                  <a:lnTo>
                    <a:pt x="1200" y="4414"/>
                  </a:lnTo>
                  <a:lnTo>
                    <a:pt x="1145" y="3760"/>
                  </a:lnTo>
                  <a:lnTo>
                    <a:pt x="1036" y="3161"/>
                  </a:lnTo>
                  <a:lnTo>
                    <a:pt x="873" y="2507"/>
                  </a:lnTo>
                  <a:lnTo>
                    <a:pt x="491" y="1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7232654" y="3021617"/>
              <a:ext cx="380568" cy="333118"/>
            </a:xfrm>
            <a:custGeom>
              <a:avLst/>
              <a:gdLst/>
              <a:ahLst/>
              <a:cxnLst/>
              <a:rect l="l" t="t" r="r" b="b"/>
              <a:pathLst>
                <a:path w="15150" h="13841" extrusionOk="0">
                  <a:moveTo>
                    <a:pt x="4469" y="0"/>
                  </a:moveTo>
                  <a:lnTo>
                    <a:pt x="4033" y="55"/>
                  </a:lnTo>
                  <a:lnTo>
                    <a:pt x="3543" y="109"/>
                  </a:lnTo>
                  <a:lnTo>
                    <a:pt x="3161" y="218"/>
                  </a:lnTo>
                  <a:lnTo>
                    <a:pt x="2726" y="382"/>
                  </a:lnTo>
                  <a:lnTo>
                    <a:pt x="2344" y="545"/>
                  </a:lnTo>
                  <a:lnTo>
                    <a:pt x="2017" y="763"/>
                  </a:lnTo>
                  <a:lnTo>
                    <a:pt x="1690" y="1036"/>
                  </a:lnTo>
                  <a:lnTo>
                    <a:pt x="1363" y="1308"/>
                  </a:lnTo>
                  <a:lnTo>
                    <a:pt x="1091" y="1580"/>
                  </a:lnTo>
                  <a:lnTo>
                    <a:pt x="818" y="1907"/>
                  </a:lnTo>
                  <a:lnTo>
                    <a:pt x="600" y="2289"/>
                  </a:lnTo>
                  <a:lnTo>
                    <a:pt x="437" y="2670"/>
                  </a:lnTo>
                  <a:lnTo>
                    <a:pt x="273" y="3052"/>
                  </a:lnTo>
                  <a:lnTo>
                    <a:pt x="164" y="3433"/>
                  </a:lnTo>
                  <a:lnTo>
                    <a:pt x="55" y="3869"/>
                  </a:lnTo>
                  <a:lnTo>
                    <a:pt x="1" y="4305"/>
                  </a:lnTo>
                  <a:lnTo>
                    <a:pt x="1" y="4741"/>
                  </a:lnTo>
                  <a:lnTo>
                    <a:pt x="1" y="5177"/>
                  </a:lnTo>
                  <a:lnTo>
                    <a:pt x="55" y="5667"/>
                  </a:lnTo>
                  <a:lnTo>
                    <a:pt x="110" y="6103"/>
                  </a:lnTo>
                  <a:lnTo>
                    <a:pt x="273" y="6539"/>
                  </a:lnTo>
                  <a:lnTo>
                    <a:pt x="437" y="6975"/>
                  </a:lnTo>
                  <a:lnTo>
                    <a:pt x="600" y="7465"/>
                  </a:lnTo>
                  <a:lnTo>
                    <a:pt x="873" y="7901"/>
                  </a:lnTo>
                  <a:lnTo>
                    <a:pt x="1145" y="8337"/>
                  </a:lnTo>
                  <a:lnTo>
                    <a:pt x="1527" y="8719"/>
                  </a:lnTo>
                  <a:lnTo>
                    <a:pt x="1854" y="9155"/>
                  </a:lnTo>
                  <a:lnTo>
                    <a:pt x="2562" y="9754"/>
                  </a:lnTo>
                  <a:lnTo>
                    <a:pt x="3270" y="10244"/>
                  </a:lnTo>
                  <a:lnTo>
                    <a:pt x="4033" y="10626"/>
                  </a:lnTo>
                  <a:lnTo>
                    <a:pt x="4796" y="10953"/>
                  </a:lnTo>
                  <a:lnTo>
                    <a:pt x="5614" y="11225"/>
                  </a:lnTo>
                  <a:lnTo>
                    <a:pt x="6485" y="11389"/>
                  </a:lnTo>
                  <a:lnTo>
                    <a:pt x="8229" y="11716"/>
                  </a:lnTo>
                  <a:lnTo>
                    <a:pt x="9973" y="12043"/>
                  </a:lnTo>
                  <a:lnTo>
                    <a:pt x="10899" y="12206"/>
                  </a:lnTo>
                  <a:lnTo>
                    <a:pt x="11771" y="12424"/>
                  </a:lnTo>
                  <a:lnTo>
                    <a:pt x="12643" y="12642"/>
                  </a:lnTo>
                  <a:lnTo>
                    <a:pt x="13515" y="12969"/>
                  </a:lnTo>
                  <a:lnTo>
                    <a:pt x="14332" y="13350"/>
                  </a:lnTo>
                  <a:lnTo>
                    <a:pt x="15149" y="13841"/>
                  </a:lnTo>
                  <a:lnTo>
                    <a:pt x="15095" y="13405"/>
                  </a:lnTo>
                  <a:lnTo>
                    <a:pt x="14931" y="12206"/>
                  </a:lnTo>
                  <a:lnTo>
                    <a:pt x="14768" y="11443"/>
                  </a:lnTo>
                  <a:lnTo>
                    <a:pt x="14496" y="10517"/>
                  </a:lnTo>
                  <a:lnTo>
                    <a:pt x="14223" y="9536"/>
                  </a:lnTo>
                  <a:lnTo>
                    <a:pt x="13842" y="8446"/>
                  </a:lnTo>
                  <a:lnTo>
                    <a:pt x="13406" y="7356"/>
                  </a:lnTo>
                  <a:lnTo>
                    <a:pt x="12861" y="6212"/>
                  </a:lnTo>
                  <a:lnTo>
                    <a:pt x="12207" y="5122"/>
                  </a:lnTo>
                  <a:lnTo>
                    <a:pt x="11444" y="4032"/>
                  </a:lnTo>
                  <a:lnTo>
                    <a:pt x="11008" y="3542"/>
                  </a:lnTo>
                  <a:lnTo>
                    <a:pt x="10572" y="3052"/>
                  </a:lnTo>
                  <a:lnTo>
                    <a:pt x="10082" y="2561"/>
                  </a:lnTo>
                  <a:lnTo>
                    <a:pt x="9537" y="2125"/>
                  </a:lnTo>
                  <a:lnTo>
                    <a:pt x="8992" y="1689"/>
                  </a:lnTo>
                  <a:lnTo>
                    <a:pt x="8393" y="1308"/>
                  </a:lnTo>
                  <a:lnTo>
                    <a:pt x="7793" y="927"/>
                  </a:lnTo>
                  <a:lnTo>
                    <a:pt x="7139" y="654"/>
                  </a:lnTo>
                  <a:lnTo>
                    <a:pt x="6540" y="382"/>
                  </a:lnTo>
                  <a:lnTo>
                    <a:pt x="5995" y="218"/>
                  </a:lnTo>
                  <a:lnTo>
                    <a:pt x="5505" y="109"/>
                  </a:lnTo>
                  <a:lnTo>
                    <a:pt x="4960" y="55"/>
                  </a:lnTo>
                  <a:lnTo>
                    <a:pt x="4469" y="0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7232654" y="3021617"/>
              <a:ext cx="380568" cy="333118"/>
            </a:xfrm>
            <a:custGeom>
              <a:avLst/>
              <a:gdLst/>
              <a:ahLst/>
              <a:cxnLst/>
              <a:rect l="l" t="t" r="r" b="b"/>
              <a:pathLst>
                <a:path w="15150" h="13841" fill="none" extrusionOk="0">
                  <a:moveTo>
                    <a:pt x="15149" y="13841"/>
                  </a:moveTo>
                  <a:lnTo>
                    <a:pt x="15149" y="13841"/>
                  </a:lnTo>
                  <a:lnTo>
                    <a:pt x="15095" y="13405"/>
                  </a:lnTo>
                  <a:lnTo>
                    <a:pt x="14931" y="12206"/>
                  </a:lnTo>
                  <a:lnTo>
                    <a:pt x="14768" y="11443"/>
                  </a:lnTo>
                  <a:lnTo>
                    <a:pt x="14496" y="10517"/>
                  </a:lnTo>
                  <a:lnTo>
                    <a:pt x="14223" y="9536"/>
                  </a:lnTo>
                  <a:lnTo>
                    <a:pt x="13842" y="8446"/>
                  </a:lnTo>
                  <a:lnTo>
                    <a:pt x="13406" y="7356"/>
                  </a:lnTo>
                  <a:lnTo>
                    <a:pt x="12861" y="6212"/>
                  </a:lnTo>
                  <a:lnTo>
                    <a:pt x="12207" y="5122"/>
                  </a:lnTo>
                  <a:lnTo>
                    <a:pt x="11444" y="4032"/>
                  </a:lnTo>
                  <a:lnTo>
                    <a:pt x="11008" y="3542"/>
                  </a:lnTo>
                  <a:lnTo>
                    <a:pt x="10572" y="3052"/>
                  </a:lnTo>
                  <a:lnTo>
                    <a:pt x="10082" y="2561"/>
                  </a:lnTo>
                  <a:lnTo>
                    <a:pt x="9537" y="2125"/>
                  </a:lnTo>
                  <a:lnTo>
                    <a:pt x="8992" y="1689"/>
                  </a:lnTo>
                  <a:lnTo>
                    <a:pt x="8393" y="1308"/>
                  </a:lnTo>
                  <a:lnTo>
                    <a:pt x="7793" y="927"/>
                  </a:lnTo>
                  <a:lnTo>
                    <a:pt x="7139" y="654"/>
                  </a:lnTo>
                  <a:lnTo>
                    <a:pt x="7139" y="654"/>
                  </a:lnTo>
                  <a:lnTo>
                    <a:pt x="6540" y="382"/>
                  </a:lnTo>
                  <a:lnTo>
                    <a:pt x="5995" y="218"/>
                  </a:lnTo>
                  <a:lnTo>
                    <a:pt x="5505" y="109"/>
                  </a:lnTo>
                  <a:lnTo>
                    <a:pt x="4960" y="55"/>
                  </a:lnTo>
                  <a:lnTo>
                    <a:pt x="4469" y="0"/>
                  </a:lnTo>
                  <a:lnTo>
                    <a:pt x="4033" y="55"/>
                  </a:lnTo>
                  <a:lnTo>
                    <a:pt x="3543" y="109"/>
                  </a:lnTo>
                  <a:lnTo>
                    <a:pt x="3161" y="218"/>
                  </a:lnTo>
                  <a:lnTo>
                    <a:pt x="2726" y="382"/>
                  </a:lnTo>
                  <a:lnTo>
                    <a:pt x="2344" y="545"/>
                  </a:lnTo>
                  <a:lnTo>
                    <a:pt x="2017" y="763"/>
                  </a:lnTo>
                  <a:lnTo>
                    <a:pt x="1690" y="1036"/>
                  </a:lnTo>
                  <a:lnTo>
                    <a:pt x="1363" y="1308"/>
                  </a:lnTo>
                  <a:lnTo>
                    <a:pt x="1091" y="1580"/>
                  </a:lnTo>
                  <a:lnTo>
                    <a:pt x="818" y="1907"/>
                  </a:lnTo>
                  <a:lnTo>
                    <a:pt x="600" y="2289"/>
                  </a:lnTo>
                  <a:lnTo>
                    <a:pt x="437" y="2670"/>
                  </a:lnTo>
                  <a:lnTo>
                    <a:pt x="273" y="3052"/>
                  </a:lnTo>
                  <a:lnTo>
                    <a:pt x="164" y="3433"/>
                  </a:lnTo>
                  <a:lnTo>
                    <a:pt x="55" y="3869"/>
                  </a:lnTo>
                  <a:lnTo>
                    <a:pt x="1" y="4305"/>
                  </a:lnTo>
                  <a:lnTo>
                    <a:pt x="1" y="4741"/>
                  </a:lnTo>
                  <a:lnTo>
                    <a:pt x="1" y="5177"/>
                  </a:lnTo>
                  <a:lnTo>
                    <a:pt x="55" y="5667"/>
                  </a:lnTo>
                  <a:lnTo>
                    <a:pt x="110" y="6103"/>
                  </a:lnTo>
                  <a:lnTo>
                    <a:pt x="273" y="6539"/>
                  </a:lnTo>
                  <a:lnTo>
                    <a:pt x="437" y="6975"/>
                  </a:lnTo>
                  <a:lnTo>
                    <a:pt x="600" y="7465"/>
                  </a:lnTo>
                  <a:lnTo>
                    <a:pt x="873" y="7901"/>
                  </a:lnTo>
                  <a:lnTo>
                    <a:pt x="1145" y="8337"/>
                  </a:lnTo>
                  <a:lnTo>
                    <a:pt x="1527" y="8719"/>
                  </a:lnTo>
                  <a:lnTo>
                    <a:pt x="1854" y="9155"/>
                  </a:lnTo>
                  <a:lnTo>
                    <a:pt x="1854" y="9155"/>
                  </a:lnTo>
                  <a:lnTo>
                    <a:pt x="2562" y="9754"/>
                  </a:lnTo>
                  <a:lnTo>
                    <a:pt x="3270" y="10244"/>
                  </a:lnTo>
                  <a:lnTo>
                    <a:pt x="4033" y="10626"/>
                  </a:lnTo>
                  <a:lnTo>
                    <a:pt x="4796" y="10953"/>
                  </a:lnTo>
                  <a:lnTo>
                    <a:pt x="5614" y="11225"/>
                  </a:lnTo>
                  <a:lnTo>
                    <a:pt x="6485" y="11389"/>
                  </a:lnTo>
                  <a:lnTo>
                    <a:pt x="8229" y="11716"/>
                  </a:lnTo>
                  <a:lnTo>
                    <a:pt x="9973" y="12043"/>
                  </a:lnTo>
                  <a:lnTo>
                    <a:pt x="10899" y="12206"/>
                  </a:lnTo>
                  <a:lnTo>
                    <a:pt x="11771" y="12424"/>
                  </a:lnTo>
                  <a:lnTo>
                    <a:pt x="12643" y="12642"/>
                  </a:lnTo>
                  <a:lnTo>
                    <a:pt x="13515" y="12969"/>
                  </a:lnTo>
                  <a:lnTo>
                    <a:pt x="14332" y="13350"/>
                  </a:lnTo>
                  <a:lnTo>
                    <a:pt x="15149" y="13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7232654" y="3021617"/>
              <a:ext cx="380568" cy="333118"/>
            </a:xfrm>
            <a:custGeom>
              <a:avLst/>
              <a:gdLst/>
              <a:ahLst/>
              <a:cxnLst/>
              <a:rect l="l" t="t" r="r" b="b"/>
              <a:pathLst>
                <a:path w="15150" h="13841" extrusionOk="0">
                  <a:moveTo>
                    <a:pt x="4524" y="0"/>
                  </a:moveTo>
                  <a:lnTo>
                    <a:pt x="3979" y="55"/>
                  </a:lnTo>
                  <a:lnTo>
                    <a:pt x="3543" y="109"/>
                  </a:lnTo>
                  <a:lnTo>
                    <a:pt x="3052" y="273"/>
                  </a:lnTo>
                  <a:lnTo>
                    <a:pt x="2617" y="436"/>
                  </a:lnTo>
                  <a:lnTo>
                    <a:pt x="2235" y="600"/>
                  </a:lnTo>
                  <a:lnTo>
                    <a:pt x="1854" y="872"/>
                  </a:lnTo>
                  <a:lnTo>
                    <a:pt x="1527" y="1144"/>
                  </a:lnTo>
                  <a:lnTo>
                    <a:pt x="1200" y="1471"/>
                  </a:lnTo>
                  <a:lnTo>
                    <a:pt x="927" y="1798"/>
                  </a:lnTo>
                  <a:lnTo>
                    <a:pt x="709" y="2180"/>
                  </a:lnTo>
                  <a:lnTo>
                    <a:pt x="491" y="2561"/>
                  </a:lnTo>
                  <a:lnTo>
                    <a:pt x="273" y="2997"/>
                  </a:lnTo>
                  <a:lnTo>
                    <a:pt x="164" y="3433"/>
                  </a:lnTo>
                  <a:lnTo>
                    <a:pt x="55" y="3869"/>
                  </a:lnTo>
                  <a:lnTo>
                    <a:pt x="1" y="4359"/>
                  </a:lnTo>
                  <a:lnTo>
                    <a:pt x="1" y="4795"/>
                  </a:lnTo>
                  <a:lnTo>
                    <a:pt x="1" y="5340"/>
                  </a:lnTo>
                  <a:lnTo>
                    <a:pt x="110" y="5940"/>
                  </a:lnTo>
                  <a:lnTo>
                    <a:pt x="219" y="6485"/>
                  </a:lnTo>
                  <a:lnTo>
                    <a:pt x="437" y="7029"/>
                  </a:lnTo>
                  <a:lnTo>
                    <a:pt x="709" y="7574"/>
                  </a:lnTo>
                  <a:lnTo>
                    <a:pt x="1036" y="8119"/>
                  </a:lnTo>
                  <a:lnTo>
                    <a:pt x="1418" y="8664"/>
                  </a:lnTo>
                  <a:lnTo>
                    <a:pt x="1854" y="9155"/>
                  </a:lnTo>
                  <a:lnTo>
                    <a:pt x="2562" y="9754"/>
                  </a:lnTo>
                  <a:lnTo>
                    <a:pt x="3270" y="10244"/>
                  </a:lnTo>
                  <a:lnTo>
                    <a:pt x="4033" y="10626"/>
                  </a:lnTo>
                  <a:lnTo>
                    <a:pt x="4796" y="10953"/>
                  </a:lnTo>
                  <a:lnTo>
                    <a:pt x="5614" y="11225"/>
                  </a:lnTo>
                  <a:lnTo>
                    <a:pt x="6485" y="11389"/>
                  </a:lnTo>
                  <a:lnTo>
                    <a:pt x="8229" y="11716"/>
                  </a:lnTo>
                  <a:lnTo>
                    <a:pt x="9973" y="12043"/>
                  </a:lnTo>
                  <a:lnTo>
                    <a:pt x="10899" y="12206"/>
                  </a:lnTo>
                  <a:lnTo>
                    <a:pt x="11771" y="12424"/>
                  </a:lnTo>
                  <a:lnTo>
                    <a:pt x="12643" y="12642"/>
                  </a:lnTo>
                  <a:lnTo>
                    <a:pt x="13515" y="12969"/>
                  </a:lnTo>
                  <a:lnTo>
                    <a:pt x="14332" y="13350"/>
                  </a:lnTo>
                  <a:lnTo>
                    <a:pt x="15149" y="13841"/>
                  </a:lnTo>
                  <a:lnTo>
                    <a:pt x="15095" y="13405"/>
                  </a:lnTo>
                  <a:lnTo>
                    <a:pt x="14931" y="12206"/>
                  </a:lnTo>
                  <a:lnTo>
                    <a:pt x="14768" y="11443"/>
                  </a:lnTo>
                  <a:lnTo>
                    <a:pt x="14496" y="10517"/>
                  </a:lnTo>
                  <a:lnTo>
                    <a:pt x="14223" y="9536"/>
                  </a:lnTo>
                  <a:lnTo>
                    <a:pt x="13842" y="8446"/>
                  </a:lnTo>
                  <a:lnTo>
                    <a:pt x="13406" y="7356"/>
                  </a:lnTo>
                  <a:lnTo>
                    <a:pt x="12861" y="6212"/>
                  </a:lnTo>
                  <a:lnTo>
                    <a:pt x="12207" y="5122"/>
                  </a:lnTo>
                  <a:lnTo>
                    <a:pt x="11444" y="4032"/>
                  </a:lnTo>
                  <a:lnTo>
                    <a:pt x="11008" y="3542"/>
                  </a:lnTo>
                  <a:lnTo>
                    <a:pt x="10572" y="3052"/>
                  </a:lnTo>
                  <a:lnTo>
                    <a:pt x="10082" y="2561"/>
                  </a:lnTo>
                  <a:lnTo>
                    <a:pt x="9537" y="2125"/>
                  </a:lnTo>
                  <a:lnTo>
                    <a:pt x="8992" y="1689"/>
                  </a:lnTo>
                  <a:lnTo>
                    <a:pt x="8393" y="1308"/>
                  </a:lnTo>
                  <a:lnTo>
                    <a:pt x="7793" y="927"/>
                  </a:lnTo>
                  <a:lnTo>
                    <a:pt x="7139" y="654"/>
                  </a:lnTo>
                  <a:lnTo>
                    <a:pt x="6431" y="382"/>
                  </a:lnTo>
                  <a:lnTo>
                    <a:pt x="5777" y="164"/>
                  </a:lnTo>
                  <a:lnTo>
                    <a:pt x="5123" y="55"/>
                  </a:lnTo>
                  <a:lnTo>
                    <a:pt x="452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7232654" y="3021617"/>
              <a:ext cx="380568" cy="333118"/>
            </a:xfrm>
            <a:custGeom>
              <a:avLst/>
              <a:gdLst/>
              <a:ahLst/>
              <a:cxnLst/>
              <a:rect l="l" t="t" r="r" b="b"/>
              <a:pathLst>
                <a:path w="15150" h="13841" fill="none" extrusionOk="0">
                  <a:moveTo>
                    <a:pt x="4524" y="0"/>
                  </a:moveTo>
                  <a:lnTo>
                    <a:pt x="4524" y="0"/>
                  </a:lnTo>
                  <a:lnTo>
                    <a:pt x="3979" y="55"/>
                  </a:lnTo>
                  <a:lnTo>
                    <a:pt x="3543" y="109"/>
                  </a:lnTo>
                  <a:lnTo>
                    <a:pt x="3052" y="273"/>
                  </a:lnTo>
                  <a:lnTo>
                    <a:pt x="2617" y="436"/>
                  </a:lnTo>
                  <a:lnTo>
                    <a:pt x="2235" y="600"/>
                  </a:lnTo>
                  <a:lnTo>
                    <a:pt x="1854" y="872"/>
                  </a:lnTo>
                  <a:lnTo>
                    <a:pt x="1527" y="1144"/>
                  </a:lnTo>
                  <a:lnTo>
                    <a:pt x="1200" y="1471"/>
                  </a:lnTo>
                  <a:lnTo>
                    <a:pt x="927" y="1798"/>
                  </a:lnTo>
                  <a:lnTo>
                    <a:pt x="709" y="2180"/>
                  </a:lnTo>
                  <a:lnTo>
                    <a:pt x="491" y="2561"/>
                  </a:lnTo>
                  <a:lnTo>
                    <a:pt x="273" y="2997"/>
                  </a:lnTo>
                  <a:lnTo>
                    <a:pt x="164" y="3433"/>
                  </a:lnTo>
                  <a:lnTo>
                    <a:pt x="55" y="3869"/>
                  </a:lnTo>
                  <a:lnTo>
                    <a:pt x="1" y="4359"/>
                  </a:lnTo>
                  <a:lnTo>
                    <a:pt x="1" y="4795"/>
                  </a:lnTo>
                  <a:lnTo>
                    <a:pt x="1" y="4795"/>
                  </a:lnTo>
                  <a:lnTo>
                    <a:pt x="1" y="5340"/>
                  </a:lnTo>
                  <a:lnTo>
                    <a:pt x="110" y="5940"/>
                  </a:lnTo>
                  <a:lnTo>
                    <a:pt x="219" y="6485"/>
                  </a:lnTo>
                  <a:lnTo>
                    <a:pt x="437" y="7029"/>
                  </a:lnTo>
                  <a:lnTo>
                    <a:pt x="709" y="7574"/>
                  </a:lnTo>
                  <a:lnTo>
                    <a:pt x="1036" y="8119"/>
                  </a:lnTo>
                  <a:lnTo>
                    <a:pt x="1418" y="8664"/>
                  </a:lnTo>
                  <a:lnTo>
                    <a:pt x="1854" y="9155"/>
                  </a:lnTo>
                  <a:lnTo>
                    <a:pt x="1854" y="9155"/>
                  </a:lnTo>
                  <a:lnTo>
                    <a:pt x="2562" y="9754"/>
                  </a:lnTo>
                  <a:lnTo>
                    <a:pt x="3270" y="10244"/>
                  </a:lnTo>
                  <a:lnTo>
                    <a:pt x="4033" y="10626"/>
                  </a:lnTo>
                  <a:lnTo>
                    <a:pt x="4796" y="10953"/>
                  </a:lnTo>
                  <a:lnTo>
                    <a:pt x="5614" y="11225"/>
                  </a:lnTo>
                  <a:lnTo>
                    <a:pt x="6485" y="11389"/>
                  </a:lnTo>
                  <a:lnTo>
                    <a:pt x="8229" y="11716"/>
                  </a:lnTo>
                  <a:lnTo>
                    <a:pt x="9973" y="12043"/>
                  </a:lnTo>
                  <a:lnTo>
                    <a:pt x="10899" y="12206"/>
                  </a:lnTo>
                  <a:lnTo>
                    <a:pt x="11771" y="12424"/>
                  </a:lnTo>
                  <a:lnTo>
                    <a:pt x="12643" y="12642"/>
                  </a:lnTo>
                  <a:lnTo>
                    <a:pt x="13515" y="12969"/>
                  </a:lnTo>
                  <a:lnTo>
                    <a:pt x="14332" y="13350"/>
                  </a:lnTo>
                  <a:lnTo>
                    <a:pt x="15149" y="13841"/>
                  </a:lnTo>
                  <a:lnTo>
                    <a:pt x="15149" y="13841"/>
                  </a:lnTo>
                  <a:lnTo>
                    <a:pt x="15095" y="13405"/>
                  </a:lnTo>
                  <a:lnTo>
                    <a:pt x="14931" y="12206"/>
                  </a:lnTo>
                  <a:lnTo>
                    <a:pt x="14768" y="11443"/>
                  </a:lnTo>
                  <a:lnTo>
                    <a:pt x="14496" y="10517"/>
                  </a:lnTo>
                  <a:lnTo>
                    <a:pt x="14223" y="9536"/>
                  </a:lnTo>
                  <a:lnTo>
                    <a:pt x="13842" y="8446"/>
                  </a:lnTo>
                  <a:lnTo>
                    <a:pt x="13406" y="7356"/>
                  </a:lnTo>
                  <a:lnTo>
                    <a:pt x="12861" y="6212"/>
                  </a:lnTo>
                  <a:lnTo>
                    <a:pt x="12207" y="5122"/>
                  </a:lnTo>
                  <a:lnTo>
                    <a:pt x="11444" y="4032"/>
                  </a:lnTo>
                  <a:lnTo>
                    <a:pt x="11008" y="3542"/>
                  </a:lnTo>
                  <a:lnTo>
                    <a:pt x="10572" y="3052"/>
                  </a:lnTo>
                  <a:lnTo>
                    <a:pt x="10082" y="2561"/>
                  </a:lnTo>
                  <a:lnTo>
                    <a:pt x="9537" y="2125"/>
                  </a:lnTo>
                  <a:lnTo>
                    <a:pt x="8992" y="1689"/>
                  </a:lnTo>
                  <a:lnTo>
                    <a:pt x="8393" y="1308"/>
                  </a:lnTo>
                  <a:lnTo>
                    <a:pt x="7793" y="927"/>
                  </a:lnTo>
                  <a:lnTo>
                    <a:pt x="7139" y="654"/>
                  </a:lnTo>
                  <a:lnTo>
                    <a:pt x="7139" y="654"/>
                  </a:lnTo>
                  <a:lnTo>
                    <a:pt x="6431" y="382"/>
                  </a:lnTo>
                  <a:lnTo>
                    <a:pt x="5777" y="164"/>
                  </a:lnTo>
                  <a:lnTo>
                    <a:pt x="5123" y="55"/>
                  </a:lnTo>
                  <a:lnTo>
                    <a:pt x="45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7312058" y="3064890"/>
              <a:ext cx="407924" cy="845900"/>
            </a:xfrm>
            <a:custGeom>
              <a:avLst/>
              <a:gdLst/>
              <a:ahLst/>
              <a:cxnLst/>
              <a:rect l="l" t="t" r="r" b="b"/>
              <a:pathLst>
                <a:path w="16239" h="35147" extrusionOk="0">
                  <a:moveTo>
                    <a:pt x="3215" y="0"/>
                  </a:moveTo>
                  <a:lnTo>
                    <a:pt x="3215" y="55"/>
                  </a:lnTo>
                  <a:lnTo>
                    <a:pt x="3651" y="545"/>
                  </a:lnTo>
                  <a:lnTo>
                    <a:pt x="4087" y="1036"/>
                  </a:lnTo>
                  <a:lnTo>
                    <a:pt x="4469" y="1581"/>
                  </a:lnTo>
                  <a:lnTo>
                    <a:pt x="4796" y="2126"/>
                  </a:lnTo>
                  <a:lnTo>
                    <a:pt x="5123" y="2670"/>
                  </a:lnTo>
                  <a:lnTo>
                    <a:pt x="5450" y="3270"/>
                  </a:lnTo>
                  <a:lnTo>
                    <a:pt x="5776" y="4033"/>
                  </a:lnTo>
                  <a:lnTo>
                    <a:pt x="4578" y="3161"/>
                  </a:lnTo>
                  <a:lnTo>
                    <a:pt x="3270" y="2343"/>
                  </a:lnTo>
                  <a:lnTo>
                    <a:pt x="1690" y="1526"/>
                  </a:lnTo>
                  <a:lnTo>
                    <a:pt x="55" y="763"/>
                  </a:lnTo>
                  <a:lnTo>
                    <a:pt x="0" y="818"/>
                  </a:lnTo>
                  <a:lnTo>
                    <a:pt x="55" y="872"/>
                  </a:lnTo>
                  <a:lnTo>
                    <a:pt x="981" y="1199"/>
                  </a:lnTo>
                  <a:lnTo>
                    <a:pt x="1853" y="1635"/>
                  </a:lnTo>
                  <a:lnTo>
                    <a:pt x="2725" y="2180"/>
                  </a:lnTo>
                  <a:lnTo>
                    <a:pt x="3597" y="2725"/>
                  </a:lnTo>
                  <a:lnTo>
                    <a:pt x="4414" y="3324"/>
                  </a:lnTo>
                  <a:lnTo>
                    <a:pt x="5232" y="3924"/>
                  </a:lnTo>
                  <a:lnTo>
                    <a:pt x="5994" y="4632"/>
                  </a:lnTo>
                  <a:lnTo>
                    <a:pt x="6703" y="5286"/>
                  </a:lnTo>
                  <a:lnTo>
                    <a:pt x="7520" y="6158"/>
                  </a:lnTo>
                  <a:lnTo>
                    <a:pt x="8338" y="7030"/>
                  </a:lnTo>
                  <a:lnTo>
                    <a:pt x="7357" y="7030"/>
                  </a:lnTo>
                  <a:lnTo>
                    <a:pt x="6376" y="6975"/>
                  </a:lnTo>
                  <a:lnTo>
                    <a:pt x="5395" y="6866"/>
                  </a:lnTo>
                  <a:lnTo>
                    <a:pt x="4414" y="6703"/>
                  </a:lnTo>
                  <a:lnTo>
                    <a:pt x="3324" y="6485"/>
                  </a:lnTo>
                  <a:lnTo>
                    <a:pt x="2235" y="6212"/>
                  </a:lnTo>
                  <a:lnTo>
                    <a:pt x="1199" y="5831"/>
                  </a:lnTo>
                  <a:lnTo>
                    <a:pt x="218" y="5286"/>
                  </a:lnTo>
                  <a:lnTo>
                    <a:pt x="164" y="5340"/>
                  </a:lnTo>
                  <a:lnTo>
                    <a:pt x="218" y="5395"/>
                  </a:lnTo>
                  <a:lnTo>
                    <a:pt x="1254" y="5885"/>
                  </a:lnTo>
                  <a:lnTo>
                    <a:pt x="2344" y="6321"/>
                  </a:lnTo>
                  <a:lnTo>
                    <a:pt x="3379" y="6703"/>
                  </a:lnTo>
                  <a:lnTo>
                    <a:pt x="4414" y="7030"/>
                  </a:lnTo>
                  <a:lnTo>
                    <a:pt x="5450" y="7248"/>
                  </a:lnTo>
                  <a:lnTo>
                    <a:pt x="6485" y="7357"/>
                  </a:lnTo>
                  <a:lnTo>
                    <a:pt x="8556" y="7357"/>
                  </a:lnTo>
                  <a:lnTo>
                    <a:pt x="9427" y="8446"/>
                  </a:lnTo>
                  <a:lnTo>
                    <a:pt x="10245" y="9591"/>
                  </a:lnTo>
                  <a:lnTo>
                    <a:pt x="10245" y="9591"/>
                  </a:lnTo>
                  <a:lnTo>
                    <a:pt x="9373" y="9427"/>
                  </a:lnTo>
                  <a:lnTo>
                    <a:pt x="8556" y="9264"/>
                  </a:lnTo>
                  <a:lnTo>
                    <a:pt x="8011" y="9155"/>
                  </a:lnTo>
                  <a:lnTo>
                    <a:pt x="7466" y="8991"/>
                  </a:lnTo>
                  <a:lnTo>
                    <a:pt x="6975" y="8773"/>
                  </a:lnTo>
                  <a:lnTo>
                    <a:pt x="6485" y="8555"/>
                  </a:lnTo>
                  <a:lnTo>
                    <a:pt x="6430" y="8555"/>
                  </a:lnTo>
                  <a:lnTo>
                    <a:pt x="6430" y="8610"/>
                  </a:lnTo>
                  <a:lnTo>
                    <a:pt x="7411" y="9046"/>
                  </a:lnTo>
                  <a:lnTo>
                    <a:pt x="8447" y="9373"/>
                  </a:lnTo>
                  <a:lnTo>
                    <a:pt x="9536" y="9700"/>
                  </a:lnTo>
                  <a:lnTo>
                    <a:pt x="10463" y="9918"/>
                  </a:lnTo>
                  <a:lnTo>
                    <a:pt x="11008" y="10844"/>
                  </a:lnTo>
                  <a:lnTo>
                    <a:pt x="11553" y="11770"/>
                  </a:lnTo>
                  <a:lnTo>
                    <a:pt x="12097" y="12751"/>
                  </a:lnTo>
                  <a:lnTo>
                    <a:pt x="12588" y="13732"/>
                  </a:lnTo>
                  <a:lnTo>
                    <a:pt x="13024" y="14767"/>
                  </a:lnTo>
                  <a:lnTo>
                    <a:pt x="13405" y="15803"/>
                  </a:lnTo>
                  <a:lnTo>
                    <a:pt x="13787" y="16838"/>
                  </a:lnTo>
                  <a:lnTo>
                    <a:pt x="14114" y="17873"/>
                  </a:lnTo>
                  <a:lnTo>
                    <a:pt x="14713" y="19944"/>
                  </a:lnTo>
                  <a:lnTo>
                    <a:pt x="15149" y="22069"/>
                  </a:lnTo>
                  <a:lnTo>
                    <a:pt x="15476" y="24194"/>
                  </a:lnTo>
                  <a:lnTo>
                    <a:pt x="15694" y="26374"/>
                  </a:lnTo>
                  <a:lnTo>
                    <a:pt x="15857" y="28553"/>
                  </a:lnTo>
                  <a:lnTo>
                    <a:pt x="15857" y="30733"/>
                  </a:lnTo>
                  <a:lnTo>
                    <a:pt x="15748" y="32858"/>
                  </a:lnTo>
                  <a:lnTo>
                    <a:pt x="15639" y="35038"/>
                  </a:lnTo>
                  <a:lnTo>
                    <a:pt x="15639" y="35092"/>
                  </a:lnTo>
                  <a:lnTo>
                    <a:pt x="15694" y="35147"/>
                  </a:lnTo>
                  <a:lnTo>
                    <a:pt x="15803" y="35147"/>
                  </a:lnTo>
                  <a:lnTo>
                    <a:pt x="15803" y="35092"/>
                  </a:lnTo>
                  <a:lnTo>
                    <a:pt x="16021" y="33839"/>
                  </a:lnTo>
                  <a:lnTo>
                    <a:pt x="16130" y="32640"/>
                  </a:lnTo>
                  <a:lnTo>
                    <a:pt x="16184" y="31387"/>
                  </a:lnTo>
                  <a:lnTo>
                    <a:pt x="16239" y="30134"/>
                  </a:lnTo>
                  <a:lnTo>
                    <a:pt x="16239" y="27682"/>
                  </a:lnTo>
                  <a:lnTo>
                    <a:pt x="16184" y="25230"/>
                  </a:lnTo>
                  <a:lnTo>
                    <a:pt x="15966" y="23159"/>
                  </a:lnTo>
                  <a:lnTo>
                    <a:pt x="15639" y="21088"/>
                  </a:lnTo>
                  <a:lnTo>
                    <a:pt x="15203" y="19072"/>
                  </a:lnTo>
                  <a:lnTo>
                    <a:pt x="14931" y="18091"/>
                  </a:lnTo>
                  <a:lnTo>
                    <a:pt x="14658" y="17110"/>
                  </a:lnTo>
                  <a:lnTo>
                    <a:pt x="14332" y="16130"/>
                  </a:lnTo>
                  <a:lnTo>
                    <a:pt x="14005" y="15149"/>
                  </a:lnTo>
                  <a:lnTo>
                    <a:pt x="13569" y="14222"/>
                  </a:lnTo>
                  <a:lnTo>
                    <a:pt x="13187" y="13296"/>
                  </a:lnTo>
                  <a:lnTo>
                    <a:pt x="12697" y="12370"/>
                  </a:lnTo>
                  <a:lnTo>
                    <a:pt x="12206" y="11443"/>
                  </a:lnTo>
                  <a:lnTo>
                    <a:pt x="11661" y="10572"/>
                  </a:lnTo>
                  <a:lnTo>
                    <a:pt x="11117" y="9700"/>
                  </a:lnTo>
                  <a:lnTo>
                    <a:pt x="10190" y="8446"/>
                  </a:lnTo>
                  <a:lnTo>
                    <a:pt x="10081" y="7956"/>
                  </a:lnTo>
                  <a:lnTo>
                    <a:pt x="9972" y="7466"/>
                  </a:lnTo>
                  <a:lnTo>
                    <a:pt x="9754" y="6703"/>
                  </a:lnTo>
                  <a:lnTo>
                    <a:pt x="9482" y="5994"/>
                  </a:lnTo>
                  <a:lnTo>
                    <a:pt x="8773" y="4523"/>
                  </a:lnTo>
                  <a:lnTo>
                    <a:pt x="7956" y="3161"/>
                  </a:lnTo>
                  <a:lnTo>
                    <a:pt x="7902" y="3161"/>
                  </a:lnTo>
                  <a:lnTo>
                    <a:pt x="7902" y="3215"/>
                  </a:lnTo>
                  <a:lnTo>
                    <a:pt x="8283" y="3869"/>
                  </a:lnTo>
                  <a:lnTo>
                    <a:pt x="8610" y="4578"/>
                  </a:lnTo>
                  <a:lnTo>
                    <a:pt x="8937" y="5340"/>
                  </a:lnTo>
                  <a:lnTo>
                    <a:pt x="9209" y="6103"/>
                  </a:lnTo>
                  <a:lnTo>
                    <a:pt x="9591" y="7520"/>
                  </a:lnTo>
                  <a:lnTo>
                    <a:pt x="9700" y="7847"/>
                  </a:lnTo>
                  <a:lnTo>
                    <a:pt x="8882" y="6921"/>
                  </a:lnTo>
                  <a:lnTo>
                    <a:pt x="8011" y="5994"/>
                  </a:lnTo>
                  <a:lnTo>
                    <a:pt x="7139" y="5177"/>
                  </a:lnTo>
                  <a:lnTo>
                    <a:pt x="6212" y="4360"/>
                  </a:lnTo>
                  <a:lnTo>
                    <a:pt x="6158" y="4305"/>
                  </a:lnTo>
                  <a:lnTo>
                    <a:pt x="5940" y="3706"/>
                  </a:lnTo>
                  <a:lnTo>
                    <a:pt x="5667" y="3161"/>
                  </a:lnTo>
                  <a:lnTo>
                    <a:pt x="5341" y="2561"/>
                  </a:lnTo>
                  <a:lnTo>
                    <a:pt x="4959" y="2017"/>
                  </a:lnTo>
                  <a:lnTo>
                    <a:pt x="4142" y="981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7459890" y="3084553"/>
              <a:ext cx="39715" cy="68231"/>
            </a:xfrm>
            <a:custGeom>
              <a:avLst/>
              <a:gdLst/>
              <a:ahLst/>
              <a:cxnLst/>
              <a:rect l="l" t="t" r="r" b="b"/>
              <a:pathLst>
                <a:path w="1581" h="2835" extrusionOk="0">
                  <a:moveTo>
                    <a:pt x="0" y="1"/>
                  </a:moveTo>
                  <a:lnTo>
                    <a:pt x="491" y="655"/>
                  </a:lnTo>
                  <a:lnTo>
                    <a:pt x="872" y="1363"/>
                  </a:lnTo>
                  <a:lnTo>
                    <a:pt x="1581" y="2834"/>
                  </a:lnTo>
                  <a:lnTo>
                    <a:pt x="1308" y="2071"/>
                  </a:lnTo>
                  <a:lnTo>
                    <a:pt x="981" y="1309"/>
                  </a:lnTo>
                  <a:lnTo>
                    <a:pt x="545" y="600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7748719" y="2700291"/>
              <a:ext cx="407924" cy="612494"/>
            </a:xfrm>
            <a:custGeom>
              <a:avLst/>
              <a:gdLst/>
              <a:ahLst/>
              <a:cxnLst/>
              <a:rect l="l" t="t" r="r" b="b"/>
              <a:pathLst>
                <a:path w="16239" h="25449" extrusionOk="0">
                  <a:moveTo>
                    <a:pt x="11116" y="1"/>
                  </a:moveTo>
                  <a:lnTo>
                    <a:pt x="10517" y="110"/>
                  </a:lnTo>
                  <a:lnTo>
                    <a:pt x="9863" y="328"/>
                  </a:lnTo>
                  <a:lnTo>
                    <a:pt x="9263" y="546"/>
                  </a:lnTo>
                  <a:lnTo>
                    <a:pt x="8610" y="873"/>
                  </a:lnTo>
                  <a:lnTo>
                    <a:pt x="7956" y="1309"/>
                  </a:lnTo>
                  <a:lnTo>
                    <a:pt x="7302" y="1745"/>
                  </a:lnTo>
                  <a:lnTo>
                    <a:pt x="6648" y="2290"/>
                  </a:lnTo>
                  <a:lnTo>
                    <a:pt x="6049" y="2943"/>
                  </a:lnTo>
                  <a:lnTo>
                    <a:pt x="5395" y="3597"/>
                  </a:lnTo>
                  <a:lnTo>
                    <a:pt x="4795" y="4360"/>
                  </a:lnTo>
                  <a:lnTo>
                    <a:pt x="4196" y="5178"/>
                  </a:lnTo>
                  <a:lnTo>
                    <a:pt x="3651" y="6104"/>
                  </a:lnTo>
                  <a:lnTo>
                    <a:pt x="3106" y="7030"/>
                  </a:lnTo>
                  <a:lnTo>
                    <a:pt x="2616" y="8066"/>
                  </a:lnTo>
                  <a:lnTo>
                    <a:pt x="2125" y="9155"/>
                  </a:lnTo>
                  <a:lnTo>
                    <a:pt x="1689" y="10354"/>
                  </a:lnTo>
                  <a:lnTo>
                    <a:pt x="1308" y="11553"/>
                  </a:lnTo>
                  <a:lnTo>
                    <a:pt x="926" y="12861"/>
                  </a:lnTo>
                  <a:lnTo>
                    <a:pt x="654" y="14223"/>
                  </a:lnTo>
                  <a:lnTo>
                    <a:pt x="381" y="15640"/>
                  </a:lnTo>
                  <a:lnTo>
                    <a:pt x="218" y="17111"/>
                  </a:lnTo>
                  <a:lnTo>
                    <a:pt x="55" y="18637"/>
                  </a:lnTo>
                  <a:lnTo>
                    <a:pt x="0" y="20271"/>
                  </a:lnTo>
                  <a:lnTo>
                    <a:pt x="0" y="21906"/>
                  </a:lnTo>
                  <a:lnTo>
                    <a:pt x="109" y="23595"/>
                  </a:lnTo>
                  <a:lnTo>
                    <a:pt x="218" y="25394"/>
                  </a:lnTo>
                  <a:lnTo>
                    <a:pt x="272" y="25448"/>
                  </a:lnTo>
                  <a:lnTo>
                    <a:pt x="327" y="25339"/>
                  </a:lnTo>
                  <a:lnTo>
                    <a:pt x="545" y="24958"/>
                  </a:lnTo>
                  <a:lnTo>
                    <a:pt x="926" y="24249"/>
                  </a:lnTo>
                  <a:lnTo>
                    <a:pt x="1580" y="23323"/>
                  </a:lnTo>
                  <a:lnTo>
                    <a:pt x="2016" y="22724"/>
                  </a:lnTo>
                  <a:lnTo>
                    <a:pt x="2507" y="22179"/>
                  </a:lnTo>
                  <a:lnTo>
                    <a:pt x="3106" y="21525"/>
                  </a:lnTo>
                  <a:lnTo>
                    <a:pt x="3760" y="20871"/>
                  </a:lnTo>
                  <a:lnTo>
                    <a:pt x="4523" y="20217"/>
                  </a:lnTo>
                  <a:lnTo>
                    <a:pt x="5395" y="19509"/>
                  </a:lnTo>
                  <a:lnTo>
                    <a:pt x="6375" y="18855"/>
                  </a:lnTo>
                  <a:lnTo>
                    <a:pt x="7465" y="18146"/>
                  </a:lnTo>
                  <a:lnTo>
                    <a:pt x="8501" y="17492"/>
                  </a:lnTo>
                  <a:lnTo>
                    <a:pt x="9590" y="16730"/>
                  </a:lnTo>
                  <a:lnTo>
                    <a:pt x="10626" y="15858"/>
                  </a:lnTo>
                  <a:lnTo>
                    <a:pt x="11607" y="14877"/>
                  </a:lnTo>
                  <a:lnTo>
                    <a:pt x="12587" y="13842"/>
                  </a:lnTo>
                  <a:lnTo>
                    <a:pt x="13459" y="12752"/>
                  </a:lnTo>
                  <a:lnTo>
                    <a:pt x="14277" y="11553"/>
                  </a:lnTo>
                  <a:lnTo>
                    <a:pt x="14985" y="10409"/>
                  </a:lnTo>
                  <a:lnTo>
                    <a:pt x="15257" y="9809"/>
                  </a:lnTo>
                  <a:lnTo>
                    <a:pt x="15530" y="9155"/>
                  </a:lnTo>
                  <a:lnTo>
                    <a:pt x="15748" y="8556"/>
                  </a:lnTo>
                  <a:lnTo>
                    <a:pt x="15911" y="7957"/>
                  </a:lnTo>
                  <a:lnTo>
                    <a:pt x="16075" y="7357"/>
                  </a:lnTo>
                  <a:lnTo>
                    <a:pt x="16184" y="6703"/>
                  </a:lnTo>
                  <a:lnTo>
                    <a:pt x="16238" y="6104"/>
                  </a:lnTo>
                  <a:lnTo>
                    <a:pt x="16238" y="5505"/>
                  </a:lnTo>
                  <a:lnTo>
                    <a:pt x="16184" y="4905"/>
                  </a:lnTo>
                  <a:lnTo>
                    <a:pt x="16075" y="4306"/>
                  </a:lnTo>
                  <a:lnTo>
                    <a:pt x="15911" y="3761"/>
                  </a:lnTo>
                  <a:lnTo>
                    <a:pt x="15693" y="3161"/>
                  </a:lnTo>
                  <a:lnTo>
                    <a:pt x="15421" y="2617"/>
                  </a:lnTo>
                  <a:lnTo>
                    <a:pt x="15094" y="2072"/>
                  </a:lnTo>
                  <a:lnTo>
                    <a:pt x="14658" y="1527"/>
                  </a:lnTo>
                  <a:lnTo>
                    <a:pt x="14222" y="1036"/>
                  </a:lnTo>
                  <a:lnTo>
                    <a:pt x="13786" y="655"/>
                  </a:lnTo>
                  <a:lnTo>
                    <a:pt x="13296" y="382"/>
                  </a:lnTo>
                  <a:lnTo>
                    <a:pt x="12805" y="164"/>
                  </a:lnTo>
                  <a:lnTo>
                    <a:pt x="12260" y="55"/>
                  </a:lnTo>
                  <a:lnTo>
                    <a:pt x="11716" y="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7647410" y="2778992"/>
              <a:ext cx="390139" cy="1399333"/>
            </a:xfrm>
            <a:custGeom>
              <a:avLst/>
              <a:gdLst/>
              <a:ahLst/>
              <a:cxnLst/>
              <a:rect l="l" t="t" r="r" b="b"/>
              <a:pathLst>
                <a:path w="15531" h="58142" extrusionOk="0">
                  <a:moveTo>
                    <a:pt x="12806" y="0"/>
                  </a:moveTo>
                  <a:lnTo>
                    <a:pt x="12752" y="55"/>
                  </a:lnTo>
                  <a:lnTo>
                    <a:pt x="12316" y="1036"/>
                  </a:lnTo>
                  <a:lnTo>
                    <a:pt x="11880" y="1962"/>
                  </a:lnTo>
                  <a:lnTo>
                    <a:pt x="11498" y="2943"/>
                  </a:lnTo>
                  <a:lnTo>
                    <a:pt x="11226" y="3924"/>
                  </a:lnTo>
                  <a:lnTo>
                    <a:pt x="10953" y="4959"/>
                  </a:lnTo>
                  <a:lnTo>
                    <a:pt x="10735" y="5994"/>
                  </a:lnTo>
                  <a:lnTo>
                    <a:pt x="10681" y="6430"/>
                  </a:lnTo>
                  <a:lnTo>
                    <a:pt x="10681" y="6866"/>
                  </a:lnTo>
                  <a:lnTo>
                    <a:pt x="10681" y="7357"/>
                  </a:lnTo>
                  <a:lnTo>
                    <a:pt x="10681" y="7847"/>
                  </a:lnTo>
                  <a:lnTo>
                    <a:pt x="9373" y="9754"/>
                  </a:lnTo>
                  <a:lnTo>
                    <a:pt x="8174" y="11716"/>
                  </a:lnTo>
                  <a:lnTo>
                    <a:pt x="7738" y="12479"/>
                  </a:lnTo>
                  <a:lnTo>
                    <a:pt x="7684" y="10899"/>
                  </a:lnTo>
                  <a:lnTo>
                    <a:pt x="7684" y="9264"/>
                  </a:lnTo>
                  <a:lnTo>
                    <a:pt x="7738" y="8283"/>
                  </a:lnTo>
                  <a:lnTo>
                    <a:pt x="7793" y="7248"/>
                  </a:lnTo>
                  <a:lnTo>
                    <a:pt x="7956" y="6267"/>
                  </a:lnTo>
                  <a:lnTo>
                    <a:pt x="8120" y="5232"/>
                  </a:lnTo>
                  <a:lnTo>
                    <a:pt x="8065" y="5177"/>
                  </a:lnTo>
                  <a:lnTo>
                    <a:pt x="8011" y="5232"/>
                  </a:lnTo>
                  <a:lnTo>
                    <a:pt x="7629" y="7139"/>
                  </a:lnTo>
                  <a:lnTo>
                    <a:pt x="7466" y="8120"/>
                  </a:lnTo>
                  <a:lnTo>
                    <a:pt x="7357" y="9155"/>
                  </a:lnTo>
                  <a:lnTo>
                    <a:pt x="7248" y="10136"/>
                  </a:lnTo>
                  <a:lnTo>
                    <a:pt x="7248" y="11117"/>
                  </a:lnTo>
                  <a:lnTo>
                    <a:pt x="7248" y="12097"/>
                  </a:lnTo>
                  <a:lnTo>
                    <a:pt x="7357" y="13078"/>
                  </a:lnTo>
                  <a:lnTo>
                    <a:pt x="6431" y="14876"/>
                  </a:lnTo>
                  <a:lnTo>
                    <a:pt x="5504" y="16729"/>
                  </a:lnTo>
                  <a:lnTo>
                    <a:pt x="5504" y="16075"/>
                  </a:lnTo>
                  <a:lnTo>
                    <a:pt x="5504" y="14222"/>
                  </a:lnTo>
                  <a:lnTo>
                    <a:pt x="5613" y="12370"/>
                  </a:lnTo>
                  <a:lnTo>
                    <a:pt x="5668" y="11334"/>
                  </a:lnTo>
                  <a:lnTo>
                    <a:pt x="5831" y="10354"/>
                  </a:lnTo>
                  <a:lnTo>
                    <a:pt x="5777" y="10299"/>
                  </a:lnTo>
                  <a:lnTo>
                    <a:pt x="5722" y="10354"/>
                  </a:lnTo>
                  <a:lnTo>
                    <a:pt x="5668" y="11280"/>
                  </a:lnTo>
                  <a:lnTo>
                    <a:pt x="5504" y="12261"/>
                  </a:lnTo>
                  <a:lnTo>
                    <a:pt x="5341" y="14168"/>
                  </a:lnTo>
                  <a:lnTo>
                    <a:pt x="5177" y="16075"/>
                  </a:lnTo>
                  <a:lnTo>
                    <a:pt x="5123" y="16784"/>
                  </a:lnTo>
                  <a:lnTo>
                    <a:pt x="5123" y="17546"/>
                  </a:lnTo>
                  <a:lnTo>
                    <a:pt x="4305" y="19508"/>
                  </a:lnTo>
                  <a:lnTo>
                    <a:pt x="3597" y="21470"/>
                  </a:lnTo>
                  <a:lnTo>
                    <a:pt x="3161" y="22832"/>
                  </a:lnTo>
                  <a:lnTo>
                    <a:pt x="2725" y="24249"/>
                  </a:lnTo>
                  <a:lnTo>
                    <a:pt x="2398" y="25665"/>
                  </a:lnTo>
                  <a:lnTo>
                    <a:pt x="2017" y="27028"/>
                  </a:lnTo>
                  <a:lnTo>
                    <a:pt x="1744" y="28445"/>
                  </a:lnTo>
                  <a:lnTo>
                    <a:pt x="1472" y="29916"/>
                  </a:lnTo>
                  <a:lnTo>
                    <a:pt x="1254" y="31333"/>
                  </a:lnTo>
                  <a:lnTo>
                    <a:pt x="1036" y="32749"/>
                  </a:lnTo>
                  <a:lnTo>
                    <a:pt x="655" y="35910"/>
                  </a:lnTo>
                  <a:lnTo>
                    <a:pt x="382" y="39070"/>
                  </a:lnTo>
                  <a:lnTo>
                    <a:pt x="164" y="42231"/>
                  </a:lnTo>
                  <a:lnTo>
                    <a:pt x="55" y="45391"/>
                  </a:lnTo>
                  <a:lnTo>
                    <a:pt x="1" y="48606"/>
                  </a:lnTo>
                  <a:lnTo>
                    <a:pt x="55" y="50186"/>
                  </a:lnTo>
                  <a:lnTo>
                    <a:pt x="110" y="51766"/>
                  </a:lnTo>
                  <a:lnTo>
                    <a:pt x="219" y="54927"/>
                  </a:lnTo>
                  <a:lnTo>
                    <a:pt x="328" y="56507"/>
                  </a:lnTo>
                  <a:lnTo>
                    <a:pt x="491" y="58087"/>
                  </a:lnTo>
                  <a:lnTo>
                    <a:pt x="546" y="58142"/>
                  </a:lnTo>
                  <a:lnTo>
                    <a:pt x="600" y="58142"/>
                  </a:lnTo>
                  <a:lnTo>
                    <a:pt x="655" y="58087"/>
                  </a:lnTo>
                  <a:lnTo>
                    <a:pt x="600" y="54546"/>
                  </a:lnTo>
                  <a:lnTo>
                    <a:pt x="546" y="52802"/>
                  </a:lnTo>
                  <a:lnTo>
                    <a:pt x="546" y="51058"/>
                  </a:lnTo>
                  <a:lnTo>
                    <a:pt x="600" y="47516"/>
                  </a:lnTo>
                  <a:lnTo>
                    <a:pt x="764" y="43974"/>
                  </a:lnTo>
                  <a:lnTo>
                    <a:pt x="982" y="41032"/>
                  </a:lnTo>
                  <a:lnTo>
                    <a:pt x="1199" y="38089"/>
                  </a:lnTo>
                  <a:lnTo>
                    <a:pt x="1581" y="35147"/>
                  </a:lnTo>
                  <a:lnTo>
                    <a:pt x="1962" y="32204"/>
                  </a:lnTo>
                  <a:lnTo>
                    <a:pt x="2507" y="29262"/>
                  </a:lnTo>
                  <a:lnTo>
                    <a:pt x="3107" y="26374"/>
                  </a:lnTo>
                  <a:lnTo>
                    <a:pt x="3488" y="24957"/>
                  </a:lnTo>
                  <a:lnTo>
                    <a:pt x="3870" y="23540"/>
                  </a:lnTo>
                  <a:lnTo>
                    <a:pt x="4305" y="22124"/>
                  </a:lnTo>
                  <a:lnTo>
                    <a:pt x="4741" y="20707"/>
                  </a:lnTo>
                  <a:lnTo>
                    <a:pt x="5613" y="18418"/>
                  </a:lnTo>
                  <a:lnTo>
                    <a:pt x="6540" y="16184"/>
                  </a:lnTo>
                  <a:lnTo>
                    <a:pt x="7738" y="15530"/>
                  </a:lnTo>
                  <a:lnTo>
                    <a:pt x="8937" y="14876"/>
                  </a:lnTo>
                  <a:lnTo>
                    <a:pt x="9537" y="14495"/>
                  </a:lnTo>
                  <a:lnTo>
                    <a:pt x="10136" y="14113"/>
                  </a:lnTo>
                  <a:lnTo>
                    <a:pt x="10735" y="13678"/>
                  </a:lnTo>
                  <a:lnTo>
                    <a:pt x="11280" y="13187"/>
                  </a:lnTo>
                  <a:lnTo>
                    <a:pt x="11280" y="13133"/>
                  </a:lnTo>
                  <a:lnTo>
                    <a:pt x="11226" y="13133"/>
                  </a:lnTo>
                  <a:lnTo>
                    <a:pt x="10626" y="13569"/>
                  </a:lnTo>
                  <a:lnTo>
                    <a:pt x="9973" y="13896"/>
                  </a:lnTo>
                  <a:lnTo>
                    <a:pt x="8665" y="14604"/>
                  </a:lnTo>
                  <a:lnTo>
                    <a:pt x="7684" y="15203"/>
                  </a:lnTo>
                  <a:lnTo>
                    <a:pt x="6703" y="15857"/>
                  </a:lnTo>
                  <a:lnTo>
                    <a:pt x="6703" y="15857"/>
                  </a:lnTo>
                  <a:lnTo>
                    <a:pt x="7684" y="13787"/>
                  </a:lnTo>
                  <a:lnTo>
                    <a:pt x="8774" y="11770"/>
                  </a:lnTo>
                  <a:lnTo>
                    <a:pt x="9591" y="11280"/>
                  </a:lnTo>
                  <a:lnTo>
                    <a:pt x="10408" y="10899"/>
                  </a:lnTo>
                  <a:lnTo>
                    <a:pt x="11280" y="10463"/>
                  </a:lnTo>
                  <a:lnTo>
                    <a:pt x="12098" y="10027"/>
                  </a:lnTo>
                  <a:lnTo>
                    <a:pt x="12970" y="9482"/>
                  </a:lnTo>
                  <a:lnTo>
                    <a:pt x="13841" y="8937"/>
                  </a:lnTo>
                  <a:lnTo>
                    <a:pt x="14277" y="8610"/>
                  </a:lnTo>
                  <a:lnTo>
                    <a:pt x="14659" y="8283"/>
                  </a:lnTo>
                  <a:lnTo>
                    <a:pt x="15095" y="8011"/>
                  </a:lnTo>
                  <a:lnTo>
                    <a:pt x="15531" y="7738"/>
                  </a:lnTo>
                  <a:lnTo>
                    <a:pt x="15531" y="7684"/>
                  </a:lnTo>
                  <a:lnTo>
                    <a:pt x="15476" y="7684"/>
                  </a:lnTo>
                  <a:lnTo>
                    <a:pt x="14986" y="7956"/>
                  </a:lnTo>
                  <a:lnTo>
                    <a:pt x="14441" y="8229"/>
                  </a:lnTo>
                  <a:lnTo>
                    <a:pt x="13569" y="8773"/>
                  </a:lnTo>
                  <a:lnTo>
                    <a:pt x="11825" y="9700"/>
                  </a:lnTo>
                  <a:lnTo>
                    <a:pt x="10027" y="10735"/>
                  </a:lnTo>
                  <a:lnTo>
                    <a:pt x="9482" y="11008"/>
                  </a:lnTo>
                  <a:lnTo>
                    <a:pt x="8992" y="11280"/>
                  </a:lnTo>
                  <a:lnTo>
                    <a:pt x="9155" y="10953"/>
                  </a:lnTo>
                  <a:lnTo>
                    <a:pt x="10572" y="8664"/>
                  </a:lnTo>
                  <a:lnTo>
                    <a:pt x="12098" y="6485"/>
                  </a:lnTo>
                  <a:lnTo>
                    <a:pt x="13678" y="4305"/>
                  </a:lnTo>
                  <a:lnTo>
                    <a:pt x="15422" y="2289"/>
                  </a:lnTo>
                  <a:lnTo>
                    <a:pt x="15422" y="2235"/>
                  </a:lnTo>
                  <a:lnTo>
                    <a:pt x="15367" y="2235"/>
                  </a:lnTo>
                  <a:lnTo>
                    <a:pt x="14223" y="3433"/>
                  </a:lnTo>
                  <a:lnTo>
                    <a:pt x="13133" y="4687"/>
                  </a:lnTo>
                  <a:lnTo>
                    <a:pt x="12043" y="5994"/>
                  </a:lnTo>
                  <a:lnTo>
                    <a:pt x="11062" y="7302"/>
                  </a:lnTo>
                  <a:lnTo>
                    <a:pt x="11226" y="5994"/>
                  </a:lnTo>
                  <a:lnTo>
                    <a:pt x="11389" y="4959"/>
                  </a:lnTo>
                  <a:lnTo>
                    <a:pt x="11553" y="3978"/>
                  </a:lnTo>
                  <a:lnTo>
                    <a:pt x="11771" y="2997"/>
                  </a:lnTo>
                  <a:lnTo>
                    <a:pt x="12043" y="2017"/>
                  </a:lnTo>
                  <a:lnTo>
                    <a:pt x="12370" y="1036"/>
                  </a:lnTo>
                  <a:lnTo>
                    <a:pt x="12806" y="55"/>
                  </a:lnTo>
                  <a:lnTo>
                    <a:pt x="128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7928026" y="2966526"/>
              <a:ext cx="160165" cy="90518"/>
            </a:xfrm>
            <a:custGeom>
              <a:avLst/>
              <a:gdLst/>
              <a:ahLst/>
              <a:cxnLst/>
              <a:rect l="l" t="t" r="r" b="b"/>
              <a:pathLst>
                <a:path w="6376" h="3761" extrusionOk="0">
                  <a:moveTo>
                    <a:pt x="6376" y="1"/>
                  </a:moveTo>
                  <a:lnTo>
                    <a:pt x="4850" y="1036"/>
                  </a:lnTo>
                  <a:lnTo>
                    <a:pt x="3270" y="2017"/>
                  </a:lnTo>
                  <a:lnTo>
                    <a:pt x="1690" y="2889"/>
                  </a:lnTo>
                  <a:lnTo>
                    <a:pt x="0" y="3706"/>
                  </a:lnTo>
                  <a:lnTo>
                    <a:pt x="0" y="3760"/>
                  </a:lnTo>
                  <a:lnTo>
                    <a:pt x="55" y="3760"/>
                  </a:lnTo>
                  <a:lnTo>
                    <a:pt x="1744" y="2998"/>
                  </a:lnTo>
                  <a:lnTo>
                    <a:pt x="3433" y="2126"/>
                  </a:lnTo>
                  <a:lnTo>
                    <a:pt x="4904" y="1145"/>
                  </a:lnTo>
                  <a:lnTo>
                    <a:pt x="63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7873264" y="2806525"/>
              <a:ext cx="26024" cy="111505"/>
            </a:xfrm>
            <a:custGeom>
              <a:avLst/>
              <a:gdLst/>
              <a:ahLst/>
              <a:cxnLst/>
              <a:rect l="l" t="t" r="r" b="b"/>
              <a:pathLst>
                <a:path w="1036" h="4633" extrusionOk="0">
                  <a:moveTo>
                    <a:pt x="1036" y="1"/>
                  </a:moveTo>
                  <a:lnTo>
                    <a:pt x="982" y="219"/>
                  </a:lnTo>
                  <a:lnTo>
                    <a:pt x="1036" y="110"/>
                  </a:lnTo>
                  <a:lnTo>
                    <a:pt x="1036" y="1"/>
                  </a:lnTo>
                  <a:close/>
                  <a:moveTo>
                    <a:pt x="982" y="219"/>
                  </a:moveTo>
                  <a:lnTo>
                    <a:pt x="764" y="818"/>
                  </a:lnTo>
                  <a:lnTo>
                    <a:pt x="764" y="873"/>
                  </a:lnTo>
                  <a:lnTo>
                    <a:pt x="437" y="1908"/>
                  </a:lnTo>
                  <a:lnTo>
                    <a:pt x="164" y="3270"/>
                  </a:lnTo>
                  <a:lnTo>
                    <a:pt x="1" y="4578"/>
                  </a:lnTo>
                  <a:lnTo>
                    <a:pt x="1" y="4632"/>
                  </a:lnTo>
                  <a:lnTo>
                    <a:pt x="55" y="4578"/>
                  </a:lnTo>
                  <a:lnTo>
                    <a:pt x="219" y="3543"/>
                  </a:lnTo>
                  <a:lnTo>
                    <a:pt x="437" y="2453"/>
                  </a:lnTo>
                  <a:lnTo>
                    <a:pt x="709" y="1417"/>
                  </a:lnTo>
                  <a:lnTo>
                    <a:pt x="982" y="328"/>
                  </a:lnTo>
                  <a:lnTo>
                    <a:pt x="982" y="219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7485889" y="3908143"/>
              <a:ext cx="448995" cy="516753"/>
            </a:xfrm>
            <a:custGeom>
              <a:avLst/>
              <a:gdLst/>
              <a:ahLst/>
              <a:cxnLst/>
              <a:rect l="l" t="t" r="r" b="b"/>
              <a:pathLst>
                <a:path w="17874" h="21471" extrusionOk="0">
                  <a:moveTo>
                    <a:pt x="1" y="1"/>
                  </a:moveTo>
                  <a:lnTo>
                    <a:pt x="437" y="5286"/>
                  </a:lnTo>
                  <a:lnTo>
                    <a:pt x="1799" y="21470"/>
                  </a:lnTo>
                  <a:lnTo>
                    <a:pt x="16130" y="21470"/>
                  </a:lnTo>
                  <a:lnTo>
                    <a:pt x="17438" y="5286"/>
                  </a:lnTo>
                  <a:lnTo>
                    <a:pt x="1787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7485889" y="3908143"/>
              <a:ext cx="448995" cy="127245"/>
            </a:xfrm>
            <a:custGeom>
              <a:avLst/>
              <a:gdLst/>
              <a:ahLst/>
              <a:cxnLst/>
              <a:rect l="l" t="t" r="r" b="b"/>
              <a:pathLst>
                <a:path w="17874" h="5287" extrusionOk="0">
                  <a:moveTo>
                    <a:pt x="1" y="1"/>
                  </a:moveTo>
                  <a:lnTo>
                    <a:pt x="437" y="5286"/>
                  </a:lnTo>
                  <a:lnTo>
                    <a:pt x="17438" y="5286"/>
                  </a:lnTo>
                  <a:lnTo>
                    <a:pt x="1787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7451675" y="3855700"/>
              <a:ext cx="518803" cy="123298"/>
            </a:xfrm>
            <a:custGeom>
              <a:avLst/>
              <a:gdLst/>
              <a:ahLst/>
              <a:cxnLst/>
              <a:rect l="l" t="t" r="r" b="b"/>
              <a:pathLst>
                <a:path w="20653" h="5123" extrusionOk="0">
                  <a:moveTo>
                    <a:pt x="1" y="0"/>
                  </a:moveTo>
                  <a:lnTo>
                    <a:pt x="1" y="5122"/>
                  </a:lnTo>
                  <a:lnTo>
                    <a:pt x="20653" y="5122"/>
                  </a:lnTo>
                  <a:lnTo>
                    <a:pt x="206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3" name="Google Shape;1733;p51"/>
          <p:cNvSpPr/>
          <p:nvPr/>
        </p:nvSpPr>
        <p:spPr>
          <a:xfrm>
            <a:off x="3305166" y="1736396"/>
            <a:ext cx="362758" cy="276728"/>
          </a:xfrm>
          <a:custGeom>
            <a:avLst/>
            <a:gdLst/>
            <a:ahLst/>
            <a:cxnLst/>
            <a:rect l="l" t="t" r="r" b="b"/>
            <a:pathLst>
              <a:path w="14441" h="11498" extrusionOk="0">
                <a:moveTo>
                  <a:pt x="14441" y="0"/>
                </a:moveTo>
                <a:lnTo>
                  <a:pt x="12806" y="1090"/>
                </a:lnTo>
                <a:lnTo>
                  <a:pt x="11280" y="2289"/>
                </a:lnTo>
                <a:lnTo>
                  <a:pt x="9809" y="3487"/>
                </a:lnTo>
                <a:lnTo>
                  <a:pt x="8447" y="4741"/>
                </a:lnTo>
                <a:lnTo>
                  <a:pt x="7139" y="6048"/>
                </a:lnTo>
                <a:lnTo>
                  <a:pt x="5886" y="7356"/>
                </a:lnTo>
                <a:lnTo>
                  <a:pt x="4741" y="8664"/>
                </a:lnTo>
                <a:lnTo>
                  <a:pt x="4301" y="9189"/>
                </a:lnTo>
                <a:lnTo>
                  <a:pt x="3979" y="8936"/>
                </a:lnTo>
                <a:lnTo>
                  <a:pt x="2725" y="7956"/>
                </a:lnTo>
                <a:lnTo>
                  <a:pt x="1363" y="7029"/>
                </a:lnTo>
                <a:lnTo>
                  <a:pt x="1" y="6103"/>
                </a:lnTo>
                <a:lnTo>
                  <a:pt x="873" y="7302"/>
                </a:lnTo>
                <a:lnTo>
                  <a:pt x="1308" y="7901"/>
                </a:lnTo>
                <a:lnTo>
                  <a:pt x="1744" y="8501"/>
                </a:lnTo>
                <a:lnTo>
                  <a:pt x="2671" y="9645"/>
                </a:lnTo>
                <a:lnTo>
                  <a:pt x="3597" y="10789"/>
                </a:lnTo>
                <a:lnTo>
                  <a:pt x="4251" y="11498"/>
                </a:lnTo>
                <a:lnTo>
                  <a:pt x="5177" y="10735"/>
                </a:lnTo>
                <a:lnTo>
                  <a:pt x="6594" y="9481"/>
                </a:lnTo>
                <a:lnTo>
                  <a:pt x="7902" y="8228"/>
                </a:lnTo>
                <a:lnTo>
                  <a:pt x="9210" y="6920"/>
                </a:lnTo>
                <a:lnTo>
                  <a:pt x="10408" y="5613"/>
                </a:lnTo>
                <a:lnTo>
                  <a:pt x="11553" y="4250"/>
                </a:lnTo>
                <a:lnTo>
                  <a:pt x="12643" y="2888"/>
                </a:lnTo>
                <a:lnTo>
                  <a:pt x="13133" y="2180"/>
                </a:lnTo>
                <a:lnTo>
                  <a:pt x="13623" y="1471"/>
                </a:lnTo>
                <a:lnTo>
                  <a:pt x="14059" y="708"/>
                </a:lnTo>
                <a:lnTo>
                  <a:pt x="14441" y="0"/>
                </a:lnTo>
                <a:close/>
              </a:path>
            </a:pathLst>
          </a:cu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51"/>
          <p:cNvSpPr txBox="1">
            <a:spLocks noGrp="1"/>
          </p:cNvSpPr>
          <p:nvPr>
            <p:ph type="subTitle" idx="1"/>
          </p:nvPr>
        </p:nvSpPr>
        <p:spPr>
          <a:xfrm>
            <a:off x="3711686" y="1736400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Удобно запазване на час</a:t>
            </a:r>
            <a:endParaRPr dirty="0"/>
          </a:p>
        </p:txBody>
      </p:sp>
      <p:sp>
        <p:nvSpPr>
          <p:cNvPr id="1856" name="Google Shape;1856;p51"/>
          <p:cNvSpPr txBox="1">
            <a:spLocks noGrp="1"/>
          </p:cNvSpPr>
          <p:nvPr>
            <p:ph type="subTitle" idx="2"/>
          </p:nvPr>
        </p:nvSpPr>
        <p:spPr>
          <a:xfrm>
            <a:off x="3711686" y="2276441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Неограничено време за размисъл</a:t>
            </a:r>
            <a:endParaRPr dirty="0"/>
          </a:p>
        </p:txBody>
      </p:sp>
      <p:sp>
        <p:nvSpPr>
          <p:cNvPr id="1857" name="Google Shape;1857;p51"/>
          <p:cNvSpPr txBox="1">
            <a:spLocks noGrp="1"/>
          </p:cNvSpPr>
          <p:nvPr>
            <p:ph type="subTitle" idx="3"/>
          </p:nvPr>
        </p:nvSpPr>
        <p:spPr>
          <a:xfrm>
            <a:off x="3711686" y="2816482"/>
            <a:ext cx="2805584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Сравняване на цени</a:t>
            </a:r>
            <a:endParaRPr dirty="0"/>
          </a:p>
        </p:txBody>
      </p:sp>
      <p:sp>
        <p:nvSpPr>
          <p:cNvPr id="1858" name="Google Shape;1858;p51"/>
          <p:cNvSpPr txBox="1">
            <a:spLocks noGrp="1"/>
          </p:cNvSpPr>
          <p:nvPr>
            <p:ph type="subTitle" idx="4"/>
          </p:nvPr>
        </p:nvSpPr>
        <p:spPr>
          <a:xfrm>
            <a:off x="3711686" y="3356524"/>
            <a:ext cx="31485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Избор на специалист</a:t>
            </a:r>
            <a:endParaRPr dirty="0"/>
          </a:p>
        </p:txBody>
      </p:sp>
      <p:sp>
        <p:nvSpPr>
          <p:cNvPr id="1859" name="Google Shape;1859;p51"/>
          <p:cNvSpPr txBox="1">
            <a:spLocks noGrp="1"/>
          </p:cNvSpPr>
          <p:nvPr>
            <p:ph type="title"/>
          </p:nvPr>
        </p:nvSpPr>
        <p:spPr>
          <a:xfrm>
            <a:off x="3290029" y="1033720"/>
            <a:ext cx="3288311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latin typeface="Bahnschrift SemiBold SemiConden" panose="020B0502040204020203" pitchFamily="34" charset="0"/>
              </a:rPr>
              <a:t>Какви проблеми решава?</a:t>
            </a:r>
            <a:endParaRPr sz="2400" dirty="0">
              <a:latin typeface="Bahnschrift SemiBold SemiConden" panose="020B0502040204020203" pitchFamily="34" charset="0"/>
            </a:endParaRPr>
          </a:p>
        </p:txBody>
      </p:sp>
      <p:sp>
        <p:nvSpPr>
          <p:cNvPr id="1860" name="Google Shape;1860;p51">
            <a:hlinkClick r:id="" action="ppaction://noaction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1">
            <a:hlinkClick r:id="rId3" action="ppaction://hlinksldjump"/>
          </p:cNvPr>
          <p:cNvSpPr txBox="1"/>
          <p:nvPr/>
        </p:nvSpPr>
        <p:spPr>
          <a:xfrm>
            <a:off x="172700" y="931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mon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2" name="Google Shape;1862;p51">
            <a:hlinkClick r:id="" action="ppaction://noaction"/>
          </p:cNvPr>
          <p:cNvSpPr txBox="1"/>
          <p:nvPr/>
        </p:nvSpPr>
        <p:spPr>
          <a:xfrm>
            <a:off x="172700" y="13749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tue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3" name="Google Shape;1863;p51">
            <a:hlinkClick r:id="" action="ppaction://noaction"/>
          </p:cNvPr>
          <p:cNvSpPr txBox="1"/>
          <p:nvPr/>
        </p:nvSpPr>
        <p:spPr>
          <a:xfrm>
            <a:off x="172700" y="18186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wed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4" name="Google Shape;1864;p51">
            <a:hlinkClick r:id="" action="ppaction://noaction"/>
          </p:cNvPr>
          <p:cNvSpPr txBox="1"/>
          <p:nvPr/>
        </p:nvSpPr>
        <p:spPr>
          <a:xfrm>
            <a:off x="172700" y="22624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5" name="Google Shape;1865;p51">
            <a:hlinkClick r:id="rId4" action="ppaction://hlinksldjump"/>
          </p:cNvPr>
          <p:cNvSpPr txBox="1"/>
          <p:nvPr/>
        </p:nvSpPr>
        <p:spPr>
          <a:xfrm>
            <a:off x="172700" y="2706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fri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6" name="Google Shape;1866;p51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51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8" name="Google Shape;1868;p51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1869" name="Google Shape;1869;p51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51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1873" name="Google Shape;1873;p51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51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1876" name="Google Shape;1876;p51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51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1879" name="Google Shape;1879;p51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3" name="Google Shape;1883;p51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2122EA30-FD6B-1A30-DC1A-CBF573104288}"/>
              </a:ext>
            </a:extLst>
          </p:cNvPr>
          <p:cNvSpPr/>
          <p:nvPr/>
        </p:nvSpPr>
        <p:spPr>
          <a:xfrm rot="20725292">
            <a:off x="2111401" y="1844106"/>
            <a:ext cx="916590" cy="521269"/>
          </a:xfrm>
          <a:prstGeom prst="parallelogram">
            <a:avLst>
              <a:gd name="adj" fmla="val 1106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4" name="Google Shape;1884;p51">
            <a:hlinkClick r:id="" action="ppaction://noaction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51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51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EA3A3-E4F9-2976-D618-CDC222E62178}"/>
              </a:ext>
            </a:extLst>
          </p:cNvPr>
          <p:cNvSpPr/>
          <p:nvPr/>
        </p:nvSpPr>
        <p:spPr>
          <a:xfrm>
            <a:off x="3258907" y="2212325"/>
            <a:ext cx="378021" cy="378021"/>
          </a:xfrm>
          <a:prstGeom prst="rect">
            <a:avLst/>
          </a:prstGeom>
          <a:solidFill>
            <a:schemeClr val="accent1">
              <a:lumMod val="20000"/>
              <a:lumOff val="80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30C48-96D2-FBEB-3330-EBCA77D949D8}"/>
              </a:ext>
            </a:extLst>
          </p:cNvPr>
          <p:cNvSpPr/>
          <p:nvPr/>
        </p:nvSpPr>
        <p:spPr>
          <a:xfrm>
            <a:off x="3258907" y="2766224"/>
            <a:ext cx="378021" cy="378021"/>
          </a:xfrm>
          <a:prstGeom prst="rect">
            <a:avLst/>
          </a:prstGeom>
          <a:solidFill>
            <a:schemeClr val="accent1">
              <a:lumMod val="20000"/>
              <a:lumOff val="80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80364-EC5A-E42B-E05B-4FA3E754DC8F}"/>
              </a:ext>
            </a:extLst>
          </p:cNvPr>
          <p:cNvSpPr/>
          <p:nvPr/>
        </p:nvSpPr>
        <p:spPr>
          <a:xfrm>
            <a:off x="3258906" y="3350011"/>
            <a:ext cx="378021" cy="378021"/>
          </a:xfrm>
          <a:prstGeom prst="rect">
            <a:avLst/>
          </a:prstGeom>
          <a:solidFill>
            <a:schemeClr val="accent1">
              <a:lumMod val="20000"/>
              <a:lumOff val="80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Google Shape;1733;p51">
            <a:extLst>
              <a:ext uri="{FF2B5EF4-FFF2-40B4-BE49-F238E27FC236}">
                <a16:creationId xmlns:a16="http://schemas.microsoft.com/office/drawing/2014/main" id="{296A77DD-754E-BE4C-1AA0-44B23D1838A4}"/>
              </a:ext>
            </a:extLst>
          </p:cNvPr>
          <p:cNvSpPr/>
          <p:nvPr/>
        </p:nvSpPr>
        <p:spPr>
          <a:xfrm>
            <a:off x="3297347" y="2278865"/>
            <a:ext cx="362758" cy="276728"/>
          </a:xfrm>
          <a:custGeom>
            <a:avLst/>
            <a:gdLst/>
            <a:ahLst/>
            <a:cxnLst/>
            <a:rect l="l" t="t" r="r" b="b"/>
            <a:pathLst>
              <a:path w="14441" h="11498" extrusionOk="0">
                <a:moveTo>
                  <a:pt x="14441" y="0"/>
                </a:moveTo>
                <a:lnTo>
                  <a:pt x="12806" y="1090"/>
                </a:lnTo>
                <a:lnTo>
                  <a:pt x="11280" y="2289"/>
                </a:lnTo>
                <a:lnTo>
                  <a:pt x="9809" y="3487"/>
                </a:lnTo>
                <a:lnTo>
                  <a:pt x="8447" y="4741"/>
                </a:lnTo>
                <a:lnTo>
                  <a:pt x="7139" y="6048"/>
                </a:lnTo>
                <a:lnTo>
                  <a:pt x="5886" y="7356"/>
                </a:lnTo>
                <a:lnTo>
                  <a:pt x="4741" y="8664"/>
                </a:lnTo>
                <a:lnTo>
                  <a:pt x="4301" y="9189"/>
                </a:lnTo>
                <a:lnTo>
                  <a:pt x="3979" y="8936"/>
                </a:lnTo>
                <a:lnTo>
                  <a:pt x="2725" y="7956"/>
                </a:lnTo>
                <a:lnTo>
                  <a:pt x="1363" y="7029"/>
                </a:lnTo>
                <a:lnTo>
                  <a:pt x="1" y="6103"/>
                </a:lnTo>
                <a:lnTo>
                  <a:pt x="873" y="7302"/>
                </a:lnTo>
                <a:lnTo>
                  <a:pt x="1308" y="7901"/>
                </a:lnTo>
                <a:lnTo>
                  <a:pt x="1744" y="8501"/>
                </a:lnTo>
                <a:lnTo>
                  <a:pt x="2671" y="9645"/>
                </a:lnTo>
                <a:lnTo>
                  <a:pt x="3597" y="10789"/>
                </a:lnTo>
                <a:lnTo>
                  <a:pt x="4251" y="11498"/>
                </a:lnTo>
                <a:lnTo>
                  <a:pt x="5177" y="10735"/>
                </a:lnTo>
                <a:lnTo>
                  <a:pt x="6594" y="9481"/>
                </a:lnTo>
                <a:lnTo>
                  <a:pt x="7902" y="8228"/>
                </a:lnTo>
                <a:lnTo>
                  <a:pt x="9210" y="6920"/>
                </a:lnTo>
                <a:lnTo>
                  <a:pt x="10408" y="5613"/>
                </a:lnTo>
                <a:lnTo>
                  <a:pt x="11553" y="4250"/>
                </a:lnTo>
                <a:lnTo>
                  <a:pt x="12643" y="2888"/>
                </a:lnTo>
                <a:lnTo>
                  <a:pt x="13133" y="2180"/>
                </a:lnTo>
                <a:lnTo>
                  <a:pt x="13623" y="1471"/>
                </a:lnTo>
                <a:lnTo>
                  <a:pt x="14059" y="708"/>
                </a:lnTo>
                <a:lnTo>
                  <a:pt x="14441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33;p51">
            <a:extLst>
              <a:ext uri="{FF2B5EF4-FFF2-40B4-BE49-F238E27FC236}">
                <a16:creationId xmlns:a16="http://schemas.microsoft.com/office/drawing/2014/main" id="{ADE445D6-570A-462B-8D15-454FB23D8B92}"/>
              </a:ext>
            </a:extLst>
          </p:cNvPr>
          <p:cNvSpPr/>
          <p:nvPr/>
        </p:nvSpPr>
        <p:spPr>
          <a:xfrm>
            <a:off x="3290029" y="2830886"/>
            <a:ext cx="362758" cy="276728"/>
          </a:xfrm>
          <a:custGeom>
            <a:avLst/>
            <a:gdLst/>
            <a:ahLst/>
            <a:cxnLst/>
            <a:rect l="l" t="t" r="r" b="b"/>
            <a:pathLst>
              <a:path w="14441" h="11498" extrusionOk="0">
                <a:moveTo>
                  <a:pt x="14441" y="0"/>
                </a:moveTo>
                <a:lnTo>
                  <a:pt x="12806" y="1090"/>
                </a:lnTo>
                <a:lnTo>
                  <a:pt x="11280" y="2289"/>
                </a:lnTo>
                <a:lnTo>
                  <a:pt x="9809" y="3487"/>
                </a:lnTo>
                <a:lnTo>
                  <a:pt x="8447" y="4741"/>
                </a:lnTo>
                <a:lnTo>
                  <a:pt x="7139" y="6048"/>
                </a:lnTo>
                <a:lnTo>
                  <a:pt x="5886" y="7356"/>
                </a:lnTo>
                <a:lnTo>
                  <a:pt x="4741" y="8664"/>
                </a:lnTo>
                <a:lnTo>
                  <a:pt x="4301" y="9189"/>
                </a:lnTo>
                <a:lnTo>
                  <a:pt x="3979" y="8936"/>
                </a:lnTo>
                <a:lnTo>
                  <a:pt x="2725" y="7956"/>
                </a:lnTo>
                <a:lnTo>
                  <a:pt x="1363" y="7029"/>
                </a:lnTo>
                <a:lnTo>
                  <a:pt x="1" y="6103"/>
                </a:lnTo>
                <a:lnTo>
                  <a:pt x="873" y="7302"/>
                </a:lnTo>
                <a:lnTo>
                  <a:pt x="1308" y="7901"/>
                </a:lnTo>
                <a:lnTo>
                  <a:pt x="1744" y="8501"/>
                </a:lnTo>
                <a:lnTo>
                  <a:pt x="2671" y="9645"/>
                </a:lnTo>
                <a:lnTo>
                  <a:pt x="3597" y="10789"/>
                </a:lnTo>
                <a:lnTo>
                  <a:pt x="4251" y="11498"/>
                </a:lnTo>
                <a:lnTo>
                  <a:pt x="5177" y="10735"/>
                </a:lnTo>
                <a:lnTo>
                  <a:pt x="6594" y="9481"/>
                </a:lnTo>
                <a:lnTo>
                  <a:pt x="7902" y="8228"/>
                </a:lnTo>
                <a:lnTo>
                  <a:pt x="9210" y="6920"/>
                </a:lnTo>
                <a:lnTo>
                  <a:pt x="10408" y="5613"/>
                </a:lnTo>
                <a:lnTo>
                  <a:pt x="11553" y="4250"/>
                </a:lnTo>
                <a:lnTo>
                  <a:pt x="12643" y="2888"/>
                </a:lnTo>
                <a:lnTo>
                  <a:pt x="13133" y="2180"/>
                </a:lnTo>
                <a:lnTo>
                  <a:pt x="13623" y="1471"/>
                </a:lnTo>
                <a:lnTo>
                  <a:pt x="14059" y="708"/>
                </a:lnTo>
                <a:lnTo>
                  <a:pt x="1444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33;p51">
            <a:extLst>
              <a:ext uri="{FF2B5EF4-FFF2-40B4-BE49-F238E27FC236}">
                <a16:creationId xmlns:a16="http://schemas.microsoft.com/office/drawing/2014/main" id="{305B27DB-4D59-DCDD-575D-258DEF4ED026}"/>
              </a:ext>
            </a:extLst>
          </p:cNvPr>
          <p:cNvSpPr/>
          <p:nvPr/>
        </p:nvSpPr>
        <p:spPr>
          <a:xfrm>
            <a:off x="3299451" y="3364170"/>
            <a:ext cx="362758" cy="276728"/>
          </a:xfrm>
          <a:custGeom>
            <a:avLst/>
            <a:gdLst/>
            <a:ahLst/>
            <a:cxnLst/>
            <a:rect l="l" t="t" r="r" b="b"/>
            <a:pathLst>
              <a:path w="14441" h="11498" extrusionOk="0">
                <a:moveTo>
                  <a:pt x="14441" y="0"/>
                </a:moveTo>
                <a:lnTo>
                  <a:pt x="12806" y="1090"/>
                </a:lnTo>
                <a:lnTo>
                  <a:pt x="11280" y="2289"/>
                </a:lnTo>
                <a:lnTo>
                  <a:pt x="9809" y="3487"/>
                </a:lnTo>
                <a:lnTo>
                  <a:pt x="8447" y="4741"/>
                </a:lnTo>
                <a:lnTo>
                  <a:pt x="7139" y="6048"/>
                </a:lnTo>
                <a:lnTo>
                  <a:pt x="5886" y="7356"/>
                </a:lnTo>
                <a:lnTo>
                  <a:pt x="4741" y="8664"/>
                </a:lnTo>
                <a:lnTo>
                  <a:pt x="4301" y="9189"/>
                </a:lnTo>
                <a:lnTo>
                  <a:pt x="3979" y="8936"/>
                </a:lnTo>
                <a:lnTo>
                  <a:pt x="2725" y="7956"/>
                </a:lnTo>
                <a:lnTo>
                  <a:pt x="1363" y="7029"/>
                </a:lnTo>
                <a:lnTo>
                  <a:pt x="1" y="6103"/>
                </a:lnTo>
                <a:lnTo>
                  <a:pt x="873" y="7302"/>
                </a:lnTo>
                <a:lnTo>
                  <a:pt x="1308" y="7901"/>
                </a:lnTo>
                <a:lnTo>
                  <a:pt x="1744" y="8501"/>
                </a:lnTo>
                <a:lnTo>
                  <a:pt x="2671" y="9645"/>
                </a:lnTo>
                <a:lnTo>
                  <a:pt x="3597" y="10789"/>
                </a:lnTo>
                <a:lnTo>
                  <a:pt x="4251" y="11498"/>
                </a:lnTo>
                <a:lnTo>
                  <a:pt x="5177" y="10735"/>
                </a:lnTo>
                <a:lnTo>
                  <a:pt x="6594" y="9481"/>
                </a:lnTo>
                <a:lnTo>
                  <a:pt x="7902" y="8228"/>
                </a:lnTo>
                <a:lnTo>
                  <a:pt x="9210" y="6920"/>
                </a:lnTo>
                <a:lnTo>
                  <a:pt x="10408" y="5613"/>
                </a:lnTo>
                <a:lnTo>
                  <a:pt x="11553" y="4250"/>
                </a:lnTo>
                <a:lnTo>
                  <a:pt x="12643" y="2888"/>
                </a:lnTo>
                <a:lnTo>
                  <a:pt x="13133" y="2180"/>
                </a:lnTo>
                <a:lnTo>
                  <a:pt x="13623" y="1471"/>
                </a:lnTo>
                <a:lnTo>
                  <a:pt x="14059" y="708"/>
                </a:lnTo>
                <a:lnTo>
                  <a:pt x="1444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99ADD-6CB0-D4FB-613D-3980D9ACA555}"/>
              </a:ext>
            </a:extLst>
          </p:cNvPr>
          <p:cNvGrpSpPr/>
          <p:nvPr/>
        </p:nvGrpSpPr>
        <p:grpSpPr>
          <a:xfrm>
            <a:off x="4362143" y="629727"/>
            <a:ext cx="1181641" cy="256776"/>
            <a:chOff x="4362143" y="629727"/>
            <a:chExt cx="1181641" cy="256776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F772C2E3-603C-DF95-F822-A28854F92EA2}"/>
                </a:ext>
              </a:extLst>
            </p:cNvPr>
            <p:cNvSpPr/>
            <p:nvPr/>
          </p:nvSpPr>
          <p:spPr>
            <a:xfrm>
              <a:off x="4362143" y="629727"/>
              <a:ext cx="723900" cy="256776"/>
            </a:xfrm>
            <a:prstGeom prst="parallelogram">
              <a:avLst>
                <a:gd name="adj" fmla="val 21291"/>
              </a:avLst>
            </a:prstGeom>
            <a:solidFill>
              <a:srgbClr val="F9D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715274-96BB-2240-56DD-50AD924A65CF}"/>
                </a:ext>
              </a:extLst>
            </p:cNvPr>
            <p:cNvSpPr/>
            <p:nvPr/>
          </p:nvSpPr>
          <p:spPr>
            <a:xfrm flipH="1">
              <a:off x="4819884" y="629727"/>
              <a:ext cx="723900" cy="256776"/>
            </a:xfrm>
            <a:prstGeom prst="parallelogram">
              <a:avLst>
                <a:gd name="adj" fmla="val 12635"/>
              </a:avLst>
            </a:prstGeom>
            <a:solidFill>
              <a:srgbClr val="F9DD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734" name="Google Shape;1734;p51"/>
          <p:cNvGrpSpPr/>
          <p:nvPr/>
        </p:nvGrpSpPr>
        <p:grpSpPr>
          <a:xfrm>
            <a:off x="1487596" y="1536518"/>
            <a:ext cx="2288189" cy="3023897"/>
            <a:chOff x="1823526" y="1366960"/>
            <a:chExt cx="2448571" cy="3235152"/>
          </a:xfrm>
        </p:grpSpPr>
        <p:sp>
          <p:nvSpPr>
            <p:cNvPr id="1735" name="Google Shape;1735;p51"/>
            <p:cNvSpPr/>
            <p:nvPr/>
          </p:nvSpPr>
          <p:spPr>
            <a:xfrm>
              <a:off x="1823526" y="4228909"/>
              <a:ext cx="2448571" cy="373203"/>
            </a:xfrm>
            <a:custGeom>
              <a:avLst/>
              <a:gdLst/>
              <a:ahLst/>
              <a:cxnLst/>
              <a:rect l="l" t="t" r="r" b="b"/>
              <a:pathLst>
                <a:path w="106530" h="16947" extrusionOk="0">
                  <a:moveTo>
                    <a:pt x="53238" y="0"/>
                  </a:moveTo>
                  <a:lnTo>
                    <a:pt x="47788" y="55"/>
                  </a:lnTo>
                  <a:lnTo>
                    <a:pt x="42503" y="164"/>
                  </a:lnTo>
                  <a:lnTo>
                    <a:pt x="37435" y="382"/>
                  </a:lnTo>
                  <a:lnTo>
                    <a:pt x="32531" y="654"/>
                  </a:lnTo>
                  <a:lnTo>
                    <a:pt x="27845" y="1036"/>
                  </a:lnTo>
                  <a:lnTo>
                    <a:pt x="23486" y="1472"/>
                  </a:lnTo>
                  <a:lnTo>
                    <a:pt x="19344" y="1962"/>
                  </a:lnTo>
                  <a:lnTo>
                    <a:pt x="15584" y="2507"/>
                  </a:lnTo>
                  <a:lnTo>
                    <a:pt x="12151" y="3106"/>
                  </a:lnTo>
                  <a:lnTo>
                    <a:pt x="9100" y="3760"/>
                  </a:lnTo>
                  <a:lnTo>
                    <a:pt x="7683" y="4087"/>
                  </a:lnTo>
                  <a:lnTo>
                    <a:pt x="6430" y="4414"/>
                  </a:lnTo>
                  <a:lnTo>
                    <a:pt x="5231" y="4796"/>
                  </a:lnTo>
                  <a:lnTo>
                    <a:pt x="4196" y="5177"/>
                  </a:lnTo>
                  <a:lnTo>
                    <a:pt x="3215" y="5558"/>
                  </a:lnTo>
                  <a:lnTo>
                    <a:pt x="2398" y="5940"/>
                  </a:lnTo>
                  <a:lnTo>
                    <a:pt x="1635" y="6376"/>
                  </a:lnTo>
                  <a:lnTo>
                    <a:pt x="1090" y="6757"/>
                  </a:lnTo>
                  <a:lnTo>
                    <a:pt x="599" y="7193"/>
                  </a:lnTo>
                  <a:lnTo>
                    <a:pt x="272" y="7629"/>
                  </a:lnTo>
                  <a:lnTo>
                    <a:pt x="54" y="8065"/>
                  </a:lnTo>
                  <a:lnTo>
                    <a:pt x="0" y="8283"/>
                  </a:lnTo>
                  <a:lnTo>
                    <a:pt x="0" y="8501"/>
                  </a:lnTo>
                  <a:lnTo>
                    <a:pt x="0" y="8719"/>
                  </a:lnTo>
                  <a:lnTo>
                    <a:pt x="54" y="8937"/>
                  </a:lnTo>
                  <a:lnTo>
                    <a:pt x="272" y="9318"/>
                  </a:lnTo>
                  <a:lnTo>
                    <a:pt x="599" y="9754"/>
                  </a:lnTo>
                  <a:lnTo>
                    <a:pt x="1090" y="10190"/>
                  </a:lnTo>
                  <a:lnTo>
                    <a:pt x="1635" y="10572"/>
                  </a:lnTo>
                  <a:lnTo>
                    <a:pt x="2398" y="11008"/>
                  </a:lnTo>
                  <a:lnTo>
                    <a:pt x="3215" y="11389"/>
                  </a:lnTo>
                  <a:lnTo>
                    <a:pt x="4196" y="11770"/>
                  </a:lnTo>
                  <a:lnTo>
                    <a:pt x="5231" y="12152"/>
                  </a:lnTo>
                  <a:lnTo>
                    <a:pt x="6430" y="12533"/>
                  </a:lnTo>
                  <a:lnTo>
                    <a:pt x="7683" y="12860"/>
                  </a:lnTo>
                  <a:lnTo>
                    <a:pt x="9100" y="13242"/>
                  </a:lnTo>
                  <a:lnTo>
                    <a:pt x="12151" y="13896"/>
                  </a:lnTo>
                  <a:lnTo>
                    <a:pt x="15584" y="14495"/>
                  </a:lnTo>
                  <a:lnTo>
                    <a:pt x="19344" y="15040"/>
                  </a:lnTo>
                  <a:lnTo>
                    <a:pt x="23486" y="15530"/>
                  </a:lnTo>
                  <a:lnTo>
                    <a:pt x="27845" y="15912"/>
                  </a:lnTo>
                  <a:lnTo>
                    <a:pt x="32531" y="16293"/>
                  </a:lnTo>
                  <a:lnTo>
                    <a:pt x="37435" y="16566"/>
                  </a:lnTo>
                  <a:lnTo>
                    <a:pt x="42503" y="16784"/>
                  </a:lnTo>
                  <a:lnTo>
                    <a:pt x="47788" y="16893"/>
                  </a:lnTo>
                  <a:lnTo>
                    <a:pt x="53238" y="16947"/>
                  </a:lnTo>
                  <a:lnTo>
                    <a:pt x="58687" y="16893"/>
                  </a:lnTo>
                  <a:lnTo>
                    <a:pt x="63972" y="16784"/>
                  </a:lnTo>
                  <a:lnTo>
                    <a:pt x="69094" y="16566"/>
                  </a:lnTo>
                  <a:lnTo>
                    <a:pt x="73999" y="16293"/>
                  </a:lnTo>
                  <a:lnTo>
                    <a:pt x="78630" y="15912"/>
                  </a:lnTo>
                  <a:lnTo>
                    <a:pt x="83044" y="15530"/>
                  </a:lnTo>
                  <a:lnTo>
                    <a:pt x="87131" y="15040"/>
                  </a:lnTo>
                  <a:lnTo>
                    <a:pt x="90945" y="14495"/>
                  </a:lnTo>
                  <a:lnTo>
                    <a:pt x="94378" y="13896"/>
                  </a:lnTo>
                  <a:lnTo>
                    <a:pt x="97430" y="13242"/>
                  </a:lnTo>
                  <a:lnTo>
                    <a:pt x="98792" y="12860"/>
                  </a:lnTo>
                  <a:lnTo>
                    <a:pt x="100100" y="12533"/>
                  </a:lnTo>
                  <a:lnTo>
                    <a:pt x="101244" y="12152"/>
                  </a:lnTo>
                  <a:lnTo>
                    <a:pt x="102334" y="11770"/>
                  </a:lnTo>
                  <a:lnTo>
                    <a:pt x="103315" y="11389"/>
                  </a:lnTo>
                  <a:lnTo>
                    <a:pt x="104132" y="11008"/>
                  </a:lnTo>
                  <a:lnTo>
                    <a:pt x="104840" y="10572"/>
                  </a:lnTo>
                  <a:lnTo>
                    <a:pt x="105440" y="10190"/>
                  </a:lnTo>
                  <a:lnTo>
                    <a:pt x="105930" y="9754"/>
                  </a:lnTo>
                  <a:lnTo>
                    <a:pt x="106257" y="9318"/>
                  </a:lnTo>
                  <a:lnTo>
                    <a:pt x="106475" y="8937"/>
                  </a:lnTo>
                  <a:lnTo>
                    <a:pt x="106530" y="8719"/>
                  </a:lnTo>
                  <a:lnTo>
                    <a:pt x="106530" y="8501"/>
                  </a:lnTo>
                  <a:lnTo>
                    <a:pt x="106530" y="8283"/>
                  </a:lnTo>
                  <a:lnTo>
                    <a:pt x="106475" y="8065"/>
                  </a:lnTo>
                  <a:lnTo>
                    <a:pt x="106257" y="7629"/>
                  </a:lnTo>
                  <a:lnTo>
                    <a:pt x="105930" y="7193"/>
                  </a:lnTo>
                  <a:lnTo>
                    <a:pt x="105440" y="6757"/>
                  </a:lnTo>
                  <a:lnTo>
                    <a:pt x="104840" y="6376"/>
                  </a:lnTo>
                  <a:lnTo>
                    <a:pt x="104132" y="5940"/>
                  </a:lnTo>
                  <a:lnTo>
                    <a:pt x="103315" y="5558"/>
                  </a:lnTo>
                  <a:lnTo>
                    <a:pt x="102334" y="5177"/>
                  </a:lnTo>
                  <a:lnTo>
                    <a:pt x="101244" y="4796"/>
                  </a:lnTo>
                  <a:lnTo>
                    <a:pt x="100100" y="4414"/>
                  </a:lnTo>
                  <a:lnTo>
                    <a:pt x="98792" y="4087"/>
                  </a:lnTo>
                  <a:lnTo>
                    <a:pt x="97430" y="3760"/>
                  </a:lnTo>
                  <a:lnTo>
                    <a:pt x="94378" y="3106"/>
                  </a:lnTo>
                  <a:lnTo>
                    <a:pt x="90945" y="2507"/>
                  </a:lnTo>
                  <a:lnTo>
                    <a:pt x="87131" y="1962"/>
                  </a:lnTo>
                  <a:lnTo>
                    <a:pt x="83044" y="1472"/>
                  </a:lnTo>
                  <a:lnTo>
                    <a:pt x="78630" y="1036"/>
                  </a:lnTo>
                  <a:lnTo>
                    <a:pt x="73999" y="654"/>
                  </a:lnTo>
                  <a:lnTo>
                    <a:pt x="69094" y="382"/>
                  </a:lnTo>
                  <a:lnTo>
                    <a:pt x="63972" y="164"/>
                  </a:lnTo>
                  <a:lnTo>
                    <a:pt x="58687" y="55"/>
                  </a:lnTo>
                  <a:lnTo>
                    <a:pt x="5323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2682697" y="1839746"/>
              <a:ext cx="549865" cy="423611"/>
            </a:xfrm>
            <a:custGeom>
              <a:avLst/>
              <a:gdLst/>
              <a:ahLst/>
              <a:cxnLst/>
              <a:rect l="l" t="t" r="r" b="b"/>
              <a:pathLst>
                <a:path w="23923" h="19236" fill="none" extrusionOk="0">
                  <a:moveTo>
                    <a:pt x="55" y="2235"/>
                  </a:moveTo>
                  <a:lnTo>
                    <a:pt x="55" y="2235"/>
                  </a:lnTo>
                  <a:lnTo>
                    <a:pt x="219" y="3216"/>
                  </a:lnTo>
                  <a:lnTo>
                    <a:pt x="437" y="4305"/>
                  </a:lnTo>
                  <a:lnTo>
                    <a:pt x="1036" y="6812"/>
                  </a:lnTo>
                  <a:lnTo>
                    <a:pt x="1799" y="9482"/>
                  </a:lnTo>
                  <a:lnTo>
                    <a:pt x="2235" y="10899"/>
                  </a:lnTo>
                  <a:lnTo>
                    <a:pt x="2671" y="12207"/>
                  </a:lnTo>
                  <a:lnTo>
                    <a:pt x="3161" y="13514"/>
                  </a:lnTo>
                  <a:lnTo>
                    <a:pt x="3706" y="14768"/>
                  </a:lnTo>
                  <a:lnTo>
                    <a:pt x="4197" y="15857"/>
                  </a:lnTo>
                  <a:lnTo>
                    <a:pt x="4741" y="16893"/>
                  </a:lnTo>
                  <a:lnTo>
                    <a:pt x="5286" y="17765"/>
                  </a:lnTo>
                  <a:lnTo>
                    <a:pt x="5777" y="18418"/>
                  </a:lnTo>
                  <a:lnTo>
                    <a:pt x="6049" y="18691"/>
                  </a:lnTo>
                  <a:lnTo>
                    <a:pt x="6322" y="18909"/>
                  </a:lnTo>
                  <a:lnTo>
                    <a:pt x="6540" y="19072"/>
                  </a:lnTo>
                  <a:lnTo>
                    <a:pt x="6812" y="19181"/>
                  </a:lnTo>
                  <a:lnTo>
                    <a:pt x="6812" y="19181"/>
                  </a:lnTo>
                  <a:lnTo>
                    <a:pt x="7357" y="19236"/>
                  </a:lnTo>
                  <a:lnTo>
                    <a:pt x="8065" y="19236"/>
                  </a:lnTo>
                  <a:lnTo>
                    <a:pt x="8937" y="19181"/>
                  </a:lnTo>
                  <a:lnTo>
                    <a:pt x="9864" y="19018"/>
                  </a:lnTo>
                  <a:lnTo>
                    <a:pt x="10953" y="18800"/>
                  </a:lnTo>
                  <a:lnTo>
                    <a:pt x="12098" y="18527"/>
                  </a:lnTo>
                  <a:lnTo>
                    <a:pt x="13242" y="18201"/>
                  </a:lnTo>
                  <a:lnTo>
                    <a:pt x="14441" y="17874"/>
                  </a:lnTo>
                  <a:lnTo>
                    <a:pt x="15585" y="17492"/>
                  </a:lnTo>
                  <a:lnTo>
                    <a:pt x="16729" y="17056"/>
                  </a:lnTo>
                  <a:lnTo>
                    <a:pt x="17819" y="16620"/>
                  </a:lnTo>
                  <a:lnTo>
                    <a:pt x="18800" y="16184"/>
                  </a:lnTo>
                  <a:lnTo>
                    <a:pt x="19617" y="15694"/>
                  </a:lnTo>
                  <a:lnTo>
                    <a:pt x="20380" y="15258"/>
                  </a:lnTo>
                  <a:lnTo>
                    <a:pt x="20925" y="14822"/>
                  </a:lnTo>
                  <a:lnTo>
                    <a:pt x="21143" y="14604"/>
                  </a:lnTo>
                  <a:lnTo>
                    <a:pt x="21252" y="14386"/>
                  </a:lnTo>
                  <a:lnTo>
                    <a:pt x="21252" y="14386"/>
                  </a:lnTo>
                  <a:lnTo>
                    <a:pt x="21416" y="14114"/>
                  </a:lnTo>
                  <a:lnTo>
                    <a:pt x="21634" y="13569"/>
                  </a:lnTo>
                  <a:lnTo>
                    <a:pt x="22124" y="12098"/>
                  </a:lnTo>
                  <a:lnTo>
                    <a:pt x="22669" y="10190"/>
                  </a:lnTo>
                  <a:lnTo>
                    <a:pt x="23214" y="8120"/>
                  </a:lnTo>
                  <a:lnTo>
                    <a:pt x="23650" y="6158"/>
                  </a:lnTo>
                  <a:lnTo>
                    <a:pt x="23813" y="5286"/>
                  </a:lnTo>
                  <a:lnTo>
                    <a:pt x="23922" y="4523"/>
                  </a:lnTo>
                  <a:lnTo>
                    <a:pt x="23922" y="3924"/>
                  </a:lnTo>
                  <a:lnTo>
                    <a:pt x="23922" y="3488"/>
                  </a:lnTo>
                  <a:lnTo>
                    <a:pt x="23868" y="3325"/>
                  </a:lnTo>
                  <a:lnTo>
                    <a:pt x="23813" y="3216"/>
                  </a:lnTo>
                  <a:lnTo>
                    <a:pt x="23704" y="3216"/>
                  </a:lnTo>
                  <a:lnTo>
                    <a:pt x="23595" y="3216"/>
                  </a:lnTo>
                  <a:lnTo>
                    <a:pt x="23595" y="3216"/>
                  </a:lnTo>
                  <a:lnTo>
                    <a:pt x="16076" y="7030"/>
                  </a:lnTo>
                  <a:lnTo>
                    <a:pt x="11607" y="9264"/>
                  </a:lnTo>
                  <a:lnTo>
                    <a:pt x="10082" y="9918"/>
                  </a:lnTo>
                  <a:lnTo>
                    <a:pt x="9591" y="10136"/>
                  </a:lnTo>
                  <a:lnTo>
                    <a:pt x="9373" y="10136"/>
                  </a:lnTo>
                  <a:lnTo>
                    <a:pt x="9373" y="10136"/>
                  </a:lnTo>
                  <a:lnTo>
                    <a:pt x="9155" y="10081"/>
                  </a:lnTo>
                  <a:lnTo>
                    <a:pt x="8937" y="9863"/>
                  </a:lnTo>
                  <a:lnTo>
                    <a:pt x="8719" y="9645"/>
                  </a:lnTo>
                  <a:lnTo>
                    <a:pt x="8447" y="9319"/>
                  </a:lnTo>
                  <a:lnTo>
                    <a:pt x="7847" y="8501"/>
                  </a:lnTo>
                  <a:lnTo>
                    <a:pt x="7248" y="7520"/>
                  </a:lnTo>
                  <a:lnTo>
                    <a:pt x="5886" y="5341"/>
                  </a:lnTo>
                  <a:lnTo>
                    <a:pt x="5177" y="4251"/>
                  </a:lnTo>
                  <a:lnTo>
                    <a:pt x="4523" y="3270"/>
                  </a:lnTo>
                  <a:lnTo>
                    <a:pt x="4523" y="3270"/>
                  </a:lnTo>
                  <a:lnTo>
                    <a:pt x="3815" y="2398"/>
                  </a:lnTo>
                  <a:lnTo>
                    <a:pt x="3216" y="1690"/>
                  </a:lnTo>
                  <a:lnTo>
                    <a:pt x="2671" y="1090"/>
                  </a:lnTo>
                  <a:lnTo>
                    <a:pt x="2180" y="600"/>
                  </a:lnTo>
                  <a:lnTo>
                    <a:pt x="1744" y="328"/>
                  </a:lnTo>
                  <a:lnTo>
                    <a:pt x="1363" y="110"/>
                  </a:lnTo>
                  <a:lnTo>
                    <a:pt x="1036" y="1"/>
                  </a:lnTo>
                  <a:lnTo>
                    <a:pt x="709" y="1"/>
                  </a:lnTo>
                  <a:lnTo>
                    <a:pt x="491" y="55"/>
                  </a:lnTo>
                  <a:lnTo>
                    <a:pt x="328" y="219"/>
                  </a:lnTo>
                  <a:lnTo>
                    <a:pt x="164" y="437"/>
                  </a:lnTo>
                  <a:lnTo>
                    <a:pt x="110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55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2676446" y="1826555"/>
              <a:ext cx="175351" cy="280822"/>
            </a:xfrm>
            <a:custGeom>
              <a:avLst/>
              <a:gdLst/>
              <a:ahLst/>
              <a:cxnLst/>
              <a:rect l="l" t="t" r="r" b="b"/>
              <a:pathLst>
                <a:path w="7629" h="12752" extrusionOk="0">
                  <a:moveTo>
                    <a:pt x="763" y="0"/>
                  </a:moveTo>
                  <a:lnTo>
                    <a:pt x="654" y="55"/>
                  </a:lnTo>
                  <a:lnTo>
                    <a:pt x="491" y="109"/>
                  </a:lnTo>
                  <a:lnTo>
                    <a:pt x="382" y="218"/>
                  </a:lnTo>
                  <a:lnTo>
                    <a:pt x="164" y="545"/>
                  </a:lnTo>
                  <a:lnTo>
                    <a:pt x="55" y="927"/>
                  </a:lnTo>
                  <a:lnTo>
                    <a:pt x="0" y="1417"/>
                  </a:lnTo>
                  <a:lnTo>
                    <a:pt x="0" y="2016"/>
                  </a:lnTo>
                  <a:lnTo>
                    <a:pt x="164" y="3433"/>
                  </a:lnTo>
                  <a:lnTo>
                    <a:pt x="436" y="5122"/>
                  </a:lnTo>
                  <a:lnTo>
                    <a:pt x="763" y="6866"/>
                  </a:lnTo>
                  <a:lnTo>
                    <a:pt x="1145" y="8664"/>
                  </a:lnTo>
                  <a:lnTo>
                    <a:pt x="1853" y="11552"/>
                  </a:lnTo>
                  <a:lnTo>
                    <a:pt x="2180" y="12751"/>
                  </a:lnTo>
                  <a:lnTo>
                    <a:pt x="7629" y="7574"/>
                  </a:lnTo>
                  <a:lnTo>
                    <a:pt x="6703" y="6103"/>
                  </a:lnTo>
                  <a:lnTo>
                    <a:pt x="5831" y="4741"/>
                  </a:lnTo>
                  <a:lnTo>
                    <a:pt x="5013" y="3597"/>
                  </a:lnTo>
                  <a:lnTo>
                    <a:pt x="4251" y="2616"/>
                  </a:lnTo>
                  <a:lnTo>
                    <a:pt x="3542" y="1798"/>
                  </a:lnTo>
                  <a:lnTo>
                    <a:pt x="2888" y="1145"/>
                  </a:lnTo>
                  <a:lnTo>
                    <a:pt x="2343" y="654"/>
                  </a:lnTo>
                  <a:lnTo>
                    <a:pt x="1798" y="273"/>
                  </a:lnTo>
                  <a:lnTo>
                    <a:pt x="1363" y="109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2676446" y="1826555"/>
              <a:ext cx="175351" cy="280822"/>
            </a:xfrm>
            <a:custGeom>
              <a:avLst/>
              <a:gdLst/>
              <a:ahLst/>
              <a:cxnLst/>
              <a:rect l="l" t="t" r="r" b="b"/>
              <a:pathLst>
                <a:path w="7629" h="12752" fill="none" extrusionOk="0">
                  <a:moveTo>
                    <a:pt x="7629" y="7574"/>
                  </a:moveTo>
                  <a:lnTo>
                    <a:pt x="2180" y="12751"/>
                  </a:lnTo>
                  <a:lnTo>
                    <a:pt x="2180" y="12751"/>
                  </a:lnTo>
                  <a:lnTo>
                    <a:pt x="1853" y="11552"/>
                  </a:lnTo>
                  <a:lnTo>
                    <a:pt x="1145" y="8664"/>
                  </a:lnTo>
                  <a:lnTo>
                    <a:pt x="763" y="6866"/>
                  </a:lnTo>
                  <a:lnTo>
                    <a:pt x="436" y="5122"/>
                  </a:lnTo>
                  <a:lnTo>
                    <a:pt x="164" y="3433"/>
                  </a:lnTo>
                  <a:lnTo>
                    <a:pt x="0" y="2016"/>
                  </a:lnTo>
                  <a:lnTo>
                    <a:pt x="0" y="2016"/>
                  </a:lnTo>
                  <a:lnTo>
                    <a:pt x="0" y="1417"/>
                  </a:lnTo>
                  <a:lnTo>
                    <a:pt x="55" y="927"/>
                  </a:lnTo>
                  <a:lnTo>
                    <a:pt x="164" y="545"/>
                  </a:lnTo>
                  <a:lnTo>
                    <a:pt x="382" y="218"/>
                  </a:lnTo>
                  <a:lnTo>
                    <a:pt x="491" y="109"/>
                  </a:lnTo>
                  <a:lnTo>
                    <a:pt x="654" y="55"/>
                  </a:lnTo>
                  <a:lnTo>
                    <a:pt x="763" y="0"/>
                  </a:lnTo>
                  <a:lnTo>
                    <a:pt x="981" y="0"/>
                  </a:lnTo>
                  <a:lnTo>
                    <a:pt x="1363" y="109"/>
                  </a:lnTo>
                  <a:lnTo>
                    <a:pt x="1798" y="273"/>
                  </a:lnTo>
                  <a:lnTo>
                    <a:pt x="2343" y="654"/>
                  </a:lnTo>
                  <a:lnTo>
                    <a:pt x="2888" y="1145"/>
                  </a:lnTo>
                  <a:lnTo>
                    <a:pt x="3542" y="1798"/>
                  </a:lnTo>
                  <a:lnTo>
                    <a:pt x="4251" y="2616"/>
                  </a:lnTo>
                  <a:lnTo>
                    <a:pt x="5013" y="3597"/>
                  </a:lnTo>
                  <a:lnTo>
                    <a:pt x="5831" y="4741"/>
                  </a:lnTo>
                  <a:lnTo>
                    <a:pt x="6703" y="6103"/>
                  </a:lnTo>
                  <a:lnTo>
                    <a:pt x="7629" y="7574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2013886" y="2888532"/>
              <a:ext cx="323166" cy="310815"/>
            </a:xfrm>
            <a:custGeom>
              <a:avLst/>
              <a:gdLst/>
              <a:ahLst/>
              <a:cxnLst/>
              <a:rect l="l" t="t" r="r" b="b"/>
              <a:pathLst>
                <a:path w="14060" h="14114" extrusionOk="0">
                  <a:moveTo>
                    <a:pt x="3597" y="0"/>
                  </a:moveTo>
                  <a:lnTo>
                    <a:pt x="3325" y="382"/>
                  </a:lnTo>
                  <a:lnTo>
                    <a:pt x="2562" y="1417"/>
                  </a:lnTo>
                  <a:lnTo>
                    <a:pt x="2126" y="2071"/>
                  </a:lnTo>
                  <a:lnTo>
                    <a:pt x="1635" y="2888"/>
                  </a:lnTo>
                  <a:lnTo>
                    <a:pt x="1145" y="3760"/>
                  </a:lnTo>
                  <a:lnTo>
                    <a:pt x="763" y="4741"/>
                  </a:lnTo>
                  <a:lnTo>
                    <a:pt x="382" y="5776"/>
                  </a:lnTo>
                  <a:lnTo>
                    <a:pt x="110" y="6812"/>
                  </a:lnTo>
                  <a:lnTo>
                    <a:pt x="55" y="7357"/>
                  </a:lnTo>
                  <a:lnTo>
                    <a:pt x="1" y="7902"/>
                  </a:lnTo>
                  <a:lnTo>
                    <a:pt x="1" y="8392"/>
                  </a:lnTo>
                  <a:lnTo>
                    <a:pt x="1" y="8937"/>
                  </a:lnTo>
                  <a:lnTo>
                    <a:pt x="110" y="9482"/>
                  </a:lnTo>
                  <a:lnTo>
                    <a:pt x="219" y="10027"/>
                  </a:lnTo>
                  <a:lnTo>
                    <a:pt x="437" y="10517"/>
                  </a:lnTo>
                  <a:lnTo>
                    <a:pt x="654" y="11008"/>
                  </a:lnTo>
                  <a:lnTo>
                    <a:pt x="981" y="11498"/>
                  </a:lnTo>
                  <a:lnTo>
                    <a:pt x="1363" y="11988"/>
                  </a:lnTo>
                  <a:lnTo>
                    <a:pt x="1799" y="12424"/>
                  </a:lnTo>
                  <a:lnTo>
                    <a:pt x="2344" y="12860"/>
                  </a:lnTo>
                  <a:lnTo>
                    <a:pt x="2889" y="13296"/>
                  </a:lnTo>
                  <a:lnTo>
                    <a:pt x="3434" y="13569"/>
                  </a:lnTo>
                  <a:lnTo>
                    <a:pt x="3978" y="13841"/>
                  </a:lnTo>
                  <a:lnTo>
                    <a:pt x="4523" y="14005"/>
                  </a:lnTo>
                  <a:lnTo>
                    <a:pt x="5068" y="14114"/>
                  </a:lnTo>
                  <a:lnTo>
                    <a:pt x="6158" y="14114"/>
                  </a:lnTo>
                  <a:lnTo>
                    <a:pt x="6648" y="14059"/>
                  </a:lnTo>
                  <a:lnTo>
                    <a:pt x="7139" y="13950"/>
                  </a:lnTo>
                  <a:lnTo>
                    <a:pt x="7684" y="13787"/>
                  </a:lnTo>
                  <a:lnTo>
                    <a:pt x="8174" y="13569"/>
                  </a:lnTo>
                  <a:lnTo>
                    <a:pt x="8610" y="13351"/>
                  </a:lnTo>
                  <a:lnTo>
                    <a:pt x="9537" y="12806"/>
                  </a:lnTo>
                  <a:lnTo>
                    <a:pt x="10408" y="12206"/>
                  </a:lnTo>
                  <a:lnTo>
                    <a:pt x="11171" y="11498"/>
                  </a:lnTo>
                  <a:lnTo>
                    <a:pt x="11880" y="10790"/>
                  </a:lnTo>
                  <a:lnTo>
                    <a:pt x="12534" y="10081"/>
                  </a:lnTo>
                  <a:lnTo>
                    <a:pt x="13024" y="9482"/>
                  </a:lnTo>
                  <a:lnTo>
                    <a:pt x="13787" y="8446"/>
                  </a:lnTo>
                  <a:lnTo>
                    <a:pt x="14059" y="8065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2013886" y="2888532"/>
              <a:ext cx="323166" cy="310815"/>
            </a:xfrm>
            <a:custGeom>
              <a:avLst/>
              <a:gdLst/>
              <a:ahLst/>
              <a:cxnLst/>
              <a:rect l="l" t="t" r="r" b="b"/>
              <a:pathLst>
                <a:path w="14060" h="14114" fill="none" extrusionOk="0">
                  <a:moveTo>
                    <a:pt x="14059" y="8065"/>
                  </a:moveTo>
                  <a:lnTo>
                    <a:pt x="14059" y="8065"/>
                  </a:lnTo>
                  <a:lnTo>
                    <a:pt x="13787" y="8446"/>
                  </a:lnTo>
                  <a:lnTo>
                    <a:pt x="13024" y="9482"/>
                  </a:lnTo>
                  <a:lnTo>
                    <a:pt x="12534" y="10081"/>
                  </a:lnTo>
                  <a:lnTo>
                    <a:pt x="11880" y="10790"/>
                  </a:lnTo>
                  <a:lnTo>
                    <a:pt x="11171" y="11498"/>
                  </a:lnTo>
                  <a:lnTo>
                    <a:pt x="10408" y="12206"/>
                  </a:lnTo>
                  <a:lnTo>
                    <a:pt x="9537" y="12806"/>
                  </a:lnTo>
                  <a:lnTo>
                    <a:pt x="8610" y="13351"/>
                  </a:lnTo>
                  <a:lnTo>
                    <a:pt x="8174" y="13569"/>
                  </a:lnTo>
                  <a:lnTo>
                    <a:pt x="7684" y="13787"/>
                  </a:lnTo>
                  <a:lnTo>
                    <a:pt x="7139" y="13950"/>
                  </a:lnTo>
                  <a:lnTo>
                    <a:pt x="6648" y="14059"/>
                  </a:lnTo>
                  <a:lnTo>
                    <a:pt x="6158" y="14114"/>
                  </a:lnTo>
                  <a:lnTo>
                    <a:pt x="5613" y="14114"/>
                  </a:lnTo>
                  <a:lnTo>
                    <a:pt x="5068" y="14114"/>
                  </a:lnTo>
                  <a:lnTo>
                    <a:pt x="4523" y="14005"/>
                  </a:lnTo>
                  <a:lnTo>
                    <a:pt x="3978" y="13841"/>
                  </a:lnTo>
                  <a:lnTo>
                    <a:pt x="3434" y="13569"/>
                  </a:lnTo>
                  <a:lnTo>
                    <a:pt x="2889" y="13296"/>
                  </a:lnTo>
                  <a:lnTo>
                    <a:pt x="2344" y="12860"/>
                  </a:lnTo>
                  <a:lnTo>
                    <a:pt x="2344" y="12860"/>
                  </a:lnTo>
                  <a:lnTo>
                    <a:pt x="1799" y="12424"/>
                  </a:lnTo>
                  <a:lnTo>
                    <a:pt x="1363" y="11988"/>
                  </a:lnTo>
                  <a:lnTo>
                    <a:pt x="981" y="11498"/>
                  </a:lnTo>
                  <a:lnTo>
                    <a:pt x="654" y="11008"/>
                  </a:lnTo>
                  <a:lnTo>
                    <a:pt x="437" y="10517"/>
                  </a:lnTo>
                  <a:lnTo>
                    <a:pt x="219" y="10027"/>
                  </a:lnTo>
                  <a:lnTo>
                    <a:pt x="110" y="9482"/>
                  </a:lnTo>
                  <a:lnTo>
                    <a:pt x="1" y="8937"/>
                  </a:lnTo>
                  <a:lnTo>
                    <a:pt x="1" y="8392"/>
                  </a:lnTo>
                  <a:lnTo>
                    <a:pt x="1" y="7902"/>
                  </a:lnTo>
                  <a:lnTo>
                    <a:pt x="55" y="7357"/>
                  </a:lnTo>
                  <a:lnTo>
                    <a:pt x="110" y="6812"/>
                  </a:lnTo>
                  <a:lnTo>
                    <a:pt x="382" y="5776"/>
                  </a:lnTo>
                  <a:lnTo>
                    <a:pt x="763" y="4741"/>
                  </a:lnTo>
                  <a:lnTo>
                    <a:pt x="1145" y="3760"/>
                  </a:lnTo>
                  <a:lnTo>
                    <a:pt x="1635" y="2888"/>
                  </a:lnTo>
                  <a:lnTo>
                    <a:pt x="2126" y="2071"/>
                  </a:lnTo>
                  <a:lnTo>
                    <a:pt x="2562" y="1417"/>
                  </a:lnTo>
                  <a:lnTo>
                    <a:pt x="3325" y="382"/>
                  </a:lnTo>
                  <a:lnTo>
                    <a:pt x="3597" y="0"/>
                  </a:lnTo>
                  <a:lnTo>
                    <a:pt x="14059" y="80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fill="none" extrusionOk="0">
                  <a:moveTo>
                    <a:pt x="10463" y="70402"/>
                  </a:moveTo>
                  <a:lnTo>
                    <a:pt x="1" y="62392"/>
                  </a:lnTo>
                  <a:lnTo>
                    <a:pt x="45773" y="0"/>
                  </a:lnTo>
                  <a:lnTo>
                    <a:pt x="56235" y="8010"/>
                  </a:lnTo>
                  <a:lnTo>
                    <a:pt x="10463" y="704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2090804" y="1527426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extrusionOk="0">
                  <a:moveTo>
                    <a:pt x="44029" y="7683"/>
                  </a:moveTo>
                  <a:lnTo>
                    <a:pt x="39724" y="13677"/>
                  </a:lnTo>
                  <a:lnTo>
                    <a:pt x="35420" y="19671"/>
                  </a:lnTo>
                  <a:lnTo>
                    <a:pt x="26756" y="31550"/>
                  </a:lnTo>
                  <a:lnTo>
                    <a:pt x="17983" y="43429"/>
                  </a:lnTo>
                  <a:lnTo>
                    <a:pt x="13623" y="49314"/>
                  </a:lnTo>
                  <a:lnTo>
                    <a:pt x="9155" y="55199"/>
                  </a:lnTo>
                  <a:lnTo>
                    <a:pt x="13460" y="49205"/>
                  </a:lnTo>
                  <a:lnTo>
                    <a:pt x="17765" y="43211"/>
                  </a:lnTo>
                  <a:lnTo>
                    <a:pt x="26429" y="31332"/>
                  </a:lnTo>
                  <a:lnTo>
                    <a:pt x="35147" y="19453"/>
                  </a:lnTo>
                  <a:lnTo>
                    <a:pt x="39561" y="13568"/>
                  </a:lnTo>
                  <a:lnTo>
                    <a:pt x="44029" y="7683"/>
                  </a:lnTo>
                  <a:close/>
                  <a:moveTo>
                    <a:pt x="46917" y="9590"/>
                  </a:moveTo>
                  <a:lnTo>
                    <a:pt x="42612" y="15584"/>
                  </a:lnTo>
                  <a:lnTo>
                    <a:pt x="38308" y="21578"/>
                  </a:lnTo>
                  <a:lnTo>
                    <a:pt x="29644" y="33512"/>
                  </a:lnTo>
                  <a:lnTo>
                    <a:pt x="20925" y="45336"/>
                  </a:lnTo>
                  <a:lnTo>
                    <a:pt x="16511" y="51221"/>
                  </a:lnTo>
                  <a:lnTo>
                    <a:pt x="12043" y="57106"/>
                  </a:lnTo>
                  <a:lnTo>
                    <a:pt x="12043" y="57106"/>
                  </a:lnTo>
                  <a:lnTo>
                    <a:pt x="16348" y="51058"/>
                  </a:lnTo>
                  <a:lnTo>
                    <a:pt x="20653" y="45118"/>
                  </a:lnTo>
                  <a:lnTo>
                    <a:pt x="29317" y="33185"/>
                  </a:lnTo>
                  <a:lnTo>
                    <a:pt x="38090" y="21360"/>
                  </a:lnTo>
                  <a:lnTo>
                    <a:pt x="42449" y="15475"/>
                  </a:lnTo>
                  <a:lnTo>
                    <a:pt x="46917" y="9590"/>
                  </a:lnTo>
                  <a:close/>
                  <a:moveTo>
                    <a:pt x="49805" y="11498"/>
                  </a:moveTo>
                  <a:lnTo>
                    <a:pt x="45555" y="17492"/>
                  </a:lnTo>
                  <a:lnTo>
                    <a:pt x="41250" y="23431"/>
                  </a:lnTo>
                  <a:lnTo>
                    <a:pt x="32532" y="35365"/>
                  </a:lnTo>
                  <a:lnTo>
                    <a:pt x="23813" y="47189"/>
                  </a:lnTo>
                  <a:lnTo>
                    <a:pt x="14986" y="58959"/>
                  </a:lnTo>
                  <a:lnTo>
                    <a:pt x="14986" y="58959"/>
                  </a:lnTo>
                  <a:lnTo>
                    <a:pt x="19236" y="52965"/>
                  </a:lnTo>
                  <a:lnTo>
                    <a:pt x="23541" y="46971"/>
                  </a:lnTo>
                  <a:lnTo>
                    <a:pt x="32259" y="35092"/>
                  </a:lnTo>
                  <a:lnTo>
                    <a:pt x="40978" y="23213"/>
                  </a:lnTo>
                  <a:lnTo>
                    <a:pt x="45391" y="17328"/>
                  </a:lnTo>
                  <a:lnTo>
                    <a:pt x="49805" y="11498"/>
                  </a:lnTo>
                  <a:close/>
                  <a:moveTo>
                    <a:pt x="45773" y="0"/>
                  </a:moveTo>
                  <a:lnTo>
                    <a:pt x="31714" y="19126"/>
                  </a:lnTo>
                  <a:lnTo>
                    <a:pt x="27300" y="25175"/>
                  </a:ln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2434714" y="1776147"/>
              <a:ext cx="800354" cy="1045197"/>
            </a:xfrm>
            <a:custGeom>
              <a:avLst/>
              <a:gdLst/>
              <a:ahLst/>
              <a:cxnLst/>
              <a:rect l="l" t="t" r="r" b="b"/>
              <a:pathLst>
                <a:path w="34821" h="47462" fill="none" extrusionOk="0">
                  <a:moveTo>
                    <a:pt x="1" y="47462"/>
                  </a:moveTo>
                  <a:lnTo>
                    <a:pt x="1" y="47462"/>
                  </a:lnTo>
                  <a:lnTo>
                    <a:pt x="4251" y="41468"/>
                  </a:lnTo>
                  <a:lnTo>
                    <a:pt x="8556" y="35474"/>
                  </a:lnTo>
                  <a:lnTo>
                    <a:pt x="17274" y="23595"/>
                  </a:lnTo>
                  <a:lnTo>
                    <a:pt x="25993" y="11716"/>
                  </a:lnTo>
                  <a:lnTo>
                    <a:pt x="30406" y="5831"/>
                  </a:lnTo>
                  <a:lnTo>
                    <a:pt x="34820" y="1"/>
                  </a:lnTo>
                  <a:lnTo>
                    <a:pt x="30570" y="5995"/>
                  </a:lnTo>
                  <a:lnTo>
                    <a:pt x="26265" y="11934"/>
                  </a:lnTo>
                  <a:lnTo>
                    <a:pt x="17547" y="23868"/>
                  </a:lnTo>
                  <a:lnTo>
                    <a:pt x="8828" y="35692"/>
                  </a:lnTo>
                  <a:lnTo>
                    <a:pt x="8828" y="35692"/>
                  </a:lnTo>
                  <a:lnTo>
                    <a:pt x="1" y="47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2367093" y="1734151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0" y="47516"/>
                  </a:moveTo>
                  <a:lnTo>
                    <a:pt x="0" y="47516"/>
                  </a:lnTo>
                  <a:lnTo>
                    <a:pt x="4305" y="41468"/>
                  </a:lnTo>
                  <a:lnTo>
                    <a:pt x="8610" y="35528"/>
                  </a:lnTo>
                  <a:lnTo>
                    <a:pt x="17274" y="23595"/>
                  </a:lnTo>
                  <a:lnTo>
                    <a:pt x="26047" y="11770"/>
                  </a:lnTo>
                  <a:lnTo>
                    <a:pt x="30406" y="5885"/>
                  </a:lnTo>
                  <a:lnTo>
                    <a:pt x="34874" y="0"/>
                  </a:lnTo>
                  <a:lnTo>
                    <a:pt x="30569" y="5994"/>
                  </a:lnTo>
                  <a:lnTo>
                    <a:pt x="26265" y="11988"/>
                  </a:lnTo>
                  <a:lnTo>
                    <a:pt x="17601" y="23922"/>
                  </a:lnTo>
                  <a:lnTo>
                    <a:pt x="8882" y="35746"/>
                  </a:lnTo>
                  <a:lnTo>
                    <a:pt x="8882" y="35746"/>
                  </a:lnTo>
                  <a:lnTo>
                    <a:pt x="4468" y="41631"/>
                  </a:lnTo>
                  <a:lnTo>
                    <a:pt x="0" y="47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2300713" y="1692156"/>
              <a:ext cx="801595" cy="1046408"/>
            </a:xfrm>
            <a:custGeom>
              <a:avLst/>
              <a:gdLst/>
              <a:ahLst/>
              <a:cxnLst/>
              <a:rect l="l" t="t" r="r" b="b"/>
              <a:pathLst>
                <a:path w="34875" h="47517" fill="none" extrusionOk="0">
                  <a:moveTo>
                    <a:pt x="0" y="47516"/>
                  </a:moveTo>
                  <a:lnTo>
                    <a:pt x="0" y="47516"/>
                  </a:lnTo>
                  <a:lnTo>
                    <a:pt x="4305" y="41522"/>
                  </a:lnTo>
                  <a:lnTo>
                    <a:pt x="8610" y="35528"/>
                  </a:lnTo>
                  <a:lnTo>
                    <a:pt x="17274" y="23649"/>
                  </a:lnTo>
                  <a:lnTo>
                    <a:pt x="25992" y="11770"/>
                  </a:lnTo>
                  <a:lnTo>
                    <a:pt x="30406" y="5885"/>
                  </a:lnTo>
                  <a:lnTo>
                    <a:pt x="34874" y="0"/>
                  </a:lnTo>
                  <a:lnTo>
                    <a:pt x="30569" y="5994"/>
                  </a:lnTo>
                  <a:lnTo>
                    <a:pt x="26265" y="11988"/>
                  </a:lnTo>
                  <a:lnTo>
                    <a:pt x="17601" y="23867"/>
                  </a:lnTo>
                  <a:lnTo>
                    <a:pt x="8828" y="35746"/>
                  </a:lnTo>
                  <a:lnTo>
                    <a:pt x="8828" y="35746"/>
                  </a:lnTo>
                  <a:lnTo>
                    <a:pt x="4468" y="41631"/>
                  </a:lnTo>
                  <a:lnTo>
                    <a:pt x="0" y="475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2090287" y="1522963"/>
              <a:ext cx="1292573" cy="1550376"/>
            </a:xfrm>
            <a:custGeom>
              <a:avLst/>
              <a:gdLst/>
              <a:ahLst/>
              <a:cxnLst/>
              <a:rect l="l" t="t" r="r" b="b"/>
              <a:pathLst>
                <a:path w="56236" h="70402" fill="none" extrusionOk="0">
                  <a:moveTo>
                    <a:pt x="45773" y="0"/>
                  </a:moveTo>
                  <a:lnTo>
                    <a:pt x="31714" y="19126"/>
                  </a:lnTo>
                  <a:lnTo>
                    <a:pt x="27300" y="25175"/>
                  </a:lnTo>
                  <a:lnTo>
                    <a:pt x="1" y="62392"/>
                  </a:lnTo>
                  <a:lnTo>
                    <a:pt x="10463" y="70402"/>
                  </a:lnTo>
                  <a:lnTo>
                    <a:pt x="56235" y="8010"/>
                  </a:lnTo>
                  <a:lnTo>
                    <a:pt x="4577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2063993" y="2834535"/>
              <a:ext cx="323143" cy="261619"/>
            </a:xfrm>
            <a:custGeom>
              <a:avLst/>
              <a:gdLst/>
              <a:ahLst/>
              <a:cxnLst/>
              <a:rect l="l" t="t" r="r" b="b"/>
              <a:pathLst>
                <a:path w="14059" h="11880" extrusionOk="0">
                  <a:moveTo>
                    <a:pt x="1853" y="0"/>
                  </a:moveTo>
                  <a:lnTo>
                    <a:pt x="0" y="2507"/>
                  </a:lnTo>
                  <a:lnTo>
                    <a:pt x="12206" y="11879"/>
                  </a:lnTo>
                  <a:lnTo>
                    <a:pt x="14059" y="9373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2110330" y="2774525"/>
              <a:ext cx="323166" cy="261619"/>
            </a:xfrm>
            <a:custGeom>
              <a:avLst/>
              <a:gdLst/>
              <a:ahLst/>
              <a:cxnLst/>
              <a:rect l="l" t="t" r="r" b="b"/>
              <a:pathLst>
                <a:path w="14060" h="11880" extrusionOk="0">
                  <a:moveTo>
                    <a:pt x="1853" y="1"/>
                  </a:moveTo>
                  <a:lnTo>
                    <a:pt x="0" y="2453"/>
                  </a:lnTo>
                  <a:lnTo>
                    <a:pt x="12206" y="11880"/>
                  </a:lnTo>
                  <a:lnTo>
                    <a:pt x="14059" y="9373"/>
                  </a:lnTo>
                  <a:lnTo>
                    <a:pt x="185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3141106" y="1386163"/>
              <a:ext cx="293102" cy="330018"/>
            </a:xfrm>
            <a:custGeom>
              <a:avLst/>
              <a:gdLst/>
              <a:ahLst/>
              <a:cxnLst/>
              <a:rect l="l" t="t" r="r" b="b"/>
              <a:pathLst>
                <a:path w="12752" h="14986" extrusionOk="0">
                  <a:moveTo>
                    <a:pt x="12751" y="0"/>
                  </a:moveTo>
                  <a:lnTo>
                    <a:pt x="9645" y="1526"/>
                  </a:lnTo>
                  <a:lnTo>
                    <a:pt x="55" y="6212"/>
                  </a:lnTo>
                  <a:lnTo>
                    <a:pt x="0" y="8555"/>
                  </a:lnTo>
                  <a:lnTo>
                    <a:pt x="0" y="8555"/>
                  </a:lnTo>
                  <a:lnTo>
                    <a:pt x="2180" y="7792"/>
                  </a:lnTo>
                  <a:lnTo>
                    <a:pt x="2071" y="10190"/>
                  </a:lnTo>
                  <a:lnTo>
                    <a:pt x="4251" y="9427"/>
                  </a:lnTo>
                  <a:lnTo>
                    <a:pt x="4142" y="11770"/>
                  </a:lnTo>
                  <a:lnTo>
                    <a:pt x="6321" y="11007"/>
                  </a:lnTo>
                  <a:lnTo>
                    <a:pt x="6321" y="11007"/>
                  </a:lnTo>
                  <a:lnTo>
                    <a:pt x="6212" y="13405"/>
                  </a:lnTo>
                  <a:lnTo>
                    <a:pt x="8446" y="12642"/>
                  </a:lnTo>
                  <a:lnTo>
                    <a:pt x="8337" y="14985"/>
                  </a:lnTo>
                  <a:lnTo>
                    <a:pt x="10517" y="14277"/>
                  </a:lnTo>
                  <a:lnTo>
                    <a:pt x="12206" y="3542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3362795" y="1386163"/>
              <a:ext cx="71414" cy="78023"/>
            </a:xfrm>
            <a:custGeom>
              <a:avLst/>
              <a:gdLst/>
              <a:ahLst/>
              <a:cxnLst/>
              <a:rect l="l" t="t" r="r" b="b"/>
              <a:pathLst>
                <a:path w="3107" h="3543" extrusionOk="0">
                  <a:moveTo>
                    <a:pt x="3106" y="0"/>
                  </a:moveTo>
                  <a:lnTo>
                    <a:pt x="0" y="1526"/>
                  </a:lnTo>
                  <a:lnTo>
                    <a:pt x="2561" y="3542"/>
                  </a:lnTo>
                  <a:lnTo>
                    <a:pt x="3106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3013357" y="1897355"/>
              <a:ext cx="258027" cy="306014"/>
            </a:xfrm>
            <a:custGeom>
              <a:avLst/>
              <a:gdLst/>
              <a:ahLst/>
              <a:cxnLst/>
              <a:rect l="l" t="t" r="r" b="b"/>
              <a:pathLst>
                <a:path w="11226" h="13896" extrusionOk="0">
                  <a:moveTo>
                    <a:pt x="3869" y="0"/>
                  </a:moveTo>
                  <a:lnTo>
                    <a:pt x="3651" y="55"/>
                  </a:lnTo>
                  <a:lnTo>
                    <a:pt x="3379" y="164"/>
                  </a:lnTo>
                  <a:lnTo>
                    <a:pt x="3161" y="436"/>
                  </a:lnTo>
                  <a:lnTo>
                    <a:pt x="3052" y="600"/>
                  </a:lnTo>
                  <a:lnTo>
                    <a:pt x="2997" y="818"/>
                  </a:lnTo>
                  <a:lnTo>
                    <a:pt x="2943" y="1199"/>
                  </a:lnTo>
                  <a:lnTo>
                    <a:pt x="2997" y="1635"/>
                  </a:lnTo>
                  <a:lnTo>
                    <a:pt x="3106" y="2016"/>
                  </a:lnTo>
                  <a:lnTo>
                    <a:pt x="3270" y="2343"/>
                  </a:lnTo>
                  <a:lnTo>
                    <a:pt x="3379" y="2616"/>
                  </a:lnTo>
                  <a:lnTo>
                    <a:pt x="3542" y="2888"/>
                  </a:lnTo>
                  <a:lnTo>
                    <a:pt x="3542" y="2888"/>
                  </a:lnTo>
                  <a:lnTo>
                    <a:pt x="3270" y="2670"/>
                  </a:lnTo>
                  <a:lnTo>
                    <a:pt x="2943" y="2561"/>
                  </a:lnTo>
                  <a:lnTo>
                    <a:pt x="2561" y="2398"/>
                  </a:lnTo>
                  <a:lnTo>
                    <a:pt x="2180" y="2343"/>
                  </a:lnTo>
                  <a:lnTo>
                    <a:pt x="1962" y="2343"/>
                  </a:lnTo>
                  <a:lnTo>
                    <a:pt x="1799" y="2398"/>
                  </a:lnTo>
                  <a:lnTo>
                    <a:pt x="1581" y="2452"/>
                  </a:lnTo>
                  <a:lnTo>
                    <a:pt x="1417" y="2561"/>
                  </a:lnTo>
                  <a:lnTo>
                    <a:pt x="1308" y="2725"/>
                  </a:lnTo>
                  <a:lnTo>
                    <a:pt x="1145" y="2943"/>
                  </a:lnTo>
                  <a:lnTo>
                    <a:pt x="1090" y="3215"/>
                  </a:lnTo>
                  <a:lnTo>
                    <a:pt x="1036" y="3488"/>
                  </a:lnTo>
                  <a:lnTo>
                    <a:pt x="1036" y="3706"/>
                  </a:lnTo>
                  <a:lnTo>
                    <a:pt x="1090" y="3978"/>
                  </a:lnTo>
                  <a:lnTo>
                    <a:pt x="1308" y="4468"/>
                  </a:lnTo>
                  <a:lnTo>
                    <a:pt x="1581" y="4904"/>
                  </a:lnTo>
                  <a:lnTo>
                    <a:pt x="1907" y="5231"/>
                  </a:lnTo>
                  <a:lnTo>
                    <a:pt x="2180" y="5558"/>
                  </a:lnTo>
                  <a:lnTo>
                    <a:pt x="2452" y="5776"/>
                  </a:lnTo>
                  <a:lnTo>
                    <a:pt x="2125" y="5667"/>
                  </a:lnTo>
                  <a:lnTo>
                    <a:pt x="1799" y="5558"/>
                  </a:lnTo>
                  <a:lnTo>
                    <a:pt x="1417" y="5449"/>
                  </a:lnTo>
                  <a:lnTo>
                    <a:pt x="818" y="5449"/>
                  </a:lnTo>
                  <a:lnTo>
                    <a:pt x="654" y="5558"/>
                  </a:lnTo>
                  <a:lnTo>
                    <a:pt x="436" y="5613"/>
                  </a:lnTo>
                  <a:lnTo>
                    <a:pt x="327" y="5776"/>
                  </a:lnTo>
                  <a:lnTo>
                    <a:pt x="164" y="5940"/>
                  </a:lnTo>
                  <a:lnTo>
                    <a:pt x="55" y="6158"/>
                  </a:lnTo>
                  <a:lnTo>
                    <a:pt x="0" y="6430"/>
                  </a:lnTo>
                  <a:lnTo>
                    <a:pt x="0" y="6703"/>
                  </a:lnTo>
                  <a:lnTo>
                    <a:pt x="55" y="6921"/>
                  </a:lnTo>
                  <a:lnTo>
                    <a:pt x="109" y="7193"/>
                  </a:lnTo>
                  <a:lnTo>
                    <a:pt x="382" y="7683"/>
                  </a:lnTo>
                  <a:lnTo>
                    <a:pt x="654" y="8119"/>
                  </a:lnTo>
                  <a:lnTo>
                    <a:pt x="981" y="8501"/>
                  </a:lnTo>
                  <a:lnTo>
                    <a:pt x="1308" y="8773"/>
                  </a:lnTo>
                  <a:lnTo>
                    <a:pt x="1581" y="9046"/>
                  </a:lnTo>
                  <a:lnTo>
                    <a:pt x="1581" y="9046"/>
                  </a:lnTo>
                  <a:lnTo>
                    <a:pt x="1363" y="8937"/>
                  </a:lnTo>
                  <a:lnTo>
                    <a:pt x="1145" y="8882"/>
                  </a:lnTo>
                  <a:lnTo>
                    <a:pt x="872" y="8828"/>
                  </a:lnTo>
                  <a:lnTo>
                    <a:pt x="600" y="8882"/>
                  </a:lnTo>
                  <a:lnTo>
                    <a:pt x="327" y="8991"/>
                  </a:lnTo>
                  <a:lnTo>
                    <a:pt x="273" y="9100"/>
                  </a:lnTo>
                  <a:lnTo>
                    <a:pt x="164" y="9264"/>
                  </a:lnTo>
                  <a:lnTo>
                    <a:pt x="164" y="9427"/>
                  </a:lnTo>
                  <a:lnTo>
                    <a:pt x="164" y="9645"/>
                  </a:lnTo>
                  <a:lnTo>
                    <a:pt x="164" y="9917"/>
                  </a:lnTo>
                  <a:lnTo>
                    <a:pt x="218" y="10190"/>
                  </a:lnTo>
                  <a:lnTo>
                    <a:pt x="436" y="10680"/>
                  </a:lnTo>
                  <a:lnTo>
                    <a:pt x="818" y="11171"/>
                  </a:lnTo>
                  <a:lnTo>
                    <a:pt x="1254" y="11607"/>
                  </a:lnTo>
                  <a:lnTo>
                    <a:pt x="1744" y="12043"/>
                  </a:lnTo>
                  <a:lnTo>
                    <a:pt x="2343" y="12424"/>
                  </a:lnTo>
                  <a:lnTo>
                    <a:pt x="2943" y="12805"/>
                  </a:lnTo>
                  <a:lnTo>
                    <a:pt x="3597" y="13132"/>
                  </a:lnTo>
                  <a:lnTo>
                    <a:pt x="4251" y="13350"/>
                  </a:lnTo>
                  <a:lnTo>
                    <a:pt x="4904" y="13568"/>
                  </a:lnTo>
                  <a:lnTo>
                    <a:pt x="5558" y="13732"/>
                  </a:lnTo>
                  <a:lnTo>
                    <a:pt x="6158" y="13841"/>
                  </a:lnTo>
                  <a:lnTo>
                    <a:pt x="6703" y="13895"/>
                  </a:lnTo>
                  <a:lnTo>
                    <a:pt x="7193" y="13841"/>
                  </a:lnTo>
                  <a:lnTo>
                    <a:pt x="7575" y="13732"/>
                  </a:lnTo>
                  <a:lnTo>
                    <a:pt x="7684" y="13623"/>
                  </a:lnTo>
                  <a:lnTo>
                    <a:pt x="7847" y="13514"/>
                  </a:lnTo>
                  <a:lnTo>
                    <a:pt x="8010" y="13296"/>
                  </a:lnTo>
                  <a:lnTo>
                    <a:pt x="8119" y="13023"/>
                  </a:lnTo>
                  <a:lnTo>
                    <a:pt x="8174" y="12697"/>
                  </a:lnTo>
                  <a:lnTo>
                    <a:pt x="8174" y="12424"/>
                  </a:lnTo>
                  <a:lnTo>
                    <a:pt x="8174" y="11988"/>
                  </a:lnTo>
                  <a:lnTo>
                    <a:pt x="8119" y="11770"/>
                  </a:lnTo>
                  <a:lnTo>
                    <a:pt x="8283" y="11770"/>
                  </a:lnTo>
                  <a:lnTo>
                    <a:pt x="8664" y="11716"/>
                  </a:lnTo>
                  <a:lnTo>
                    <a:pt x="8882" y="11607"/>
                  </a:lnTo>
                  <a:lnTo>
                    <a:pt x="9100" y="11498"/>
                  </a:lnTo>
                  <a:lnTo>
                    <a:pt x="9264" y="11280"/>
                  </a:lnTo>
                  <a:lnTo>
                    <a:pt x="9427" y="11062"/>
                  </a:lnTo>
                  <a:lnTo>
                    <a:pt x="9536" y="10626"/>
                  </a:lnTo>
                  <a:lnTo>
                    <a:pt x="9536" y="10135"/>
                  </a:lnTo>
                  <a:lnTo>
                    <a:pt x="9427" y="9700"/>
                  </a:lnTo>
                  <a:lnTo>
                    <a:pt x="9155" y="9318"/>
                  </a:lnTo>
                  <a:lnTo>
                    <a:pt x="9318" y="9264"/>
                  </a:lnTo>
                  <a:lnTo>
                    <a:pt x="9700" y="9209"/>
                  </a:lnTo>
                  <a:lnTo>
                    <a:pt x="9972" y="9100"/>
                  </a:lnTo>
                  <a:lnTo>
                    <a:pt x="10136" y="8991"/>
                  </a:lnTo>
                  <a:lnTo>
                    <a:pt x="10354" y="8828"/>
                  </a:lnTo>
                  <a:lnTo>
                    <a:pt x="10463" y="8664"/>
                  </a:lnTo>
                  <a:lnTo>
                    <a:pt x="10572" y="8283"/>
                  </a:lnTo>
                  <a:lnTo>
                    <a:pt x="10572" y="7901"/>
                  </a:lnTo>
                  <a:lnTo>
                    <a:pt x="10463" y="7520"/>
                  </a:lnTo>
                  <a:lnTo>
                    <a:pt x="10354" y="7247"/>
                  </a:lnTo>
                  <a:lnTo>
                    <a:pt x="10081" y="6757"/>
                  </a:lnTo>
                  <a:lnTo>
                    <a:pt x="9972" y="6594"/>
                  </a:lnTo>
                  <a:lnTo>
                    <a:pt x="10190" y="6539"/>
                  </a:lnTo>
                  <a:lnTo>
                    <a:pt x="10408" y="6485"/>
                  </a:lnTo>
                  <a:lnTo>
                    <a:pt x="10572" y="6376"/>
                  </a:lnTo>
                  <a:lnTo>
                    <a:pt x="10735" y="6267"/>
                  </a:lnTo>
                  <a:lnTo>
                    <a:pt x="10898" y="6103"/>
                  </a:lnTo>
                  <a:lnTo>
                    <a:pt x="11007" y="5885"/>
                  </a:lnTo>
                  <a:lnTo>
                    <a:pt x="11116" y="5667"/>
                  </a:lnTo>
                  <a:lnTo>
                    <a:pt x="11171" y="5449"/>
                  </a:lnTo>
                  <a:lnTo>
                    <a:pt x="11225" y="4959"/>
                  </a:lnTo>
                  <a:lnTo>
                    <a:pt x="11171" y="4359"/>
                  </a:lnTo>
                  <a:lnTo>
                    <a:pt x="11062" y="3706"/>
                  </a:lnTo>
                  <a:lnTo>
                    <a:pt x="10898" y="2997"/>
                  </a:lnTo>
                  <a:lnTo>
                    <a:pt x="10517" y="1580"/>
                  </a:lnTo>
                  <a:lnTo>
                    <a:pt x="10354" y="872"/>
                  </a:lnTo>
                  <a:lnTo>
                    <a:pt x="10245" y="218"/>
                  </a:lnTo>
                  <a:lnTo>
                    <a:pt x="9373" y="164"/>
                  </a:lnTo>
                  <a:lnTo>
                    <a:pt x="7738" y="2234"/>
                  </a:lnTo>
                  <a:lnTo>
                    <a:pt x="7466" y="2180"/>
                  </a:lnTo>
                  <a:lnTo>
                    <a:pt x="7139" y="2071"/>
                  </a:lnTo>
                  <a:lnTo>
                    <a:pt x="6539" y="1689"/>
                  </a:lnTo>
                  <a:lnTo>
                    <a:pt x="5340" y="709"/>
                  </a:lnTo>
                  <a:lnTo>
                    <a:pt x="4741" y="273"/>
                  </a:lnTo>
                  <a:lnTo>
                    <a:pt x="4414" y="109"/>
                  </a:lnTo>
                  <a:lnTo>
                    <a:pt x="4142" y="55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3211233" y="1842146"/>
              <a:ext cx="107753" cy="116429"/>
            </a:xfrm>
            <a:custGeom>
              <a:avLst/>
              <a:gdLst/>
              <a:ahLst/>
              <a:cxnLst/>
              <a:rect l="l" t="t" r="r" b="b"/>
              <a:pathLst>
                <a:path w="4688" h="5287" extrusionOk="0">
                  <a:moveTo>
                    <a:pt x="3979" y="1"/>
                  </a:moveTo>
                  <a:lnTo>
                    <a:pt x="3706" y="55"/>
                  </a:lnTo>
                  <a:lnTo>
                    <a:pt x="3379" y="110"/>
                  </a:lnTo>
                  <a:lnTo>
                    <a:pt x="3052" y="273"/>
                  </a:lnTo>
                  <a:lnTo>
                    <a:pt x="2725" y="491"/>
                  </a:lnTo>
                  <a:lnTo>
                    <a:pt x="2398" y="764"/>
                  </a:lnTo>
                  <a:lnTo>
                    <a:pt x="2017" y="1036"/>
                  </a:lnTo>
                  <a:lnTo>
                    <a:pt x="1690" y="1417"/>
                  </a:lnTo>
                  <a:lnTo>
                    <a:pt x="1363" y="1799"/>
                  </a:lnTo>
                  <a:lnTo>
                    <a:pt x="1036" y="2235"/>
                  </a:lnTo>
                  <a:lnTo>
                    <a:pt x="764" y="2671"/>
                  </a:lnTo>
                  <a:lnTo>
                    <a:pt x="1" y="4905"/>
                  </a:lnTo>
                  <a:lnTo>
                    <a:pt x="2180" y="5286"/>
                  </a:lnTo>
                  <a:lnTo>
                    <a:pt x="2235" y="4959"/>
                  </a:lnTo>
                  <a:lnTo>
                    <a:pt x="2289" y="4687"/>
                  </a:lnTo>
                  <a:lnTo>
                    <a:pt x="2398" y="4414"/>
                  </a:lnTo>
                  <a:lnTo>
                    <a:pt x="2562" y="4142"/>
                  </a:lnTo>
                  <a:lnTo>
                    <a:pt x="2943" y="3652"/>
                  </a:lnTo>
                  <a:lnTo>
                    <a:pt x="3379" y="3161"/>
                  </a:lnTo>
                  <a:lnTo>
                    <a:pt x="3815" y="2616"/>
                  </a:lnTo>
                  <a:lnTo>
                    <a:pt x="4197" y="2126"/>
                  </a:lnTo>
                  <a:lnTo>
                    <a:pt x="4524" y="1635"/>
                  </a:lnTo>
                  <a:lnTo>
                    <a:pt x="4633" y="1363"/>
                  </a:lnTo>
                  <a:lnTo>
                    <a:pt x="4687" y="1036"/>
                  </a:lnTo>
                  <a:lnTo>
                    <a:pt x="4687" y="709"/>
                  </a:lnTo>
                  <a:lnTo>
                    <a:pt x="4687" y="437"/>
                  </a:lnTo>
                  <a:lnTo>
                    <a:pt x="4578" y="219"/>
                  </a:lnTo>
                  <a:lnTo>
                    <a:pt x="4415" y="110"/>
                  </a:lnTo>
                  <a:lnTo>
                    <a:pt x="419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3048432" y="2092952"/>
              <a:ext cx="147792" cy="66021"/>
            </a:xfrm>
            <a:custGeom>
              <a:avLst/>
              <a:gdLst/>
              <a:ahLst/>
              <a:cxnLst/>
              <a:rect l="l" t="t" r="r" b="b"/>
              <a:pathLst>
                <a:path w="6430" h="2998" extrusionOk="0">
                  <a:moveTo>
                    <a:pt x="55" y="0"/>
                  </a:moveTo>
                  <a:lnTo>
                    <a:pt x="0" y="55"/>
                  </a:lnTo>
                  <a:lnTo>
                    <a:pt x="0" y="109"/>
                  </a:lnTo>
                  <a:lnTo>
                    <a:pt x="708" y="709"/>
                  </a:lnTo>
                  <a:lnTo>
                    <a:pt x="1471" y="1199"/>
                  </a:lnTo>
                  <a:lnTo>
                    <a:pt x="2234" y="1689"/>
                  </a:lnTo>
                  <a:lnTo>
                    <a:pt x="2997" y="2071"/>
                  </a:lnTo>
                  <a:lnTo>
                    <a:pt x="3814" y="2398"/>
                  </a:lnTo>
                  <a:lnTo>
                    <a:pt x="4686" y="2670"/>
                  </a:lnTo>
                  <a:lnTo>
                    <a:pt x="5558" y="2834"/>
                  </a:lnTo>
                  <a:lnTo>
                    <a:pt x="6430" y="2997"/>
                  </a:lnTo>
                  <a:lnTo>
                    <a:pt x="6430" y="2943"/>
                  </a:lnTo>
                  <a:lnTo>
                    <a:pt x="4795" y="2398"/>
                  </a:lnTo>
                  <a:lnTo>
                    <a:pt x="3161" y="1689"/>
                  </a:lnTo>
                  <a:lnTo>
                    <a:pt x="1580" y="92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3067210" y="2022152"/>
              <a:ext cx="157837" cy="81613"/>
            </a:xfrm>
            <a:custGeom>
              <a:avLst/>
              <a:gdLst/>
              <a:ahLst/>
              <a:cxnLst/>
              <a:rect l="l" t="t" r="r" b="b"/>
              <a:pathLst>
                <a:path w="6867" h="3706" extrusionOk="0">
                  <a:moveTo>
                    <a:pt x="55" y="0"/>
                  </a:moveTo>
                  <a:lnTo>
                    <a:pt x="0" y="55"/>
                  </a:lnTo>
                  <a:lnTo>
                    <a:pt x="55" y="164"/>
                  </a:lnTo>
                  <a:lnTo>
                    <a:pt x="763" y="872"/>
                  </a:lnTo>
                  <a:lnTo>
                    <a:pt x="1472" y="1526"/>
                  </a:lnTo>
                  <a:lnTo>
                    <a:pt x="2289" y="2071"/>
                  </a:lnTo>
                  <a:lnTo>
                    <a:pt x="3161" y="2561"/>
                  </a:lnTo>
                  <a:lnTo>
                    <a:pt x="4033" y="2997"/>
                  </a:lnTo>
                  <a:lnTo>
                    <a:pt x="4959" y="3324"/>
                  </a:lnTo>
                  <a:lnTo>
                    <a:pt x="5885" y="3542"/>
                  </a:lnTo>
                  <a:lnTo>
                    <a:pt x="6866" y="3706"/>
                  </a:lnTo>
                  <a:lnTo>
                    <a:pt x="6866" y="3651"/>
                  </a:lnTo>
                  <a:lnTo>
                    <a:pt x="6049" y="3379"/>
                  </a:lnTo>
                  <a:lnTo>
                    <a:pt x="5068" y="3052"/>
                  </a:lnTo>
                  <a:lnTo>
                    <a:pt x="4142" y="2616"/>
                  </a:lnTo>
                  <a:lnTo>
                    <a:pt x="3161" y="2125"/>
                  </a:lnTo>
                  <a:lnTo>
                    <a:pt x="2235" y="1635"/>
                  </a:lnTo>
                  <a:lnTo>
                    <a:pt x="1363" y="1090"/>
                  </a:lnTo>
                  <a:lnTo>
                    <a:pt x="654" y="545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3092264" y="1956153"/>
              <a:ext cx="147815" cy="87625"/>
            </a:xfrm>
            <a:custGeom>
              <a:avLst/>
              <a:gdLst/>
              <a:ahLst/>
              <a:cxnLst/>
              <a:rect l="l" t="t" r="r" b="b"/>
              <a:pathLst>
                <a:path w="6431" h="3979" extrusionOk="0">
                  <a:moveTo>
                    <a:pt x="0" y="0"/>
                  </a:moveTo>
                  <a:lnTo>
                    <a:pt x="0" y="109"/>
                  </a:lnTo>
                  <a:lnTo>
                    <a:pt x="491" y="818"/>
                  </a:lnTo>
                  <a:lnTo>
                    <a:pt x="1090" y="1471"/>
                  </a:lnTo>
                  <a:lnTo>
                    <a:pt x="1798" y="2071"/>
                  </a:lnTo>
                  <a:lnTo>
                    <a:pt x="2561" y="2561"/>
                  </a:lnTo>
                  <a:lnTo>
                    <a:pt x="3433" y="3052"/>
                  </a:lnTo>
                  <a:lnTo>
                    <a:pt x="4414" y="3488"/>
                  </a:lnTo>
                  <a:lnTo>
                    <a:pt x="4904" y="3651"/>
                  </a:lnTo>
                  <a:lnTo>
                    <a:pt x="5449" y="3815"/>
                  </a:lnTo>
                  <a:lnTo>
                    <a:pt x="5940" y="3924"/>
                  </a:lnTo>
                  <a:lnTo>
                    <a:pt x="6430" y="3978"/>
                  </a:lnTo>
                  <a:lnTo>
                    <a:pt x="6430" y="3924"/>
                  </a:lnTo>
                  <a:lnTo>
                    <a:pt x="5504" y="3597"/>
                  </a:lnTo>
                  <a:lnTo>
                    <a:pt x="4632" y="3215"/>
                  </a:lnTo>
                  <a:lnTo>
                    <a:pt x="3815" y="2834"/>
                  </a:lnTo>
                  <a:lnTo>
                    <a:pt x="2997" y="2398"/>
                  </a:lnTo>
                  <a:lnTo>
                    <a:pt x="2180" y="1853"/>
                  </a:lnTo>
                  <a:lnTo>
                    <a:pt x="1471" y="1308"/>
                  </a:lnTo>
                  <a:lnTo>
                    <a:pt x="709" y="7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2647623" y="3876120"/>
              <a:ext cx="598708" cy="528016"/>
            </a:xfrm>
            <a:custGeom>
              <a:avLst/>
              <a:gdLst/>
              <a:ahLst/>
              <a:cxnLst/>
              <a:rect l="l" t="t" r="r" b="b"/>
              <a:pathLst>
                <a:path w="26048" h="23977" extrusionOk="0">
                  <a:moveTo>
                    <a:pt x="1" y="0"/>
                  </a:moveTo>
                  <a:lnTo>
                    <a:pt x="1" y="2834"/>
                  </a:lnTo>
                  <a:lnTo>
                    <a:pt x="1" y="9373"/>
                  </a:lnTo>
                  <a:lnTo>
                    <a:pt x="1" y="12751"/>
                  </a:lnTo>
                  <a:lnTo>
                    <a:pt x="55" y="15585"/>
                  </a:lnTo>
                  <a:lnTo>
                    <a:pt x="164" y="18527"/>
                  </a:lnTo>
                  <a:lnTo>
                    <a:pt x="328" y="21034"/>
                  </a:lnTo>
                  <a:lnTo>
                    <a:pt x="382" y="21960"/>
                  </a:lnTo>
                  <a:lnTo>
                    <a:pt x="491" y="22723"/>
                  </a:lnTo>
                  <a:lnTo>
                    <a:pt x="600" y="23213"/>
                  </a:lnTo>
                  <a:lnTo>
                    <a:pt x="655" y="23377"/>
                  </a:lnTo>
                  <a:lnTo>
                    <a:pt x="709" y="23486"/>
                  </a:lnTo>
                  <a:lnTo>
                    <a:pt x="873" y="23540"/>
                  </a:lnTo>
                  <a:lnTo>
                    <a:pt x="1145" y="23595"/>
                  </a:lnTo>
                  <a:lnTo>
                    <a:pt x="2017" y="23649"/>
                  </a:lnTo>
                  <a:lnTo>
                    <a:pt x="4851" y="23813"/>
                  </a:lnTo>
                  <a:lnTo>
                    <a:pt x="8774" y="23922"/>
                  </a:lnTo>
                  <a:lnTo>
                    <a:pt x="13242" y="23976"/>
                  </a:lnTo>
                  <a:lnTo>
                    <a:pt x="21579" y="23976"/>
                  </a:lnTo>
                  <a:lnTo>
                    <a:pt x="24413" y="23922"/>
                  </a:lnTo>
                  <a:lnTo>
                    <a:pt x="25285" y="23867"/>
                  </a:lnTo>
                  <a:lnTo>
                    <a:pt x="25721" y="23813"/>
                  </a:lnTo>
                  <a:lnTo>
                    <a:pt x="25830" y="23758"/>
                  </a:lnTo>
                  <a:lnTo>
                    <a:pt x="25939" y="23649"/>
                  </a:lnTo>
                  <a:lnTo>
                    <a:pt x="25993" y="23486"/>
                  </a:lnTo>
                  <a:lnTo>
                    <a:pt x="26048" y="23322"/>
                  </a:lnTo>
                  <a:lnTo>
                    <a:pt x="26048" y="22832"/>
                  </a:lnTo>
                  <a:lnTo>
                    <a:pt x="25939" y="22287"/>
                  </a:lnTo>
                  <a:lnTo>
                    <a:pt x="25775" y="21742"/>
                  </a:lnTo>
                  <a:lnTo>
                    <a:pt x="25503" y="21252"/>
                  </a:lnTo>
                  <a:lnTo>
                    <a:pt x="25230" y="20761"/>
                  </a:lnTo>
                  <a:lnTo>
                    <a:pt x="24903" y="20434"/>
                  </a:lnTo>
                  <a:lnTo>
                    <a:pt x="24249" y="19998"/>
                  </a:lnTo>
                  <a:lnTo>
                    <a:pt x="22996" y="19344"/>
                  </a:lnTo>
                  <a:lnTo>
                    <a:pt x="19672" y="17710"/>
                  </a:lnTo>
                  <a:lnTo>
                    <a:pt x="15095" y="15585"/>
                  </a:lnTo>
                  <a:lnTo>
                    <a:pt x="15149" y="12751"/>
                  </a:lnTo>
                  <a:lnTo>
                    <a:pt x="15149" y="9373"/>
                  </a:lnTo>
                  <a:lnTo>
                    <a:pt x="1514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2647623" y="4082508"/>
              <a:ext cx="598708" cy="321628"/>
            </a:xfrm>
            <a:custGeom>
              <a:avLst/>
              <a:gdLst/>
              <a:ahLst/>
              <a:cxnLst/>
              <a:rect l="l" t="t" r="r" b="b"/>
              <a:pathLst>
                <a:path w="26048" h="14605" extrusionOk="0">
                  <a:moveTo>
                    <a:pt x="1" y="1"/>
                  </a:moveTo>
                  <a:lnTo>
                    <a:pt x="1" y="3379"/>
                  </a:lnTo>
                  <a:lnTo>
                    <a:pt x="55" y="6213"/>
                  </a:lnTo>
                  <a:lnTo>
                    <a:pt x="164" y="9155"/>
                  </a:lnTo>
                  <a:lnTo>
                    <a:pt x="328" y="11662"/>
                  </a:lnTo>
                  <a:lnTo>
                    <a:pt x="382" y="12588"/>
                  </a:lnTo>
                  <a:lnTo>
                    <a:pt x="491" y="13351"/>
                  </a:lnTo>
                  <a:lnTo>
                    <a:pt x="600" y="13841"/>
                  </a:lnTo>
                  <a:lnTo>
                    <a:pt x="655" y="14005"/>
                  </a:lnTo>
                  <a:lnTo>
                    <a:pt x="709" y="14114"/>
                  </a:lnTo>
                  <a:lnTo>
                    <a:pt x="873" y="14168"/>
                  </a:lnTo>
                  <a:lnTo>
                    <a:pt x="1145" y="14223"/>
                  </a:lnTo>
                  <a:lnTo>
                    <a:pt x="2017" y="14277"/>
                  </a:lnTo>
                  <a:lnTo>
                    <a:pt x="4851" y="14441"/>
                  </a:lnTo>
                  <a:lnTo>
                    <a:pt x="8774" y="14550"/>
                  </a:lnTo>
                  <a:lnTo>
                    <a:pt x="13242" y="14604"/>
                  </a:lnTo>
                  <a:lnTo>
                    <a:pt x="21579" y="14604"/>
                  </a:lnTo>
                  <a:lnTo>
                    <a:pt x="24413" y="14550"/>
                  </a:lnTo>
                  <a:lnTo>
                    <a:pt x="25285" y="14495"/>
                  </a:lnTo>
                  <a:lnTo>
                    <a:pt x="25721" y="14441"/>
                  </a:lnTo>
                  <a:lnTo>
                    <a:pt x="25830" y="14386"/>
                  </a:lnTo>
                  <a:lnTo>
                    <a:pt x="25939" y="14277"/>
                  </a:lnTo>
                  <a:lnTo>
                    <a:pt x="25993" y="14114"/>
                  </a:lnTo>
                  <a:lnTo>
                    <a:pt x="26048" y="13950"/>
                  </a:lnTo>
                  <a:lnTo>
                    <a:pt x="26048" y="13460"/>
                  </a:lnTo>
                  <a:lnTo>
                    <a:pt x="25939" y="12915"/>
                  </a:lnTo>
                  <a:lnTo>
                    <a:pt x="25775" y="12370"/>
                  </a:lnTo>
                  <a:lnTo>
                    <a:pt x="25503" y="11880"/>
                  </a:lnTo>
                  <a:lnTo>
                    <a:pt x="25230" y="11389"/>
                  </a:lnTo>
                  <a:lnTo>
                    <a:pt x="24903" y="11062"/>
                  </a:lnTo>
                  <a:lnTo>
                    <a:pt x="24195" y="10626"/>
                  </a:lnTo>
                  <a:lnTo>
                    <a:pt x="22996" y="9972"/>
                  </a:lnTo>
                  <a:lnTo>
                    <a:pt x="19672" y="8338"/>
                  </a:lnTo>
                  <a:lnTo>
                    <a:pt x="15095" y="6213"/>
                  </a:lnTo>
                  <a:lnTo>
                    <a:pt x="15149" y="3379"/>
                  </a:lnTo>
                  <a:lnTo>
                    <a:pt x="151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2646381" y="4156898"/>
              <a:ext cx="601213" cy="248428"/>
            </a:xfrm>
            <a:custGeom>
              <a:avLst/>
              <a:gdLst/>
              <a:ahLst/>
              <a:cxnLst/>
              <a:rect l="l" t="t" r="r" b="b"/>
              <a:pathLst>
                <a:path w="26157" h="11281" extrusionOk="0">
                  <a:moveTo>
                    <a:pt x="0" y="1"/>
                  </a:moveTo>
                  <a:lnTo>
                    <a:pt x="55" y="3924"/>
                  </a:lnTo>
                  <a:lnTo>
                    <a:pt x="218" y="7303"/>
                  </a:lnTo>
                  <a:lnTo>
                    <a:pt x="327" y="8665"/>
                  </a:lnTo>
                  <a:lnTo>
                    <a:pt x="436" y="9700"/>
                  </a:lnTo>
                  <a:lnTo>
                    <a:pt x="545" y="10409"/>
                  </a:lnTo>
                  <a:lnTo>
                    <a:pt x="600" y="10627"/>
                  </a:lnTo>
                  <a:lnTo>
                    <a:pt x="709" y="10736"/>
                  </a:lnTo>
                  <a:lnTo>
                    <a:pt x="981" y="10845"/>
                  </a:lnTo>
                  <a:lnTo>
                    <a:pt x="1635" y="10899"/>
                  </a:lnTo>
                  <a:lnTo>
                    <a:pt x="3706" y="11063"/>
                  </a:lnTo>
                  <a:lnTo>
                    <a:pt x="8120" y="11172"/>
                  </a:lnTo>
                  <a:lnTo>
                    <a:pt x="13896" y="11281"/>
                  </a:lnTo>
                  <a:lnTo>
                    <a:pt x="19508" y="11281"/>
                  </a:lnTo>
                  <a:lnTo>
                    <a:pt x="23867" y="11226"/>
                  </a:lnTo>
                  <a:lnTo>
                    <a:pt x="25230" y="11172"/>
                  </a:lnTo>
                  <a:lnTo>
                    <a:pt x="25829" y="11117"/>
                  </a:lnTo>
                  <a:lnTo>
                    <a:pt x="25938" y="11063"/>
                  </a:lnTo>
                  <a:lnTo>
                    <a:pt x="26047" y="10899"/>
                  </a:lnTo>
                  <a:lnTo>
                    <a:pt x="26102" y="10736"/>
                  </a:lnTo>
                  <a:lnTo>
                    <a:pt x="26156" y="10572"/>
                  </a:lnTo>
                  <a:lnTo>
                    <a:pt x="26156" y="10082"/>
                  </a:lnTo>
                  <a:lnTo>
                    <a:pt x="26047" y="9591"/>
                  </a:lnTo>
                  <a:lnTo>
                    <a:pt x="25884" y="9046"/>
                  </a:lnTo>
                  <a:lnTo>
                    <a:pt x="25666" y="8502"/>
                  </a:lnTo>
                  <a:lnTo>
                    <a:pt x="25339" y="8066"/>
                  </a:lnTo>
                  <a:lnTo>
                    <a:pt x="25012" y="7684"/>
                  </a:lnTo>
                  <a:lnTo>
                    <a:pt x="24303" y="7248"/>
                  </a:lnTo>
                  <a:lnTo>
                    <a:pt x="23105" y="6594"/>
                  </a:lnTo>
                  <a:lnTo>
                    <a:pt x="19726" y="4960"/>
                  </a:lnTo>
                  <a:lnTo>
                    <a:pt x="15149" y="2835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2531159" y="2419336"/>
              <a:ext cx="501000" cy="1621198"/>
            </a:xfrm>
            <a:custGeom>
              <a:avLst/>
              <a:gdLst/>
              <a:ahLst/>
              <a:cxnLst/>
              <a:rect l="l" t="t" r="r" b="b"/>
              <a:pathLst>
                <a:path w="21797" h="73618" extrusionOk="0">
                  <a:moveTo>
                    <a:pt x="0" y="1"/>
                  </a:moveTo>
                  <a:lnTo>
                    <a:pt x="2071" y="20816"/>
                  </a:lnTo>
                  <a:lnTo>
                    <a:pt x="3542" y="35256"/>
                  </a:lnTo>
                  <a:lnTo>
                    <a:pt x="4196" y="42013"/>
                  </a:lnTo>
                  <a:lnTo>
                    <a:pt x="4305" y="44192"/>
                  </a:lnTo>
                  <a:lnTo>
                    <a:pt x="4741" y="61575"/>
                  </a:lnTo>
                  <a:lnTo>
                    <a:pt x="5068" y="73617"/>
                  </a:lnTo>
                  <a:lnTo>
                    <a:pt x="21797" y="73617"/>
                  </a:lnTo>
                  <a:lnTo>
                    <a:pt x="21143" y="59668"/>
                  </a:lnTo>
                  <a:lnTo>
                    <a:pt x="20598" y="48770"/>
                  </a:lnTo>
                  <a:lnTo>
                    <a:pt x="20325" y="44247"/>
                  </a:lnTo>
                  <a:lnTo>
                    <a:pt x="20107" y="41087"/>
                  </a:lnTo>
                  <a:lnTo>
                    <a:pt x="19617" y="37054"/>
                  </a:lnTo>
                  <a:lnTo>
                    <a:pt x="18854" y="31333"/>
                  </a:lnTo>
                  <a:lnTo>
                    <a:pt x="16838" y="17601"/>
                  </a:lnTo>
                  <a:lnTo>
                    <a:pt x="15040" y="5286"/>
                  </a:lnTo>
                  <a:lnTo>
                    <a:pt x="14222" y="1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2572485" y="2450541"/>
              <a:ext cx="125267" cy="1519193"/>
            </a:xfrm>
            <a:custGeom>
              <a:avLst/>
              <a:gdLst/>
              <a:ahLst/>
              <a:cxnLst/>
              <a:rect l="l" t="t" r="r" b="b"/>
              <a:pathLst>
                <a:path w="5450" h="68986" extrusionOk="0">
                  <a:moveTo>
                    <a:pt x="55" y="0"/>
                  </a:moveTo>
                  <a:lnTo>
                    <a:pt x="1" y="55"/>
                  </a:lnTo>
                  <a:lnTo>
                    <a:pt x="927" y="6757"/>
                  </a:lnTo>
                  <a:lnTo>
                    <a:pt x="1690" y="13514"/>
                  </a:lnTo>
                  <a:lnTo>
                    <a:pt x="2398" y="20271"/>
                  </a:lnTo>
                  <a:lnTo>
                    <a:pt x="2998" y="27028"/>
                  </a:lnTo>
                  <a:lnTo>
                    <a:pt x="3597" y="33785"/>
                  </a:lnTo>
                  <a:lnTo>
                    <a:pt x="4033" y="40541"/>
                  </a:lnTo>
                  <a:lnTo>
                    <a:pt x="4414" y="47298"/>
                  </a:lnTo>
                  <a:lnTo>
                    <a:pt x="4741" y="54055"/>
                  </a:lnTo>
                  <a:lnTo>
                    <a:pt x="5014" y="61466"/>
                  </a:lnTo>
                  <a:lnTo>
                    <a:pt x="5232" y="68931"/>
                  </a:lnTo>
                  <a:lnTo>
                    <a:pt x="5286" y="68985"/>
                  </a:lnTo>
                  <a:lnTo>
                    <a:pt x="5341" y="68985"/>
                  </a:lnTo>
                  <a:lnTo>
                    <a:pt x="5450" y="68931"/>
                  </a:lnTo>
                  <a:lnTo>
                    <a:pt x="5232" y="62174"/>
                  </a:lnTo>
                  <a:lnTo>
                    <a:pt x="5014" y="55472"/>
                  </a:lnTo>
                  <a:lnTo>
                    <a:pt x="4741" y="48824"/>
                  </a:lnTo>
                  <a:lnTo>
                    <a:pt x="4414" y="42067"/>
                  </a:lnTo>
                  <a:lnTo>
                    <a:pt x="3978" y="35310"/>
                  </a:lnTo>
                  <a:lnTo>
                    <a:pt x="3433" y="28608"/>
                  </a:lnTo>
                  <a:lnTo>
                    <a:pt x="2834" y="21851"/>
                  </a:lnTo>
                  <a:lnTo>
                    <a:pt x="2071" y="15149"/>
                  </a:lnTo>
                  <a:lnTo>
                    <a:pt x="1145" y="7575"/>
                  </a:lnTo>
                  <a:lnTo>
                    <a:pt x="110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2660149" y="3975702"/>
              <a:ext cx="346956" cy="8434"/>
            </a:xfrm>
            <a:custGeom>
              <a:avLst/>
              <a:gdLst/>
              <a:ahLst/>
              <a:cxnLst/>
              <a:rect l="l" t="t" r="r" b="b"/>
              <a:pathLst>
                <a:path w="15095" h="383" extrusionOk="0">
                  <a:moveTo>
                    <a:pt x="4960" y="1"/>
                  </a:moveTo>
                  <a:lnTo>
                    <a:pt x="1690" y="55"/>
                  </a:lnTo>
                  <a:lnTo>
                    <a:pt x="219" y="110"/>
                  </a:lnTo>
                  <a:lnTo>
                    <a:pt x="1" y="110"/>
                  </a:lnTo>
                  <a:lnTo>
                    <a:pt x="1" y="164"/>
                  </a:lnTo>
                  <a:lnTo>
                    <a:pt x="273" y="219"/>
                  </a:lnTo>
                  <a:lnTo>
                    <a:pt x="2725" y="328"/>
                  </a:lnTo>
                  <a:lnTo>
                    <a:pt x="5286" y="382"/>
                  </a:lnTo>
                  <a:lnTo>
                    <a:pt x="7739" y="382"/>
                  </a:lnTo>
                  <a:lnTo>
                    <a:pt x="9973" y="328"/>
                  </a:lnTo>
                  <a:lnTo>
                    <a:pt x="13515" y="273"/>
                  </a:lnTo>
                  <a:lnTo>
                    <a:pt x="15040" y="219"/>
                  </a:lnTo>
                  <a:lnTo>
                    <a:pt x="15095" y="164"/>
                  </a:lnTo>
                  <a:lnTo>
                    <a:pt x="15040" y="110"/>
                  </a:lnTo>
                  <a:lnTo>
                    <a:pt x="959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2531159" y="2419336"/>
              <a:ext cx="279311" cy="973208"/>
            </a:xfrm>
            <a:custGeom>
              <a:avLst/>
              <a:gdLst/>
              <a:ahLst/>
              <a:cxnLst/>
              <a:rect l="l" t="t" r="r" b="b"/>
              <a:pathLst>
                <a:path w="12152" h="44193" extrusionOk="0">
                  <a:moveTo>
                    <a:pt x="0" y="1"/>
                  </a:moveTo>
                  <a:lnTo>
                    <a:pt x="2071" y="20816"/>
                  </a:lnTo>
                  <a:lnTo>
                    <a:pt x="3542" y="35256"/>
                  </a:lnTo>
                  <a:lnTo>
                    <a:pt x="4196" y="42013"/>
                  </a:lnTo>
                  <a:lnTo>
                    <a:pt x="4305" y="44192"/>
                  </a:lnTo>
                  <a:lnTo>
                    <a:pt x="12152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2076519" y="3910914"/>
              <a:ext cx="586158" cy="565211"/>
            </a:xfrm>
            <a:custGeom>
              <a:avLst/>
              <a:gdLst/>
              <a:ahLst/>
              <a:cxnLst/>
              <a:rect l="l" t="t" r="r" b="b"/>
              <a:pathLst>
                <a:path w="25502" h="25666" extrusionOk="0">
                  <a:moveTo>
                    <a:pt x="2016" y="0"/>
                  </a:moveTo>
                  <a:lnTo>
                    <a:pt x="1580" y="2670"/>
                  </a:lnTo>
                  <a:lnTo>
                    <a:pt x="1144" y="5613"/>
                  </a:lnTo>
                  <a:lnTo>
                    <a:pt x="709" y="9100"/>
                  </a:lnTo>
                  <a:lnTo>
                    <a:pt x="327" y="12642"/>
                  </a:lnTo>
                  <a:lnTo>
                    <a:pt x="218" y="14059"/>
                  </a:lnTo>
                  <a:lnTo>
                    <a:pt x="164" y="15421"/>
                  </a:lnTo>
                  <a:lnTo>
                    <a:pt x="55" y="18418"/>
                  </a:lnTo>
                  <a:lnTo>
                    <a:pt x="0" y="20870"/>
                  </a:lnTo>
                  <a:lnTo>
                    <a:pt x="0" y="21851"/>
                  </a:lnTo>
                  <a:lnTo>
                    <a:pt x="55" y="22614"/>
                  </a:lnTo>
                  <a:lnTo>
                    <a:pt x="109" y="23159"/>
                  </a:lnTo>
                  <a:lnTo>
                    <a:pt x="164" y="23268"/>
                  </a:lnTo>
                  <a:lnTo>
                    <a:pt x="218" y="23377"/>
                  </a:lnTo>
                  <a:lnTo>
                    <a:pt x="382" y="23431"/>
                  </a:lnTo>
                  <a:lnTo>
                    <a:pt x="600" y="23486"/>
                  </a:lnTo>
                  <a:lnTo>
                    <a:pt x="1471" y="23649"/>
                  </a:lnTo>
                  <a:lnTo>
                    <a:pt x="4359" y="24031"/>
                  </a:lnTo>
                  <a:lnTo>
                    <a:pt x="8228" y="24412"/>
                  </a:lnTo>
                  <a:lnTo>
                    <a:pt x="12642" y="24848"/>
                  </a:lnTo>
                  <a:lnTo>
                    <a:pt x="17056" y="25175"/>
                  </a:lnTo>
                  <a:lnTo>
                    <a:pt x="20979" y="25448"/>
                  </a:lnTo>
                  <a:lnTo>
                    <a:pt x="23813" y="25611"/>
                  </a:lnTo>
                  <a:lnTo>
                    <a:pt x="24685" y="25665"/>
                  </a:lnTo>
                  <a:lnTo>
                    <a:pt x="25120" y="25665"/>
                  </a:lnTo>
                  <a:lnTo>
                    <a:pt x="25229" y="25557"/>
                  </a:lnTo>
                  <a:lnTo>
                    <a:pt x="25338" y="25448"/>
                  </a:lnTo>
                  <a:lnTo>
                    <a:pt x="25447" y="25339"/>
                  </a:lnTo>
                  <a:lnTo>
                    <a:pt x="25502" y="25121"/>
                  </a:lnTo>
                  <a:lnTo>
                    <a:pt x="25502" y="24685"/>
                  </a:lnTo>
                  <a:lnTo>
                    <a:pt x="25447" y="24140"/>
                  </a:lnTo>
                  <a:lnTo>
                    <a:pt x="25338" y="23595"/>
                  </a:lnTo>
                  <a:lnTo>
                    <a:pt x="25120" y="23050"/>
                  </a:lnTo>
                  <a:lnTo>
                    <a:pt x="24902" y="22560"/>
                  </a:lnTo>
                  <a:lnTo>
                    <a:pt x="24576" y="22178"/>
                  </a:lnTo>
                  <a:lnTo>
                    <a:pt x="23922" y="21688"/>
                  </a:lnTo>
                  <a:lnTo>
                    <a:pt x="22723" y="20979"/>
                  </a:lnTo>
                  <a:lnTo>
                    <a:pt x="19562" y="19072"/>
                  </a:lnTo>
                  <a:lnTo>
                    <a:pt x="15149" y="16566"/>
                  </a:lnTo>
                  <a:lnTo>
                    <a:pt x="15421" y="13787"/>
                  </a:lnTo>
                  <a:lnTo>
                    <a:pt x="15802" y="10136"/>
                  </a:lnTo>
                  <a:lnTo>
                    <a:pt x="16674" y="1145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2076519" y="4111312"/>
              <a:ext cx="586158" cy="364813"/>
            </a:xfrm>
            <a:custGeom>
              <a:avLst/>
              <a:gdLst/>
              <a:ahLst/>
              <a:cxnLst/>
              <a:rect l="l" t="t" r="r" b="b"/>
              <a:pathLst>
                <a:path w="25502" h="16566" extrusionOk="0">
                  <a:moveTo>
                    <a:pt x="709" y="0"/>
                  </a:moveTo>
                  <a:lnTo>
                    <a:pt x="327" y="3542"/>
                  </a:lnTo>
                  <a:lnTo>
                    <a:pt x="218" y="4959"/>
                  </a:lnTo>
                  <a:lnTo>
                    <a:pt x="164" y="6321"/>
                  </a:lnTo>
                  <a:lnTo>
                    <a:pt x="55" y="9318"/>
                  </a:lnTo>
                  <a:lnTo>
                    <a:pt x="0" y="11770"/>
                  </a:lnTo>
                  <a:lnTo>
                    <a:pt x="0" y="12751"/>
                  </a:lnTo>
                  <a:lnTo>
                    <a:pt x="55" y="13514"/>
                  </a:lnTo>
                  <a:lnTo>
                    <a:pt x="109" y="14059"/>
                  </a:lnTo>
                  <a:lnTo>
                    <a:pt x="164" y="14168"/>
                  </a:lnTo>
                  <a:lnTo>
                    <a:pt x="218" y="14277"/>
                  </a:lnTo>
                  <a:lnTo>
                    <a:pt x="382" y="14331"/>
                  </a:lnTo>
                  <a:lnTo>
                    <a:pt x="600" y="14386"/>
                  </a:lnTo>
                  <a:lnTo>
                    <a:pt x="1471" y="14549"/>
                  </a:lnTo>
                  <a:lnTo>
                    <a:pt x="4359" y="14931"/>
                  </a:lnTo>
                  <a:lnTo>
                    <a:pt x="8228" y="15312"/>
                  </a:lnTo>
                  <a:lnTo>
                    <a:pt x="12642" y="15748"/>
                  </a:lnTo>
                  <a:lnTo>
                    <a:pt x="17056" y="16075"/>
                  </a:lnTo>
                  <a:lnTo>
                    <a:pt x="20979" y="16348"/>
                  </a:lnTo>
                  <a:lnTo>
                    <a:pt x="23813" y="16511"/>
                  </a:lnTo>
                  <a:lnTo>
                    <a:pt x="24685" y="16565"/>
                  </a:lnTo>
                  <a:lnTo>
                    <a:pt x="25120" y="16565"/>
                  </a:lnTo>
                  <a:lnTo>
                    <a:pt x="25229" y="16457"/>
                  </a:lnTo>
                  <a:lnTo>
                    <a:pt x="25338" y="16348"/>
                  </a:lnTo>
                  <a:lnTo>
                    <a:pt x="25447" y="16239"/>
                  </a:lnTo>
                  <a:lnTo>
                    <a:pt x="25502" y="16021"/>
                  </a:lnTo>
                  <a:lnTo>
                    <a:pt x="25502" y="15585"/>
                  </a:lnTo>
                  <a:lnTo>
                    <a:pt x="25447" y="15040"/>
                  </a:lnTo>
                  <a:lnTo>
                    <a:pt x="25338" y="14495"/>
                  </a:lnTo>
                  <a:lnTo>
                    <a:pt x="25120" y="13950"/>
                  </a:lnTo>
                  <a:lnTo>
                    <a:pt x="24902" y="13460"/>
                  </a:lnTo>
                  <a:lnTo>
                    <a:pt x="24576" y="13078"/>
                  </a:lnTo>
                  <a:lnTo>
                    <a:pt x="23922" y="12588"/>
                  </a:lnTo>
                  <a:lnTo>
                    <a:pt x="22723" y="11879"/>
                  </a:lnTo>
                  <a:lnTo>
                    <a:pt x="19562" y="9972"/>
                  </a:lnTo>
                  <a:lnTo>
                    <a:pt x="15149" y="7466"/>
                  </a:lnTo>
                  <a:lnTo>
                    <a:pt x="15421" y="4687"/>
                  </a:lnTo>
                  <a:lnTo>
                    <a:pt x="15802" y="1036"/>
                  </a:lnTo>
                  <a:lnTo>
                    <a:pt x="8392" y="545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2075255" y="4189314"/>
              <a:ext cx="589928" cy="288001"/>
            </a:xfrm>
            <a:custGeom>
              <a:avLst/>
              <a:gdLst/>
              <a:ahLst/>
              <a:cxnLst/>
              <a:rect l="l" t="t" r="r" b="b"/>
              <a:pathLst>
                <a:path w="25666" h="13078" extrusionOk="0">
                  <a:moveTo>
                    <a:pt x="328" y="0"/>
                  </a:moveTo>
                  <a:lnTo>
                    <a:pt x="110" y="3869"/>
                  </a:lnTo>
                  <a:lnTo>
                    <a:pt x="1" y="7247"/>
                  </a:lnTo>
                  <a:lnTo>
                    <a:pt x="1" y="8610"/>
                  </a:lnTo>
                  <a:lnTo>
                    <a:pt x="1" y="9700"/>
                  </a:lnTo>
                  <a:lnTo>
                    <a:pt x="110" y="10408"/>
                  </a:lnTo>
                  <a:lnTo>
                    <a:pt x="164" y="10626"/>
                  </a:lnTo>
                  <a:lnTo>
                    <a:pt x="219" y="10735"/>
                  </a:lnTo>
                  <a:lnTo>
                    <a:pt x="382" y="10844"/>
                  </a:lnTo>
                  <a:lnTo>
                    <a:pt x="600" y="10898"/>
                  </a:lnTo>
                  <a:lnTo>
                    <a:pt x="1472" y="11062"/>
                  </a:lnTo>
                  <a:lnTo>
                    <a:pt x="4360" y="11443"/>
                  </a:lnTo>
                  <a:lnTo>
                    <a:pt x="8283" y="11825"/>
                  </a:lnTo>
                  <a:lnTo>
                    <a:pt x="12697" y="12206"/>
                  </a:lnTo>
                  <a:lnTo>
                    <a:pt x="17165" y="12588"/>
                  </a:lnTo>
                  <a:lnTo>
                    <a:pt x="21089" y="12860"/>
                  </a:lnTo>
                  <a:lnTo>
                    <a:pt x="23977" y="13023"/>
                  </a:lnTo>
                  <a:lnTo>
                    <a:pt x="24848" y="13078"/>
                  </a:lnTo>
                  <a:lnTo>
                    <a:pt x="25230" y="13023"/>
                  </a:lnTo>
                  <a:lnTo>
                    <a:pt x="25393" y="12969"/>
                  </a:lnTo>
                  <a:lnTo>
                    <a:pt x="25502" y="12860"/>
                  </a:lnTo>
                  <a:lnTo>
                    <a:pt x="25557" y="12697"/>
                  </a:lnTo>
                  <a:lnTo>
                    <a:pt x="25611" y="12533"/>
                  </a:lnTo>
                  <a:lnTo>
                    <a:pt x="25666" y="12043"/>
                  </a:lnTo>
                  <a:lnTo>
                    <a:pt x="25611" y="11552"/>
                  </a:lnTo>
                  <a:lnTo>
                    <a:pt x="25448" y="10953"/>
                  </a:lnTo>
                  <a:lnTo>
                    <a:pt x="25230" y="10408"/>
                  </a:lnTo>
                  <a:lnTo>
                    <a:pt x="24957" y="9918"/>
                  </a:lnTo>
                  <a:lnTo>
                    <a:pt x="24685" y="9536"/>
                  </a:lnTo>
                  <a:lnTo>
                    <a:pt x="24031" y="9100"/>
                  </a:lnTo>
                  <a:lnTo>
                    <a:pt x="22832" y="8337"/>
                  </a:lnTo>
                  <a:lnTo>
                    <a:pt x="19617" y="6430"/>
                  </a:lnTo>
                  <a:lnTo>
                    <a:pt x="15204" y="3924"/>
                  </a:lnTo>
                  <a:lnTo>
                    <a:pt x="15476" y="1145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2330754" y="4251701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89" y="1"/>
                  </a:moveTo>
                  <a:lnTo>
                    <a:pt x="2289" y="55"/>
                  </a:lnTo>
                  <a:lnTo>
                    <a:pt x="1636" y="164"/>
                  </a:lnTo>
                  <a:lnTo>
                    <a:pt x="1091" y="382"/>
                  </a:lnTo>
                  <a:lnTo>
                    <a:pt x="546" y="600"/>
                  </a:lnTo>
                  <a:lnTo>
                    <a:pt x="1" y="982"/>
                  </a:lnTo>
                  <a:lnTo>
                    <a:pt x="1" y="1036"/>
                  </a:lnTo>
                  <a:lnTo>
                    <a:pt x="55" y="1036"/>
                  </a:lnTo>
                  <a:lnTo>
                    <a:pt x="1200" y="818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87" y="437"/>
                  </a:lnTo>
                  <a:lnTo>
                    <a:pt x="4741" y="382"/>
                  </a:lnTo>
                  <a:lnTo>
                    <a:pt x="4741" y="328"/>
                  </a:lnTo>
                  <a:lnTo>
                    <a:pt x="4687" y="273"/>
                  </a:lnTo>
                  <a:lnTo>
                    <a:pt x="4088" y="110"/>
                  </a:lnTo>
                  <a:lnTo>
                    <a:pt x="3488" y="55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2355808" y="4269715"/>
              <a:ext cx="108994" cy="22815"/>
            </a:xfrm>
            <a:custGeom>
              <a:avLst/>
              <a:gdLst/>
              <a:ahLst/>
              <a:cxnLst/>
              <a:rect l="l" t="t" r="r" b="b"/>
              <a:pathLst>
                <a:path w="4742" h="1036" extrusionOk="0">
                  <a:moveTo>
                    <a:pt x="2235" y="0"/>
                  </a:moveTo>
                  <a:lnTo>
                    <a:pt x="1635" y="109"/>
                  </a:lnTo>
                  <a:lnTo>
                    <a:pt x="1036" y="327"/>
                  </a:lnTo>
                  <a:lnTo>
                    <a:pt x="491" y="600"/>
                  </a:lnTo>
                  <a:lnTo>
                    <a:pt x="1" y="926"/>
                  </a:lnTo>
                  <a:lnTo>
                    <a:pt x="1" y="981"/>
                  </a:lnTo>
                  <a:lnTo>
                    <a:pt x="55" y="1035"/>
                  </a:lnTo>
                  <a:lnTo>
                    <a:pt x="1199" y="763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32" y="436"/>
                  </a:lnTo>
                  <a:lnTo>
                    <a:pt x="4741" y="382"/>
                  </a:lnTo>
                  <a:lnTo>
                    <a:pt x="4741" y="327"/>
                  </a:lnTo>
                  <a:lnTo>
                    <a:pt x="4741" y="218"/>
                  </a:lnTo>
                  <a:lnTo>
                    <a:pt x="4687" y="218"/>
                  </a:lnTo>
                  <a:lnTo>
                    <a:pt x="4087" y="55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2379597" y="4286496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89" y="1"/>
                  </a:moveTo>
                  <a:lnTo>
                    <a:pt x="2235" y="55"/>
                  </a:lnTo>
                  <a:lnTo>
                    <a:pt x="1636" y="164"/>
                  </a:lnTo>
                  <a:lnTo>
                    <a:pt x="1091" y="328"/>
                  </a:lnTo>
                  <a:lnTo>
                    <a:pt x="546" y="600"/>
                  </a:lnTo>
                  <a:lnTo>
                    <a:pt x="1" y="927"/>
                  </a:lnTo>
                  <a:lnTo>
                    <a:pt x="1" y="982"/>
                  </a:lnTo>
                  <a:lnTo>
                    <a:pt x="55" y="1036"/>
                  </a:lnTo>
                  <a:lnTo>
                    <a:pt x="1200" y="764"/>
                  </a:lnTo>
                  <a:lnTo>
                    <a:pt x="2344" y="600"/>
                  </a:lnTo>
                  <a:lnTo>
                    <a:pt x="3543" y="491"/>
                  </a:lnTo>
                  <a:lnTo>
                    <a:pt x="4687" y="437"/>
                  </a:lnTo>
                  <a:lnTo>
                    <a:pt x="4742" y="382"/>
                  </a:lnTo>
                  <a:lnTo>
                    <a:pt x="4742" y="328"/>
                  </a:lnTo>
                  <a:lnTo>
                    <a:pt x="4687" y="219"/>
                  </a:lnTo>
                  <a:lnTo>
                    <a:pt x="4088" y="11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2404650" y="4303298"/>
              <a:ext cx="108994" cy="22837"/>
            </a:xfrm>
            <a:custGeom>
              <a:avLst/>
              <a:gdLst/>
              <a:ahLst/>
              <a:cxnLst/>
              <a:rect l="l" t="t" r="r" b="b"/>
              <a:pathLst>
                <a:path w="4742" h="1037" extrusionOk="0">
                  <a:moveTo>
                    <a:pt x="2834" y="1"/>
                  </a:moveTo>
                  <a:lnTo>
                    <a:pt x="2235" y="55"/>
                  </a:lnTo>
                  <a:lnTo>
                    <a:pt x="1635" y="164"/>
                  </a:lnTo>
                  <a:lnTo>
                    <a:pt x="1036" y="328"/>
                  </a:lnTo>
                  <a:lnTo>
                    <a:pt x="491" y="600"/>
                  </a:lnTo>
                  <a:lnTo>
                    <a:pt x="1" y="927"/>
                  </a:lnTo>
                  <a:lnTo>
                    <a:pt x="1" y="1036"/>
                  </a:lnTo>
                  <a:lnTo>
                    <a:pt x="55" y="1036"/>
                  </a:lnTo>
                  <a:lnTo>
                    <a:pt x="1200" y="818"/>
                  </a:lnTo>
                  <a:lnTo>
                    <a:pt x="2344" y="600"/>
                  </a:lnTo>
                  <a:lnTo>
                    <a:pt x="3488" y="491"/>
                  </a:lnTo>
                  <a:lnTo>
                    <a:pt x="4632" y="437"/>
                  </a:lnTo>
                  <a:lnTo>
                    <a:pt x="4687" y="382"/>
                  </a:lnTo>
                  <a:lnTo>
                    <a:pt x="4741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088" y="110"/>
                  </a:lnTo>
                  <a:lnTo>
                    <a:pt x="34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2394629" y="4168899"/>
              <a:ext cx="120256" cy="92425"/>
            </a:xfrm>
            <a:custGeom>
              <a:avLst/>
              <a:gdLst/>
              <a:ahLst/>
              <a:cxnLst/>
              <a:rect l="l" t="t" r="r" b="b"/>
              <a:pathLst>
                <a:path w="5232" h="4197" extrusionOk="0">
                  <a:moveTo>
                    <a:pt x="4033" y="491"/>
                  </a:moveTo>
                  <a:lnTo>
                    <a:pt x="4360" y="546"/>
                  </a:lnTo>
                  <a:lnTo>
                    <a:pt x="4469" y="600"/>
                  </a:lnTo>
                  <a:lnTo>
                    <a:pt x="4578" y="709"/>
                  </a:lnTo>
                  <a:lnTo>
                    <a:pt x="4687" y="818"/>
                  </a:lnTo>
                  <a:lnTo>
                    <a:pt x="4742" y="1036"/>
                  </a:lnTo>
                  <a:lnTo>
                    <a:pt x="4742" y="1254"/>
                  </a:lnTo>
                  <a:lnTo>
                    <a:pt x="4687" y="1581"/>
                  </a:lnTo>
                  <a:lnTo>
                    <a:pt x="4524" y="1908"/>
                  </a:lnTo>
                  <a:lnTo>
                    <a:pt x="4306" y="2181"/>
                  </a:lnTo>
                  <a:lnTo>
                    <a:pt x="3979" y="2398"/>
                  </a:lnTo>
                  <a:lnTo>
                    <a:pt x="3597" y="2616"/>
                  </a:lnTo>
                  <a:lnTo>
                    <a:pt x="2834" y="2943"/>
                  </a:lnTo>
                  <a:lnTo>
                    <a:pt x="2126" y="3216"/>
                  </a:lnTo>
                  <a:lnTo>
                    <a:pt x="1200" y="3488"/>
                  </a:lnTo>
                  <a:lnTo>
                    <a:pt x="219" y="3815"/>
                  </a:lnTo>
                  <a:lnTo>
                    <a:pt x="219" y="3815"/>
                  </a:lnTo>
                  <a:lnTo>
                    <a:pt x="982" y="2780"/>
                  </a:lnTo>
                  <a:lnTo>
                    <a:pt x="1363" y="2290"/>
                  </a:lnTo>
                  <a:lnTo>
                    <a:pt x="1799" y="1854"/>
                  </a:lnTo>
                  <a:lnTo>
                    <a:pt x="2235" y="1418"/>
                  </a:lnTo>
                  <a:lnTo>
                    <a:pt x="2671" y="982"/>
                  </a:lnTo>
                  <a:lnTo>
                    <a:pt x="2943" y="818"/>
                  </a:lnTo>
                  <a:lnTo>
                    <a:pt x="3270" y="655"/>
                  </a:lnTo>
                  <a:lnTo>
                    <a:pt x="3652" y="546"/>
                  </a:lnTo>
                  <a:lnTo>
                    <a:pt x="4033" y="491"/>
                  </a:lnTo>
                  <a:close/>
                  <a:moveTo>
                    <a:pt x="3924" y="1"/>
                  </a:moveTo>
                  <a:lnTo>
                    <a:pt x="3543" y="55"/>
                  </a:lnTo>
                  <a:lnTo>
                    <a:pt x="3216" y="164"/>
                  </a:lnTo>
                  <a:lnTo>
                    <a:pt x="2943" y="328"/>
                  </a:lnTo>
                  <a:lnTo>
                    <a:pt x="2671" y="491"/>
                  </a:lnTo>
                  <a:lnTo>
                    <a:pt x="2235" y="818"/>
                  </a:lnTo>
                  <a:lnTo>
                    <a:pt x="1854" y="1200"/>
                  </a:lnTo>
                  <a:lnTo>
                    <a:pt x="1472" y="1581"/>
                  </a:lnTo>
                  <a:lnTo>
                    <a:pt x="1091" y="2017"/>
                  </a:lnTo>
                  <a:lnTo>
                    <a:pt x="818" y="2453"/>
                  </a:lnTo>
                  <a:lnTo>
                    <a:pt x="491" y="2943"/>
                  </a:lnTo>
                  <a:lnTo>
                    <a:pt x="219" y="3434"/>
                  </a:lnTo>
                  <a:lnTo>
                    <a:pt x="1" y="3924"/>
                  </a:lnTo>
                  <a:lnTo>
                    <a:pt x="1" y="3979"/>
                  </a:lnTo>
                  <a:lnTo>
                    <a:pt x="55" y="3979"/>
                  </a:lnTo>
                  <a:lnTo>
                    <a:pt x="110" y="4142"/>
                  </a:lnTo>
                  <a:lnTo>
                    <a:pt x="164" y="4197"/>
                  </a:lnTo>
                  <a:lnTo>
                    <a:pt x="273" y="4197"/>
                  </a:lnTo>
                  <a:lnTo>
                    <a:pt x="1254" y="3924"/>
                  </a:lnTo>
                  <a:lnTo>
                    <a:pt x="2289" y="3652"/>
                  </a:lnTo>
                  <a:lnTo>
                    <a:pt x="3270" y="3270"/>
                  </a:lnTo>
                  <a:lnTo>
                    <a:pt x="3706" y="3052"/>
                  </a:lnTo>
                  <a:lnTo>
                    <a:pt x="4197" y="2780"/>
                  </a:lnTo>
                  <a:lnTo>
                    <a:pt x="4415" y="2616"/>
                  </a:lnTo>
                  <a:lnTo>
                    <a:pt x="4687" y="2398"/>
                  </a:lnTo>
                  <a:lnTo>
                    <a:pt x="4905" y="2126"/>
                  </a:lnTo>
                  <a:lnTo>
                    <a:pt x="5068" y="1854"/>
                  </a:lnTo>
                  <a:lnTo>
                    <a:pt x="5177" y="1527"/>
                  </a:lnTo>
                  <a:lnTo>
                    <a:pt x="5232" y="1254"/>
                  </a:lnTo>
                  <a:lnTo>
                    <a:pt x="5177" y="927"/>
                  </a:lnTo>
                  <a:lnTo>
                    <a:pt x="5014" y="600"/>
                  </a:lnTo>
                  <a:lnTo>
                    <a:pt x="4796" y="328"/>
                  </a:lnTo>
                  <a:lnTo>
                    <a:pt x="4524" y="110"/>
                  </a:lnTo>
                  <a:lnTo>
                    <a:pt x="4251" y="55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2278165" y="4177312"/>
              <a:ext cx="125267" cy="84013"/>
            </a:xfrm>
            <a:custGeom>
              <a:avLst/>
              <a:gdLst/>
              <a:ahLst/>
              <a:cxnLst/>
              <a:rect l="l" t="t" r="r" b="b"/>
              <a:pathLst>
                <a:path w="5450" h="3815" extrusionOk="0">
                  <a:moveTo>
                    <a:pt x="1144" y="491"/>
                  </a:moveTo>
                  <a:lnTo>
                    <a:pt x="1526" y="545"/>
                  </a:lnTo>
                  <a:lnTo>
                    <a:pt x="1907" y="654"/>
                  </a:lnTo>
                  <a:lnTo>
                    <a:pt x="2234" y="763"/>
                  </a:lnTo>
                  <a:lnTo>
                    <a:pt x="2507" y="872"/>
                  </a:lnTo>
                  <a:lnTo>
                    <a:pt x="2997" y="1254"/>
                  </a:lnTo>
                  <a:lnTo>
                    <a:pt x="3433" y="1635"/>
                  </a:lnTo>
                  <a:lnTo>
                    <a:pt x="4359" y="2507"/>
                  </a:lnTo>
                  <a:lnTo>
                    <a:pt x="5231" y="3379"/>
                  </a:lnTo>
                  <a:lnTo>
                    <a:pt x="4250" y="3161"/>
                  </a:lnTo>
                  <a:lnTo>
                    <a:pt x="3270" y="2997"/>
                  </a:lnTo>
                  <a:lnTo>
                    <a:pt x="2561" y="2834"/>
                  </a:lnTo>
                  <a:lnTo>
                    <a:pt x="1744" y="2616"/>
                  </a:lnTo>
                  <a:lnTo>
                    <a:pt x="1362" y="2452"/>
                  </a:lnTo>
                  <a:lnTo>
                    <a:pt x="1036" y="2234"/>
                  </a:lnTo>
                  <a:lnTo>
                    <a:pt x="763" y="1962"/>
                  </a:lnTo>
                  <a:lnTo>
                    <a:pt x="600" y="1635"/>
                  </a:lnTo>
                  <a:lnTo>
                    <a:pt x="491" y="1363"/>
                  </a:lnTo>
                  <a:lnTo>
                    <a:pt x="491" y="1145"/>
                  </a:lnTo>
                  <a:lnTo>
                    <a:pt x="491" y="927"/>
                  </a:lnTo>
                  <a:lnTo>
                    <a:pt x="545" y="763"/>
                  </a:lnTo>
                  <a:lnTo>
                    <a:pt x="654" y="654"/>
                  </a:lnTo>
                  <a:lnTo>
                    <a:pt x="818" y="600"/>
                  </a:lnTo>
                  <a:lnTo>
                    <a:pt x="1144" y="491"/>
                  </a:lnTo>
                  <a:close/>
                  <a:moveTo>
                    <a:pt x="1199" y="0"/>
                  </a:moveTo>
                  <a:lnTo>
                    <a:pt x="872" y="55"/>
                  </a:lnTo>
                  <a:lnTo>
                    <a:pt x="600" y="218"/>
                  </a:lnTo>
                  <a:lnTo>
                    <a:pt x="327" y="436"/>
                  </a:lnTo>
                  <a:lnTo>
                    <a:pt x="109" y="709"/>
                  </a:lnTo>
                  <a:lnTo>
                    <a:pt x="0" y="1090"/>
                  </a:lnTo>
                  <a:lnTo>
                    <a:pt x="0" y="1417"/>
                  </a:lnTo>
                  <a:lnTo>
                    <a:pt x="55" y="1690"/>
                  </a:lnTo>
                  <a:lnTo>
                    <a:pt x="218" y="1962"/>
                  </a:lnTo>
                  <a:lnTo>
                    <a:pt x="436" y="2234"/>
                  </a:lnTo>
                  <a:lnTo>
                    <a:pt x="654" y="2452"/>
                  </a:lnTo>
                  <a:lnTo>
                    <a:pt x="927" y="2670"/>
                  </a:lnTo>
                  <a:lnTo>
                    <a:pt x="1199" y="2834"/>
                  </a:lnTo>
                  <a:lnTo>
                    <a:pt x="1689" y="3052"/>
                  </a:lnTo>
                  <a:lnTo>
                    <a:pt x="2180" y="3215"/>
                  </a:lnTo>
                  <a:lnTo>
                    <a:pt x="3161" y="3433"/>
                  </a:lnTo>
                  <a:lnTo>
                    <a:pt x="5231" y="3815"/>
                  </a:lnTo>
                  <a:lnTo>
                    <a:pt x="5340" y="3760"/>
                  </a:lnTo>
                  <a:lnTo>
                    <a:pt x="5395" y="3706"/>
                  </a:lnTo>
                  <a:lnTo>
                    <a:pt x="5449" y="3651"/>
                  </a:lnTo>
                  <a:lnTo>
                    <a:pt x="5449" y="3542"/>
                  </a:lnTo>
                  <a:lnTo>
                    <a:pt x="5449" y="3488"/>
                  </a:lnTo>
                  <a:lnTo>
                    <a:pt x="5177" y="2997"/>
                  </a:lnTo>
                  <a:lnTo>
                    <a:pt x="4850" y="2561"/>
                  </a:lnTo>
                  <a:lnTo>
                    <a:pt x="4523" y="2125"/>
                  </a:lnTo>
                  <a:lnTo>
                    <a:pt x="4196" y="1744"/>
                  </a:lnTo>
                  <a:lnTo>
                    <a:pt x="3760" y="1363"/>
                  </a:lnTo>
                  <a:lnTo>
                    <a:pt x="3379" y="981"/>
                  </a:lnTo>
                  <a:lnTo>
                    <a:pt x="2943" y="654"/>
                  </a:lnTo>
                  <a:lnTo>
                    <a:pt x="2507" y="382"/>
                  </a:lnTo>
                  <a:lnTo>
                    <a:pt x="2180" y="218"/>
                  </a:lnTo>
                  <a:lnTo>
                    <a:pt x="1853" y="109"/>
                  </a:lnTo>
                  <a:lnTo>
                    <a:pt x="1526" y="55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2087782" y="2419336"/>
              <a:ext cx="770290" cy="1669206"/>
            </a:xfrm>
            <a:custGeom>
              <a:avLst/>
              <a:gdLst/>
              <a:ahLst/>
              <a:cxnLst/>
              <a:rect l="l" t="t" r="r" b="b"/>
              <a:pathLst>
                <a:path w="33513" h="75798" extrusionOk="0">
                  <a:moveTo>
                    <a:pt x="13078" y="1"/>
                  </a:moveTo>
                  <a:lnTo>
                    <a:pt x="12915" y="164"/>
                  </a:lnTo>
                  <a:lnTo>
                    <a:pt x="12533" y="655"/>
                  </a:lnTo>
                  <a:lnTo>
                    <a:pt x="11989" y="1526"/>
                  </a:lnTo>
                  <a:lnTo>
                    <a:pt x="11662" y="2071"/>
                  </a:lnTo>
                  <a:lnTo>
                    <a:pt x="11389" y="2725"/>
                  </a:lnTo>
                  <a:lnTo>
                    <a:pt x="11117" y="3488"/>
                  </a:lnTo>
                  <a:lnTo>
                    <a:pt x="10844" y="4305"/>
                  </a:lnTo>
                  <a:lnTo>
                    <a:pt x="10626" y="5232"/>
                  </a:lnTo>
                  <a:lnTo>
                    <a:pt x="10408" y="6213"/>
                  </a:lnTo>
                  <a:lnTo>
                    <a:pt x="10299" y="7357"/>
                  </a:lnTo>
                  <a:lnTo>
                    <a:pt x="10245" y="8556"/>
                  </a:lnTo>
                  <a:lnTo>
                    <a:pt x="10299" y="9863"/>
                  </a:lnTo>
                  <a:lnTo>
                    <a:pt x="10463" y="11226"/>
                  </a:lnTo>
                  <a:lnTo>
                    <a:pt x="10299" y="12642"/>
                  </a:lnTo>
                  <a:lnTo>
                    <a:pt x="9918" y="15966"/>
                  </a:lnTo>
                  <a:lnTo>
                    <a:pt x="8610" y="25884"/>
                  </a:lnTo>
                  <a:lnTo>
                    <a:pt x="7248" y="36019"/>
                  </a:lnTo>
                  <a:lnTo>
                    <a:pt x="6485" y="41196"/>
                  </a:lnTo>
                  <a:lnTo>
                    <a:pt x="2780" y="60376"/>
                  </a:lnTo>
                  <a:lnTo>
                    <a:pt x="1" y="74544"/>
                  </a:lnTo>
                  <a:lnTo>
                    <a:pt x="17492" y="75797"/>
                  </a:lnTo>
                  <a:lnTo>
                    <a:pt x="18201" y="71492"/>
                  </a:lnTo>
                  <a:lnTo>
                    <a:pt x="19835" y="61684"/>
                  </a:lnTo>
                  <a:lnTo>
                    <a:pt x="20762" y="56235"/>
                  </a:lnTo>
                  <a:lnTo>
                    <a:pt x="21688" y="51113"/>
                  </a:lnTo>
                  <a:lnTo>
                    <a:pt x="22451" y="47080"/>
                  </a:lnTo>
                  <a:lnTo>
                    <a:pt x="22778" y="45555"/>
                  </a:lnTo>
                  <a:lnTo>
                    <a:pt x="23050" y="44574"/>
                  </a:lnTo>
                  <a:lnTo>
                    <a:pt x="23268" y="43593"/>
                  </a:lnTo>
                  <a:lnTo>
                    <a:pt x="23541" y="42013"/>
                  </a:lnTo>
                  <a:lnTo>
                    <a:pt x="24140" y="37545"/>
                  </a:lnTo>
                  <a:lnTo>
                    <a:pt x="24903" y="31823"/>
                  </a:lnTo>
                  <a:lnTo>
                    <a:pt x="25611" y="25611"/>
                  </a:lnTo>
                  <a:lnTo>
                    <a:pt x="26865" y="14332"/>
                  </a:lnTo>
                  <a:lnTo>
                    <a:pt x="27409" y="9319"/>
                  </a:lnTo>
                  <a:lnTo>
                    <a:pt x="28227" y="8828"/>
                  </a:lnTo>
                  <a:lnTo>
                    <a:pt x="29153" y="8338"/>
                  </a:lnTo>
                  <a:lnTo>
                    <a:pt x="30025" y="7793"/>
                  </a:lnTo>
                  <a:lnTo>
                    <a:pt x="30352" y="7520"/>
                  </a:lnTo>
                  <a:lnTo>
                    <a:pt x="30624" y="7248"/>
                  </a:lnTo>
                  <a:lnTo>
                    <a:pt x="31060" y="6648"/>
                  </a:lnTo>
                  <a:lnTo>
                    <a:pt x="31442" y="6049"/>
                  </a:lnTo>
                  <a:lnTo>
                    <a:pt x="31769" y="5450"/>
                  </a:lnTo>
                  <a:lnTo>
                    <a:pt x="32096" y="4850"/>
                  </a:lnTo>
                  <a:lnTo>
                    <a:pt x="32586" y="3597"/>
                  </a:lnTo>
                  <a:lnTo>
                    <a:pt x="32968" y="2453"/>
                  </a:lnTo>
                  <a:lnTo>
                    <a:pt x="33240" y="1472"/>
                  </a:lnTo>
                  <a:lnTo>
                    <a:pt x="33403" y="709"/>
                  </a:lnTo>
                  <a:lnTo>
                    <a:pt x="33512" y="1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2410925" y="2427749"/>
              <a:ext cx="139035" cy="104405"/>
            </a:xfrm>
            <a:custGeom>
              <a:avLst/>
              <a:gdLst/>
              <a:ahLst/>
              <a:cxnLst/>
              <a:rect l="l" t="t" r="r" b="b"/>
              <a:pathLst>
                <a:path w="6049" h="4741" extrusionOk="0">
                  <a:moveTo>
                    <a:pt x="5994" y="0"/>
                  </a:moveTo>
                  <a:lnTo>
                    <a:pt x="5940" y="55"/>
                  </a:lnTo>
                  <a:lnTo>
                    <a:pt x="5776" y="490"/>
                  </a:lnTo>
                  <a:lnTo>
                    <a:pt x="5613" y="926"/>
                  </a:lnTo>
                  <a:lnTo>
                    <a:pt x="5395" y="1362"/>
                  </a:lnTo>
                  <a:lnTo>
                    <a:pt x="5177" y="1744"/>
                  </a:lnTo>
                  <a:lnTo>
                    <a:pt x="4904" y="2125"/>
                  </a:lnTo>
                  <a:lnTo>
                    <a:pt x="4577" y="2452"/>
                  </a:lnTo>
                  <a:lnTo>
                    <a:pt x="4250" y="2779"/>
                  </a:lnTo>
                  <a:lnTo>
                    <a:pt x="3869" y="3052"/>
                  </a:lnTo>
                  <a:lnTo>
                    <a:pt x="3488" y="3378"/>
                  </a:lnTo>
                  <a:lnTo>
                    <a:pt x="3052" y="3596"/>
                  </a:lnTo>
                  <a:lnTo>
                    <a:pt x="2561" y="3814"/>
                  </a:lnTo>
                  <a:lnTo>
                    <a:pt x="2125" y="3978"/>
                  </a:lnTo>
                  <a:lnTo>
                    <a:pt x="1635" y="4141"/>
                  </a:lnTo>
                  <a:lnTo>
                    <a:pt x="1145" y="4250"/>
                  </a:lnTo>
                  <a:lnTo>
                    <a:pt x="654" y="4359"/>
                  </a:lnTo>
                  <a:lnTo>
                    <a:pt x="164" y="4359"/>
                  </a:lnTo>
                  <a:lnTo>
                    <a:pt x="109" y="4414"/>
                  </a:lnTo>
                  <a:lnTo>
                    <a:pt x="55" y="4414"/>
                  </a:lnTo>
                  <a:lnTo>
                    <a:pt x="0" y="4577"/>
                  </a:lnTo>
                  <a:lnTo>
                    <a:pt x="55" y="4686"/>
                  </a:lnTo>
                  <a:lnTo>
                    <a:pt x="109" y="4741"/>
                  </a:lnTo>
                  <a:lnTo>
                    <a:pt x="709" y="4741"/>
                  </a:lnTo>
                  <a:lnTo>
                    <a:pt x="1199" y="4686"/>
                  </a:lnTo>
                  <a:lnTo>
                    <a:pt x="1689" y="4577"/>
                  </a:lnTo>
                  <a:lnTo>
                    <a:pt x="2180" y="4414"/>
                  </a:lnTo>
                  <a:lnTo>
                    <a:pt x="2670" y="4250"/>
                  </a:lnTo>
                  <a:lnTo>
                    <a:pt x="3106" y="4032"/>
                  </a:lnTo>
                  <a:lnTo>
                    <a:pt x="3542" y="3760"/>
                  </a:lnTo>
                  <a:lnTo>
                    <a:pt x="3978" y="3487"/>
                  </a:lnTo>
                  <a:lnTo>
                    <a:pt x="4359" y="3161"/>
                  </a:lnTo>
                  <a:lnTo>
                    <a:pt x="4741" y="2834"/>
                  </a:lnTo>
                  <a:lnTo>
                    <a:pt x="5068" y="2452"/>
                  </a:lnTo>
                  <a:lnTo>
                    <a:pt x="5340" y="2016"/>
                  </a:lnTo>
                  <a:lnTo>
                    <a:pt x="5613" y="1580"/>
                  </a:lnTo>
                  <a:lnTo>
                    <a:pt x="5776" y="1090"/>
                  </a:lnTo>
                  <a:lnTo>
                    <a:pt x="5940" y="599"/>
                  </a:lnTo>
                  <a:lnTo>
                    <a:pt x="6049" y="109"/>
                  </a:lnTo>
                  <a:lnTo>
                    <a:pt x="599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2672676" y="2576528"/>
              <a:ext cx="127773" cy="76834"/>
            </a:xfrm>
            <a:custGeom>
              <a:avLst/>
              <a:gdLst/>
              <a:ahLst/>
              <a:cxnLst/>
              <a:rect l="l" t="t" r="r" b="b"/>
              <a:pathLst>
                <a:path w="5559" h="3489" extrusionOk="0">
                  <a:moveTo>
                    <a:pt x="5504" y="1"/>
                  </a:moveTo>
                  <a:lnTo>
                    <a:pt x="4796" y="328"/>
                  </a:lnTo>
                  <a:lnTo>
                    <a:pt x="4033" y="709"/>
                  </a:lnTo>
                  <a:lnTo>
                    <a:pt x="3379" y="1091"/>
                  </a:lnTo>
                  <a:lnTo>
                    <a:pt x="2671" y="1527"/>
                  </a:lnTo>
                  <a:lnTo>
                    <a:pt x="2017" y="1963"/>
                  </a:lnTo>
                  <a:lnTo>
                    <a:pt x="1309" y="2453"/>
                  </a:lnTo>
                  <a:lnTo>
                    <a:pt x="1" y="3434"/>
                  </a:lnTo>
                  <a:lnTo>
                    <a:pt x="1" y="3488"/>
                  </a:lnTo>
                  <a:lnTo>
                    <a:pt x="1472" y="2725"/>
                  </a:lnTo>
                  <a:lnTo>
                    <a:pt x="2889" y="1908"/>
                  </a:lnTo>
                  <a:lnTo>
                    <a:pt x="3597" y="1472"/>
                  </a:lnTo>
                  <a:lnTo>
                    <a:pt x="4251" y="1036"/>
                  </a:lnTo>
                  <a:lnTo>
                    <a:pt x="4905" y="546"/>
                  </a:lnTo>
                  <a:lnTo>
                    <a:pt x="5559" y="55"/>
                  </a:lnTo>
                  <a:lnTo>
                    <a:pt x="555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2726529" y="2448141"/>
              <a:ext cx="82699" cy="171616"/>
            </a:xfrm>
            <a:custGeom>
              <a:avLst/>
              <a:gdLst/>
              <a:ahLst/>
              <a:cxnLst/>
              <a:rect l="l" t="t" r="r" b="b"/>
              <a:pathLst>
                <a:path w="3598" h="7793" extrusionOk="0">
                  <a:moveTo>
                    <a:pt x="3543" y="0"/>
                  </a:moveTo>
                  <a:lnTo>
                    <a:pt x="3052" y="1908"/>
                  </a:lnTo>
                  <a:lnTo>
                    <a:pt x="2834" y="2834"/>
                  </a:lnTo>
                  <a:lnTo>
                    <a:pt x="2616" y="3706"/>
                  </a:lnTo>
                  <a:lnTo>
                    <a:pt x="2453" y="4142"/>
                  </a:lnTo>
                  <a:lnTo>
                    <a:pt x="2235" y="4523"/>
                  </a:lnTo>
                  <a:lnTo>
                    <a:pt x="2017" y="4850"/>
                  </a:lnTo>
                  <a:lnTo>
                    <a:pt x="1690" y="5177"/>
                  </a:lnTo>
                  <a:lnTo>
                    <a:pt x="927" y="5776"/>
                  </a:lnTo>
                  <a:lnTo>
                    <a:pt x="546" y="6049"/>
                  </a:lnTo>
                  <a:lnTo>
                    <a:pt x="600" y="5776"/>
                  </a:lnTo>
                  <a:lnTo>
                    <a:pt x="764" y="5068"/>
                  </a:lnTo>
                  <a:lnTo>
                    <a:pt x="1091" y="3433"/>
                  </a:lnTo>
                  <a:lnTo>
                    <a:pt x="1418" y="1853"/>
                  </a:lnTo>
                  <a:lnTo>
                    <a:pt x="1745" y="273"/>
                  </a:lnTo>
                  <a:lnTo>
                    <a:pt x="1690" y="273"/>
                  </a:lnTo>
                  <a:lnTo>
                    <a:pt x="1200" y="1799"/>
                  </a:lnTo>
                  <a:lnTo>
                    <a:pt x="764" y="3379"/>
                  </a:lnTo>
                  <a:lnTo>
                    <a:pt x="382" y="5123"/>
                  </a:lnTo>
                  <a:lnTo>
                    <a:pt x="110" y="6648"/>
                  </a:lnTo>
                  <a:lnTo>
                    <a:pt x="1" y="7193"/>
                  </a:lnTo>
                  <a:lnTo>
                    <a:pt x="1" y="7466"/>
                  </a:lnTo>
                  <a:lnTo>
                    <a:pt x="1" y="7738"/>
                  </a:lnTo>
                  <a:lnTo>
                    <a:pt x="55" y="7793"/>
                  </a:lnTo>
                  <a:lnTo>
                    <a:pt x="55" y="7738"/>
                  </a:lnTo>
                  <a:lnTo>
                    <a:pt x="219" y="7466"/>
                  </a:lnTo>
                  <a:lnTo>
                    <a:pt x="273" y="7193"/>
                  </a:lnTo>
                  <a:lnTo>
                    <a:pt x="382" y="6648"/>
                  </a:lnTo>
                  <a:lnTo>
                    <a:pt x="437" y="6485"/>
                  </a:lnTo>
                  <a:lnTo>
                    <a:pt x="818" y="6212"/>
                  </a:lnTo>
                  <a:lnTo>
                    <a:pt x="1200" y="5940"/>
                  </a:lnTo>
                  <a:lnTo>
                    <a:pt x="1963" y="5449"/>
                  </a:lnTo>
                  <a:lnTo>
                    <a:pt x="2235" y="5123"/>
                  </a:lnTo>
                  <a:lnTo>
                    <a:pt x="2507" y="4796"/>
                  </a:lnTo>
                  <a:lnTo>
                    <a:pt x="2725" y="4414"/>
                  </a:lnTo>
                  <a:lnTo>
                    <a:pt x="2889" y="4033"/>
                  </a:lnTo>
                  <a:lnTo>
                    <a:pt x="3107" y="3106"/>
                  </a:lnTo>
                  <a:lnTo>
                    <a:pt x="3270" y="2180"/>
                  </a:lnTo>
                  <a:lnTo>
                    <a:pt x="3597" y="55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2125362" y="3992505"/>
              <a:ext cx="345691" cy="28826"/>
            </a:xfrm>
            <a:custGeom>
              <a:avLst/>
              <a:gdLst/>
              <a:ahLst/>
              <a:cxnLst/>
              <a:rect l="l" t="t" r="r" b="b"/>
              <a:pathLst>
                <a:path w="15040" h="1309" extrusionOk="0">
                  <a:moveTo>
                    <a:pt x="273" y="1"/>
                  </a:moveTo>
                  <a:lnTo>
                    <a:pt x="55" y="55"/>
                  </a:lnTo>
                  <a:lnTo>
                    <a:pt x="0" y="55"/>
                  </a:lnTo>
                  <a:lnTo>
                    <a:pt x="273" y="110"/>
                  </a:lnTo>
                  <a:lnTo>
                    <a:pt x="2725" y="437"/>
                  </a:lnTo>
                  <a:lnTo>
                    <a:pt x="5231" y="709"/>
                  </a:lnTo>
                  <a:lnTo>
                    <a:pt x="7684" y="927"/>
                  </a:lnTo>
                  <a:lnTo>
                    <a:pt x="9918" y="1091"/>
                  </a:lnTo>
                  <a:lnTo>
                    <a:pt x="13460" y="1254"/>
                  </a:lnTo>
                  <a:lnTo>
                    <a:pt x="14985" y="1309"/>
                  </a:lnTo>
                  <a:lnTo>
                    <a:pt x="15040" y="1309"/>
                  </a:lnTo>
                  <a:lnTo>
                    <a:pt x="14985" y="1254"/>
                  </a:lnTo>
                  <a:lnTo>
                    <a:pt x="9591" y="709"/>
                  </a:lnTo>
                  <a:lnTo>
                    <a:pt x="5013" y="328"/>
                  </a:lnTo>
                  <a:lnTo>
                    <a:pt x="1744" y="110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2334524" y="1821754"/>
              <a:ext cx="546096" cy="670805"/>
            </a:xfrm>
            <a:custGeom>
              <a:avLst/>
              <a:gdLst/>
              <a:ahLst/>
              <a:cxnLst/>
              <a:rect l="l" t="t" r="r" b="b"/>
              <a:pathLst>
                <a:path w="23759" h="30461" extrusionOk="0">
                  <a:moveTo>
                    <a:pt x="13078" y="0"/>
                  </a:moveTo>
                  <a:lnTo>
                    <a:pt x="12588" y="109"/>
                  </a:lnTo>
                  <a:lnTo>
                    <a:pt x="12097" y="273"/>
                  </a:lnTo>
                  <a:lnTo>
                    <a:pt x="11552" y="491"/>
                  </a:lnTo>
                  <a:lnTo>
                    <a:pt x="11062" y="763"/>
                  </a:lnTo>
                  <a:lnTo>
                    <a:pt x="10571" y="1090"/>
                  </a:lnTo>
                  <a:lnTo>
                    <a:pt x="10081" y="1526"/>
                  </a:lnTo>
                  <a:lnTo>
                    <a:pt x="9591" y="2016"/>
                  </a:lnTo>
                  <a:lnTo>
                    <a:pt x="9100" y="2561"/>
                  </a:lnTo>
                  <a:lnTo>
                    <a:pt x="8610" y="3215"/>
                  </a:lnTo>
                  <a:lnTo>
                    <a:pt x="8119" y="3978"/>
                  </a:lnTo>
                  <a:lnTo>
                    <a:pt x="7683" y="4795"/>
                  </a:lnTo>
                  <a:lnTo>
                    <a:pt x="7193" y="5667"/>
                  </a:lnTo>
                  <a:lnTo>
                    <a:pt x="6757" y="6648"/>
                  </a:lnTo>
                  <a:lnTo>
                    <a:pt x="5885" y="8719"/>
                  </a:lnTo>
                  <a:lnTo>
                    <a:pt x="5013" y="10898"/>
                  </a:lnTo>
                  <a:lnTo>
                    <a:pt x="4251" y="13242"/>
                  </a:lnTo>
                  <a:lnTo>
                    <a:pt x="3488" y="15639"/>
                  </a:lnTo>
                  <a:lnTo>
                    <a:pt x="2834" y="17982"/>
                  </a:lnTo>
                  <a:lnTo>
                    <a:pt x="2180" y="20325"/>
                  </a:lnTo>
                  <a:lnTo>
                    <a:pt x="1635" y="22505"/>
                  </a:lnTo>
                  <a:lnTo>
                    <a:pt x="763" y="26265"/>
                  </a:lnTo>
                  <a:lnTo>
                    <a:pt x="164" y="28880"/>
                  </a:lnTo>
                  <a:lnTo>
                    <a:pt x="0" y="29861"/>
                  </a:lnTo>
                  <a:lnTo>
                    <a:pt x="2343" y="30025"/>
                  </a:lnTo>
                  <a:lnTo>
                    <a:pt x="5667" y="30134"/>
                  </a:lnTo>
                  <a:lnTo>
                    <a:pt x="13623" y="30352"/>
                  </a:lnTo>
                  <a:lnTo>
                    <a:pt x="20707" y="30461"/>
                  </a:lnTo>
                  <a:lnTo>
                    <a:pt x="23758" y="30461"/>
                  </a:lnTo>
                  <a:lnTo>
                    <a:pt x="22342" y="18473"/>
                  </a:lnTo>
                  <a:lnTo>
                    <a:pt x="22614" y="17982"/>
                  </a:lnTo>
                  <a:lnTo>
                    <a:pt x="22832" y="17437"/>
                  </a:lnTo>
                  <a:lnTo>
                    <a:pt x="23159" y="16674"/>
                  </a:lnTo>
                  <a:lnTo>
                    <a:pt x="23377" y="15857"/>
                  </a:lnTo>
                  <a:lnTo>
                    <a:pt x="23595" y="14931"/>
                  </a:lnTo>
                  <a:lnTo>
                    <a:pt x="23649" y="14440"/>
                  </a:lnTo>
                  <a:lnTo>
                    <a:pt x="23649" y="13950"/>
                  </a:lnTo>
                  <a:lnTo>
                    <a:pt x="23649" y="13459"/>
                  </a:lnTo>
                  <a:lnTo>
                    <a:pt x="23595" y="12969"/>
                  </a:lnTo>
                  <a:lnTo>
                    <a:pt x="23431" y="12370"/>
                  </a:lnTo>
                  <a:lnTo>
                    <a:pt x="23159" y="11661"/>
                  </a:lnTo>
                  <a:lnTo>
                    <a:pt x="22832" y="10844"/>
                  </a:lnTo>
                  <a:lnTo>
                    <a:pt x="22396" y="9972"/>
                  </a:lnTo>
                  <a:lnTo>
                    <a:pt x="21415" y="8174"/>
                  </a:lnTo>
                  <a:lnTo>
                    <a:pt x="20271" y="6321"/>
                  </a:lnTo>
                  <a:lnTo>
                    <a:pt x="19181" y="4578"/>
                  </a:lnTo>
                  <a:lnTo>
                    <a:pt x="18200" y="3106"/>
                  </a:lnTo>
                  <a:lnTo>
                    <a:pt x="17437" y="2071"/>
                  </a:lnTo>
                  <a:lnTo>
                    <a:pt x="17001" y="1526"/>
                  </a:lnTo>
                  <a:lnTo>
                    <a:pt x="16674" y="1199"/>
                  </a:lnTo>
                  <a:lnTo>
                    <a:pt x="16293" y="872"/>
                  </a:lnTo>
                  <a:lnTo>
                    <a:pt x="15857" y="600"/>
                  </a:lnTo>
                  <a:lnTo>
                    <a:pt x="15421" y="382"/>
                  </a:lnTo>
                  <a:lnTo>
                    <a:pt x="14985" y="218"/>
                  </a:lnTo>
                  <a:lnTo>
                    <a:pt x="14549" y="55"/>
                  </a:lnTo>
                  <a:lnTo>
                    <a:pt x="1405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2658908" y="2011339"/>
              <a:ext cx="32592" cy="20436"/>
            </a:xfrm>
            <a:custGeom>
              <a:avLst/>
              <a:gdLst/>
              <a:ahLst/>
              <a:cxnLst/>
              <a:rect l="l" t="t" r="r" b="b"/>
              <a:pathLst>
                <a:path w="1418" h="928" extrusionOk="0">
                  <a:moveTo>
                    <a:pt x="0" y="1"/>
                  </a:moveTo>
                  <a:lnTo>
                    <a:pt x="218" y="55"/>
                  </a:lnTo>
                  <a:lnTo>
                    <a:pt x="436" y="110"/>
                  </a:lnTo>
                  <a:lnTo>
                    <a:pt x="600" y="273"/>
                  </a:lnTo>
                  <a:lnTo>
                    <a:pt x="600" y="437"/>
                  </a:lnTo>
                  <a:lnTo>
                    <a:pt x="654" y="600"/>
                  </a:lnTo>
                  <a:lnTo>
                    <a:pt x="709" y="709"/>
                  </a:lnTo>
                  <a:lnTo>
                    <a:pt x="818" y="818"/>
                  </a:lnTo>
                  <a:lnTo>
                    <a:pt x="927" y="873"/>
                  </a:lnTo>
                  <a:lnTo>
                    <a:pt x="1145" y="927"/>
                  </a:lnTo>
                  <a:lnTo>
                    <a:pt x="1417" y="873"/>
                  </a:lnTo>
                  <a:lnTo>
                    <a:pt x="1199" y="818"/>
                  </a:lnTo>
                  <a:lnTo>
                    <a:pt x="1090" y="818"/>
                  </a:lnTo>
                  <a:lnTo>
                    <a:pt x="981" y="764"/>
                  </a:lnTo>
                  <a:lnTo>
                    <a:pt x="872" y="600"/>
                  </a:lnTo>
                  <a:lnTo>
                    <a:pt x="818" y="437"/>
                  </a:lnTo>
                  <a:lnTo>
                    <a:pt x="763" y="273"/>
                  </a:lnTo>
                  <a:lnTo>
                    <a:pt x="709" y="164"/>
                  </a:lnTo>
                  <a:lnTo>
                    <a:pt x="600" y="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2759099" y="2361750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219" y="0"/>
                  </a:moveTo>
                  <a:lnTo>
                    <a:pt x="1" y="55"/>
                  </a:lnTo>
                  <a:lnTo>
                    <a:pt x="219" y="55"/>
                  </a:lnTo>
                  <a:lnTo>
                    <a:pt x="437" y="109"/>
                  </a:lnTo>
                  <a:lnTo>
                    <a:pt x="546" y="273"/>
                  </a:lnTo>
                  <a:lnTo>
                    <a:pt x="600" y="436"/>
                  </a:lnTo>
                  <a:lnTo>
                    <a:pt x="655" y="599"/>
                  </a:lnTo>
                  <a:lnTo>
                    <a:pt x="709" y="708"/>
                  </a:lnTo>
                  <a:lnTo>
                    <a:pt x="764" y="817"/>
                  </a:lnTo>
                  <a:lnTo>
                    <a:pt x="927" y="926"/>
                  </a:lnTo>
                  <a:lnTo>
                    <a:pt x="1417" y="926"/>
                  </a:lnTo>
                  <a:lnTo>
                    <a:pt x="1145" y="872"/>
                  </a:lnTo>
                  <a:lnTo>
                    <a:pt x="981" y="817"/>
                  </a:lnTo>
                  <a:lnTo>
                    <a:pt x="818" y="654"/>
                  </a:lnTo>
                  <a:lnTo>
                    <a:pt x="818" y="490"/>
                  </a:lnTo>
                  <a:lnTo>
                    <a:pt x="764" y="327"/>
                  </a:lnTo>
                  <a:lnTo>
                    <a:pt x="709" y="218"/>
                  </a:lnTo>
                  <a:lnTo>
                    <a:pt x="600" y="109"/>
                  </a:lnTo>
                  <a:lnTo>
                    <a:pt x="491" y="55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2568739" y="1851748"/>
              <a:ext cx="28823" cy="20414"/>
            </a:xfrm>
            <a:custGeom>
              <a:avLst/>
              <a:gdLst/>
              <a:ahLst/>
              <a:cxnLst/>
              <a:rect l="l" t="t" r="r" b="b"/>
              <a:pathLst>
                <a:path w="1254" h="927" extrusionOk="0">
                  <a:moveTo>
                    <a:pt x="109" y="1"/>
                  </a:moveTo>
                  <a:lnTo>
                    <a:pt x="0" y="55"/>
                  </a:lnTo>
                  <a:lnTo>
                    <a:pt x="109" y="55"/>
                  </a:lnTo>
                  <a:lnTo>
                    <a:pt x="273" y="110"/>
                  </a:lnTo>
                  <a:lnTo>
                    <a:pt x="436" y="273"/>
                  </a:lnTo>
                  <a:lnTo>
                    <a:pt x="490" y="436"/>
                  </a:lnTo>
                  <a:lnTo>
                    <a:pt x="490" y="600"/>
                  </a:lnTo>
                  <a:lnTo>
                    <a:pt x="545" y="709"/>
                  </a:lnTo>
                  <a:lnTo>
                    <a:pt x="654" y="818"/>
                  </a:lnTo>
                  <a:lnTo>
                    <a:pt x="763" y="927"/>
                  </a:lnTo>
                  <a:lnTo>
                    <a:pt x="1035" y="927"/>
                  </a:lnTo>
                  <a:lnTo>
                    <a:pt x="1253" y="872"/>
                  </a:lnTo>
                  <a:lnTo>
                    <a:pt x="1035" y="872"/>
                  </a:lnTo>
                  <a:lnTo>
                    <a:pt x="817" y="763"/>
                  </a:lnTo>
                  <a:lnTo>
                    <a:pt x="708" y="654"/>
                  </a:lnTo>
                  <a:lnTo>
                    <a:pt x="654" y="436"/>
                  </a:lnTo>
                  <a:lnTo>
                    <a:pt x="654" y="328"/>
                  </a:lnTo>
                  <a:lnTo>
                    <a:pt x="545" y="164"/>
                  </a:lnTo>
                  <a:lnTo>
                    <a:pt x="490" y="110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2517368" y="2157740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219" y="1"/>
                  </a:moveTo>
                  <a:lnTo>
                    <a:pt x="1" y="55"/>
                  </a:lnTo>
                  <a:lnTo>
                    <a:pt x="219" y="55"/>
                  </a:lnTo>
                  <a:lnTo>
                    <a:pt x="437" y="164"/>
                  </a:lnTo>
                  <a:lnTo>
                    <a:pt x="546" y="273"/>
                  </a:lnTo>
                  <a:lnTo>
                    <a:pt x="600" y="437"/>
                  </a:lnTo>
                  <a:lnTo>
                    <a:pt x="655" y="600"/>
                  </a:lnTo>
                  <a:lnTo>
                    <a:pt x="709" y="709"/>
                  </a:lnTo>
                  <a:lnTo>
                    <a:pt x="764" y="818"/>
                  </a:lnTo>
                  <a:lnTo>
                    <a:pt x="927" y="927"/>
                  </a:lnTo>
                  <a:lnTo>
                    <a:pt x="1145" y="927"/>
                  </a:lnTo>
                  <a:lnTo>
                    <a:pt x="1418" y="873"/>
                  </a:lnTo>
                  <a:lnTo>
                    <a:pt x="1145" y="873"/>
                  </a:lnTo>
                  <a:lnTo>
                    <a:pt x="982" y="764"/>
                  </a:lnTo>
                  <a:lnTo>
                    <a:pt x="818" y="655"/>
                  </a:lnTo>
                  <a:lnTo>
                    <a:pt x="818" y="437"/>
                  </a:lnTo>
                  <a:lnTo>
                    <a:pt x="764" y="328"/>
                  </a:lnTo>
                  <a:lnTo>
                    <a:pt x="709" y="164"/>
                  </a:lnTo>
                  <a:lnTo>
                    <a:pt x="600" y="110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2727794" y="2475734"/>
              <a:ext cx="20066" cy="15635"/>
            </a:xfrm>
            <a:custGeom>
              <a:avLst/>
              <a:gdLst/>
              <a:ahLst/>
              <a:cxnLst/>
              <a:rect l="l" t="t" r="r" b="b"/>
              <a:pathLst>
                <a:path w="873" h="710" extrusionOk="0">
                  <a:moveTo>
                    <a:pt x="273" y="1"/>
                  </a:moveTo>
                  <a:lnTo>
                    <a:pt x="0" y="55"/>
                  </a:lnTo>
                  <a:lnTo>
                    <a:pt x="273" y="110"/>
                  </a:lnTo>
                  <a:lnTo>
                    <a:pt x="436" y="164"/>
                  </a:lnTo>
                  <a:lnTo>
                    <a:pt x="600" y="328"/>
                  </a:lnTo>
                  <a:lnTo>
                    <a:pt x="654" y="491"/>
                  </a:lnTo>
                  <a:lnTo>
                    <a:pt x="654" y="709"/>
                  </a:lnTo>
                  <a:lnTo>
                    <a:pt x="872" y="709"/>
                  </a:lnTo>
                  <a:lnTo>
                    <a:pt x="818" y="600"/>
                  </a:lnTo>
                  <a:lnTo>
                    <a:pt x="818" y="491"/>
                  </a:lnTo>
                  <a:lnTo>
                    <a:pt x="818" y="328"/>
                  </a:lnTo>
                  <a:lnTo>
                    <a:pt x="709" y="219"/>
                  </a:lnTo>
                  <a:lnTo>
                    <a:pt x="654" y="110"/>
                  </a:lnTo>
                  <a:lnTo>
                    <a:pt x="491" y="55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2625097" y="2306541"/>
              <a:ext cx="32569" cy="20414"/>
            </a:xfrm>
            <a:custGeom>
              <a:avLst/>
              <a:gdLst/>
              <a:ahLst/>
              <a:cxnLst/>
              <a:rect l="l" t="t" r="r" b="b"/>
              <a:pathLst>
                <a:path w="1417" h="927" extrusionOk="0">
                  <a:moveTo>
                    <a:pt x="273" y="0"/>
                  </a:moveTo>
                  <a:lnTo>
                    <a:pt x="0" y="55"/>
                  </a:lnTo>
                  <a:lnTo>
                    <a:pt x="273" y="55"/>
                  </a:lnTo>
                  <a:lnTo>
                    <a:pt x="436" y="109"/>
                  </a:lnTo>
                  <a:lnTo>
                    <a:pt x="600" y="273"/>
                  </a:lnTo>
                  <a:lnTo>
                    <a:pt x="654" y="436"/>
                  </a:lnTo>
                  <a:lnTo>
                    <a:pt x="654" y="600"/>
                  </a:lnTo>
                  <a:lnTo>
                    <a:pt x="709" y="709"/>
                  </a:lnTo>
                  <a:lnTo>
                    <a:pt x="818" y="818"/>
                  </a:lnTo>
                  <a:lnTo>
                    <a:pt x="926" y="872"/>
                  </a:lnTo>
                  <a:lnTo>
                    <a:pt x="1199" y="927"/>
                  </a:lnTo>
                  <a:lnTo>
                    <a:pt x="1417" y="872"/>
                  </a:lnTo>
                  <a:lnTo>
                    <a:pt x="1199" y="818"/>
                  </a:lnTo>
                  <a:lnTo>
                    <a:pt x="981" y="763"/>
                  </a:lnTo>
                  <a:lnTo>
                    <a:pt x="872" y="654"/>
                  </a:lnTo>
                  <a:lnTo>
                    <a:pt x="818" y="436"/>
                  </a:lnTo>
                  <a:lnTo>
                    <a:pt x="818" y="327"/>
                  </a:lnTo>
                  <a:lnTo>
                    <a:pt x="763" y="164"/>
                  </a:lnTo>
                  <a:lnTo>
                    <a:pt x="654" y="55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2380861" y="2281348"/>
              <a:ext cx="8780" cy="3612"/>
            </a:xfrm>
            <a:custGeom>
              <a:avLst/>
              <a:gdLst/>
              <a:ahLst/>
              <a:cxnLst/>
              <a:rect l="l" t="t" r="r" b="b"/>
              <a:pathLst>
                <a:path w="382" h="164" extrusionOk="0">
                  <a:moveTo>
                    <a:pt x="55" y="0"/>
                  </a:moveTo>
                  <a:lnTo>
                    <a:pt x="0" y="164"/>
                  </a:lnTo>
                  <a:lnTo>
                    <a:pt x="218" y="164"/>
                  </a:lnTo>
                  <a:lnTo>
                    <a:pt x="382" y="109"/>
                  </a:lnTo>
                  <a:lnTo>
                    <a:pt x="164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2430968" y="2337746"/>
              <a:ext cx="32569" cy="20414"/>
            </a:xfrm>
            <a:custGeom>
              <a:avLst/>
              <a:gdLst/>
              <a:ahLst/>
              <a:cxnLst/>
              <a:rect l="l" t="t" r="r" b="b"/>
              <a:pathLst>
                <a:path w="1417" h="927" extrusionOk="0">
                  <a:moveTo>
                    <a:pt x="273" y="0"/>
                  </a:moveTo>
                  <a:lnTo>
                    <a:pt x="0" y="55"/>
                  </a:lnTo>
                  <a:lnTo>
                    <a:pt x="218" y="55"/>
                  </a:lnTo>
                  <a:lnTo>
                    <a:pt x="436" y="109"/>
                  </a:lnTo>
                  <a:lnTo>
                    <a:pt x="545" y="273"/>
                  </a:lnTo>
                  <a:lnTo>
                    <a:pt x="599" y="436"/>
                  </a:lnTo>
                  <a:lnTo>
                    <a:pt x="654" y="600"/>
                  </a:lnTo>
                  <a:lnTo>
                    <a:pt x="708" y="709"/>
                  </a:lnTo>
                  <a:lnTo>
                    <a:pt x="817" y="818"/>
                  </a:lnTo>
                  <a:lnTo>
                    <a:pt x="926" y="927"/>
                  </a:lnTo>
                  <a:lnTo>
                    <a:pt x="1417" y="927"/>
                  </a:lnTo>
                  <a:lnTo>
                    <a:pt x="1199" y="872"/>
                  </a:lnTo>
                  <a:lnTo>
                    <a:pt x="981" y="818"/>
                  </a:lnTo>
                  <a:lnTo>
                    <a:pt x="872" y="654"/>
                  </a:lnTo>
                  <a:lnTo>
                    <a:pt x="817" y="491"/>
                  </a:lnTo>
                  <a:lnTo>
                    <a:pt x="763" y="327"/>
                  </a:lnTo>
                  <a:lnTo>
                    <a:pt x="708" y="218"/>
                  </a:lnTo>
                  <a:lnTo>
                    <a:pt x="599" y="109"/>
                  </a:lnTo>
                  <a:lnTo>
                    <a:pt x="490" y="5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2715267" y="2162541"/>
              <a:ext cx="32592" cy="20414"/>
            </a:xfrm>
            <a:custGeom>
              <a:avLst/>
              <a:gdLst/>
              <a:ahLst/>
              <a:cxnLst/>
              <a:rect l="l" t="t" r="r" b="b"/>
              <a:pathLst>
                <a:path w="1418" h="927" extrusionOk="0">
                  <a:moveTo>
                    <a:pt x="0" y="1"/>
                  </a:moveTo>
                  <a:lnTo>
                    <a:pt x="218" y="55"/>
                  </a:lnTo>
                  <a:lnTo>
                    <a:pt x="436" y="110"/>
                  </a:lnTo>
                  <a:lnTo>
                    <a:pt x="545" y="219"/>
                  </a:lnTo>
                  <a:lnTo>
                    <a:pt x="600" y="437"/>
                  </a:lnTo>
                  <a:lnTo>
                    <a:pt x="654" y="546"/>
                  </a:lnTo>
                  <a:lnTo>
                    <a:pt x="709" y="709"/>
                  </a:lnTo>
                  <a:lnTo>
                    <a:pt x="763" y="818"/>
                  </a:lnTo>
                  <a:lnTo>
                    <a:pt x="927" y="872"/>
                  </a:lnTo>
                  <a:lnTo>
                    <a:pt x="1145" y="927"/>
                  </a:lnTo>
                  <a:lnTo>
                    <a:pt x="1417" y="872"/>
                  </a:lnTo>
                  <a:lnTo>
                    <a:pt x="1145" y="818"/>
                  </a:lnTo>
                  <a:lnTo>
                    <a:pt x="981" y="763"/>
                  </a:lnTo>
                  <a:lnTo>
                    <a:pt x="872" y="600"/>
                  </a:lnTo>
                  <a:lnTo>
                    <a:pt x="818" y="437"/>
                  </a:lnTo>
                  <a:lnTo>
                    <a:pt x="763" y="273"/>
                  </a:lnTo>
                  <a:lnTo>
                    <a:pt x="709" y="164"/>
                  </a:lnTo>
                  <a:lnTo>
                    <a:pt x="600" y="55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2557453" y="19561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1581" y="0"/>
                  </a:moveTo>
                  <a:lnTo>
                    <a:pt x="1417" y="164"/>
                  </a:lnTo>
                  <a:lnTo>
                    <a:pt x="1199" y="273"/>
                  </a:lnTo>
                  <a:lnTo>
                    <a:pt x="1036" y="273"/>
                  </a:lnTo>
                  <a:lnTo>
                    <a:pt x="872" y="164"/>
                  </a:lnTo>
                  <a:lnTo>
                    <a:pt x="764" y="109"/>
                  </a:lnTo>
                  <a:lnTo>
                    <a:pt x="600" y="55"/>
                  </a:lnTo>
                  <a:lnTo>
                    <a:pt x="328" y="55"/>
                  </a:lnTo>
                  <a:lnTo>
                    <a:pt x="219" y="164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218"/>
                  </a:lnTo>
                  <a:lnTo>
                    <a:pt x="600" y="218"/>
                  </a:lnTo>
                  <a:lnTo>
                    <a:pt x="764" y="327"/>
                  </a:lnTo>
                  <a:lnTo>
                    <a:pt x="872" y="382"/>
                  </a:lnTo>
                  <a:lnTo>
                    <a:pt x="981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2838006" y="2158951"/>
              <a:ext cx="36339" cy="8412"/>
            </a:xfrm>
            <a:custGeom>
              <a:avLst/>
              <a:gdLst/>
              <a:ahLst/>
              <a:cxnLst/>
              <a:rect l="l" t="t" r="r" b="b"/>
              <a:pathLst>
                <a:path w="1581" h="382" extrusionOk="0">
                  <a:moveTo>
                    <a:pt x="491" y="0"/>
                  </a:moveTo>
                  <a:lnTo>
                    <a:pt x="328" y="55"/>
                  </a:lnTo>
                  <a:lnTo>
                    <a:pt x="110" y="218"/>
                  </a:lnTo>
                  <a:lnTo>
                    <a:pt x="1" y="382"/>
                  </a:lnTo>
                  <a:lnTo>
                    <a:pt x="219" y="273"/>
                  </a:lnTo>
                  <a:lnTo>
                    <a:pt x="328" y="164"/>
                  </a:lnTo>
                  <a:lnTo>
                    <a:pt x="600" y="164"/>
                  </a:lnTo>
                  <a:lnTo>
                    <a:pt x="709" y="273"/>
                  </a:lnTo>
                  <a:lnTo>
                    <a:pt x="818" y="327"/>
                  </a:lnTo>
                  <a:lnTo>
                    <a:pt x="981" y="382"/>
                  </a:lnTo>
                  <a:lnTo>
                    <a:pt x="1254" y="382"/>
                  </a:lnTo>
                  <a:lnTo>
                    <a:pt x="1363" y="273"/>
                  </a:lnTo>
                  <a:lnTo>
                    <a:pt x="1472" y="164"/>
                  </a:lnTo>
                  <a:lnTo>
                    <a:pt x="1581" y="0"/>
                  </a:lnTo>
                  <a:lnTo>
                    <a:pt x="1363" y="109"/>
                  </a:lnTo>
                  <a:lnTo>
                    <a:pt x="1199" y="218"/>
                  </a:lnTo>
                  <a:lnTo>
                    <a:pt x="1036" y="218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2665160" y="1885353"/>
              <a:ext cx="21330" cy="32416"/>
            </a:xfrm>
            <a:custGeom>
              <a:avLst/>
              <a:gdLst/>
              <a:ahLst/>
              <a:cxnLst/>
              <a:rect l="l" t="t" r="r" b="b"/>
              <a:pathLst>
                <a:path w="928" h="1472" extrusionOk="0">
                  <a:moveTo>
                    <a:pt x="873" y="0"/>
                  </a:moveTo>
                  <a:lnTo>
                    <a:pt x="818" y="273"/>
                  </a:lnTo>
                  <a:lnTo>
                    <a:pt x="764" y="491"/>
                  </a:lnTo>
                  <a:lnTo>
                    <a:pt x="655" y="600"/>
                  </a:lnTo>
                  <a:lnTo>
                    <a:pt x="437" y="654"/>
                  </a:lnTo>
                  <a:lnTo>
                    <a:pt x="328" y="709"/>
                  </a:lnTo>
                  <a:lnTo>
                    <a:pt x="219" y="763"/>
                  </a:lnTo>
                  <a:lnTo>
                    <a:pt x="110" y="818"/>
                  </a:lnTo>
                  <a:lnTo>
                    <a:pt x="1" y="981"/>
                  </a:lnTo>
                  <a:lnTo>
                    <a:pt x="1" y="1199"/>
                  </a:lnTo>
                  <a:lnTo>
                    <a:pt x="1" y="1472"/>
                  </a:lnTo>
                  <a:lnTo>
                    <a:pt x="55" y="1199"/>
                  </a:lnTo>
                  <a:lnTo>
                    <a:pt x="110" y="1036"/>
                  </a:lnTo>
                  <a:lnTo>
                    <a:pt x="273" y="872"/>
                  </a:lnTo>
                  <a:lnTo>
                    <a:pt x="437" y="872"/>
                  </a:lnTo>
                  <a:lnTo>
                    <a:pt x="600" y="818"/>
                  </a:lnTo>
                  <a:lnTo>
                    <a:pt x="709" y="763"/>
                  </a:lnTo>
                  <a:lnTo>
                    <a:pt x="818" y="654"/>
                  </a:lnTo>
                  <a:lnTo>
                    <a:pt x="873" y="545"/>
                  </a:lnTo>
                  <a:lnTo>
                    <a:pt x="927" y="273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2621328" y="2197335"/>
              <a:ext cx="21330" cy="32438"/>
            </a:xfrm>
            <a:custGeom>
              <a:avLst/>
              <a:gdLst/>
              <a:ahLst/>
              <a:cxnLst/>
              <a:rect l="l" t="t" r="r" b="b"/>
              <a:pathLst>
                <a:path w="928" h="1473" extrusionOk="0">
                  <a:moveTo>
                    <a:pt x="873" y="1"/>
                  </a:moveTo>
                  <a:lnTo>
                    <a:pt x="873" y="273"/>
                  </a:lnTo>
                  <a:lnTo>
                    <a:pt x="818" y="437"/>
                  </a:lnTo>
                  <a:lnTo>
                    <a:pt x="655" y="600"/>
                  </a:lnTo>
                  <a:lnTo>
                    <a:pt x="491" y="655"/>
                  </a:lnTo>
                  <a:lnTo>
                    <a:pt x="328" y="655"/>
                  </a:lnTo>
                  <a:lnTo>
                    <a:pt x="219" y="709"/>
                  </a:lnTo>
                  <a:lnTo>
                    <a:pt x="110" y="818"/>
                  </a:lnTo>
                  <a:lnTo>
                    <a:pt x="55" y="927"/>
                  </a:lnTo>
                  <a:lnTo>
                    <a:pt x="1" y="1200"/>
                  </a:lnTo>
                  <a:lnTo>
                    <a:pt x="55" y="1472"/>
                  </a:lnTo>
                  <a:lnTo>
                    <a:pt x="110" y="1200"/>
                  </a:lnTo>
                  <a:lnTo>
                    <a:pt x="164" y="1036"/>
                  </a:lnTo>
                  <a:lnTo>
                    <a:pt x="328" y="873"/>
                  </a:lnTo>
                  <a:lnTo>
                    <a:pt x="491" y="818"/>
                  </a:lnTo>
                  <a:lnTo>
                    <a:pt x="655" y="818"/>
                  </a:lnTo>
                  <a:lnTo>
                    <a:pt x="764" y="764"/>
                  </a:lnTo>
                  <a:lnTo>
                    <a:pt x="873" y="655"/>
                  </a:lnTo>
                  <a:lnTo>
                    <a:pt x="927" y="546"/>
                  </a:lnTo>
                  <a:lnTo>
                    <a:pt x="927" y="273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2845522" y="2430149"/>
              <a:ext cx="21307" cy="31205"/>
            </a:xfrm>
            <a:custGeom>
              <a:avLst/>
              <a:gdLst/>
              <a:ahLst/>
              <a:cxnLst/>
              <a:rect l="l" t="t" r="r" b="b"/>
              <a:pathLst>
                <a:path w="927" h="1417" extrusionOk="0">
                  <a:moveTo>
                    <a:pt x="872" y="0"/>
                  </a:moveTo>
                  <a:lnTo>
                    <a:pt x="872" y="218"/>
                  </a:lnTo>
                  <a:lnTo>
                    <a:pt x="818" y="436"/>
                  </a:lnTo>
                  <a:lnTo>
                    <a:pt x="654" y="545"/>
                  </a:lnTo>
                  <a:lnTo>
                    <a:pt x="491" y="599"/>
                  </a:lnTo>
                  <a:lnTo>
                    <a:pt x="327" y="654"/>
                  </a:lnTo>
                  <a:lnTo>
                    <a:pt x="218" y="708"/>
                  </a:lnTo>
                  <a:lnTo>
                    <a:pt x="110" y="817"/>
                  </a:lnTo>
                  <a:lnTo>
                    <a:pt x="55" y="926"/>
                  </a:lnTo>
                  <a:lnTo>
                    <a:pt x="1" y="1144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7" y="872"/>
                  </a:lnTo>
                  <a:lnTo>
                    <a:pt x="491" y="817"/>
                  </a:lnTo>
                  <a:lnTo>
                    <a:pt x="600" y="763"/>
                  </a:lnTo>
                  <a:lnTo>
                    <a:pt x="763" y="708"/>
                  </a:lnTo>
                  <a:lnTo>
                    <a:pt x="818" y="599"/>
                  </a:lnTo>
                  <a:lnTo>
                    <a:pt x="927" y="490"/>
                  </a:lnTo>
                  <a:lnTo>
                    <a:pt x="927" y="21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1"/>
            <p:cNvSpPr/>
            <p:nvPr/>
          </p:nvSpPr>
          <p:spPr>
            <a:xfrm>
              <a:off x="2447241" y="2209337"/>
              <a:ext cx="20066" cy="31227"/>
            </a:xfrm>
            <a:custGeom>
              <a:avLst/>
              <a:gdLst/>
              <a:ahLst/>
              <a:cxnLst/>
              <a:rect l="l" t="t" r="r" b="b"/>
              <a:pathLst>
                <a:path w="873" h="1418" extrusionOk="0">
                  <a:moveTo>
                    <a:pt x="872" y="1"/>
                  </a:moveTo>
                  <a:lnTo>
                    <a:pt x="818" y="219"/>
                  </a:lnTo>
                  <a:lnTo>
                    <a:pt x="763" y="437"/>
                  </a:lnTo>
                  <a:lnTo>
                    <a:pt x="600" y="546"/>
                  </a:lnTo>
                  <a:lnTo>
                    <a:pt x="436" y="600"/>
                  </a:lnTo>
                  <a:lnTo>
                    <a:pt x="327" y="655"/>
                  </a:lnTo>
                  <a:lnTo>
                    <a:pt x="164" y="709"/>
                  </a:lnTo>
                  <a:lnTo>
                    <a:pt x="109" y="764"/>
                  </a:lnTo>
                  <a:lnTo>
                    <a:pt x="0" y="927"/>
                  </a:lnTo>
                  <a:lnTo>
                    <a:pt x="0" y="1145"/>
                  </a:lnTo>
                  <a:lnTo>
                    <a:pt x="0" y="1418"/>
                  </a:lnTo>
                  <a:lnTo>
                    <a:pt x="55" y="1309"/>
                  </a:lnTo>
                  <a:lnTo>
                    <a:pt x="55" y="1200"/>
                  </a:lnTo>
                  <a:lnTo>
                    <a:pt x="109" y="982"/>
                  </a:lnTo>
                  <a:lnTo>
                    <a:pt x="273" y="818"/>
                  </a:lnTo>
                  <a:lnTo>
                    <a:pt x="436" y="818"/>
                  </a:lnTo>
                  <a:lnTo>
                    <a:pt x="600" y="764"/>
                  </a:lnTo>
                  <a:lnTo>
                    <a:pt x="709" y="709"/>
                  </a:lnTo>
                  <a:lnTo>
                    <a:pt x="818" y="600"/>
                  </a:lnTo>
                  <a:lnTo>
                    <a:pt x="872" y="491"/>
                  </a:lnTo>
                  <a:lnTo>
                    <a:pt x="872" y="21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2532400" y="2028142"/>
              <a:ext cx="21330" cy="32416"/>
            </a:xfrm>
            <a:custGeom>
              <a:avLst/>
              <a:gdLst/>
              <a:ahLst/>
              <a:cxnLst/>
              <a:rect l="l" t="t" r="r" b="b"/>
              <a:pathLst>
                <a:path w="928" h="1472" extrusionOk="0">
                  <a:moveTo>
                    <a:pt x="873" y="1"/>
                  </a:moveTo>
                  <a:lnTo>
                    <a:pt x="818" y="273"/>
                  </a:lnTo>
                  <a:lnTo>
                    <a:pt x="764" y="437"/>
                  </a:lnTo>
                  <a:lnTo>
                    <a:pt x="655" y="600"/>
                  </a:lnTo>
                  <a:lnTo>
                    <a:pt x="491" y="655"/>
                  </a:lnTo>
                  <a:lnTo>
                    <a:pt x="328" y="655"/>
                  </a:lnTo>
                  <a:lnTo>
                    <a:pt x="219" y="709"/>
                  </a:lnTo>
                  <a:lnTo>
                    <a:pt x="110" y="818"/>
                  </a:lnTo>
                  <a:lnTo>
                    <a:pt x="55" y="927"/>
                  </a:lnTo>
                  <a:lnTo>
                    <a:pt x="1" y="1199"/>
                  </a:lnTo>
                  <a:lnTo>
                    <a:pt x="55" y="1472"/>
                  </a:lnTo>
                  <a:lnTo>
                    <a:pt x="110" y="1199"/>
                  </a:lnTo>
                  <a:lnTo>
                    <a:pt x="164" y="982"/>
                  </a:lnTo>
                  <a:lnTo>
                    <a:pt x="273" y="873"/>
                  </a:lnTo>
                  <a:lnTo>
                    <a:pt x="491" y="818"/>
                  </a:lnTo>
                  <a:lnTo>
                    <a:pt x="600" y="818"/>
                  </a:lnTo>
                  <a:lnTo>
                    <a:pt x="709" y="709"/>
                  </a:lnTo>
                  <a:lnTo>
                    <a:pt x="818" y="655"/>
                  </a:lnTo>
                  <a:lnTo>
                    <a:pt x="873" y="491"/>
                  </a:lnTo>
                  <a:lnTo>
                    <a:pt x="927" y="273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2782888" y="2066548"/>
              <a:ext cx="21330" cy="31227"/>
            </a:xfrm>
            <a:custGeom>
              <a:avLst/>
              <a:gdLst/>
              <a:ahLst/>
              <a:cxnLst/>
              <a:rect l="l" t="t" r="r" b="b"/>
              <a:pathLst>
                <a:path w="928" h="1418" extrusionOk="0">
                  <a:moveTo>
                    <a:pt x="873" y="0"/>
                  </a:moveTo>
                  <a:lnTo>
                    <a:pt x="873" y="218"/>
                  </a:lnTo>
                  <a:lnTo>
                    <a:pt x="818" y="436"/>
                  </a:lnTo>
                  <a:lnTo>
                    <a:pt x="655" y="545"/>
                  </a:lnTo>
                  <a:lnTo>
                    <a:pt x="491" y="600"/>
                  </a:lnTo>
                  <a:lnTo>
                    <a:pt x="328" y="654"/>
                  </a:lnTo>
                  <a:lnTo>
                    <a:pt x="219" y="709"/>
                  </a:lnTo>
                  <a:lnTo>
                    <a:pt x="110" y="763"/>
                  </a:lnTo>
                  <a:lnTo>
                    <a:pt x="55" y="927"/>
                  </a:lnTo>
                  <a:lnTo>
                    <a:pt x="1" y="1145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8" y="872"/>
                  </a:lnTo>
                  <a:lnTo>
                    <a:pt x="491" y="818"/>
                  </a:lnTo>
                  <a:lnTo>
                    <a:pt x="600" y="763"/>
                  </a:lnTo>
                  <a:lnTo>
                    <a:pt x="764" y="709"/>
                  </a:lnTo>
                  <a:lnTo>
                    <a:pt x="818" y="600"/>
                  </a:lnTo>
                  <a:lnTo>
                    <a:pt x="927" y="491"/>
                  </a:lnTo>
                  <a:lnTo>
                    <a:pt x="927" y="21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2551201" y="2382142"/>
              <a:ext cx="21307" cy="31227"/>
            </a:xfrm>
            <a:custGeom>
              <a:avLst/>
              <a:gdLst/>
              <a:ahLst/>
              <a:cxnLst/>
              <a:rect l="l" t="t" r="r" b="b"/>
              <a:pathLst>
                <a:path w="927" h="1418" extrusionOk="0">
                  <a:moveTo>
                    <a:pt x="872" y="0"/>
                  </a:moveTo>
                  <a:lnTo>
                    <a:pt x="818" y="218"/>
                  </a:lnTo>
                  <a:lnTo>
                    <a:pt x="763" y="436"/>
                  </a:lnTo>
                  <a:lnTo>
                    <a:pt x="654" y="600"/>
                  </a:lnTo>
                  <a:lnTo>
                    <a:pt x="491" y="600"/>
                  </a:lnTo>
                  <a:lnTo>
                    <a:pt x="327" y="654"/>
                  </a:lnTo>
                  <a:lnTo>
                    <a:pt x="218" y="709"/>
                  </a:lnTo>
                  <a:lnTo>
                    <a:pt x="109" y="818"/>
                  </a:lnTo>
                  <a:lnTo>
                    <a:pt x="55" y="927"/>
                  </a:lnTo>
                  <a:lnTo>
                    <a:pt x="0" y="1199"/>
                  </a:lnTo>
                  <a:lnTo>
                    <a:pt x="55" y="1417"/>
                  </a:lnTo>
                  <a:lnTo>
                    <a:pt x="109" y="1199"/>
                  </a:lnTo>
                  <a:lnTo>
                    <a:pt x="164" y="981"/>
                  </a:lnTo>
                  <a:lnTo>
                    <a:pt x="273" y="872"/>
                  </a:lnTo>
                  <a:lnTo>
                    <a:pt x="491" y="818"/>
                  </a:lnTo>
                  <a:lnTo>
                    <a:pt x="600" y="763"/>
                  </a:lnTo>
                  <a:lnTo>
                    <a:pt x="763" y="709"/>
                  </a:lnTo>
                  <a:lnTo>
                    <a:pt x="818" y="600"/>
                  </a:lnTo>
                  <a:lnTo>
                    <a:pt x="927" y="491"/>
                  </a:lnTo>
                  <a:lnTo>
                    <a:pt x="927" y="218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2468525" y="2430149"/>
              <a:ext cx="22571" cy="31205"/>
            </a:xfrm>
            <a:custGeom>
              <a:avLst/>
              <a:gdLst/>
              <a:ahLst/>
              <a:cxnLst/>
              <a:rect l="l" t="t" r="r" b="b"/>
              <a:pathLst>
                <a:path w="982" h="1417" extrusionOk="0">
                  <a:moveTo>
                    <a:pt x="927" y="0"/>
                  </a:moveTo>
                  <a:lnTo>
                    <a:pt x="873" y="218"/>
                  </a:lnTo>
                  <a:lnTo>
                    <a:pt x="818" y="436"/>
                  </a:lnTo>
                  <a:lnTo>
                    <a:pt x="655" y="599"/>
                  </a:lnTo>
                  <a:lnTo>
                    <a:pt x="491" y="654"/>
                  </a:lnTo>
                  <a:lnTo>
                    <a:pt x="328" y="654"/>
                  </a:lnTo>
                  <a:lnTo>
                    <a:pt x="219" y="708"/>
                  </a:lnTo>
                  <a:lnTo>
                    <a:pt x="110" y="817"/>
                  </a:lnTo>
                  <a:lnTo>
                    <a:pt x="55" y="926"/>
                  </a:lnTo>
                  <a:lnTo>
                    <a:pt x="1" y="1199"/>
                  </a:lnTo>
                  <a:lnTo>
                    <a:pt x="55" y="1417"/>
                  </a:lnTo>
                  <a:lnTo>
                    <a:pt x="110" y="1199"/>
                  </a:lnTo>
                  <a:lnTo>
                    <a:pt x="164" y="981"/>
                  </a:lnTo>
                  <a:lnTo>
                    <a:pt x="328" y="872"/>
                  </a:lnTo>
                  <a:lnTo>
                    <a:pt x="491" y="817"/>
                  </a:lnTo>
                  <a:lnTo>
                    <a:pt x="655" y="817"/>
                  </a:lnTo>
                  <a:lnTo>
                    <a:pt x="764" y="708"/>
                  </a:lnTo>
                  <a:lnTo>
                    <a:pt x="873" y="654"/>
                  </a:lnTo>
                  <a:lnTo>
                    <a:pt x="927" y="490"/>
                  </a:lnTo>
                  <a:lnTo>
                    <a:pt x="982" y="27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2756594" y="19561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64" y="273"/>
                  </a:lnTo>
                  <a:lnTo>
                    <a:pt x="873" y="382"/>
                  </a:lnTo>
                  <a:lnTo>
                    <a:pt x="982" y="382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417" y="164"/>
                  </a:lnTo>
                  <a:lnTo>
                    <a:pt x="1308" y="218"/>
                  </a:lnTo>
                  <a:lnTo>
                    <a:pt x="1145" y="273"/>
                  </a:lnTo>
                  <a:lnTo>
                    <a:pt x="982" y="218"/>
                  </a:lnTo>
                  <a:lnTo>
                    <a:pt x="873" y="164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2613812" y="2097753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09" y="273"/>
                  </a:lnTo>
                  <a:lnTo>
                    <a:pt x="873" y="327"/>
                  </a:lnTo>
                  <a:lnTo>
                    <a:pt x="982" y="382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581" y="0"/>
                  </a:lnTo>
                  <a:lnTo>
                    <a:pt x="1417" y="109"/>
                  </a:lnTo>
                  <a:lnTo>
                    <a:pt x="1254" y="218"/>
                  </a:lnTo>
                  <a:lnTo>
                    <a:pt x="982" y="218"/>
                  </a:lnTo>
                  <a:lnTo>
                    <a:pt x="873" y="109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2514862" y="2289738"/>
              <a:ext cx="36362" cy="8434"/>
            </a:xfrm>
            <a:custGeom>
              <a:avLst/>
              <a:gdLst/>
              <a:ahLst/>
              <a:cxnLst/>
              <a:rect l="l" t="t" r="r" b="b"/>
              <a:pathLst>
                <a:path w="1582" h="383" extrusionOk="0">
                  <a:moveTo>
                    <a:pt x="328" y="1"/>
                  </a:moveTo>
                  <a:lnTo>
                    <a:pt x="164" y="164"/>
                  </a:lnTo>
                  <a:lnTo>
                    <a:pt x="1" y="382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546" y="164"/>
                  </a:lnTo>
                  <a:lnTo>
                    <a:pt x="709" y="273"/>
                  </a:lnTo>
                  <a:lnTo>
                    <a:pt x="818" y="328"/>
                  </a:lnTo>
                  <a:lnTo>
                    <a:pt x="982" y="382"/>
                  </a:lnTo>
                  <a:lnTo>
                    <a:pt x="1254" y="382"/>
                  </a:lnTo>
                  <a:lnTo>
                    <a:pt x="1363" y="273"/>
                  </a:lnTo>
                  <a:lnTo>
                    <a:pt x="1472" y="164"/>
                  </a:lnTo>
                  <a:lnTo>
                    <a:pt x="1581" y="1"/>
                  </a:lnTo>
                  <a:lnTo>
                    <a:pt x="1363" y="110"/>
                  </a:lnTo>
                  <a:lnTo>
                    <a:pt x="1200" y="219"/>
                  </a:lnTo>
                  <a:lnTo>
                    <a:pt x="1036" y="219"/>
                  </a:lnTo>
                  <a:lnTo>
                    <a:pt x="873" y="110"/>
                  </a:lnTo>
                  <a:lnTo>
                    <a:pt x="7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2593769" y="2488947"/>
              <a:ext cx="23" cy="2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2593769" y="2488947"/>
              <a:ext cx="23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2749077" y="2269346"/>
              <a:ext cx="36339" cy="9624"/>
            </a:xfrm>
            <a:custGeom>
              <a:avLst/>
              <a:gdLst/>
              <a:ahLst/>
              <a:cxnLst/>
              <a:rect l="l" t="t" r="r" b="b"/>
              <a:pathLst>
                <a:path w="1581" h="437" extrusionOk="0">
                  <a:moveTo>
                    <a:pt x="491" y="0"/>
                  </a:moveTo>
                  <a:lnTo>
                    <a:pt x="328" y="55"/>
                  </a:lnTo>
                  <a:lnTo>
                    <a:pt x="164" y="218"/>
                  </a:lnTo>
                  <a:lnTo>
                    <a:pt x="1" y="436"/>
                  </a:lnTo>
                  <a:lnTo>
                    <a:pt x="1" y="436"/>
                  </a:lnTo>
                  <a:lnTo>
                    <a:pt x="219" y="273"/>
                  </a:lnTo>
                  <a:lnTo>
                    <a:pt x="382" y="164"/>
                  </a:lnTo>
                  <a:lnTo>
                    <a:pt x="600" y="164"/>
                  </a:lnTo>
                  <a:lnTo>
                    <a:pt x="764" y="273"/>
                  </a:lnTo>
                  <a:lnTo>
                    <a:pt x="873" y="382"/>
                  </a:lnTo>
                  <a:lnTo>
                    <a:pt x="982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581" y="0"/>
                  </a:lnTo>
                  <a:lnTo>
                    <a:pt x="1581" y="0"/>
                  </a:lnTo>
                  <a:lnTo>
                    <a:pt x="1417" y="164"/>
                  </a:lnTo>
                  <a:lnTo>
                    <a:pt x="1200" y="273"/>
                  </a:lnTo>
                  <a:lnTo>
                    <a:pt x="1036" y="218"/>
                  </a:lnTo>
                  <a:lnTo>
                    <a:pt x="873" y="164"/>
                  </a:lnTo>
                  <a:lnTo>
                    <a:pt x="764" y="5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2658908" y="2408546"/>
              <a:ext cx="37603" cy="9624"/>
            </a:xfrm>
            <a:custGeom>
              <a:avLst/>
              <a:gdLst/>
              <a:ahLst/>
              <a:cxnLst/>
              <a:rect l="l" t="t" r="r" b="b"/>
              <a:pathLst>
                <a:path w="1636" h="437" extrusionOk="0">
                  <a:moveTo>
                    <a:pt x="491" y="0"/>
                  </a:moveTo>
                  <a:lnTo>
                    <a:pt x="327" y="55"/>
                  </a:lnTo>
                  <a:lnTo>
                    <a:pt x="164" y="218"/>
                  </a:lnTo>
                  <a:lnTo>
                    <a:pt x="0" y="436"/>
                  </a:lnTo>
                  <a:lnTo>
                    <a:pt x="218" y="327"/>
                  </a:lnTo>
                  <a:lnTo>
                    <a:pt x="382" y="218"/>
                  </a:lnTo>
                  <a:lnTo>
                    <a:pt x="600" y="218"/>
                  </a:lnTo>
                  <a:lnTo>
                    <a:pt x="763" y="273"/>
                  </a:lnTo>
                  <a:lnTo>
                    <a:pt x="872" y="382"/>
                  </a:lnTo>
                  <a:lnTo>
                    <a:pt x="981" y="436"/>
                  </a:lnTo>
                  <a:lnTo>
                    <a:pt x="1145" y="436"/>
                  </a:lnTo>
                  <a:lnTo>
                    <a:pt x="1254" y="382"/>
                  </a:lnTo>
                  <a:lnTo>
                    <a:pt x="1472" y="218"/>
                  </a:lnTo>
                  <a:lnTo>
                    <a:pt x="1635" y="55"/>
                  </a:lnTo>
                  <a:lnTo>
                    <a:pt x="1417" y="164"/>
                  </a:lnTo>
                  <a:lnTo>
                    <a:pt x="1254" y="273"/>
                  </a:lnTo>
                  <a:lnTo>
                    <a:pt x="1036" y="273"/>
                  </a:lnTo>
                  <a:lnTo>
                    <a:pt x="872" y="164"/>
                  </a:lnTo>
                  <a:lnTo>
                    <a:pt x="763" y="55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2353302" y="2390532"/>
              <a:ext cx="22571" cy="9624"/>
            </a:xfrm>
            <a:custGeom>
              <a:avLst/>
              <a:gdLst/>
              <a:ahLst/>
              <a:cxnLst/>
              <a:rect l="l" t="t" r="r" b="b"/>
              <a:pathLst>
                <a:path w="982" h="437" extrusionOk="0">
                  <a:moveTo>
                    <a:pt x="55" y="1"/>
                  </a:moveTo>
                  <a:lnTo>
                    <a:pt x="1" y="164"/>
                  </a:lnTo>
                  <a:lnTo>
                    <a:pt x="110" y="273"/>
                  </a:lnTo>
                  <a:lnTo>
                    <a:pt x="219" y="328"/>
                  </a:lnTo>
                  <a:lnTo>
                    <a:pt x="382" y="382"/>
                  </a:lnTo>
                  <a:lnTo>
                    <a:pt x="491" y="437"/>
                  </a:lnTo>
                  <a:lnTo>
                    <a:pt x="655" y="382"/>
                  </a:lnTo>
                  <a:lnTo>
                    <a:pt x="764" y="328"/>
                  </a:lnTo>
                  <a:lnTo>
                    <a:pt x="872" y="219"/>
                  </a:lnTo>
                  <a:lnTo>
                    <a:pt x="981" y="1"/>
                  </a:lnTo>
                  <a:lnTo>
                    <a:pt x="981" y="1"/>
                  </a:lnTo>
                  <a:lnTo>
                    <a:pt x="764" y="164"/>
                  </a:lnTo>
                  <a:lnTo>
                    <a:pt x="600" y="219"/>
                  </a:lnTo>
                  <a:lnTo>
                    <a:pt x="437" y="219"/>
                  </a:lnTo>
                  <a:lnTo>
                    <a:pt x="273" y="110"/>
                  </a:lnTo>
                  <a:lnTo>
                    <a:pt x="164" y="55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2438484" y="2102553"/>
              <a:ext cx="36339" cy="8412"/>
            </a:xfrm>
            <a:custGeom>
              <a:avLst/>
              <a:gdLst/>
              <a:ahLst/>
              <a:cxnLst/>
              <a:rect l="l" t="t" r="r" b="b"/>
              <a:pathLst>
                <a:path w="1581" h="382" extrusionOk="0">
                  <a:moveTo>
                    <a:pt x="327" y="0"/>
                  </a:moveTo>
                  <a:lnTo>
                    <a:pt x="163" y="164"/>
                  </a:lnTo>
                  <a:lnTo>
                    <a:pt x="0" y="382"/>
                  </a:lnTo>
                  <a:lnTo>
                    <a:pt x="218" y="273"/>
                  </a:lnTo>
                  <a:lnTo>
                    <a:pt x="381" y="164"/>
                  </a:lnTo>
                  <a:lnTo>
                    <a:pt x="599" y="164"/>
                  </a:lnTo>
                  <a:lnTo>
                    <a:pt x="763" y="273"/>
                  </a:lnTo>
                  <a:lnTo>
                    <a:pt x="872" y="327"/>
                  </a:lnTo>
                  <a:lnTo>
                    <a:pt x="981" y="382"/>
                  </a:lnTo>
                  <a:lnTo>
                    <a:pt x="1253" y="382"/>
                  </a:lnTo>
                  <a:lnTo>
                    <a:pt x="1362" y="273"/>
                  </a:lnTo>
                  <a:lnTo>
                    <a:pt x="1471" y="218"/>
                  </a:lnTo>
                  <a:lnTo>
                    <a:pt x="1580" y="0"/>
                  </a:lnTo>
                  <a:lnTo>
                    <a:pt x="1580" y="0"/>
                  </a:lnTo>
                  <a:lnTo>
                    <a:pt x="1417" y="109"/>
                  </a:lnTo>
                  <a:lnTo>
                    <a:pt x="1199" y="218"/>
                  </a:lnTo>
                  <a:lnTo>
                    <a:pt x="1035" y="218"/>
                  </a:lnTo>
                  <a:lnTo>
                    <a:pt x="872" y="109"/>
                  </a:lnTo>
                  <a:lnTo>
                    <a:pt x="763" y="55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2812952" y="1977756"/>
              <a:ext cx="71414" cy="395995"/>
            </a:xfrm>
            <a:custGeom>
              <a:avLst/>
              <a:gdLst/>
              <a:ahLst/>
              <a:cxnLst/>
              <a:rect l="l" t="t" r="r" b="b"/>
              <a:pathLst>
                <a:path w="3107" h="17982" extrusionOk="0">
                  <a:moveTo>
                    <a:pt x="1" y="0"/>
                  </a:moveTo>
                  <a:lnTo>
                    <a:pt x="55" y="164"/>
                  </a:lnTo>
                  <a:lnTo>
                    <a:pt x="709" y="1417"/>
                  </a:lnTo>
                  <a:lnTo>
                    <a:pt x="1363" y="2725"/>
                  </a:lnTo>
                  <a:lnTo>
                    <a:pt x="1690" y="3433"/>
                  </a:lnTo>
                  <a:lnTo>
                    <a:pt x="1962" y="4141"/>
                  </a:lnTo>
                  <a:lnTo>
                    <a:pt x="2235" y="4850"/>
                  </a:lnTo>
                  <a:lnTo>
                    <a:pt x="2507" y="5558"/>
                  </a:lnTo>
                  <a:lnTo>
                    <a:pt x="2616" y="6266"/>
                  </a:lnTo>
                  <a:lnTo>
                    <a:pt x="2671" y="7029"/>
                  </a:lnTo>
                  <a:lnTo>
                    <a:pt x="2616" y="7792"/>
                  </a:lnTo>
                  <a:lnTo>
                    <a:pt x="2507" y="8501"/>
                  </a:lnTo>
                  <a:lnTo>
                    <a:pt x="2344" y="9263"/>
                  </a:lnTo>
                  <a:lnTo>
                    <a:pt x="2071" y="9972"/>
                  </a:lnTo>
                  <a:lnTo>
                    <a:pt x="1744" y="10626"/>
                  </a:lnTo>
                  <a:lnTo>
                    <a:pt x="1363" y="11280"/>
                  </a:lnTo>
                  <a:lnTo>
                    <a:pt x="1309" y="11334"/>
                  </a:lnTo>
                  <a:lnTo>
                    <a:pt x="1309" y="11443"/>
                  </a:lnTo>
                  <a:lnTo>
                    <a:pt x="1799" y="14713"/>
                  </a:lnTo>
                  <a:lnTo>
                    <a:pt x="2289" y="17764"/>
                  </a:lnTo>
                  <a:lnTo>
                    <a:pt x="2289" y="17982"/>
                  </a:lnTo>
                  <a:lnTo>
                    <a:pt x="2344" y="17982"/>
                  </a:lnTo>
                  <a:lnTo>
                    <a:pt x="2344" y="17764"/>
                  </a:lnTo>
                  <a:lnTo>
                    <a:pt x="2071" y="14713"/>
                  </a:lnTo>
                  <a:lnTo>
                    <a:pt x="1747" y="11412"/>
                  </a:lnTo>
                  <a:lnTo>
                    <a:pt x="2126" y="10844"/>
                  </a:lnTo>
                  <a:lnTo>
                    <a:pt x="2453" y="10135"/>
                  </a:lnTo>
                  <a:lnTo>
                    <a:pt x="2725" y="9372"/>
                  </a:lnTo>
                  <a:lnTo>
                    <a:pt x="2943" y="8610"/>
                  </a:lnTo>
                  <a:lnTo>
                    <a:pt x="3052" y="7847"/>
                  </a:lnTo>
                  <a:lnTo>
                    <a:pt x="3107" y="7029"/>
                  </a:lnTo>
                  <a:lnTo>
                    <a:pt x="3052" y="6212"/>
                  </a:lnTo>
                  <a:lnTo>
                    <a:pt x="2834" y="5449"/>
                  </a:lnTo>
                  <a:lnTo>
                    <a:pt x="2562" y="4741"/>
                  </a:lnTo>
                  <a:lnTo>
                    <a:pt x="2289" y="3978"/>
                  </a:lnTo>
                  <a:lnTo>
                    <a:pt x="1962" y="3324"/>
                  </a:lnTo>
                  <a:lnTo>
                    <a:pt x="1581" y="2616"/>
                  </a:lnTo>
                  <a:lnTo>
                    <a:pt x="873" y="1308"/>
                  </a:lnTo>
                  <a:lnTo>
                    <a:pt x="55" y="1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2834259" y="1999337"/>
              <a:ext cx="17537" cy="48029"/>
            </a:xfrm>
            <a:custGeom>
              <a:avLst/>
              <a:gdLst/>
              <a:ahLst/>
              <a:cxnLst/>
              <a:rect l="l" t="t" r="r" b="b"/>
              <a:pathLst>
                <a:path w="763" h="2181" extrusionOk="0">
                  <a:moveTo>
                    <a:pt x="0" y="1"/>
                  </a:moveTo>
                  <a:lnTo>
                    <a:pt x="164" y="546"/>
                  </a:lnTo>
                  <a:lnTo>
                    <a:pt x="327" y="1091"/>
                  </a:lnTo>
                  <a:lnTo>
                    <a:pt x="545" y="1636"/>
                  </a:lnTo>
                  <a:lnTo>
                    <a:pt x="763" y="2181"/>
                  </a:lnTo>
                  <a:lnTo>
                    <a:pt x="763" y="1854"/>
                  </a:lnTo>
                  <a:lnTo>
                    <a:pt x="708" y="1581"/>
                  </a:lnTo>
                  <a:lnTo>
                    <a:pt x="545" y="1036"/>
                  </a:lnTo>
                  <a:lnTo>
                    <a:pt x="327" y="4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2116582" y="1838556"/>
              <a:ext cx="485991" cy="644401"/>
            </a:xfrm>
            <a:custGeom>
              <a:avLst/>
              <a:gdLst/>
              <a:ahLst/>
              <a:cxnLst/>
              <a:rect l="l" t="t" r="r" b="b"/>
              <a:pathLst>
                <a:path w="21144" h="29262" extrusionOk="0">
                  <a:moveTo>
                    <a:pt x="20380" y="0"/>
                  </a:moveTo>
                  <a:lnTo>
                    <a:pt x="20108" y="55"/>
                  </a:lnTo>
                  <a:lnTo>
                    <a:pt x="19672" y="109"/>
                  </a:lnTo>
                  <a:lnTo>
                    <a:pt x="19236" y="273"/>
                  </a:lnTo>
                  <a:lnTo>
                    <a:pt x="18637" y="545"/>
                  </a:lnTo>
                  <a:lnTo>
                    <a:pt x="17710" y="1035"/>
                  </a:lnTo>
                  <a:lnTo>
                    <a:pt x="16566" y="1689"/>
                  </a:lnTo>
                  <a:lnTo>
                    <a:pt x="15258" y="2507"/>
                  </a:lnTo>
                  <a:lnTo>
                    <a:pt x="13842" y="3488"/>
                  </a:lnTo>
                  <a:lnTo>
                    <a:pt x="12261" y="4523"/>
                  </a:lnTo>
                  <a:lnTo>
                    <a:pt x="10627" y="5667"/>
                  </a:lnTo>
                  <a:lnTo>
                    <a:pt x="8992" y="6866"/>
                  </a:lnTo>
                  <a:lnTo>
                    <a:pt x="7412" y="8065"/>
                  </a:lnTo>
                  <a:lnTo>
                    <a:pt x="5831" y="9318"/>
                  </a:lnTo>
                  <a:lnTo>
                    <a:pt x="4360" y="10571"/>
                  </a:lnTo>
                  <a:lnTo>
                    <a:pt x="3052" y="11770"/>
                  </a:lnTo>
                  <a:lnTo>
                    <a:pt x="1963" y="12914"/>
                  </a:lnTo>
                  <a:lnTo>
                    <a:pt x="1472" y="13514"/>
                  </a:lnTo>
                  <a:lnTo>
                    <a:pt x="1036" y="14004"/>
                  </a:lnTo>
                  <a:lnTo>
                    <a:pt x="709" y="14495"/>
                  </a:lnTo>
                  <a:lnTo>
                    <a:pt x="437" y="14985"/>
                  </a:lnTo>
                  <a:lnTo>
                    <a:pt x="219" y="15421"/>
                  </a:lnTo>
                  <a:lnTo>
                    <a:pt x="110" y="15857"/>
                  </a:lnTo>
                  <a:lnTo>
                    <a:pt x="55" y="16238"/>
                  </a:lnTo>
                  <a:lnTo>
                    <a:pt x="1" y="16674"/>
                  </a:lnTo>
                  <a:lnTo>
                    <a:pt x="55" y="17110"/>
                  </a:lnTo>
                  <a:lnTo>
                    <a:pt x="110" y="17546"/>
                  </a:lnTo>
                  <a:lnTo>
                    <a:pt x="273" y="18527"/>
                  </a:lnTo>
                  <a:lnTo>
                    <a:pt x="600" y="19508"/>
                  </a:lnTo>
                  <a:lnTo>
                    <a:pt x="1036" y="20543"/>
                  </a:lnTo>
                  <a:lnTo>
                    <a:pt x="1527" y="21578"/>
                  </a:lnTo>
                  <a:lnTo>
                    <a:pt x="2072" y="22614"/>
                  </a:lnTo>
                  <a:lnTo>
                    <a:pt x="2671" y="23649"/>
                  </a:lnTo>
                  <a:lnTo>
                    <a:pt x="3325" y="24630"/>
                  </a:lnTo>
                  <a:lnTo>
                    <a:pt x="3924" y="25556"/>
                  </a:lnTo>
                  <a:lnTo>
                    <a:pt x="4578" y="26374"/>
                  </a:lnTo>
                  <a:lnTo>
                    <a:pt x="5177" y="27191"/>
                  </a:lnTo>
                  <a:lnTo>
                    <a:pt x="5777" y="27845"/>
                  </a:lnTo>
                  <a:lnTo>
                    <a:pt x="6322" y="28444"/>
                  </a:lnTo>
                  <a:lnTo>
                    <a:pt x="6758" y="28880"/>
                  </a:lnTo>
                  <a:lnTo>
                    <a:pt x="7139" y="29207"/>
                  </a:lnTo>
                  <a:lnTo>
                    <a:pt x="7248" y="29262"/>
                  </a:lnTo>
                  <a:lnTo>
                    <a:pt x="7575" y="29262"/>
                  </a:lnTo>
                  <a:lnTo>
                    <a:pt x="7739" y="29153"/>
                  </a:lnTo>
                  <a:lnTo>
                    <a:pt x="8066" y="28826"/>
                  </a:lnTo>
                  <a:lnTo>
                    <a:pt x="8447" y="28335"/>
                  </a:lnTo>
                  <a:lnTo>
                    <a:pt x="8883" y="27736"/>
                  </a:lnTo>
                  <a:lnTo>
                    <a:pt x="9319" y="27028"/>
                  </a:lnTo>
                  <a:lnTo>
                    <a:pt x="10136" y="25338"/>
                  </a:lnTo>
                  <a:lnTo>
                    <a:pt x="10899" y="23595"/>
                  </a:lnTo>
                  <a:lnTo>
                    <a:pt x="11553" y="21905"/>
                  </a:lnTo>
                  <a:lnTo>
                    <a:pt x="11989" y="20543"/>
                  </a:lnTo>
                  <a:lnTo>
                    <a:pt x="12152" y="19998"/>
                  </a:lnTo>
                  <a:lnTo>
                    <a:pt x="12207" y="19617"/>
                  </a:lnTo>
                  <a:lnTo>
                    <a:pt x="12152" y="19453"/>
                  </a:lnTo>
                  <a:lnTo>
                    <a:pt x="11934" y="19126"/>
                  </a:lnTo>
                  <a:lnTo>
                    <a:pt x="11389" y="18255"/>
                  </a:lnTo>
                  <a:lnTo>
                    <a:pt x="11117" y="17764"/>
                  </a:lnTo>
                  <a:lnTo>
                    <a:pt x="10954" y="17328"/>
                  </a:lnTo>
                  <a:lnTo>
                    <a:pt x="10790" y="16892"/>
                  </a:lnTo>
                  <a:lnTo>
                    <a:pt x="10790" y="16674"/>
                  </a:lnTo>
                  <a:lnTo>
                    <a:pt x="10845" y="16511"/>
                  </a:lnTo>
                  <a:lnTo>
                    <a:pt x="10954" y="16238"/>
                  </a:lnTo>
                  <a:lnTo>
                    <a:pt x="11226" y="15802"/>
                  </a:lnTo>
                  <a:lnTo>
                    <a:pt x="12152" y="14440"/>
                  </a:lnTo>
                  <a:lnTo>
                    <a:pt x="14931" y="10680"/>
                  </a:lnTo>
                  <a:lnTo>
                    <a:pt x="17928" y="6648"/>
                  </a:lnTo>
                  <a:lnTo>
                    <a:pt x="19127" y="4959"/>
                  </a:lnTo>
                  <a:lnTo>
                    <a:pt x="19945" y="3760"/>
                  </a:lnTo>
                  <a:lnTo>
                    <a:pt x="20489" y="2888"/>
                  </a:lnTo>
                  <a:lnTo>
                    <a:pt x="20871" y="2071"/>
                  </a:lnTo>
                  <a:lnTo>
                    <a:pt x="21089" y="1362"/>
                  </a:lnTo>
                  <a:lnTo>
                    <a:pt x="21143" y="1035"/>
                  </a:lnTo>
                  <a:lnTo>
                    <a:pt x="21143" y="763"/>
                  </a:lnTo>
                  <a:lnTo>
                    <a:pt x="21089" y="491"/>
                  </a:lnTo>
                  <a:lnTo>
                    <a:pt x="21034" y="327"/>
                  </a:lnTo>
                  <a:lnTo>
                    <a:pt x="20871" y="164"/>
                  </a:lnTo>
                  <a:lnTo>
                    <a:pt x="20653" y="55"/>
                  </a:lnTo>
                  <a:lnTo>
                    <a:pt x="2038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2235574" y="2228540"/>
              <a:ext cx="304365" cy="339620"/>
            </a:xfrm>
            <a:custGeom>
              <a:avLst/>
              <a:gdLst/>
              <a:ahLst/>
              <a:cxnLst/>
              <a:rect l="l" t="t" r="r" b="b"/>
              <a:pathLst>
                <a:path w="13242" h="15422" extrusionOk="0">
                  <a:moveTo>
                    <a:pt x="7030" y="1"/>
                  </a:moveTo>
                  <a:lnTo>
                    <a:pt x="6812" y="491"/>
                  </a:lnTo>
                  <a:lnTo>
                    <a:pt x="6539" y="872"/>
                  </a:lnTo>
                  <a:lnTo>
                    <a:pt x="6158" y="1254"/>
                  </a:lnTo>
                  <a:lnTo>
                    <a:pt x="5777" y="1526"/>
                  </a:lnTo>
                  <a:lnTo>
                    <a:pt x="4959" y="1908"/>
                  </a:lnTo>
                  <a:lnTo>
                    <a:pt x="4251" y="2235"/>
                  </a:lnTo>
                  <a:lnTo>
                    <a:pt x="3978" y="2398"/>
                  </a:lnTo>
                  <a:lnTo>
                    <a:pt x="3706" y="2616"/>
                  </a:lnTo>
                  <a:lnTo>
                    <a:pt x="3488" y="2834"/>
                  </a:lnTo>
                  <a:lnTo>
                    <a:pt x="3324" y="3052"/>
                  </a:lnTo>
                  <a:lnTo>
                    <a:pt x="3215" y="3270"/>
                  </a:lnTo>
                  <a:lnTo>
                    <a:pt x="3161" y="3488"/>
                  </a:lnTo>
                  <a:lnTo>
                    <a:pt x="3106" y="3760"/>
                  </a:lnTo>
                  <a:lnTo>
                    <a:pt x="3106" y="3978"/>
                  </a:lnTo>
                  <a:lnTo>
                    <a:pt x="3106" y="4196"/>
                  </a:lnTo>
                  <a:lnTo>
                    <a:pt x="3215" y="4469"/>
                  </a:lnTo>
                  <a:lnTo>
                    <a:pt x="3324" y="4687"/>
                  </a:lnTo>
                  <a:lnTo>
                    <a:pt x="3433" y="4850"/>
                  </a:lnTo>
                  <a:lnTo>
                    <a:pt x="3215" y="4905"/>
                  </a:lnTo>
                  <a:lnTo>
                    <a:pt x="2997" y="4959"/>
                  </a:lnTo>
                  <a:lnTo>
                    <a:pt x="2671" y="5068"/>
                  </a:lnTo>
                  <a:lnTo>
                    <a:pt x="2344" y="5177"/>
                  </a:lnTo>
                  <a:lnTo>
                    <a:pt x="2071" y="5395"/>
                  </a:lnTo>
                  <a:lnTo>
                    <a:pt x="1799" y="5722"/>
                  </a:lnTo>
                  <a:lnTo>
                    <a:pt x="1581" y="6104"/>
                  </a:lnTo>
                  <a:lnTo>
                    <a:pt x="1526" y="6322"/>
                  </a:lnTo>
                  <a:lnTo>
                    <a:pt x="1526" y="6539"/>
                  </a:lnTo>
                  <a:lnTo>
                    <a:pt x="1635" y="6812"/>
                  </a:lnTo>
                  <a:lnTo>
                    <a:pt x="1744" y="7030"/>
                  </a:lnTo>
                  <a:lnTo>
                    <a:pt x="1962" y="7411"/>
                  </a:lnTo>
                  <a:lnTo>
                    <a:pt x="2071" y="7575"/>
                  </a:lnTo>
                  <a:lnTo>
                    <a:pt x="1799" y="7629"/>
                  </a:lnTo>
                  <a:lnTo>
                    <a:pt x="1581" y="7684"/>
                  </a:lnTo>
                  <a:lnTo>
                    <a:pt x="1363" y="7793"/>
                  </a:lnTo>
                  <a:lnTo>
                    <a:pt x="1145" y="7902"/>
                  </a:lnTo>
                  <a:lnTo>
                    <a:pt x="981" y="8065"/>
                  </a:lnTo>
                  <a:lnTo>
                    <a:pt x="818" y="8283"/>
                  </a:lnTo>
                  <a:lnTo>
                    <a:pt x="709" y="8501"/>
                  </a:lnTo>
                  <a:lnTo>
                    <a:pt x="600" y="8719"/>
                  </a:lnTo>
                  <a:lnTo>
                    <a:pt x="545" y="9046"/>
                  </a:lnTo>
                  <a:lnTo>
                    <a:pt x="545" y="9319"/>
                  </a:lnTo>
                  <a:lnTo>
                    <a:pt x="600" y="9591"/>
                  </a:lnTo>
                  <a:lnTo>
                    <a:pt x="709" y="9809"/>
                  </a:lnTo>
                  <a:lnTo>
                    <a:pt x="981" y="10190"/>
                  </a:lnTo>
                  <a:lnTo>
                    <a:pt x="1090" y="10299"/>
                  </a:lnTo>
                  <a:lnTo>
                    <a:pt x="927" y="10408"/>
                  </a:lnTo>
                  <a:lnTo>
                    <a:pt x="545" y="10735"/>
                  </a:lnTo>
                  <a:lnTo>
                    <a:pt x="327" y="10953"/>
                  </a:lnTo>
                  <a:lnTo>
                    <a:pt x="164" y="11226"/>
                  </a:lnTo>
                  <a:lnTo>
                    <a:pt x="55" y="11553"/>
                  </a:lnTo>
                  <a:lnTo>
                    <a:pt x="0" y="11880"/>
                  </a:lnTo>
                  <a:lnTo>
                    <a:pt x="55" y="12043"/>
                  </a:lnTo>
                  <a:lnTo>
                    <a:pt x="109" y="12261"/>
                  </a:lnTo>
                  <a:lnTo>
                    <a:pt x="327" y="12642"/>
                  </a:lnTo>
                  <a:lnTo>
                    <a:pt x="654" y="13024"/>
                  </a:lnTo>
                  <a:lnTo>
                    <a:pt x="1090" y="13405"/>
                  </a:lnTo>
                  <a:lnTo>
                    <a:pt x="1635" y="13787"/>
                  </a:lnTo>
                  <a:lnTo>
                    <a:pt x="2235" y="14168"/>
                  </a:lnTo>
                  <a:lnTo>
                    <a:pt x="2943" y="14495"/>
                  </a:lnTo>
                  <a:lnTo>
                    <a:pt x="3651" y="14822"/>
                  </a:lnTo>
                  <a:lnTo>
                    <a:pt x="4360" y="15040"/>
                  </a:lnTo>
                  <a:lnTo>
                    <a:pt x="5123" y="15258"/>
                  </a:lnTo>
                  <a:lnTo>
                    <a:pt x="5831" y="15367"/>
                  </a:lnTo>
                  <a:lnTo>
                    <a:pt x="6594" y="15421"/>
                  </a:lnTo>
                  <a:lnTo>
                    <a:pt x="7248" y="15421"/>
                  </a:lnTo>
                  <a:lnTo>
                    <a:pt x="7847" y="15312"/>
                  </a:lnTo>
                  <a:lnTo>
                    <a:pt x="8120" y="15203"/>
                  </a:lnTo>
                  <a:lnTo>
                    <a:pt x="8392" y="15095"/>
                  </a:lnTo>
                  <a:lnTo>
                    <a:pt x="8610" y="14931"/>
                  </a:lnTo>
                  <a:lnTo>
                    <a:pt x="8828" y="14768"/>
                  </a:lnTo>
                  <a:lnTo>
                    <a:pt x="8991" y="14604"/>
                  </a:lnTo>
                  <a:lnTo>
                    <a:pt x="9100" y="14386"/>
                  </a:lnTo>
                  <a:lnTo>
                    <a:pt x="9155" y="14277"/>
                  </a:lnTo>
                  <a:lnTo>
                    <a:pt x="9155" y="14114"/>
                  </a:lnTo>
                  <a:lnTo>
                    <a:pt x="9100" y="13950"/>
                  </a:lnTo>
                  <a:lnTo>
                    <a:pt x="9046" y="13841"/>
                  </a:lnTo>
                  <a:lnTo>
                    <a:pt x="8882" y="13569"/>
                  </a:lnTo>
                  <a:lnTo>
                    <a:pt x="8665" y="13405"/>
                  </a:lnTo>
                  <a:lnTo>
                    <a:pt x="8392" y="13242"/>
                  </a:lnTo>
                  <a:lnTo>
                    <a:pt x="8174" y="13133"/>
                  </a:lnTo>
                  <a:lnTo>
                    <a:pt x="8556" y="13187"/>
                  </a:lnTo>
                  <a:lnTo>
                    <a:pt x="9046" y="13187"/>
                  </a:lnTo>
                  <a:lnTo>
                    <a:pt x="9536" y="13133"/>
                  </a:lnTo>
                  <a:lnTo>
                    <a:pt x="10136" y="13024"/>
                  </a:lnTo>
                  <a:lnTo>
                    <a:pt x="10681" y="12860"/>
                  </a:lnTo>
                  <a:lnTo>
                    <a:pt x="10899" y="12697"/>
                  </a:lnTo>
                  <a:lnTo>
                    <a:pt x="11117" y="12533"/>
                  </a:lnTo>
                  <a:lnTo>
                    <a:pt x="11280" y="12315"/>
                  </a:lnTo>
                  <a:lnTo>
                    <a:pt x="11444" y="12098"/>
                  </a:lnTo>
                  <a:lnTo>
                    <a:pt x="11553" y="11825"/>
                  </a:lnTo>
                  <a:lnTo>
                    <a:pt x="11553" y="11607"/>
                  </a:lnTo>
                  <a:lnTo>
                    <a:pt x="11553" y="11389"/>
                  </a:lnTo>
                  <a:lnTo>
                    <a:pt x="11498" y="11171"/>
                  </a:lnTo>
                  <a:lnTo>
                    <a:pt x="11389" y="11008"/>
                  </a:lnTo>
                  <a:lnTo>
                    <a:pt x="11280" y="10844"/>
                  </a:lnTo>
                  <a:lnTo>
                    <a:pt x="10953" y="10517"/>
                  </a:lnTo>
                  <a:lnTo>
                    <a:pt x="10626" y="10299"/>
                  </a:lnTo>
                  <a:lnTo>
                    <a:pt x="10245" y="10136"/>
                  </a:lnTo>
                  <a:lnTo>
                    <a:pt x="9863" y="9972"/>
                  </a:lnTo>
                  <a:lnTo>
                    <a:pt x="10790" y="9972"/>
                  </a:lnTo>
                  <a:lnTo>
                    <a:pt x="11280" y="9918"/>
                  </a:lnTo>
                  <a:lnTo>
                    <a:pt x="11771" y="9809"/>
                  </a:lnTo>
                  <a:lnTo>
                    <a:pt x="12261" y="9591"/>
                  </a:lnTo>
                  <a:lnTo>
                    <a:pt x="12479" y="9427"/>
                  </a:lnTo>
                  <a:lnTo>
                    <a:pt x="12642" y="9264"/>
                  </a:lnTo>
                  <a:lnTo>
                    <a:pt x="12806" y="9046"/>
                  </a:lnTo>
                  <a:lnTo>
                    <a:pt x="12969" y="8774"/>
                  </a:lnTo>
                  <a:lnTo>
                    <a:pt x="13024" y="8501"/>
                  </a:lnTo>
                  <a:lnTo>
                    <a:pt x="13024" y="8283"/>
                  </a:lnTo>
                  <a:lnTo>
                    <a:pt x="12969" y="8065"/>
                  </a:lnTo>
                  <a:lnTo>
                    <a:pt x="12915" y="7847"/>
                  </a:lnTo>
                  <a:lnTo>
                    <a:pt x="12806" y="7684"/>
                  </a:lnTo>
                  <a:lnTo>
                    <a:pt x="12642" y="7520"/>
                  </a:lnTo>
                  <a:lnTo>
                    <a:pt x="12315" y="7248"/>
                  </a:lnTo>
                  <a:lnTo>
                    <a:pt x="11934" y="7084"/>
                  </a:lnTo>
                  <a:lnTo>
                    <a:pt x="11553" y="6975"/>
                  </a:lnTo>
                  <a:lnTo>
                    <a:pt x="11171" y="6866"/>
                  </a:lnTo>
                  <a:lnTo>
                    <a:pt x="11498" y="6757"/>
                  </a:lnTo>
                  <a:lnTo>
                    <a:pt x="11825" y="6648"/>
                  </a:lnTo>
                  <a:lnTo>
                    <a:pt x="12206" y="6485"/>
                  </a:lnTo>
                  <a:lnTo>
                    <a:pt x="12533" y="6267"/>
                  </a:lnTo>
                  <a:lnTo>
                    <a:pt x="12860" y="5995"/>
                  </a:lnTo>
                  <a:lnTo>
                    <a:pt x="13078" y="5668"/>
                  </a:lnTo>
                  <a:lnTo>
                    <a:pt x="13187" y="5450"/>
                  </a:lnTo>
                  <a:lnTo>
                    <a:pt x="13242" y="5232"/>
                  </a:lnTo>
                  <a:lnTo>
                    <a:pt x="13187" y="4905"/>
                  </a:lnTo>
                  <a:lnTo>
                    <a:pt x="13078" y="4578"/>
                  </a:lnTo>
                  <a:lnTo>
                    <a:pt x="12860" y="4360"/>
                  </a:lnTo>
                  <a:lnTo>
                    <a:pt x="12533" y="4142"/>
                  </a:lnTo>
                  <a:lnTo>
                    <a:pt x="12152" y="3978"/>
                  </a:lnTo>
                  <a:lnTo>
                    <a:pt x="11662" y="3815"/>
                  </a:lnTo>
                  <a:lnTo>
                    <a:pt x="10681" y="3597"/>
                  </a:lnTo>
                  <a:lnTo>
                    <a:pt x="8501" y="3325"/>
                  </a:lnTo>
                  <a:lnTo>
                    <a:pt x="8011" y="3216"/>
                  </a:lnTo>
                  <a:lnTo>
                    <a:pt x="7575" y="3107"/>
                  </a:lnTo>
                  <a:lnTo>
                    <a:pt x="7193" y="2943"/>
                  </a:lnTo>
                  <a:lnTo>
                    <a:pt x="6921" y="2780"/>
                  </a:lnTo>
                  <a:lnTo>
                    <a:pt x="6975" y="1417"/>
                  </a:lnTo>
                  <a:lnTo>
                    <a:pt x="703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2263133" y="2458932"/>
              <a:ext cx="164088" cy="60031"/>
            </a:xfrm>
            <a:custGeom>
              <a:avLst/>
              <a:gdLst/>
              <a:ahLst/>
              <a:cxnLst/>
              <a:rect l="l" t="t" r="r" b="b"/>
              <a:pathLst>
                <a:path w="7139" h="2726" extrusionOk="0">
                  <a:moveTo>
                    <a:pt x="0" y="1"/>
                  </a:moveTo>
                  <a:lnTo>
                    <a:pt x="763" y="600"/>
                  </a:lnTo>
                  <a:lnTo>
                    <a:pt x="1581" y="1091"/>
                  </a:lnTo>
                  <a:lnTo>
                    <a:pt x="2452" y="1527"/>
                  </a:lnTo>
                  <a:lnTo>
                    <a:pt x="3324" y="1908"/>
                  </a:lnTo>
                  <a:lnTo>
                    <a:pt x="4251" y="2235"/>
                  </a:lnTo>
                  <a:lnTo>
                    <a:pt x="5177" y="2453"/>
                  </a:lnTo>
                  <a:lnTo>
                    <a:pt x="6103" y="2616"/>
                  </a:lnTo>
                  <a:lnTo>
                    <a:pt x="7030" y="2725"/>
                  </a:lnTo>
                  <a:lnTo>
                    <a:pt x="7084" y="2725"/>
                  </a:lnTo>
                  <a:lnTo>
                    <a:pt x="7139" y="2671"/>
                  </a:lnTo>
                  <a:lnTo>
                    <a:pt x="7139" y="2616"/>
                  </a:lnTo>
                  <a:lnTo>
                    <a:pt x="7084" y="2562"/>
                  </a:lnTo>
                  <a:lnTo>
                    <a:pt x="6158" y="2344"/>
                  </a:lnTo>
                  <a:lnTo>
                    <a:pt x="5231" y="2126"/>
                  </a:lnTo>
                  <a:lnTo>
                    <a:pt x="4360" y="1853"/>
                  </a:lnTo>
                  <a:lnTo>
                    <a:pt x="3433" y="1527"/>
                  </a:lnTo>
                  <a:lnTo>
                    <a:pt x="2561" y="1200"/>
                  </a:lnTo>
                  <a:lnTo>
                    <a:pt x="1690" y="818"/>
                  </a:lnTo>
                  <a:lnTo>
                    <a:pt x="818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2281911" y="2395333"/>
              <a:ext cx="184131" cy="55231"/>
            </a:xfrm>
            <a:custGeom>
              <a:avLst/>
              <a:gdLst/>
              <a:ahLst/>
              <a:cxnLst/>
              <a:rect l="l" t="t" r="r" b="b"/>
              <a:pathLst>
                <a:path w="8011" h="2508" extrusionOk="0">
                  <a:moveTo>
                    <a:pt x="1" y="1"/>
                  </a:moveTo>
                  <a:lnTo>
                    <a:pt x="1" y="55"/>
                  </a:lnTo>
                  <a:lnTo>
                    <a:pt x="873" y="655"/>
                  </a:lnTo>
                  <a:lnTo>
                    <a:pt x="1799" y="1200"/>
                  </a:lnTo>
                  <a:lnTo>
                    <a:pt x="2725" y="1636"/>
                  </a:lnTo>
                  <a:lnTo>
                    <a:pt x="3706" y="2017"/>
                  </a:lnTo>
                  <a:lnTo>
                    <a:pt x="4741" y="2235"/>
                  </a:lnTo>
                  <a:lnTo>
                    <a:pt x="5777" y="2453"/>
                  </a:lnTo>
                  <a:lnTo>
                    <a:pt x="6812" y="2507"/>
                  </a:lnTo>
                  <a:lnTo>
                    <a:pt x="7956" y="2507"/>
                  </a:lnTo>
                  <a:lnTo>
                    <a:pt x="8011" y="2453"/>
                  </a:lnTo>
                  <a:lnTo>
                    <a:pt x="8011" y="2398"/>
                  </a:lnTo>
                  <a:lnTo>
                    <a:pt x="7956" y="2398"/>
                  </a:lnTo>
                  <a:lnTo>
                    <a:pt x="7139" y="2344"/>
                  </a:lnTo>
                  <a:lnTo>
                    <a:pt x="6213" y="2180"/>
                  </a:lnTo>
                  <a:lnTo>
                    <a:pt x="5123" y="1962"/>
                  </a:lnTo>
                  <a:lnTo>
                    <a:pt x="4033" y="1636"/>
                  </a:lnTo>
                  <a:lnTo>
                    <a:pt x="2943" y="1254"/>
                  </a:lnTo>
                  <a:lnTo>
                    <a:pt x="1853" y="873"/>
                  </a:lnTo>
                  <a:lnTo>
                    <a:pt x="873" y="4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2315722" y="2337746"/>
              <a:ext cx="181649" cy="48007"/>
            </a:xfrm>
            <a:custGeom>
              <a:avLst/>
              <a:gdLst/>
              <a:ahLst/>
              <a:cxnLst/>
              <a:rect l="l" t="t" r="r" b="b"/>
              <a:pathLst>
                <a:path w="7903" h="2180" extrusionOk="0">
                  <a:moveTo>
                    <a:pt x="1" y="0"/>
                  </a:moveTo>
                  <a:lnTo>
                    <a:pt x="1" y="55"/>
                  </a:lnTo>
                  <a:lnTo>
                    <a:pt x="437" y="382"/>
                  </a:lnTo>
                  <a:lnTo>
                    <a:pt x="927" y="654"/>
                  </a:lnTo>
                  <a:lnTo>
                    <a:pt x="1418" y="927"/>
                  </a:lnTo>
                  <a:lnTo>
                    <a:pt x="1963" y="1199"/>
                  </a:lnTo>
                  <a:lnTo>
                    <a:pt x="3052" y="1580"/>
                  </a:lnTo>
                  <a:lnTo>
                    <a:pt x="4088" y="1907"/>
                  </a:lnTo>
                  <a:lnTo>
                    <a:pt x="5014" y="2071"/>
                  </a:lnTo>
                  <a:lnTo>
                    <a:pt x="5995" y="2180"/>
                  </a:lnTo>
                  <a:lnTo>
                    <a:pt x="6921" y="2125"/>
                  </a:lnTo>
                  <a:lnTo>
                    <a:pt x="7848" y="1907"/>
                  </a:lnTo>
                  <a:lnTo>
                    <a:pt x="7902" y="1853"/>
                  </a:lnTo>
                  <a:lnTo>
                    <a:pt x="7848" y="1798"/>
                  </a:lnTo>
                  <a:lnTo>
                    <a:pt x="6812" y="1853"/>
                  </a:lnTo>
                  <a:lnTo>
                    <a:pt x="5831" y="1744"/>
                  </a:lnTo>
                  <a:lnTo>
                    <a:pt x="4851" y="1635"/>
                  </a:lnTo>
                  <a:lnTo>
                    <a:pt x="3870" y="1417"/>
                  </a:lnTo>
                  <a:lnTo>
                    <a:pt x="2889" y="1145"/>
                  </a:lnTo>
                  <a:lnTo>
                    <a:pt x="1908" y="763"/>
                  </a:lnTo>
                  <a:lnTo>
                    <a:pt x="982" y="38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2241826" y="2234552"/>
              <a:ext cx="152826" cy="225613"/>
            </a:xfrm>
            <a:custGeom>
              <a:avLst/>
              <a:gdLst/>
              <a:ahLst/>
              <a:cxnLst/>
              <a:rect l="l" t="t" r="r" b="b"/>
              <a:pathLst>
                <a:path w="6649" h="10245" extrusionOk="0">
                  <a:moveTo>
                    <a:pt x="6649" y="0"/>
                  </a:moveTo>
                  <a:lnTo>
                    <a:pt x="6540" y="218"/>
                  </a:lnTo>
                  <a:lnTo>
                    <a:pt x="6376" y="436"/>
                  </a:lnTo>
                  <a:lnTo>
                    <a:pt x="6213" y="654"/>
                  </a:lnTo>
                  <a:lnTo>
                    <a:pt x="5995" y="817"/>
                  </a:lnTo>
                  <a:lnTo>
                    <a:pt x="5559" y="1035"/>
                  </a:lnTo>
                  <a:lnTo>
                    <a:pt x="5123" y="1199"/>
                  </a:lnTo>
                  <a:lnTo>
                    <a:pt x="4251" y="1526"/>
                  </a:lnTo>
                  <a:lnTo>
                    <a:pt x="3434" y="1907"/>
                  </a:lnTo>
                  <a:lnTo>
                    <a:pt x="3107" y="2180"/>
                  </a:lnTo>
                  <a:lnTo>
                    <a:pt x="2889" y="2452"/>
                  </a:lnTo>
                  <a:lnTo>
                    <a:pt x="2725" y="2834"/>
                  </a:lnTo>
                  <a:lnTo>
                    <a:pt x="2617" y="3215"/>
                  </a:lnTo>
                  <a:lnTo>
                    <a:pt x="2617" y="3596"/>
                  </a:lnTo>
                  <a:lnTo>
                    <a:pt x="2725" y="3923"/>
                  </a:lnTo>
                  <a:lnTo>
                    <a:pt x="2943" y="4250"/>
                  </a:lnTo>
                  <a:lnTo>
                    <a:pt x="3161" y="4523"/>
                  </a:lnTo>
                  <a:lnTo>
                    <a:pt x="2617" y="4577"/>
                  </a:lnTo>
                  <a:lnTo>
                    <a:pt x="2072" y="4686"/>
                  </a:lnTo>
                  <a:lnTo>
                    <a:pt x="1799" y="4741"/>
                  </a:lnTo>
                  <a:lnTo>
                    <a:pt x="1636" y="4904"/>
                  </a:lnTo>
                  <a:lnTo>
                    <a:pt x="1418" y="5068"/>
                  </a:lnTo>
                  <a:lnTo>
                    <a:pt x="1309" y="5286"/>
                  </a:lnTo>
                  <a:lnTo>
                    <a:pt x="1200" y="5504"/>
                  </a:lnTo>
                  <a:lnTo>
                    <a:pt x="1145" y="5776"/>
                  </a:lnTo>
                  <a:lnTo>
                    <a:pt x="1145" y="6049"/>
                  </a:lnTo>
                  <a:lnTo>
                    <a:pt x="1145" y="6321"/>
                  </a:lnTo>
                  <a:lnTo>
                    <a:pt x="1254" y="6539"/>
                  </a:lnTo>
                  <a:lnTo>
                    <a:pt x="1309" y="6811"/>
                  </a:lnTo>
                  <a:lnTo>
                    <a:pt x="1472" y="7029"/>
                  </a:lnTo>
                  <a:lnTo>
                    <a:pt x="1636" y="7247"/>
                  </a:lnTo>
                  <a:lnTo>
                    <a:pt x="1363" y="7247"/>
                  </a:lnTo>
                  <a:lnTo>
                    <a:pt x="1091" y="7302"/>
                  </a:lnTo>
                  <a:lnTo>
                    <a:pt x="818" y="7411"/>
                  </a:lnTo>
                  <a:lnTo>
                    <a:pt x="600" y="7520"/>
                  </a:lnTo>
                  <a:lnTo>
                    <a:pt x="382" y="7683"/>
                  </a:lnTo>
                  <a:lnTo>
                    <a:pt x="273" y="7847"/>
                  </a:lnTo>
                  <a:lnTo>
                    <a:pt x="110" y="8065"/>
                  </a:lnTo>
                  <a:lnTo>
                    <a:pt x="55" y="8283"/>
                  </a:lnTo>
                  <a:lnTo>
                    <a:pt x="1" y="8555"/>
                  </a:lnTo>
                  <a:lnTo>
                    <a:pt x="55" y="8773"/>
                  </a:lnTo>
                  <a:lnTo>
                    <a:pt x="164" y="9263"/>
                  </a:lnTo>
                  <a:lnTo>
                    <a:pt x="382" y="9699"/>
                  </a:lnTo>
                  <a:lnTo>
                    <a:pt x="546" y="9863"/>
                  </a:lnTo>
                  <a:lnTo>
                    <a:pt x="764" y="10026"/>
                  </a:lnTo>
                  <a:lnTo>
                    <a:pt x="437" y="10244"/>
                  </a:lnTo>
                  <a:lnTo>
                    <a:pt x="437" y="10244"/>
                  </a:lnTo>
                  <a:lnTo>
                    <a:pt x="818" y="10026"/>
                  </a:lnTo>
                  <a:lnTo>
                    <a:pt x="818" y="9972"/>
                  </a:lnTo>
                  <a:lnTo>
                    <a:pt x="546" y="9645"/>
                  </a:lnTo>
                  <a:lnTo>
                    <a:pt x="382" y="9209"/>
                  </a:lnTo>
                  <a:lnTo>
                    <a:pt x="328" y="8773"/>
                  </a:lnTo>
                  <a:lnTo>
                    <a:pt x="382" y="8337"/>
                  </a:lnTo>
                  <a:lnTo>
                    <a:pt x="546" y="8010"/>
                  </a:lnTo>
                  <a:lnTo>
                    <a:pt x="818" y="7683"/>
                  </a:lnTo>
                  <a:lnTo>
                    <a:pt x="1309" y="7465"/>
                  </a:lnTo>
                  <a:lnTo>
                    <a:pt x="1799" y="7247"/>
                  </a:lnTo>
                  <a:lnTo>
                    <a:pt x="1581" y="6866"/>
                  </a:lnTo>
                  <a:lnTo>
                    <a:pt x="1472" y="6375"/>
                  </a:lnTo>
                  <a:lnTo>
                    <a:pt x="1472" y="5885"/>
                  </a:lnTo>
                  <a:lnTo>
                    <a:pt x="1581" y="5449"/>
                  </a:lnTo>
                  <a:lnTo>
                    <a:pt x="1854" y="5122"/>
                  </a:lnTo>
                  <a:lnTo>
                    <a:pt x="2235" y="4850"/>
                  </a:lnTo>
                  <a:lnTo>
                    <a:pt x="2671" y="4686"/>
                  </a:lnTo>
                  <a:lnTo>
                    <a:pt x="3216" y="4577"/>
                  </a:lnTo>
                  <a:lnTo>
                    <a:pt x="3216" y="4523"/>
                  </a:lnTo>
                  <a:lnTo>
                    <a:pt x="2998" y="4196"/>
                  </a:lnTo>
                  <a:lnTo>
                    <a:pt x="2889" y="3814"/>
                  </a:lnTo>
                  <a:lnTo>
                    <a:pt x="2889" y="3378"/>
                  </a:lnTo>
                  <a:lnTo>
                    <a:pt x="2998" y="2997"/>
                  </a:lnTo>
                  <a:lnTo>
                    <a:pt x="3216" y="2670"/>
                  </a:lnTo>
                  <a:lnTo>
                    <a:pt x="3488" y="2398"/>
                  </a:lnTo>
                  <a:lnTo>
                    <a:pt x="3815" y="2125"/>
                  </a:lnTo>
                  <a:lnTo>
                    <a:pt x="4142" y="1962"/>
                  </a:lnTo>
                  <a:lnTo>
                    <a:pt x="4960" y="1580"/>
                  </a:lnTo>
                  <a:lnTo>
                    <a:pt x="5722" y="1144"/>
                  </a:lnTo>
                  <a:lnTo>
                    <a:pt x="6049" y="926"/>
                  </a:lnTo>
                  <a:lnTo>
                    <a:pt x="6267" y="654"/>
                  </a:lnTo>
                  <a:lnTo>
                    <a:pt x="6485" y="381"/>
                  </a:lnTo>
                  <a:lnTo>
                    <a:pt x="6649" y="55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2334524" y="1834945"/>
              <a:ext cx="269290" cy="214822"/>
            </a:xfrm>
            <a:custGeom>
              <a:avLst/>
              <a:gdLst/>
              <a:ahLst/>
              <a:cxnLst/>
              <a:rect l="l" t="t" r="r" b="b"/>
              <a:pathLst>
                <a:path w="11716" h="9755" extrusionOk="0">
                  <a:moveTo>
                    <a:pt x="10735" y="1"/>
                  </a:moveTo>
                  <a:lnTo>
                    <a:pt x="10245" y="55"/>
                  </a:lnTo>
                  <a:lnTo>
                    <a:pt x="9700" y="273"/>
                  </a:lnTo>
                  <a:lnTo>
                    <a:pt x="8392" y="873"/>
                  </a:lnTo>
                  <a:lnTo>
                    <a:pt x="6921" y="1690"/>
                  </a:lnTo>
                  <a:lnTo>
                    <a:pt x="5286" y="2671"/>
                  </a:lnTo>
                  <a:lnTo>
                    <a:pt x="3706" y="3652"/>
                  </a:lnTo>
                  <a:lnTo>
                    <a:pt x="1090" y="5341"/>
                  </a:lnTo>
                  <a:lnTo>
                    <a:pt x="0" y="6049"/>
                  </a:lnTo>
                  <a:lnTo>
                    <a:pt x="6539" y="9755"/>
                  </a:lnTo>
                  <a:lnTo>
                    <a:pt x="7629" y="8338"/>
                  </a:lnTo>
                  <a:lnTo>
                    <a:pt x="8610" y="7084"/>
                  </a:lnTo>
                  <a:lnTo>
                    <a:pt x="9427" y="5886"/>
                  </a:lnTo>
                  <a:lnTo>
                    <a:pt x="10136" y="4796"/>
                  </a:lnTo>
                  <a:lnTo>
                    <a:pt x="10680" y="3870"/>
                  </a:lnTo>
                  <a:lnTo>
                    <a:pt x="11116" y="2998"/>
                  </a:lnTo>
                  <a:lnTo>
                    <a:pt x="11443" y="2289"/>
                  </a:lnTo>
                  <a:lnTo>
                    <a:pt x="11661" y="1635"/>
                  </a:lnTo>
                  <a:lnTo>
                    <a:pt x="11716" y="1091"/>
                  </a:lnTo>
                  <a:lnTo>
                    <a:pt x="11716" y="655"/>
                  </a:lnTo>
                  <a:lnTo>
                    <a:pt x="11607" y="328"/>
                  </a:lnTo>
                  <a:lnTo>
                    <a:pt x="11498" y="219"/>
                  </a:lnTo>
                  <a:lnTo>
                    <a:pt x="11389" y="110"/>
                  </a:lnTo>
                  <a:lnTo>
                    <a:pt x="1111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2606296" y="1804951"/>
              <a:ext cx="119015" cy="102027"/>
            </a:xfrm>
            <a:custGeom>
              <a:avLst/>
              <a:gdLst/>
              <a:ahLst/>
              <a:cxnLst/>
              <a:rect l="l" t="t" r="r" b="b"/>
              <a:pathLst>
                <a:path w="5178" h="4633" extrusionOk="0">
                  <a:moveTo>
                    <a:pt x="1962" y="0"/>
                  </a:moveTo>
                  <a:lnTo>
                    <a:pt x="1527" y="55"/>
                  </a:lnTo>
                  <a:lnTo>
                    <a:pt x="1145" y="164"/>
                  </a:lnTo>
                  <a:lnTo>
                    <a:pt x="764" y="327"/>
                  </a:lnTo>
                  <a:lnTo>
                    <a:pt x="491" y="545"/>
                  </a:lnTo>
                  <a:lnTo>
                    <a:pt x="273" y="763"/>
                  </a:lnTo>
                  <a:lnTo>
                    <a:pt x="110" y="1036"/>
                  </a:lnTo>
                  <a:lnTo>
                    <a:pt x="55" y="1308"/>
                  </a:lnTo>
                  <a:lnTo>
                    <a:pt x="1" y="1635"/>
                  </a:lnTo>
                  <a:lnTo>
                    <a:pt x="55" y="1908"/>
                  </a:lnTo>
                  <a:lnTo>
                    <a:pt x="110" y="2235"/>
                  </a:lnTo>
                  <a:lnTo>
                    <a:pt x="219" y="2453"/>
                  </a:lnTo>
                  <a:lnTo>
                    <a:pt x="382" y="2670"/>
                  </a:lnTo>
                  <a:lnTo>
                    <a:pt x="818" y="3106"/>
                  </a:lnTo>
                  <a:lnTo>
                    <a:pt x="1418" y="3597"/>
                  </a:lnTo>
                  <a:lnTo>
                    <a:pt x="2071" y="4033"/>
                  </a:lnTo>
                  <a:lnTo>
                    <a:pt x="2834" y="4360"/>
                  </a:lnTo>
                  <a:lnTo>
                    <a:pt x="3543" y="4578"/>
                  </a:lnTo>
                  <a:lnTo>
                    <a:pt x="3870" y="4632"/>
                  </a:lnTo>
                  <a:lnTo>
                    <a:pt x="4469" y="4632"/>
                  </a:lnTo>
                  <a:lnTo>
                    <a:pt x="4687" y="4523"/>
                  </a:lnTo>
                  <a:lnTo>
                    <a:pt x="4905" y="4414"/>
                  </a:lnTo>
                  <a:lnTo>
                    <a:pt x="5014" y="4251"/>
                  </a:lnTo>
                  <a:lnTo>
                    <a:pt x="5123" y="4033"/>
                  </a:lnTo>
                  <a:lnTo>
                    <a:pt x="5177" y="3760"/>
                  </a:lnTo>
                  <a:lnTo>
                    <a:pt x="5177" y="3215"/>
                  </a:lnTo>
                  <a:lnTo>
                    <a:pt x="5123" y="2670"/>
                  </a:lnTo>
                  <a:lnTo>
                    <a:pt x="4959" y="2071"/>
                  </a:lnTo>
                  <a:lnTo>
                    <a:pt x="4741" y="1526"/>
                  </a:lnTo>
                  <a:lnTo>
                    <a:pt x="4524" y="1036"/>
                  </a:lnTo>
                  <a:lnTo>
                    <a:pt x="4306" y="763"/>
                  </a:lnTo>
                  <a:lnTo>
                    <a:pt x="3924" y="491"/>
                  </a:lnTo>
                  <a:lnTo>
                    <a:pt x="3597" y="273"/>
                  </a:lnTo>
                  <a:lnTo>
                    <a:pt x="3161" y="109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2602549" y="1704158"/>
              <a:ext cx="111476" cy="190819"/>
            </a:xfrm>
            <a:custGeom>
              <a:avLst/>
              <a:gdLst/>
              <a:ahLst/>
              <a:cxnLst/>
              <a:rect l="l" t="t" r="r" b="b"/>
              <a:pathLst>
                <a:path w="4850" h="8665" extrusionOk="0">
                  <a:moveTo>
                    <a:pt x="0" y="0"/>
                  </a:moveTo>
                  <a:lnTo>
                    <a:pt x="109" y="2071"/>
                  </a:lnTo>
                  <a:lnTo>
                    <a:pt x="109" y="2180"/>
                  </a:lnTo>
                  <a:lnTo>
                    <a:pt x="109" y="2398"/>
                  </a:lnTo>
                  <a:lnTo>
                    <a:pt x="109" y="2888"/>
                  </a:lnTo>
                  <a:lnTo>
                    <a:pt x="164" y="3324"/>
                  </a:lnTo>
                  <a:lnTo>
                    <a:pt x="164" y="3706"/>
                  </a:lnTo>
                  <a:lnTo>
                    <a:pt x="327" y="5177"/>
                  </a:lnTo>
                  <a:lnTo>
                    <a:pt x="600" y="6594"/>
                  </a:lnTo>
                  <a:lnTo>
                    <a:pt x="763" y="6812"/>
                  </a:lnTo>
                  <a:lnTo>
                    <a:pt x="1090" y="7138"/>
                  </a:lnTo>
                  <a:lnTo>
                    <a:pt x="1526" y="7520"/>
                  </a:lnTo>
                  <a:lnTo>
                    <a:pt x="2071" y="7901"/>
                  </a:lnTo>
                  <a:lnTo>
                    <a:pt x="2670" y="8283"/>
                  </a:lnTo>
                  <a:lnTo>
                    <a:pt x="3324" y="8555"/>
                  </a:lnTo>
                  <a:lnTo>
                    <a:pt x="3651" y="8610"/>
                  </a:lnTo>
                  <a:lnTo>
                    <a:pt x="3978" y="8664"/>
                  </a:lnTo>
                  <a:lnTo>
                    <a:pt x="4305" y="8664"/>
                  </a:lnTo>
                  <a:lnTo>
                    <a:pt x="4632" y="8610"/>
                  </a:lnTo>
                  <a:lnTo>
                    <a:pt x="4741" y="8555"/>
                  </a:lnTo>
                  <a:lnTo>
                    <a:pt x="4796" y="8446"/>
                  </a:lnTo>
                  <a:lnTo>
                    <a:pt x="4850" y="8065"/>
                  </a:lnTo>
                  <a:lnTo>
                    <a:pt x="4850" y="7574"/>
                  </a:lnTo>
                  <a:lnTo>
                    <a:pt x="4850" y="6975"/>
                  </a:lnTo>
                  <a:lnTo>
                    <a:pt x="4687" y="5885"/>
                  </a:lnTo>
                  <a:lnTo>
                    <a:pt x="4578" y="5449"/>
                  </a:lnTo>
                  <a:lnTo>
                    <a:pt x="4578" y="5177"/>
                  </a:lnTo>
                  <a:lnTo>
                    <a:pt x="4687" y="1853"/>
                  </a:lnTo>
                  <a:lnTo>
                    <a:pt x="60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2602549" y="1704158"/>
              <a:ext cx="107730" cy="115218"/>
            </a:xfrm>
            <a:custGeom>
              <a:avLst/>
              <a:gdLst/>
              <a:ahLst/>
              <a:cxnLst/>
              <a:rect l="l" t="t" r="r" b="b"/>
              <a:pathLst>
                <a:path w="4687" h="5232" extrusionOk="0">
                  <a:moveTo>
                    <a:pt x="0" y="0"/>
                  </a:moveTo>
                  <a:lnTo>
                    <a:pt x="109" y="2071"/>
                  </a:lnTo>
                  <a:lnTo>
                    <a:pt x="491" y="2670"/>
                  </a:lnTo>
                  <a:lnTo>
                    <a:pt x="927" y="3215"/>
                  </a:lnTo>
                  <a:lnTo>
                    <a:pt x="1472" y="3706"/>
                  </a:lnTo>
                  <a:lnTo>
                    <a:pt x="2016" y="4142"/>
                  </a:lnTo>
                  <a:lnTo>
                    <a:pt x="2616" y="4523"/>
                  </a:lnTo>
                  <a:lnTo>
                    <a:pt x="3215" y="4795"/>
                  </a:lnTo>
                  <a:lnTo>
                    <a:pt x="3924" y="5068"/>
                  </a:lnTo>
                  <a:lnTo>
                    <a:pt x="4578" y="5231"/>
                  </a:lnTo>
                  <a:lnTo>
                    <a:pt x="4687" y="1907"/>
                  </a:lnTo>
                  <a:lnTo>
                    <a:pt x="60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2559959" y="1490547"/>
              <a:ext cx="240490" cy="300024"/>
            </a:xfrm>
            <a:custGeom>
              <a:avLst/>
              <a:gdLst/>
              <a:ahLst/>
              <a:cxnLst/>
              <a:rect l="l" t="t" r="r" b="b"/>
              <a:pathLst>
                <a:path w="10463" h="13624" extrusionOk="0">
                  <a:moveTo>
                    <a:pt x="4796" y="1"/>
                  </a:moveTo>
                  <a:lnTo>
                    <a:pt x="4360" y="55"/>
                  </a:lnTo>
                  <a:lnTo>
                    <a:pt x="3869" y="110"/>
                  </a:lnTo>
                  <a:lnTo>
                    <a:pt x="3379" y="219"/>
                  </a:lnTo>
                  <a:lnTo>
                    <a:pt x="2943" y="382"/>
                  </a:lnTo>
                  <a:lnTo>
                    <a:pt x="2507" y="600"/>
                  </a:lnTo>
                  <a:lnTo>
                    <a:pt x="2071" y="873"/>
                  </a:lnTo>
                  <a:lnTo>
                    <a:pt x="1690" y="1145"/>
                  </a:lnTo>
                  <a:lnTo>
                    <a:pt x="1308" y="1527"/>
                  </a:lnTo>
                  <a:lnTo>
                    <a:pt x="981" y="1908"/>
                  </a:lnTo>
                  <a:lnTo>
                    <a:pt x="655" y="2398"/>
                  </a:lnTo>
                  <a:lnTo>
                    <a:pt x="437" y="2889"/>
                  </a:lnTo>
                  <a:lnTo>
                    <a:pt x="219" y="3488"/>
                  </a:lnTo>
                  <a:lnTo>
                    <a:pt x="55" y="4142"/>
                  </a:lnTo>
                  <a:lnTo>
                    <a:pt x="1" y="4851"/>
                  </a:lnTo>
                  <a:lnTo>
                    <a:pt x="1" y="5668"/>
                  </a:lnTo>
                  <a:lnTo>
                    <a:pt x="55" y="6540"/>
                  </a:lnTo>
                  <a:lnTo>
                    <a:pt x="164" y="7466"/>
                  </a:lnTo>
                  <a:lnTo>
                    <a:pt x="382" y="8447"/>
                  </a:lnTo>
                  <a:lnTo>
                    <a:pt x="709" y="9482"/>
                  </a:lnTo>
                  <a:lnTo>
                    <a:pt x="1036" y="10300"/>
                  </a:lnTo>
                  <a:lnTo>
                    <a:pt x="1417" y="11062"/>
                  </a:lnTo>
                  <a:lnTo>
                    <a:pt x="1799" y="11662"/>
                  </a:lnTo>
                  <a:lnTo>
                    <a:pt x="2235" y="12207"/>
                  </a:lnTo>
                  <a:lnTo>
                    <a:pt x="2671" y="12588"/>
                  </a:lnTo>
                  <a:lnTo>
                    <a:pt x="3161" y="12915"/>
                  </a:lnTo>
                  <a:lnTo>
                    <a:pt x="3652" y="13188"/>
                  </a:lnTo>
                  <a:lnTo>
                    <a:pt x="4087" y="13351"/>
                  </a:lnTo>
                  <a:lnTo>
                    <a:pt x="4578" y="13515"/>
                  </a:lnTo>
                  <a:lnTo>
                    <a:pt x="5014" y="13569"/>
                  </a:lnTo>
                  <a:lnTo>
                    <a:pt x="5395" y="13624"/>
                  </a:lnTo>
                  <a:lnTo>
                    <a:pt x="6104" y="13624"/>
                  </a:lnTo>
                  <a:lnTo>
                    <a:pt x="6649" y="13515"/>
                  </a:lnTo>
                  <a:lnTo>
                    <a:pt x="7193" y="13406"/>
                  </a:lnTo>
                  <a:lnTo>
                    <a:pt x="7847" y="13188"/>
                  </a:lnTo>
                  <a:lnTo>
                    <a:pt x="8174" y="12970"/>
                  </a:lnTo>
                  <a:lnTo>
                    <a:pt x="8556" y="12752"/>
                  </a:lnTo>
                  <a:lnTo>
                    <a:pt x="8883" y="12425"/>
                  </a:lnTo>
                  <a:lnTo>
                    <a:pt x="9264" y="12098"/>
                  </a:lnTo>
                  <a:lnTo>
                    <a:pt x="9537" y="11662"/>
                  </a:lnTo>
                  <a:lnTo>
                    <a:pt x="9809" y="11171"/>
                  </a:lnTo>
                  <a:lnTo>
                    <a:pt x="10081" y="10627"/>
                  </a:lnTo>
                  <a:lnTo>
                    <a:pt x="10245" y="9973"/>
                  </a:lnTo>
                  <a:lnTo>
                    <a:pt x="10408" y="9264"/>
                  </a:lnTo>
                  <a:lnTo>
                    <a:pt x="10463" y="8392"/>
                  </a:lnTo>
                  <a:lnTo>
                    <a:pt x="10408" y="7466"/>
                  </a:lnTo>
                  <a:lnTo>
                    <a:pt x="10299" y="6485"/>
                  </a:lnTo>
                  <a:lnTo>
                    <a:pt x="10136" y="5450"/>
                  </a:lnTo>
                  <a:lnTo>
                    <a:pt x="9918" y="4524"/>
                  </a:lnTo>
                  <a:lnTo>
                    <a:pt x="9645" y="3706"/>
                  </a:lnTo>
                  <a:lnTo>
                    <a:pt x="9319" y="2998"/>
                  </a:lnTo>
                  <a:lnTo>
                    <a:pt x="8937" y="2344"/>
                  </a:lnTo>
                  <a:lnTo>
                    <a:pt x="8556" y="1799"/>
                  </a:lnTo>
                  <a:lnTo>
                    <a:pt x="8174" y="1309"/>
                  </a:lnTo>
                  <a:lnTo>
                    <a:pt x="7738" y="927"/>
                  </a:lnTo>
                  <a:lnTo>
                    <a:pt x="7248" y="655"/>
                  </a:lnTo>
                  <a:lnTo>
                    <a:pt x="6812" y="382"/>
                  </a:lnTo>
                  <a:lnTo>
                    <a:pt x="6322" y="219"/>
                  </a:lnTo>
                  <a:lnTo>
                    <a:pt x="5831" y="110"/>
                  </a:lnTo>
                  <a:lnTo>
                    <a:pt x="534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2696488" y="1646549"/>
              <a:ext cx="7539" cy="24026"/>
            </a:xfrm>
            <a:custGeom>
              <a:avLst/>
              <a:gdLst/>
              <a:ahLst/>
              <a:cxnLst/>
              <a:rect l="l" t="t" r="r" b="b"/>
              <a:pathLst>
                <a:path w="328" h="1091" extrusionOk="0">
                  <a:moveTo>
                    <a:pt x="273" y="1"/>
                  </a:moveTo>
                  <a:lnTo>
                    <a:pt x="218" y="55"/>
                  </a:lnTo>
                  <a:lnTo>
                    <a:pt x="273" y="328"/>
                  </a:lnTo>
                  <a:lnTo>
                    <a:pt x="273" y="600"/>
                  </a:lnTo>
                  <a:lnTo>
                    <a:pt x="218" y="873"/>
                  </a:lnTo>
                  <a:lnTo>
                    <a:pt x="109" y="982"/>
                  </a:lnTo>
                  <a:lnTo>
                    <a:pt x="0" y="1090"/>
                  </a:lnTo>
                  <a:lnTo>
                    <a:pt x="164" y="1036"/>
                  </a:lnTo>
                  <a:lnTo>
                    <a:pt x="273" y="927"/>
                  </a:lnTo>
                  <a:lnTo>
                    <a:pt x="327" y="764"/>
                  </a:lnTo>
                  <a:lnTo>
                    <a:pt x="327" y="600"/>
                  </a:lnTo>
                  <a:lnTo>
                    <a:pt x="327" y="27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2683962" y="1638158"/>
              <a:ext cx="20066" cy="28826"/>
            </a:xfrm>
            <a:custGeom>
              <a:avLst/>
              <a:gdLst/>
              <a:ahLst/>
              <a:cxnLst/>
              <a:rect l="l" t="t" r="r" b="b"/>
              <a:pathLst>
                <a:path w="873" h="1309" extrusionOk="0">
                  <a:moveTo>
                    <a:pt x="382" y="0"/>
                  </a:moveTo>
                  <a:lnTo>
                    <a:pt x="218" y="109"/>
                  </a:lnTo>
                  <a:lnTo>
                    <a:pt x="55" y="273"/>
                  </a:lnTo>
                  <a:lnTo>
                    <a:pt x="0" y="491"/>
                  </a:lnTo>
                  <a:lnTo>
                    <a:pt x="0" y="709"/>
                  </a:lnTo>
                  <a:lnTo>
                    <a:pt x="55" y="927"/>
                  </a:lnTo>
                  <a:lnTo>
                    <a:pt x="164" y="1145"/>
                  </a:lnTo>
                  <a:lnTo>
                    <a:pt x="327" y="1254"/>
                  </a:lnTo>
                  <a:lnTo>
                    <a:pt x="491" y="1308"/>
                  </a:lnTo>
                  <a:lnTo>
                    <a:pt x="709" y="1199"/>
                  </a:lnTo>
                  <a:lnTo>
                    <a:pt x="818" y="1090"/>
                  </a:lnTo>
                  <a:lnTo>
                    <a:pt x="872" y="872"/>
                  </a:lnTo>
                  <a:lnTo>
                    <a:pt x="872" y="600"/>
                  </a:lnTo>
                  <a:lnTo>
                    <a:pt x="818" y="382"/>
                  </a:lnTo>
                  <a:lnTo>
                    <a:pt x="709" y="218"/>
                  </a:lnTo>
                  <a:lnTo>
                    <a:pt x="600" y="5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2709015" y="1716160"/>
              <a:ext cx="18802" cy="7223"/>
            </a:xfrm>
            <a:custGeom>
              <a:avLst/>
              <a:gdLst/>
              <a:ahLst/>
              <a:cxnLst/>
              <a:rect l="l" t="t" r="r" b="b"/>
              <a:pathLst>
                <a:path w="818" h="328" extrusionOk="0">
                  <a:moveTo>
                    <a:pt x="0" y="0"/>
                  </a:moveTo>
                  <a:lnTo>
                    <a:pt x="55" y="164"/>
                  </a:lnTo>
                  <a:lnTo>
                    <a:pt x="109" y="218"/>
                  </a:lnTo>
                  <a:lnTo>
                    <a:pt x="218" y="327"/>
                  </a:lnTo>
                  <a:lnTo>
                    <a:pt x="490" y="327"/>
                  </a:lnTo>
                  <a:lnTo>
                    <a:pt x="599" y="273"/>
                  </a:lnTo>
                  <a:lnTo>
                    <a:pt x="708" y="218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599" y="164"/>
                  </a:lnTo>
                  <a:lnTo>
                    <a:pt x="381" y="218"/>
                  </a:lnTo>
                  <a:lnTo>
                    <a:pt x="272" y="218"/>
                  </a:lnTo>
                  <a:lnTo>
                    <a:pt x="218" y="16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2712762" y="1597352"/>
              <a:ext cx="45119" cy="105616"/>
            </a:xfrm>
            <a:custGeom>
              <a:avLst/>
              <a:gdLst/>
              <a:ahLst/>
              <a:cxnLst/>
              <a:rect l="l" t="t" r="r" b="b"/>
              <a:pathLst>
                <a:path w="1963" h="4796" extrusionOk="0">
                  <a:moveTo>
                    <a:pt x="600" y="1"/>
                  </a:moveTo>
                  <a:lnTo>
                    <a:pt x="600" y="55"/>
                  </a:lnTo>
                  <a:lnTo>
                    <a:pt x="818" y="927"/>
                  </a:lnTo>
                  <a:lnTo>
                    <a:pt x="1090" y="1799"/>
                  </a:lnTo>
                  <a:lnTo>
                    <a:pt x="1417" y="2725"/>
                  </a:lnTo>
                  <a:lnTo>
                    <a:pt x="1635" y="3597"/>
                  </a:lnTo>
                  <a:lnTo>
                    <a:pt x="1635" y="3597"/>
                  </a:lnTo>
                  <a:lnTo>
                    <a:pt x="1308" y="3542"/>
                  </a:lnTo>
                  <a:lnTo>
                    <a:pt x="1036" y="3542"/>
                  </a:lnTo>
                  <a:lnTo>
                    <a:pt x="1145" y="4033"/>
                  </a:lnTo>
                  <a:lnTo>
                    <a:pt x="1254" y="4523"/>
                  </a:lnTo>
                  <a:lnTo>
                    <a:pt x="981" y="4578"/>
                  </a:lnTo>
                  <a:lnTo>
                    <a:pt x="654" y="4523"/>
                  </a:lnTo>
                  <a:lnTo>
                    <a:pt x="327" y="4469"/>
                  </a:lnTo>
                  <a:lnTo>
                    <a:pt x="55" y="4360"/>
                  </a:lnTo>
                  <a:lnTo>
                    <a:pt x="1" y="4414"/>
                  </a:lnTo>
                  <a:lnTo>
                    <a:pt x="327" y="4632"/>
                  </a:lnTo>
                  <a:lnTo>
                    <a:pt x="654" y="4741"/>
                  </a:lnTo>
                  <a:lnTo>
                    <a:pt x="981" y="4796"/>
                  </a:lnTo>
                  <a:lnTo>
                    <a:pt x="1363" y="4687"/>
                  </a:lnTo>
                  <a:lnTo>
                    <a:pt x="1472" y="4687"/>
                  </a:lnTo>
                  <a:lnTo>
                    <a:pt x="1472" y="4632"/>
                  </a:lnTo>
                  <a:lnTo>
                    <a:pt x="1363" y="4087"/>
                  </a:lnTo>
                  <a:lnTo>
                    <a:pt x="1308" y="3760"/>
                  </a:lnTo>
                  <a:lnTo>
                    <a:pt x="1690" y="3815"/>
                  </a:lnTo>
                  <a:lnTo>
                    <a:pt x="1908" y="3869"/>
                  </a:lnTo>
                  <a:lnTo>
                    <a:pt x="1962" y="3815"/>
                  </a:lnTo>
                  <a:lnTo>
                    <a:pt x="1690" y="2834"/>
                  </a:lnTo>
                  <a:lnTo>
                    <a:pt x="1417" y="1853"/>
                  </a:lnTo>
                  <a:lnTo>
                    <a:pt x="1036" y="927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2526148" y="1467754"/>
              <a:ext cx="260533" cy="199231"/>
            </a:xfrm>
            <a:custGeom>
              <a:avLst/>
              <a:gdLst/>
              <a:ahLst/>
              <a:cxnLst/>
              <a:rect l="l" t="t" r="r" b="b"/>
              <a:pathLst>
                <a:path w="11335" h="9047" extrusionOk="0">
                  <a:moveTo>
                    <a:pt x="6430" y="1"/>
                  </a:moveTo>
                  <a:lnTo>
                    <a:pt x="5994" y="55"/>
                  </a:lnTo>
                  <a:lnTo>
                    <a:pt x="5558" y="110"/>
                  </a:lnTo>
                  <a:lnTo>
                    <a:pt x="5068" y="219"/>
                  </a:lnTo>
                  <a:lnTo>
                    <a:pt x="4687" y="328"/>
                  </a:lnTo>
                  <a:lnTo>
                    <a:pt x="4251" y="491"/>
                  </a:lnTo>
                  <a:lnTo>
                    <a:pt x="3869" y="709"/>
                  </a:lnTo>
                  <a:lnTo>
                    <a:pt x="3106" y="1145"/>
                  </a:lnTo>
                  <a:lnTo>
                    <a:pt x="2452" y="1744"/>
                  </a:lnTo>
                  <a:lnTo>
                    <a:pt x="1853" y="2344"/>
                  </a:lnTo>
                  <a:lnTo>
                    <a:pt x="1581" y="2562"/>
                  </a:lnTo>
                  <a:lnTo>
                    <a:pt x="1254" y="2780"/>
                  </a:lnTo>
                  <a:lnTo>
                    <a:pt x="927" y="3107"/>
                  </a:lnTo>
                  <a:lnTo>
                    <a:pt x="600" y="3488"/>
                  </a:lnTo>
                  <a:lnTo>
                    <a:pt x="327" y="3978"/>
                  </a:lnTo>
                  <a:lnTo>
                    <a:pt x="109" y="4523"/>
                  </a:lnTo>
                  <a:lnTo>
                    <a:pt x="0" y="4850"/>
                  </a:lnTo>
                  <a:lnTo>
                    <a:pt x="0" y="5177"/>
                  </a:lnTo>
                  <a:lnTo>
                    <a:pt x="0" y="5886"/>
                  </a:lnTo>
                  <a:lnTo>
                    <a:pt x="164" y="6594"/>
                  </a:lnTo>
                  <a:lnTo>
                    <a:pt x="436" y="7248"/>
                  </a:lnTo>
                  <a:lnTo>
                    <a:pt x="709" y="7793"/>
                  </a:lnTo>
                  <a:lnTo>
                    <a:pt x="1036" y="8338"/>
                  </a:lnTo>
                  <a:lnTo>
                    <a:pt x="1363" y="8719"/>
                  </a:lnTo>
                  <a:lnTo>
                    <a:pt x="1635" y="8937"/>
                  </a:lnTo>
                  <a:lnTo>
                    <a:pt x="1744" y="9046"/>
                  </a:lnTo>
                  <a:lnTo>
                    <a:pt x="1853" y="9046"/>
                  </a:lnTo>
                  <a:lnTo>
                    <a:pt x="2071" y="8992"/>
                  </a:lnTo>
                  <a:lnTo>
                    <a:pt x="2289" y="8937"/>
                  </a:lnTo>
                  <a:lnTo>
                    <a:pt x="2452" y="8774"/>
                  </a:lnTo>
                  <a:lnTo>
                    <a:pt x="2616" y="8665"/>
                  </a:lnTo>
                  <a:lnTo>
                    <a:pt x="2834" y="8283"/>
                  </a:lnTo>
                  <a:lnTo>
                    <a:pt x="2943" y="7902"/>
                  </a:lnTo>
                  <a:lnTo>
                    <a:pt x="2997" y="7466"/>
                  </a:lnTo>
                  <a:lnTo>
                    <a:pt x="3052" y="7139"/>
                  </a:lnTo>
                  <a:lnTo>
                    <a:pt x="2997" y="6812"/>
                  </a:lnTo>
                  <a:lnTo>
                    <a:pt x="3270" y="6703"/>
                  </a:lnTo>
                  <a:lnTo>
                    <a:pt x="3488" y="6594"/>
                  </a:lnTo>
                  <a:lnTo>
                    <a:pt x="3760" y="6376"/>
                  </a:lnTo>
                  <a:lnTo>
                    <a:pt x="4033" y="5995"/>
                  </a:lnTo>
                  <a:lnTo>
                    <a:pt x="4251" y="5504"/>
                  </a:lnTo>
                  <a:lnTo>
                    <a:pt x="4360" y="5232"/>
                  </a:lnTo>
                  <a:lnTo>
                    <a:pt x="4414" y="4850"/>
                  </a:lnTo>
                  <a:lnTo>
                    <a:pt x="4469" y="4469"/>
                  </a:lnTo>
                  <a:lnTo>
                    <a:pt x="4469" y="4033"/>
                  </a:lnTo>
                  <a:lnTo>
                    <a:pt x="4741" y="4360"/>
                  </a:lnTo>
                  <a:lnTo>
                    <a:pt x="5014" y="4687"/>
                  </a:lnTo>
                  <a:lnTo>
                    <a:pt x="5340" y="4959"/>
                  </a:lnTo>
                  <a:lnTo>
                    <a:pt x="5722" y="5177"/>
                  </a:lnTo>
                  <a:lnTo>
                    <a:pt x="6103" y="5341"/>
                  </a:lnTo>
                  <a:lnTo>
                    <a:pt x="6485" y="5504"/>
                  </a:lnTo>
                  <a:lnTo>
                    <a:pt x="6921" y="5559"/>
                  </a:lnTo>
                  <a:lnTo>
                    <a:pt x="7357" y="5613"/>
                  </a:lnTo>
                  <a:lnTo>
                    <a:pt x="7411" y="5613"/>
                  </a:lnTo>
                  <a:lnTo>
                    <a:pt x="7357" y="5450"/>
                  </a:lnTo>
                  <a:lnTo>
                    <a:pt x="6975" y="5123"/>
                  </a:lnTo>
                  <a:lnTo>
                    <a:pt x="6267" y="4632"/>
                  </a:lnTo>
                  <a:lnTo>
                    <a:pt x="6594" y="4850"/>
                  </a:lnTo>
                  <a:lnTo>
                    <a:pt x="7030" y="5014"/>
                  </a:lnTo>
                  <a:lnTo>
                    <a:pt x="7575" y="5232"/>
                  </a:lnTo>
                  <a:lnTo>
                    <a:pt x="8283" y="5395"/>
                  </a:lnTo>
                  <a:lnTo>
                    <a:pt x="9155" y="5504"/>
                  </a:lnTo>
                  <a:lnTo>
                    <a:pt x="9645" y="5504"/>
                  </a:lnTo>
                  <a:lnTo>
                    <a:pt x="10190" y="5450"/>
                  </a:lnTo>
                  <a:lnTo>
                    <a:pt x="10735" y="5341"/>
                  </a:lnTo>
                  <a:lnTo>
                    <a:pt x="11280" y="5232"/>
                  </a:lnTo>
                  <a:lnTo>
                    <a:pt x="11334" y="5177"/>
                  </a:lnTo>
                  <a:lnTo>
                    <a:pt x="11334" y="5014"/>
                  </a:lnTo>
                  <a:lnTo>
                    <a:pt x="11334" y="4578"/>
                  </a:lnTo>
                  <a:lnTo>
                    <a:pt x="11171" y="3924"/>
                  </a:lnTo>
                  <a:lnTo>
                    <a:pt x="10899" y="3161"/>
                  </a:lnTo>
                  <a:lnTo>
                    <a:pt x="10735" y="2725"/>
                  </a:lnTo>
                  <a:lnTo>
                    <a:pt x="10517" y="2344"/>
                  </a:lnTo>
                  <a:lnTo>
                    <a:pt x="10245" y="1908"/>
                  </a:lnTo>
                  <a:lnTo>
                    <a:pt x="9972" y="1526"/>
                  </a:lnTo>
                  <a:lnTo>
                    <a:pt x="9645" y="1145"/>
                  </a:lnTo>
                  <a:lnTo>
                    <a:pt x="9264" y="872"/>
                  </a:lnTo>
                  <a:lnTo>
                    <a:pt x="8828" y="600"/>
                  </a:lnTo>
                  <a:lnTo>
                    <a:pt x="8392" y="382"/>
                  </a:lnTo>
                  <a:lnTo>
                    <a:pt x="7902" y="219"/>
                  </a:lnTo>
                  <a:lnTo>
                    <a:pt x="7411" y="110"/>
                  </a:lnTo>
                  <a:lnTo>
                    <a:pt x="69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2640130" y="1612944"/>
              <a:ext cx="83918" cy="82824"/>
            </a:xfrm>
            <a:custGeom>
              <a:avLst/>
              <a:gdLst/>
              <a:ahLst/>
              <a:cxnLst/>
              <a:rect l="l" t="t" r="r" b="b"/>
              <a:pathLst>
                <a:path w="3651" h="3761" extrusionOk="0">
                  <a:moveTo>
                    <a:pt x="2016" y="273"/>
                  </a:moveTo>
                  <a:lnTo>
                    <a:pt x="2289" y="328"/>
                  </a:lnTo>
                  <a:lnTo>
                    <a:pt x="2507" y="437"/>
                  </a:lnTo>
                  <a:lnTo>
                    <a:pt x="2725" y="546"/>
                  </a:lnTo>
                  <a:lnTo>
                    <a:pt x="2943" y="709"/>
                  </a:lnTo>
                  <a:lnTo>
                    <a:pt x="3106" y="927"/>
                  </a:lnTo>
                  <a:lnTo>
                    <a:pt x="3269" y="1145"/>
                  </a:lnTo>
                  <a:lnTo>
                    <a:pt x="3324" y="1418"/>
                  </a:lnTo>
                  <a:lnTo>
                    <a:pt x="3433" y="1799"/>
                  </a:lnTo>
                  <a:lnTo>
                    <a:pt x="3433" y="2126"/>
                  </a:lnTo>
                  <a:lnTo>
                    <a:pt x="3324" y="2453"/>
                  </a:lnTo>
                  <a:lnTo>
                    <a:pt x="3215" y="2725"/>
                  </a:lnTo>
                  <a:lnTo>
                    <a:pt x="2997" y="2998"/>
                  </a:lnTo>
                  <a:lnTo>
                    <a:pt x="2779" y="3161"/>
                  </a:lnTo>
                  <a:lnTo>
                    <a:pt x="2561" y="3379"/>
                  </a:lnTo>
                  <a:lnTo>
                    <a:pt x="2234" y="3488"/>
                  </a:lnTo>
                  <a:lnTo>
                    <a:pt x="1907" y="3543"/>
                  </a:lnTo>
                  <a:lnTo>
                    <a:pt x="1635" y="3488"/>
                  </a:lnTo>
                  <a:lnTo>
                    <a:pt x="1308" y="3434"/>
                  </a:lnTo>
                  <a:lnTo>
                    <a:pt x="1035" y="3270"/>
                  </a:lnTo>
                  <a:lnTo>
                    <a:pt x="763" y="3107"/>
                  </a:lnTo>
                  <a:lnTo>
                    <a:pt x="599" y="2889"/>
                  </a:lnTo>
                  <a:lnTo>
                    <a:pt x="436" y="2616"/>
                  </a:lnTo>
                  <a:lnTo>
                    <a:pt x="327" y="2344"/>
                  </a:lnTo>
                  <a:lnTo>
                    <a:pt x="272" y="2017"/>
                  </a:lnTo>
                  <a:lnTo>
                    <a:pt x="272" y="1690"/>
                  </a:lnTo>
                  <a:lnTo>
                    <a:pt x="327" y="1363"/>
                  </a:lnTo>
                  <a:lnTo>
                    <a:pt x="490" y="1091"/>
                  </a:lnTo>
                  <a:lnTo>
                    <a:pt x="654" y="818"/>
                  </a:lnTo>
                  <a:lnTo>
                    <a:pt x="872" y="600"/>
                  </a:lnTo>
                  <a:lnTo>
                    <a:pt x="1144" y="437"/>
                  </a:lnTo>
                  <a:lnTo>
                    <a:pt x="1417" y="328"/>
                  </a:lnTo>
                  <a:lnTo>
                    <a:pt x="1744" y="273"/>
                  </a:lnTo>
                  <a:close/>
                  <a:moveTo>
                    <a:pt x="1744" y="1"/>
                  </a:moveTo>
                  <a:lnTo>
                    <a:pt x="1362" y="110"/>
                  </a:lnTo>
                  <a:lnTo>
                    <a:pt x="1035" y="219"/>
                  </a:lnTo>
                  <a:lnTo>
                    <a:pt x="708" y="382"/>
                  </a:lnTo>
                  <a:lnTo>
                    <a:pt x="490" y="655"/>
                  </a:lnTo>
                  <a:lnTo>
                    <a:pt x="272" y="927"/>
                  </a:lnTo>
                  <a:lnTo>
                    <a:pt x="109" y="1254"/>
                  </a:lnTo>
                  <a:lnTo>
                    <a:pt x="55" y="1636"/>
                  </a:lnTo>
                  <a:lnTo>
                    <a:pt x="0" y="2017"/>
                  </a:lnTo>
                  <a:lnTo>
                    <a:pt x="55" y="2399"/>
                  </a:lnTo>
                  <a:lnTo>
                    <a:pt x="218" y="2725"/>
                  </a:lnTo>
                  <a:lnTo>
                    <a:pt x="381" y="3052"/>
                  </a:lnTo>
                  <a:lnTo>
                    <a:pt x="599" y="3270"/>
                  </a:lnTo>
                  <a:lnTo>
                    <a:pt x="926" y="3488"/>
                  </a:lnTo>
                  <a:lnTo>
                    <a:pt x="1199" y="3652"/>
                  </a:lnTo>
                  <a:lnTo>
                    <a:pt x="1580" y="3761"/>
                  </a:lnTo>
                  <a:lnTo>
                    <a:pt x="1962" y="3761"/>
                  </a:lnTo>
                  <a:lnTo>
                    <a:pt x="2398" y="3652"/>
                  </a:lnTo>
                  <a:lnTo>
                    <a:pt x="2725" y="3543"/>
                  </a:lnTo>
                  <a:lnTo>
                    <a:pt x="3052" y="3325"/>
                  </a:lnTo>
                  <a:lnTo>
                    <a:pt x="3269" y="3052"/>
                  </a:lnTo>
                  <a:lnTo>
                    <a:pt x="3487" y="2725"/>
                  </a:lnTo>
                  <a:lnTo>
                    <a:pt x="3596" y="2399"/>
                  </a:lnTo>
                  <a:lnTo>
                    <a:pt x="3651" y="2072"/>
                  </a:lnTo>
                  <a:lnTo>
                    <a:pt x="3651" y="1690"/>
                  </a:lnTo>
                  <a:lnTo>
                    <a:pt x="3596" y="1309"/>
                  </a:lnTo>
                  <a:lnTo>
                    <a:pt x="3487" y="1036"/>
                  </a:lnTo>
                  <a:lnTo>
                    <a:pt x="3324" y="764"/>
                  </a:lnTo>
                  <a:lnTo>
                    <a:pt x="3106" y="546"/>
                  </a:lnTo>
                  <a:lnTo>
                    <a:pt x="2888" y="328"/>
                  </a:lnTo>
                  <a:lnTo>
                    <a:pt x="2616" y="219"/>
                  </a:lnTo>
                  <a:lnTo>
                    <a:pt x="2343" y="110"/>
                  </a:lnTo>
                  <a:lnTo>
                    <a:pt x="2016" y="5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2744067" y="1597352"/>
              <a:ext cx="62657" cy="81613"/>
            </a:xfrm>
            <a:custGeom>
              <a:avLst/>
              <a:gdLst/>
              <a:ahLst/>
              <a:cxnLst/>
              <a:rect l="l" t="t" r="r" b="b"/>
              <a:pathLst>
                <a:path w="2726" h="3706" extrusionOk="0">
                  <a:moveTo>
                    <a:pt x="1200" y="219"/>
                  </a:moveTo>
                  <a:lnTo>
                    <a:pt x="1418" y="273"/>
                  </a:lnTo>
                  <a:lnTo>
                    <a:pt x="1581" y="328"/>
                  </a:lnTo>
                  <a:lnTo>
                    <a:pt x="1744" y="436"/>
                  </a:lnTo>
                  <a:lnTo>
                    <a:pt x="1908" y="545"/>
                  </a:lnTo>
                  <a:lnTo>
                    <a:pt x="2126" y="818"/>
                  </a:lnTo>
                  <a:lnTo>
                    <a:pt x="2289" y="1036"/>
                  </a:lnTo>
                  <a:lnTo>
                    <a:pt x="2398" y="1363"/>
                  </a:lnTo>
                  <a:lnTo>
                    <a:pt x="2453" y="1635"/>
                  </a:lnTo>
                  <a:lnTo>
                    <a:pt x="2507" y="1962"/>
                  </a:lnTo>
                  <a:lnTo>
                    <a:pt x="2453" y="2289"/>
                  </a:lnTo>
                  <a:lnTo>
                    <a:pt x="2398" y="2562"/>
                  </a:lnTo>
                  <a:lnTo>
                    <a:pt x="2344" y="2834"/>
                  </a:lnTo>
                  <a:lnTo>
                    <a:pt x="2180" y="3052"/>
                  </a:lnTo>
                  <a:lnTo>
                    <a:pt x="2017" y="3216"/>
                  </a:lnTo>
                  <a:lnTo>
                    <a:pt x="1853" y="3379"/>
                  </a:lnTo>
                  <a:lnTo>
                    <a:pt x="1635" y="3433"/>
                  </a:lnTo>
                  <a:lnTo>
                    <a:pt x="1418" y="3433"/>
                  </a:lnTo>
                  <a:lnTo>
                    <a:pt x="1200" y="3379"/>
                  </a:lnTo>
                  <a:lnTo>
                    <a:pt x="982" y="3270"/>
                  </a:lnTo>
                  <a:lnTo>
                    <a:pt x="764" y="3107"/>
                  </a:lnTo>
                  <a:lnTo>
                    <a:pt x="600" y="2889"/>
                  </a:lnTo>
                  <a:lnTo>
                    <a:pt x="437" y="2616"/>
                  </a:lnTo>
                  <a:lnTo>
                    <a:pt x="328" y="2344"/>
                  </a:lnTo>
                  <a:lnTo>
                    <a:pt x="273" y="2017"/>
                  </a:lnTo>
                  <a:lnTo>
                    <a:pt x="219" y="1744"/>
                  </a:lnTo>
                  <a:lnTo>
                    <a:pt x="219" y="1417"/>
                  </a:lnTo>
                  <a:lnTo>
                    <a:pt x="273" y="1145"/>
                  </a:lnTo>
                  <a:lnTo>
                    <a:pt x="382" y="818"/>
                  </a:lnTo>
                  <a:lnTo>
                    <a:pt x="491" y="600"/>
                  </a:lnTo>
                  <a:lnTo>
                    <a:pt x="655" y="436"/>
                  </a:lnTo>
                  <a:lnTo>
                    <a:pt x="873" y="328"/>
                  </a:lnTo>
                  <a:lnTo>
                    <a:pt x="1091" y="219"/>
                  </a:lnTo>
                  <a:close/>
                  <a:moveTo>
                    <a:pt x="982" y="1"/>
                  </a:moveTo>
                  <a:lnTo>
                    <a:pt x="764" y="55"/>
                  </a:lnTo>
                  <a:lnTo>
                    <a:pt x="600" y="164"/>
                  </a:lnTo>
                  <a:lnTo>
                    <a:pt x="437" y="328"/>
                  </a:lnTo>
                  <a:lnTo>
                    <a:pt x="273" y="491"/>
                  </a:lnTo>
                  <a:lnTo>
                    <a:pt x="164" y="709"/>
                  </a:lnTo>
                  <a:lnTo>
                    <a:pt x="55" y="1036"/>
                  </a:lnTo>
                  <a:lnTo>
                    <a:pt x="1" y="1417"/>
                  </a:lnTo>
                  <a:lnTo>
                    <a:pt x="1" y="1744"/>
                  </a:lnTo>
                  <a:lnTo>
                    <a:pt x="1" y="2071"/>
                  </a:lnTo>
                  <a:lnTo>
                    <a:pt x="110" y="2453"/>
                  </a:lnTo>
                  <a:lnTo>
                    <a:pt x="219" y="2725"/>
                  </a:lnTo>
                  <a:lnTo>
                    <a:pt x="382" y="3052"/>
                  </a:lnTo>
                  <a:lnTo>
                    <a:pt x="600" y="3270"/>
                  </a:lnTo>
                  <a:lnTo>
                    <a:pt x="818" y="3433"/>
                  </a:lnTo>
                  <a:lnTo>
                    <a:pt x="1036" y="3597"/>
                  </a:lnTo>
                  <a:lnTo>
                    <a:pt x="1309" y="3706"/>
                  </a:lnTo>
                  <a:lnTo>
                    <a:pt x="1690" y="3706"/>
                  </a:lnTo>
                  <a:lnTo>
                    <a:pt x="1962" y="3597"/>
                  </a:lnTo>
                  <a:lnTo>
                    <a:pt x="2180" y="3433"/>
                  </a:lnTo>
                  <a:lnTo>
                    <a:pt x="2398" y="3216"/>
                  </a:lnTo>
                  <a:lnTo>
                    <a:pt x="2562" y="2998"/>
                  </a:lnTo>
                  <a:lnTo>
                    <a:pt x="2671" y="2671"/>
                  </a:lnTo>
                  <a:lnTo>
                    <a:pt x="2725" y="2344"/>
                  </a:lnTo>
                  <a:lnTo>
                    <a:pt x="2725" y="1962"/>
                  </a:lnTo>
                  <a:lnTo>
                    <a:pt x="2725" y="1581"/>
                  </a:lnTo>
                  <a:lnTo>
                    <a:pt x="2616" y="1254"/>
                  </a:lnTo>
                  <a:lnTo>
                    <a:pt x="2507" y="927"/>
                  </a:lnTo>
                  <a:lnTo>
                    <a:pt x="2344" y="654"/>
                  </a:lnTo>
                  <a:lnTo>
                    <a:pt x="2126" y="382"/>
                  </a:lnTo>
                  <a:lnTo>
                    <a:pt x="1908" y="164"/>
                  </a:lnTo>
                  <a:lnTo>
                    <a:pt x="1635" y="55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2534905" y="1648949"/>
              <a:ext cx="108994" cy="40828"/>
            </a:xfrm>
            <a:custGeom>
              <a:avLst/>
              <a:gdLst/>
              <a:ahLst/>
              <a:cxnLst/>
              <a:rect l="l" t="t" r="r" b="b"/>
              <a:pathLst>
                <a:path w="4742" h="1854" extrusionOk="0">
                  <a:moveTo>
                    <a:pt x="4742" y="1"/>
                  </a:moveTo>
                  <a:lnTo>
                    <a:pt x="2943" y="219"/>
                  </a:lnTo>
                  <a:lnTo>
                    <a:pt x="1636" y="328"/>
                  </a:lnTo>
                  <a:lnTo>
                    <a:pt x="1145" y="437"/>
                  </a:lnTo>
                  <a:lnTo>
                    <a:pt x="818" y="491"/>
                  </a:lnTo>
                  <a:lnTo>
                    <a:pt x="655" y="600"/>
                  </a:lnTo>
                  <a:lnTo>
                    <a:pt x="491" y="764"/>
                  </a:lnTo>
                  <a:lnTo>
                    <a:pt x="219" y="1145"/>
                  </a:lnTo>
                  <a:lnTo>
                    <a:pt x="55" y="1526"/>
                  </a:lnTo>
                  <a:lnTo>
                    <a:pt x="1" y="1744"/>
                  </a:lnTo>
                  <a:lnTo>
                    <a:pt x="219" y="1853"/>
                  </a:lnTo>
                  <a:lnTo>
                    <a:pt x="273" y="1581"/>
                  </a:lnTo>
                  <a:lnTo>
                    <a:pt x="437" y="1199"/>
                  </a:lnTo>
                  <a:lnTo>
                    <a:pt x="655" y="927"/>
                  </a:lnTo>
                  <a:lnTo>
                    <a:pt x="764" y="764"/>
                  </a:lnTo>
                  <a:lnTo>
                    <a:pt x="873" y="709"/>
                  </a:lnTo>
                  <a:lnTo>
                    <a:pt x="1527" y="600"/>
                  </a:lnTo>
                  <a:lnTo>
                    <a:pt x="2616" y="491"/>
                  </a:lnTo>
                  <a:lnTo>
                    <a:pt x="4742" y="273"/>
                  </a:lnTo>
                  <a:lnTo>
                    <a:pt x="4742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2536169" y="1654961"/>
              <a:ext cx="65139" cy="78001"/>
            </a:xfrm>
            <a:custGeom>
              <a:avLst/>
              <a:gdLst/>
              <a:ahLst/>
              <a:cxnLst/>
              <a:rect l="l" t="t" r="r" b="b"/>
              <a:pathLst>
                <a:path w="2834" h="3542" extrusionOk="0">
                  <a:moveTo>
                    <a:pt x="436" y="0"/>
                  </a:moveTo>
                  <a:lnTo>
                    <a:pt x="273" y="55"/>
                  </a:lnTo>
                  <a:lnTo>
                    <a:pt x="164" y="218"/>
                  </a:lnTo>
                  <a:lnTo>
                    <a:pt x="55" y="327"/>
                  </a:lnTo>
                  <a:lnTo>
                    <a:pt x="0" y="545"/>
                  </a:lnTo>
                  <a:lnTo>
                    <a:pt x="0" y="763"/>
                  </a:lnTo>
                  <a:lnTo>
                    <a:pt x="55" y="1308"/>
                  </a:lnTo>
                  <a:lnTo>
                    <a:pt x="218" y="1853"/>
                  </a:lnTo>
                  <a:lnTo>
                    <a:pt x="491" y="2398"/>
                  </a:lnTo>
                  <a:lnTo>
                    <a:pt x="818" y="2888"/>
                  </a:lnTo>
                  <a:lnTo>
                    <a:pt x="1145" y="3215"/>
                  </a:lnTo>
                  <a:lnTo>
                    <a:pt x="1363" y="3379"/>
                  </a:lnTo>
                  <a:lnTo>
                    <a:pt x="1526" y="3433"/>
                  </a:lnTo>
                  <a:lnTo>
                    <a:pt x="1744" y="3488"/>
                  </a:lnTo>
                  <a:lnTo>
                    <a:pt x="1907" y="3542"/>
                  </a:lnTo>
                  <a:lnTo>
                    <a:pt x="2071" y="3488"/>
                  </a:lnTo>
                  <a:lnTo>
                    <a:pt x="2289" y="3433"/>
                  </a:lnTo>
                  <a:lnTo>
                    <a:pt x="2452" y="3379"/>
                  </a:lnTo>
                  <a:lnTo>
                    <a:pt x="2561" y="3215"/>
                  </a:lnTo>
                  <a:lnTo>
                    <a:pt x="2670" y="3106"/>
                  </a:lnTo>
                  <a:lnTo>
                    <a:pt x="2779" y="2888"/>
                  </a:lnTo>
                  <a:lnTo>
                    <a:pt x="2834" y="2834"/>
                  </a:lnTo>
                  <a:lnTo>
                    <a:pt x="2398" y="1308"/>
                  </a:lnTo>
                  <a:lnTo>
                    <a:pt x="2180" y="1035"/>
                  </a:lnTo>
                  <a:lnTo>
                    <a:pt x="1635" y="491"/>
                  </a:lnTo>
                  <a:lnTo>
                    <a:pt x="1254" y="273"/>
                  </a:lnTo>
                  <a:lnTo>
                    <a:pt x="927" y="5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2549937" y="1672953"/>
              <a:ext cx="37603" cy="46818"/>
            </a:xfrm>
            <a:custGeom>
              <a:avLst/>
              <a:gdLst/>
              <a:ahLst/>
              <a:cxnLst/>
              <a:rect l="l" t="t" r="r" b="b"/>
              <a:pathLst>
                <a:path w="1636" h="2126" extrusionOk="0">
                  <a:moveTo>
                    <a:pt x="1" y="0"/>
                  </a:moveTo>
                  <a:lnTo>
                    <a:pt x="437" y="273"/>
                  </a:lnTo>
                  <a:lnTo>
                    <a:pt x="818" y="600"/>
                  </a:lnTo>
                  <a:lnTo>
                    <a:pt x="1145" y="1036"/>
                  </a:lnTo>
                  <a:lnTo>
                    <a:pt x="1363" y="1472"/>
                  </a:lnTo>
                  <a:lnTo>
                    <a:pt x="1199" y="1363"/>
                  </a:lnTo>
                  <a:lnTo>
                    <a:pt x="982" y="1254"/>
                  </a:lnTo>
                  <a:lnTo>
                    <a:pt x="818" y="1254"/>
                  </a:lnTo>
                  <a:lnTo>
                    <a:pt x="600" y="1363"/>
                  </a:lnTo>
                  <a:lnTo>
                    <a:pt x="546" y="1417"/>
                  </a:lnTo>
                  <a:lnTo>
                    <a:pt x="546" y="1417"/>
                  </a:lnTo>
                  <a:lnTo>
                    <a:pt x="709" y="1363"/>
                  </a:lnTo>
                  <a:lnTo>
                    <a:pt x="873" y="1417"/>
                  </a:lnTo>
                  <a:lnTo>
                    <a:pt x="1036" y="1472"/>
                  </a:lnTo>
                  <a:lnTo>
                    <a:pt x="1199" y="1581"/>
                  </a:lnTo>
                  <a:lnTo>
                    <a:pt x="1526" y="2126"/>
                  </a:lnTo>
                  <a:lnTo>
                    <a:pt x="1635" y="2126"/>
                  </a:lnTo>
                  <a:lnTo>
                    <a:pt x="1635" y="2071"/>
                  </a:lnTo>
                  <a:lnTo>
                    <a:pt x="1635" y="1744"/>
                  </a:lnTo>
                  <a:lnTo>
                    <a:pt x="1526" y="1363"/>
                  </a:lnTo>
                  <a:lnTo>
                    <a:pt x="1363" y="1036"/>
                  </a:lnTo>
                  <a:lnTo>
                    <a:pt x="1145" y="709"/>
                  </a:lnTo>
                  <a:lnTo>
                    <a:pt x="927" y="436"/>
                  </a:lnTo>
                  <a:lnTo>
                    <a:pt x="655" y="218"/>
                  </a:lnTo>
                  <a:lnTo>
                    <a:pt x="328" y="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2397134" y="1366960"/>
              <a:ext cx="199163" cy="194408"/>
            </a:xfrm>
            <a:custGeom>
              <a:avLst/>
              <a:gdLst/>
              <a:ahLst/>
              <a:cxnLst/>
              <a:rect l="l" t="t" r="r" b="b"/>
              <a:pathLst>
                <a:path w="8665" h="8828" extrusionOk="0">
                  <a:moveTo>
                    <a:pt x="4033" y="0"/>
                  </a:moveTo>
                  <a:lnTo>
                    <a:pt x="3379" y="109"/>
                  </a:lnTo>
                  <a:lnTo>
                    <a:pt x="2725" y="382"/>
                  </a:lnTo>
                  <a:lnTo>
                    <a:pt x="2126" y="709"/>
                  </a:lnTo>
                  <a:lnTo>
                    <a:pt x="1527" y="1145"/>
                  </a:lnTo>
                  <a:lnTo>
                    <a:pt x="1036" y="1690"/>
                  </a:lnTo>
                  <a:lnTo>
                    <a:pt x="655" y="2289"/>
                  </a:lnTo>
                  <a:lnTo>
                    <a:pt x="328" y="2888"/>
                  </a:lnTo>
                  <a:lnTo>
                    <a:pt x="110" y="3597"/>
                  </a:lnTo>
                  <a:lnTo>
                    <a:pt x="1" y="4251"/>
                  </a:lnTo>
                  <a:lnTo>
                    <a:pt x="55" y="5013"/>
                  </a:lnTo>
                  <a:lnTo>
                    <a:pt x="110" y="5340"/>
                  </a:lnTo>
                  <a:lnTo>
                    <a:pt x="219" y="5722"/>
                  </a:lnTo>
                  <a:lnTo>
                    <a:pt x="328" y="6049"/>
                  </a:lnTo>
                  <a:lnTo>
                    <a:pt x="491" y="6430"/>
                  </a:lnTo>
                  <a:lnTo>
                    <a:pt x="709" y="6757"/>
                  </a:lnTo>
                  <a:lnTo>
                    <a:pt x="927" y="7084"/>
                  </a:lnTo>
                  <a:lnTo>
                    <a:pt x="1309" y="7520"/>
                  </a:lnTo>
                  <a:lnTo>
                    <a:pt x="1745" y="7847"/>
                  </a:lnTo>
                  <a:lnTo>
                    <a:pt x="2126" y="8174"/>
                  </a:lnTo>
                  <a:lnTo>
                    <a:pt x="2562" y="8392"/>
                  </a:lnTo>
                  <a:lnTo>
                    <a:pt x="2998" y="8555"/>
                  </a:lnTo>
                  <a:lnTo>
                    <a:pt x="3434" y="8719"/>
                  </a:lnTo>
                  <a:lnTo>
                    <a:pt x="3924" y="8773"/>
                  </a:lnTo>
                  <a:lnTo>
                    <a:pt x="4360" y="8828"/>
                  </a:lnTo>
                  <a:lnTo>
                    <a:pt x="4796" y="8773"/>
                  </a:lnTo>
                  <a:lnTo>
                    <a:pt x="5232" y="8773"/>
                  </a:lnTo>
                  <a:lnTo>
                    <a:pt x="5668" y="8664"/>
                  </a:lnTo>
                  <a:lnTo>
                    <a:pt x="6104" y="8501"/>
                  </a:lnTo>
                  <a:lnTo>
                    <a:pt x="6485" y="8392"/>
                  </a:lnTo>
                  <a:lnTo>
                    <a:pt x="6867" y="8174"/>
                  </a:lnTo>
                  <a:lnTo>
                    <a:pt x="7248" y="7956"/>
                  </a:lnTo>
                  <a:lnTo>
                    <a:pt x="7575" y="7684"/>
                  </a:lnTo>
                  <a:lnTo>
                    <a:pt x="7739" y="7520"/>
                  </a:lnTo>
                  <a:lnTo>
                    <a:pt x="7902" y="7302"/>
                  </a:lnTo>
                  <a:lnTo>
                    <a:pt x="8065" y="6975"/>
                  </a:lnTo>
                  <a:lnTo>
                    <a:pt x="8229" y="6594"/>
                  </a:lnTo>
                  <a:lnTo>
                    <a:pt x="8392" y="6158"/>
                  </a:lnTo>
                  <a:lnTo>
                    <a:pt x="8501" y="5667"/>
                  </a:lnTo>
                  <a:lnTo>
                    <a:pt x="8610" y="5122"/>
                  </a:lnTo>
                  <a:lnTo>
                    <a:pt x="8665" y="4578"/>
                  </a:lnTo>
                  <a:lnTo>
                    <a:pt x="8665" y="4033"/>
                  </a:lnTo>
                  <a:lnTo>
                    <a:pt x="8556" y="3433"/>
                  </a:lnTo>
                  <a:lnTo>
                    <a:pt x="8392" y="2888"/>
                  </a:lnTo>
                  <a:lnTo>
                    <a:pt x="8174" y="2343"/>
                  </a:lnTo>
                  <a:lnTo>
                    <a:pt x="7847" y="1799"/>
                  </a:lnTo>
                  <a:lnTo>
                    <a:pt x="7412" y="1308"/>
                  </a:lnTo>
                  <a:lnTo>
                    <a:pt x="6867" y="818"/>
                  </a:lnTo>
                  <a:lnTo>
                    <a:pt x="6213" y="436"/>
                  </a:lnTo>
                  <a:lnTo>
                    <a:pt x="5886" y="273"/>
                  </a:lnTo>
                  <a:lnTo>
                    <a:pt x="5504" y="109"/>
                  </a:lnTo>
                  <a:lnTo>
                    <a:pt x="5123" y="55"/>
                  </a:lnTo>
                  <a:lnTo>
                    <a:pt x="47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2688972" y="4378899"/>
              <a:ext cx="544836" cy="6034"/>
            </a:xfrm>
            <a:custGeom>
              <a:avLst/>
              <a:gdLst/>
              <a:ahLst/>
              <a:cxnLst/>
              <a:rect l="l" t="t" r="r" b="b"/>
              <a:pathLst>
                <a:path w="23704" h="274" extrusionOk="0">
                  <a:moveTo>
                    <a:pt x="4741" y="1"/>
                  </a:moveTo>
                  <a:lnTo>
                    <a:pt x="1962" y="55"/>
                  </a:lnTo>
                  <a:lnTo>
                    <a:pt x="0" y="110"/>
                  </a:lnTo>
                  <a:lnTo>
                    <a:pt x="1962" y="164"/>
                  </a:lnTo>
                  <a:lnTo>
                    <a:pt x="4741" y="219"/>
                  </a:lnTo>
                  <a:lnTo>
                    <a:pt x="11770" y="273"/>
                  </a:lnTo>
                  <a:lnTo>
                    <a:pt x="18854" y="219"/>
                  </a:lnTo>
                  <a:lnTo>
                    <a:pt x="23649" y="164"/>
                  </a:lnTo>
                  <a:lnTo>
                    <a:pt x="23704" y="110"/>
                  </a:lnTo>
                  <a:lnTo>
                    <a:pt x="23649" y="55"/>
                  </a:lnTo>
                  <a:lnTo>
                    <a:pt x="1885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2900639" y="4196515"/>
              <a:ext cx="108972" cy="27616"/>
            </a:xfrm>
            <a:custGeom>
              <a:avLst/>
              <a:gdLst/>
              <a:ahLst/>
              <a:cxnLst/>
              <a:rect l="l" t="t" r="r" b="b"/>
              <a:pathLst>
                <a:path w="4741" h="1254" extrusionOk="0">
                  <a:moveTo>
                    <a:pt x="2834" y="0"/>
                  </a:moveTo>
                  <a:lnTo>
                    <a:pt x="2180" y="109"/>
                  </a:lnTo>
                  <a:lnTo>
                    <a:pt x="1580" y="273"/>
                  </a:lnTo>
                  <a:lnTo>
                    <a:pt x="1035" y="491"/>
                  </a:lnTo>
                  <a:lnTo>
                    <a:pt x="491" y="818"/>
                  </a:lnTo>
                  <a:lnTo>
                    <a:pt x="0" y="1199"/>
                  </a:lnTo>
                  <a:lnTo>
                    <a:pt x="0" y="1253"/>
                  </a:lnTo>
                  <a:lnTo>
                    <a:pt x="109" y="1253"/>
                  </a:lnTo>
                  <a:lnTo>
                    <a:pt x="1199" y="927"/>
                  </a:lnTo>
                  <a:lnTo>
                    <a:pt x="2343" y="654"/>
                  </a:lnTo>
                  <a:lnTo>
                    <a:pt x="3488" y="491"/>
                  </a:lnTo>
                  <a:lnTo>
                    <a:pt x="4632" y="327"/>
                  </a:lnTo>
                  <a:lnTo>
                    <a:pt x="4686" y="327"/>
                  </a:lnTo>
                  <a:lnTo>
                    <a:pt x="4741" y="218"/>
                  </a:lnTo>
                  <a:lnTo>
                    <a:pt x="4741" y="164"/>
                  </a:lnTo>
                  <a:lnTo>
                    <a:pt x="4632" y="109"/>
                  </a:lnTo>
                  <a:lnTo>
                    <a:pt x="4032" y="55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2926934" y="4212106"/>
              <a:ext cx="107731" cy="27616"/>
            </a:xfrm>
            <a:custGeom>
              <a:avLst/>
              <a:gdLst/>
              <a:ahLst/>
              <a:cxnLst/>
              <a:rect l="l" t="t" r="r" b="b"/>
              <a:pathLst>
                <a:path w="4687" h="1254" extrusionOk="0">
                  <a:moveTo>
                    <a:pt x="2779" y="1"/>
                  </a:moveTo>
                  <a:lnTo>
                    <a:pt x="2180" y="110"/>
                  </a:lnTo>
                  <a:lnTo>
                    <a:pt x="1581" y="273"/>
                  </a:lnTo>
                  <a:lnTo>
                    <a:pt x="981" y="491"/>
                  </a:lnTo>
                  <a:lnTo>
                    <a:pt x="491" y="763"/>
                  </a:lnTo>
                  <a:lnTo>
                    <a:pt x="0" y="1145"/>
                  </a:lnTo>
                  <a:lnTo>
                    <a:pt x="0" y="1254"/>
                  </a:lnTo>
                  <a:lnTo>
                    <a:pt x="55" y="1254"/>
                  </a:lnTo>
                  <a:lnTo>
                    <a:pt x="1199" y="927"/>
                  </a:lnTo>
                  <a:lnTo>
                    <a:pt x="2289" y="654"/>
                  </a:lnTo>
                  <a:lnTo>
                    <a:pt x="3433" y="436"/>
                  </a:lnTo>
                  <a:lnTo>
                    <a:pt x="4632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687" y="110"/>
                  </a:lnTo>
                  <a:lnTo>
                    <a:pt x="4632" y="110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2951987" y="4226508"/>
              <a:ext cx="108972" cy="28827"/>
            </a:xfrm>
            <a:custGeom>
              <a:avLst/>
              <a:gdLst/>
              <a:ahLst/>
              <a:cxnLst/>
              <a:rect l="l" t="t" r="r" b="b"/>
              <a:pathLst>
                <a:path w="4741" h="1309" extrusionOk="0">
                  <a:moveTo>
                    <a:pt x="3433" y="0"/>
                  </a:moveTo>
                  <a:lnTo>
                    <a:pt x="2834" y="55"/>
                  </a:lnTo>
                  <a:lnTo>
                    <a:pt x="2180" y="109"/>
                  </a:lnTo>
                  <a:lnTo>
                    <a:pt x="1580" y="273"/>
                  </a:lnTo>
                  <a:lnTo>
                    <a:pt x="1036" y="491"/>
                  </a:lnTo>
                  <a:lnTo>
                    <a:pt x="491" y="818"/>
                  </a:lnTo>
                  <a:lnTo>
                    <a:pt x="0" y="1199"/>
                  </a:lnTo>
                  <a:lnTo>
                    <a:pt x="0" y="1254"/>
                  </a:lnTo>
                  <a:lnTo>
                    <a:pt x="109" y="1308"/>
                  </a:lnTo>
                  <a:lnTo>
                    <a:pt x="1199" y="981"/>
                  </a:lnTo>
                  <a:lnTo>
                    <a:pt x="2343" y="709"/>
                  </a:lnTo>
                  <a:lnTo>
                    <a:pt x="3488" y="491"/>
                  </a:lnTo>
                  <a:lnTo>
                    <a:pt x="4632" y="327"/>
                  </a:lnTo>
                  <a:lnTo>
                    <a:pt x="4686" y="327"/>
                  </a:lnTo>
                  <a:lnTo>
                    <a:pt x="4741" y="218"/>
                  </a:lnTo>
                  <a:lnTo>
                    <a:pt x="4686" y="164"/>
                  </a:lnTo>
                  <a:lnTo>
                    <a:pt x="4632" y="164"/>
                  </a:lnTo>
                  <a:lnTo>
                    <a:pt x="4033" y="55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2978282" y="4242100"/>
              <a:ext cx="107731" cy="27638"/>
            </a:xfrm>
            <a:custGeom>
              <a:avLst/>
              <a:gdLst/>
              <a:ahLst/>
              <a:cxnLst/>
              <a:rect l="l" t="t" r="r" b="b"/>
              <a:pathLst>
                <a:path w="4687" h="1255" extrusionOk="0">
                  <a:moveTo>
                    <a:pt x="3379" y="1"/>
                  </a:moveTo>
                  <a:lnTo>
                    <a:pt x="2780" y="55"/>
                  </a:lnTo>
                  <a:lnTo>
                    <a:pt x="2180" y="110"/>
                  </a:lnTo>
                  <a:lnTo>
                    <a:pt x="1581" y="273"/>
                  </a:lnTo>
                  <a:lnTo>
                    <a:pt x="981" y="491"/>
                  </a:lnTo>
                  <a:lnTo>
                    <a:pt x="436" y="818"/>
                  </a:lnTo>
                  <a:lnTo>
                    <a:pt x="1" y="1200"/>
                  </a:lnTo>
                  <a:lnTo>
                    <a:pt x="1" y="1254"/>
                  </a:lnTo>
                  <a:lnTo>
                    <a:pt x="55" y="1254"/>
                  </a:lnTo>
                  <a:lnTo>
                    <a:pt x="1145" y="927"/>
                  </a:lnTo>
                  <a:lnTo>
                    <a:pt x="2289" y="655"/>
                  </a:lnTo>
                  <a:lnTo>
                    <a:pt x="3433" y="491"/>
                  </a:lnTo>
                  <a:lnTo>
                    <a:pt x="4578" y="328"/>
                  </a:lnTo>
                  <a:lnTo>
                    <a:pt x="4687" y="273"/>
                  </a:lnTo>
                  <a:lnTo>
                    <a:pt x="4687" y="219"/>
                  </a:lnTo>
                  <a:lnTo>
                    <a:pt x="4687" y="164"/>
                  </a:lnTo>
                  <a:lnTo>
                    <a:pt x="4632" y="110"/>
                  </a:lnTo>
                  <a:lnTo>
                    <a:pt x="4033" y="55"/>
                  </a:lnTo>
                  <a:lnTo>
                    <a:pt x="337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2963250" y="4107701"/>
              <a:ext cx="115247" cy="98441"/>
            </a:xfrm>
            <a:custGeom>
              <a:avLst/>
              <a:gdLst/>
              <a:ahLst/>
              <a:cxnLst/>
              <a:rect l="l" t="t" r="r" b="b"/>
              <a:pathLst>
                <a:path w="5014" h="4470" extrusionOk="0">
                  <a:moveTo>
                    <a:pt x="3761" y="437"/>
                  </a:moveTo>
                  <a:lnTo>
                    <a:pt x="4087" y="491"/>
                  </a:lnTo>
                  <a:lnTo>
                    <a:pt x="4251" y="546"/>
                  </a:lnTo>
                  <a:lnTo>
                    <a:pt x="4360" y="600"/>
                  </a:lnTo>
                  <a:lnTo>
                    <a:pt x="4414" y="764"/>
                  </a:lnTo>
                  <a:lnTo>
                    <a:pt x="4469" y="927"/>
                  </a:lnTo>
                  <a:lnTo>
                    <a:pt x="4523" y="1200"/>
                  </a:lnTo>
                  <a:lnTo>
                    <a:pt x="4469" y="1472"/>
                  </a:lnTo>
                  <a:lnTo>
                    <a:pt x="4360" y="1799"/>
                  </a:lnTo>
                  <a:lnTo>
                    <a:pt x="4142" y="2126"/>
                  </a:lnTo>
                  <a:lnTo>
                    <a:pt x="3870" y="2398"/>
                  </a:lnTo>
                  <a:lnTo>
                    <a:pt x="3488" y="2616"/>
                  </a:lnTo>
                  <a:lnTo>
                    <a:pt x="2725" y="3052"/>
                  </a:lnTo>
                  <a:lnTo>
                    <a:pt x="2071" y="3325"/>
                  </a:lnTo>
                  <a:lnTo>
                    <a:pt x="1145" y="3706"/>
                  </a:lnTo>
                  <a:lnTo>
                    <a:pt x="219" y="4033"/>
                  </a:lnTo>
                  <a:lnTo>
                    <a:pt x="927" y="2998"/>
                  </a:lnTo>
                  <a:lnTo>
                    <a:pt x="1635" y="1963"/>
                  </a:lnTo>
                  <a:lnTo>
                    <a:pt x="2071" y="1527"/>
                  </a:lnTo>
                  <a:lnTo>
                    <a:pt x="2453" y="1091"/>
                  </a:lnTo>
                  <a:lnTo>
                    <a:pt x="2725" y="873"/>
                  </a:lnTo>
                  <a:lnTo>
                    <a:pt x="2998" y="709"/>
                  </a:lnTo>
                  <a:lnTo>
                    <a:pt x="3379" y="546"/>
                  </a:lnTo>
                  <a:lnTo>
                    <a:pt x="3761" y="437"/>
                  </a:lnTo>
                  <a:close/>
                  <a:moveTo>
                    <a:pt x="3597" y="1"/>
                  </a:moveTo>
                  <a:lnTo>
                    <a:pt x="3270" y="55"/>
                  </a:lnTo>
                  <a:lnTo>
                    <a:pt x="2943" y="219"/>
                  </a:lnTo>
                  <a:lnTo>
                    <a:pt x="2671" y="382"/>
                  </a:lnTo>
                  <a:lnTo>
                    <a:pt x="2398" y="600"/>
                  </a:lnTo>
                  <a:lnTo>
                    <a:pt x="2017" y="927"/>
                  </a:lnTo>
                  <a:lnTo>
                    <a:pt x="1635" y="1363"/>
                  </a:lnTo>
                  <a:lnTo>
                    <a:pt x="1308" y="1799"/>
                  </a:lnTo>
                  <a:lnTo>
                    <a:pt x="982" y="2235"/>
                  </a:lnTo>
                  <a:lnTo>
                    <a:pt x="709" y="2671"/>
                  </a:lnTo>
                  <a:lnTo>
                    <a:pt x="437" y="3161"/>
                  </a:lnTo>
                  <a:lnTo>
                    <a:pt x="219" y="3652"/>
                  </a:lnTo>
                  <a:lnTo>
                    <a:pt x="1" y="4197"/>
                  </a:lnTo>
                  <a:lnTo>
                    <a:pt x="55" y="4251"/>
                  </a:lnTo>
                  <a:lnTo>
                    <a:pt x="110" y="4415"/>
                  </a:lnTo>
                  <a:lnTo>
                    <a:pt x="219" y="4469"/>
                  </a:lnTo>
                  <a:lnTo>
                    <a:pt x="273" y="4469"/>
                  </a:lnTo>
                  <a:lnTo>
                    <a:pt x="2235" y="3761"/>
                  </a:lnTo>
                  <a:lnTo>
                    <a:pt x="3216" y="3325"/>
                  </a:lnTo>
                  <a:lnTo>
                    <a:pt x="3652" y="3052"/>
                  </a:lnTo>
                  <a:lnTo>
                    <a:pt x="4087" y="2725"/>
                  </a:lnTo>
                  <a:lnTo>
                    <a:pt x="4305" y="2562"/>
                  </a:lnTo>
                  <a:lnTo>
                    <a:pt x="4523" y="2289"/>
                  </a:lnTo>
                  <a:lnTo>
                    <a:pt x="4741" y="2017"/>
                  </a:lnTo>
                  <a:lnTo>
                    <a:pt x="4905" y="1745"/>
                  </a:lnTo>
                  <a:lnTo>
                    <a:pt x="4959" y="1418"/>
                  </a:lnTo>
                  <a:lnTo>
                    <a:pt x="5014" y="1145"/>
                  </a:lnTo>
                  <a:lnTo>
                    <a:pt x="4959" y="818"/>
                  </a:lnTo>
                  <a:lnTo>
                    <a:pt x="4796" y="491"/>
                  </a:lnTo>
                  <a:lnTo>
                    <a:pt x="4523" y="219"/>
                  </a:lnTo>
                  <a:lnTo>
                    <a:pt x="4251" y="55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2843016" y="4129304"/>
              <a:ext cx="129038" cy="76837"/>
            </a:xfrm>
            <a:custGeom>
              <a:avLst/>
              <a:gdLst/>
              <a:ahLst/>
              <a:cxnLst/>
              <a:rect l="l" t="t" r="r" b="b"/>
              <a:pathLst>
                <a:path w="5614" h="3489" extrusionOk="0">
                  <a:moveTo>
                    <a:pt x="1472" y="491"/>
                  </a:moveTo>
                  <a:lnTo>
                    <a:pt x="1853" y="546"/>
                  </a:lnTo>
                  <a:lnTo>
                    <a:pt x="2180" y="655"/>
                  </a:lnTo>
                  <a:lnTo>
                    <a:pt x="2453" y="764"/>
                  </a:lnTo>
                  <a:lnTo>
                    <a:pt x="2998" y="1091"/>
                  </a:lnTo>
                  <a:lnTo>
                    <a:pt x="3488" y="1417"/>
                  </a:lnTo>
                  <a:lnTo>
                    <a:pt x="4469" y="2235"/>
                  </a:lnTo>
                  <a:lnTo>
                    <a:pt x="5395" y="3052"/>
                  </a:lnTo>
                  <a:lnTo>
                    <a:pt x="5395" y="3052"/>
                  </a:lnTo>
                  <a:lnTo>
                    <a:pt x="4414" y="2943"/>
                  </a:lnTo>
                  <a:lnTo>
                    <a:pt x="3379" y="2834"/>
                  </a:lnTo>
                  <a:lnTo>
                    <a:pt x="2671" y="2725"/>
                  </a:lnTo>
                  <a:lnTo>
                    <a:pt x="1853" y="2507"/>
                  </a:lnTo>
                  <a:lnTo>
                    <a:pt x="1472" y="2398"/>
                  </a:lnTo>
                  <a:lnTo>
                    <a:pt x="1090" y="2180"/>
                  </a:lnTo>
                  <a:lnTo>
                    <a:pt x="818" y="1962"/>
                  </a:lnTo>
                  <a:lnTo>
                    <a:pt x="600" y="1635"/>
                  </a:lnTo>
                  <a:lnTo>
                    <a:pt x="545" y="1363"/>
                  </a:lnTo>
                  <a:lnTo>
                    <a:pt x="491" y="1145"/>
                  </a:lnTo>
                  <a:lnTo>
                    <a:pt x="491" y="927"/>
                  </a:lnTo>
                  <a:lnTo>
                    <a:pt x="545" y="818"/>
                  </a:lnTo>
                  <a:lnTo>
                    <a:pt x="654" y="655"/>
                  </a:lnTo>
                  <a:lnTo>
                    <a:pt x="763" y="600"/>
                  </a:lnTo>
                  <a:lnTo>
                    <a:pt x="1090" y="491"/>
                  </a:lnTo>
                  <a:close/>
                  <a:moveTo>
                    <a:pt x="1090" y="1"/>
                  </a:moveTo>
                  <a:lnTo>
                    <a:pt x="818" y="110"/>
                  </a:lnTo>
                  <a:lnTo>
                    <a:pt x="491" y="219"/>
                  </a:lnTo>
                  <a:lnTo>
                    <a:pt x="273" y="491"/>
                  </a:lnTo>
                  <a:lnTo>
                    <a:pt x="110" y="764"/>
                  </a:lnTo>
                  <a:lnTo>
                    <a:pt x="1" y="1145"/>
                  </a:lnTo>
                  <a:lnTo>
                    <a:pt x="1" y="1472"/>
                  </a:lnTo>
                  <a:lnTo>
                    <a:pt x="110" y="1744"/>
                  </a:lnTo>
                  <a:lnTo>
                    <a:pt x="273" y="2017"/>
                  </a:lnTo>
                  <a:lnTo>
                    <a:pt x="491" y="2289"/>
                  </a:lnTo>
                  <a:lnTo>
                    <a:pt x="763" y="2453"/>
                  </a:lnTo>
                  <a:lnTo>
                    <a:pt x="1036" y="2671"/>
                  </a:lnTo>
                  <a:lnTo>
                    <a:pt x="1308" y="2780"/>
                  </a:lnTo>
                  <a:lnTo>
                    <a:pt x="1799" y="2998"/>
                  </a:lnTo>
                  <a:lnTo>
                    <a:pt x="2289" y="3107"/>
                  </a:lnTo>
                  <a:lnTo>
                    <a:pt x="3324" y="3270"/>
                  </a:lnTo>
                  <a:lnTo>
                    <a:pt x="5395" y="3488"/>
                  </a:lnTo>
                  <a:lnTo>
                    <a:pt x="5559" y="3379"/>
                  </a:lnTo>
                  <a:lnTo>
                    <a:pt x="5613" y="3270"/>
                  </a:lnTo>
                  <a:lnTo>
                    <a:pt x="5613" y="3216"/>
                  </a:lnTo>
                  <a:lnTo>
                    <a:pt x="5613" y="3161"/>
                  </a:lnTo>
                  <a:lnTo>
                    <a:pt x="5286" y="2671"/>
                  </a:lnTo>
                  <a:lnTo>
                    <a:pt x="4959" y="2289"/>
                  </a:lnTo>
                  <a:lnTo>
                    <a:pt x="4578" y="1853"/>
                  </a:lnTo>
                  <a:lnTo>
                    <a:pt x="4196" y="1472"/>
                  </a:lnTo>
                  <a:lnTo>
                    <a:pt x="3815" y="1145"/>
                  </a:lnTo>
                  <a:lnTo>
                    <a:pt x="3379" y="818"/>
                  </a:lnTo>
                  <a:lnTo>
                    <a:pt x="2889" y="491"/>
                  </a:lnTo>
                  <a:lnTo>
                    <a:pt x="2398" y="273"/>
                  </a:lnTo>
                  <a:lnTo>
                    <a:pt x="2126" y="110"/>
                  </a:lnTo>
                  <a:lnTo>
                    <a:pt x="1799" y="55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2106560" y="4416094"/>
              <a:ext cx="543595" cy="39640"/>
            </a:xfrm>
            <a:custGeom>
              <a:avLst/>
              <a:gdLst/>
              <a:ahLst/>
              <a:cxnLst/>
              <a:rect l="l" t="t" r="r" b="b"/>
              <a:pathLst>
                <a:path w="23650" h="1800" extrusionOk="0">
                  <a:moveTo>
                    <a:pt x="1" y="1"/>
                  </a:moveTo>
                  <a:lnTo>
                    <a:pt x="1963" y="219"/>
                  </a:lnTo>
                  <a:lnTo>
                    <a:pt x="4796" y="491"/>
                  </a:lnTo>
                  <a:lnTo>
                    <a:pt x="11771" y="1036"/>
                  </a:lnTo>
                  <a:lnTo>
                    <a:pt x="18800" y="1527"/>
                  </a:lnTo>
                  <a:lnTo>
                    <a:pt x="23595" y="1799"/>
                  </a:lnTo>
                  <a:lnTo>
                    <a:pt x="23650" y="1799"/>
                  </a:lnTo>
                  <a:lnTo>
                    <a:pt x="23595" y="1745"/>
                  </a:lnTo>
                  <a:lnTo>
                    <a:pt x="18800" y="1309"/>
                  </a:lnTo>
                  <a:lnTo>
                    <a:pt x="11825" y="764"/>
                  </a:lnTo>
                  <a:lnTo>
                    <a:pt x="4796" y="219"/>
                  </a:lnTo>
                  <a:lnTo>
                    <a:pt x="1963" y="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2742826" y="1590151"/>
              <a:ext cx="25077" cy="12024"/>
            </a:xfrm>
            <a:custGeom>
              <a:avLst/>
              <a:gdLst/>
              <a:ahLst/>
              <a:cxnLst/>
              <a:rect l="l" t="t" r="r" b="b"/>
              <a:pathLst>
                <a:path w="1091" h="546" extrusionOk="0">
                  <a:moveTo>
                    <a:pt x="273" y="1"/>
                  </a:moveTo>
                  <a:lnTo>
                    <a:pt x="164" y="110"/>
                  </a:lnTo>
                  <a:lnTo>
                    <a:pt x="55" y="164"/>
                  </a:lnTo>
                  <a:lnTo>
                    <a:pt x="0" y="328"/>
                  </a:lnTo>
                  <a:lnTo>
                    <a:pt x="109" y="437"/>
                  </a:lnTo>
                  <a:lnTo>
                    <a:pt x="273" y="491"/>
                  </a:lnTo>
                  <a:lnTo>
                    <a:pt x="491" y="546"/>
                  </a:lnTo>
                  <a:lnTo>
                    <a:pt x="872" y="546"/>
                  </a:lnTo>
                  <a:lnTo>
                    <a:pt x="1036" y="491"/>
                  </a:lnTo>
                  <a:lnTo>
                    <a:pt x="1036" y="437"/>
                  </a:lnTo>
                  <a:lnTo>
                    <a:pt x="1090" y="328"/>
                  </a:lnTo>
                  <a:lnTo>
                    <a:pt x="1036" y="273"/>
                  </a:lnTo>
                  <a:lnTo>
                    <a:pt x="1036" y="164"/>
                  </a:lnTo>
                  <a:lnTo>
                    <a:pt x="763" y="55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2670171" y="1603364"/>
              <a:ext cx="22571" cy="14403"/>
            </a:xfrm>
            <a:custGeom>
              <a:avLst/>
              <a:gdLst/>
              <a:ahLst/>
              <a:cxnLst/>
              <a:rect l="l" t="t" r="r" b="b"/>
              <a:pathLst>
                <a:path w="982" h="654" extrusionOk="0">
                  <a:moveTo>
                    <a:pt x="437" y="0"/>
                  </a:moveTo>
                  <a:lnTo>
                    <a:pt x="219" y="163"/>
                  </a:lnTo>
                  <a:lnTo>
                    <a:pt x="1" y="327"/>
                  </a:lnTo>
                  <a:lnTo>
                    <a:pt x="1" y="436"/>
                  </a:lnTo>
                  <a:lnTo>
                    <a:pt x="1" y="545"/>
                  </a:lnTo>
                  <a:lnTo>
                    <a:pt x="55" y="599"/>
                  </a:lnTo>
                  <a:lnTo>
                    <a:pt x="110" y="654"/>
                  </a:lnTo>
                  <a:lnTo>
                    <a:pt x="273" y="654"/>
                  </a:lnTo>
                  <a:lnTo>
                    <a:pt x="655" y="545"/>
                  </a:lnTo>
                  <a:lnTo>
                    <a:pt x="818" y="436"/>
                  </a:lnTo>
                  <a:lnTo>
                    <a:pt x="982" y="327"/>
                  </a:lnTo>
                  <a:lnTo>
                    <a:pt x="982" y="163"/>
                  </a:lnTo>
                  <a:lnTo>
                    <a:pt x="927" y="55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2671435" y="1640559"/>
              <a:ext cx="20066" cy="12024"/>
            </a:xfrm>
            <a:custGeom>
              <a:avLst/>
              <a:gdLst/>
              <a:ahLst/>
              <a:cxnLst/>
              <a:rect l="l" t="t" r="r" b="b"/>
              <a:pathLst>
                <a:path w="873" h="546" extrusionOk="0">
                  <a:moveTo>
                    <a:pt x="709" y="0"/>
                  </a:moveTo>
                  <a:lnTo>
                    <a:pt x="545" y="164"/>
                  </a:lnTo>
                  <a:lnTo>
                    <a:pt x="382" y="273"/>
                  </a:lnTo>
                  <a:lnTo>
                    <a:pt x="273" y="273"/>
                  </a:lnTo>
                  <a:lnTo>
                    <a:pt x="218" y="21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55" y="273"/>
                  </a:lnTo>
                  <a:lnTo>
                    <a:pt x="109" y="436"/>
                  </a:lnTo>
                  <a:lnTo>
                    <a:pt x="273" y="545"/>
                  </a:lnTo>
                  <a:lnTo>
                    <a:pt x="600" y="545"/>
                  </a:lnTo>
                  <a:lnTo>
                    <a:pt x="709" y="436"/>
                  </a:lnTo>
                  <a:lnTo>
                    <a:pt x="818" y="273"/>
                  </a:lnTo>
                  <a:lnTo>
                    <a:pt x="872" y="5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5" y="273"/>
                  </a:lnTo>
                  <a:lnTo>
                    <a:pt x="109" y="600"/>
                  </a:lnTo>
                  <a:lnTo>
                    <a:pt x="164" y="764"/>
                  </a:lnTo>
                  <a:lnTo>
                    <a:pt x="273" y="873"/>
                  </a:lnTo>
                  <a:lnTo>
                    <a:pt x="382" y="927"/>
                  </a:lnTo>
                  <a:lnTo>
                    <a:pt x="545" y="982"/>
                  </a:lnTo>
                  <a:lnTo>
                    <a:pt x="545" y="982"/>
                  </a:lnTo>
                  <a:lnTo>
                    <a:pt x="436" y="927"/>
                  </a:lnTo>
                  <a:lnTo>
                    <a:pt x="327" y="818"/>
                  </a:lnTo>
                  <a:lnTo>
                    <a:pt x="164" y="600"/>
                  </a:lnTo>
                  <a:lnTo>
                    <a:pt x="109" y="32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109" y="328"/>
                  </a:lnTo>
                  <a:lnTo>
                    <a:pt x="164" y="600"/>
                  </a:lnTo>
                  <a:lnTo>
                    <a:pt x="327" y="818"/>
                  </a:lnTo>
                  <a:lnTo>
                    <a:pt x="436" y="927"/>
                  </a:lnTo>
                  <a:lnTo>
                    <a:pt x="545" y="9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2750342" y="1636947"/>
              <a:ext cx="12550" cy="21626"/>
            </a:xfrm>
            <a:custGeom>
              <a:avLst/>
              <a:gdLst/>
              <a:ahLst/>
              <a:cxnLst/>
              <a:rect l="l" t="t" r="r" b="b"/>
              <a:pathLst>
                <a:path w="546" h="982" fill="none" extrusionOk="0">
                  <a:moveTo>
                    <a:pt x="545" y="982"/>
                  </a:moveTo>
                  <a:lnTo>
                    <a:pt x="545" y="982"/>
                  </a:lnTo>
                  <a:lnTo>
                    <a:pt x="382" y="927"/>
                  </a:lnTo>
                  <a:lnTo>
                    <a:pt x="273" y="873"/>
                  </a:lnTo>
                  <a:lnTo>
                    <a:pt x="164" y="764"/>
                  </a:lnTo>
                  <a:lnTo>
                    <a:pt x="109" y="600"/>
                  </a:lnTo>
                  <a:lnTo>
                    <a:pt x="55" y="273"/>
                  </a:lnTo>
                  <a:lnTo>
                    <a:pt x="0" y="1"/>
                  </a:lnTo>
                  <a:lnTo>
                    <a:pt x="545" y="9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2750342" y="1626157"/>
              <a:ext cx="20066" cy="27616"/>
            </a:xfrm>
            <a:custGeom>
              <a:avLst/>
              <a:gdLst/>
              <a:ahLst/>
              <a:cxnLst/>
              <a:rect l="l" t="t" r="r" b="b"/>
              <a:pathLst>
                <a:path w="873" h="1254" extrusionOk="0">
                  <a:moveTo>
                    <a:pt x="327" y="0"/>
                  </a:moveTo>
                  <a:lnTo>
                    <a:pt x="164" y="109"/>
                  </a:lnTo>
                  <a:lnTo>
                    <a:pt x="55" y="273"/>
                  </a:lnTo>
                  <a:lnTo>
                    <a:pt x="0" y="491"/>
                  </a:lnTo>
                  <a:lnTo>
                    <a:pt x="55" y="709"/>
                  </a:lnTo>
                  <a:lnTo>
                    <a:pt x="109" y="927"/>
                  </a:lnTo>
                  <a:lnTo>
                    <a:pt x="218" y="1145"/>
                  </a:lnTo>
                  <a:lnTo>
                    <a:pt x="382" y="1254"/>
                  </a:lnTo>
                  <a:lnTo>
                    <a:pt x="545" y="1254"/>
                  </a:lnTo>
                  <a:lnTo>
                    <a:pt x="709" y="1199"/>
                  </a:lnTo>
                  <a:lnTo>
                    <a:pt x="818" y="981"/>
                  </a:lnTo>
                  <a:lnTo>
                    <a:pt x="872" y="763"/>
                  </a:lnTo>
                  <a:lnTo>
                    <a:pt x="872" y="545"/>
                  </a:lnTo>
                  <a:lnTo>
                    <a:pt x="818" y="327"/>
                  </a:lnTo>
                  <a:lnTo>
                    <a:pt x="709" y="164"/>
                  </a:lnTo>
                  <a:lnTo>
                    <a:pt x="545" y="5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2761604" y="1623756"/>
              <a:ext cx="16319" cy="13214"/>
            </a:xfrm>
            <a:custGeom>
              <a:avLst/>
              <a:gdLst/>
              <a:ahLst/>
              <a:cxnLst/>
              <a:rect l="l" t="t" r="r" b="b"/>
              <a:pathLst>
                <a:path w="710" h="600" extrusionOk="0">
                  <a:moveTo>
                    <a:pt x="709" y="0"/>
                  </a:moveTo>
                  <a:lnTo>
                    <a:pt x="600" y="218"/>
                  </a:lnTo>
                  <a:lnTo>
                    <a:pt x="491" y="273"/>
                  </a:lnTo>
                  <a:lnTo>
                    <a:pt x="437" y="327"/>
                  </a:lnTo>
                  <a:lnTo>
                    <a:pt x="273" y="273"/>
                  </a:lnTo>
                  <a:lnTo>
                    <a:pt x="110" y="164"/>
                  </a:lnTo>
                  <a:lnTo>
                    <a:pt x="55" y="164"/>
                  </a:lnTo>
                  <a:lnTo>
                    <a:pt x="1" y="218"/>
                  </a:lnTo>
                  <a:lnTo>
                    <a:pt x="110" y="382"/>
                  </a:lnTo>
                  <a:lnTo>
                    <a:pt x="219" y="545"/>
                  </a:lnTo>
                  <a:lnTo>
                    <a:pt x="328" y="600"/>
                  </a:lnTo>
                  <a:lnTo>
                    <a:pt x="491" y="600"/>
                  </a:lnTo>
                  <a:lnTo>
                    <a:pt x="655" y="491"/>
                  </a:lnTo>
                  <a:lnTo>
                    <a:pt x="709" y="327"/>
                  </a:lnTo>
                  <a:lnTo>
                    <a:pt x="709" y="164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2717772" y="1633358"/>
              <a:ext cx="31329" cy="13213"/>
            </a:xfrm>
            <a:custGeom>
              <a:avLst/>
              <a:gdLst/>
              <a:ahLst/>
              <a:cxnLst/>
              <a:rect l="l" t="t" r="r" b="b"/>
              <a:pathLst>
                <a:path w="1363" h="600" extrusionOk="0">
                  <a:moveTo>
                    <a:pt x="763" y="0"/>
                  </a:moveTo>
                  <a:lnTo>
                    <a:pt x="545" y="55"/>
                  </a:lnTo>
                  <a:lnTo>
                    <a:pt x="218" y="218"/>
                  </a:lnTo>
                  <a:lnTo>
                    <a:pt x="0" y="436"/>
                  </a:lnTo>
                  <a:lnTo>
                    <a:pt x="218" y="600"/>
                  </a:lnTo>
                  <a:lnTo>
                    <a:pt x="273" y="491"/>
                  </a:lnTo>
                  <a:lnTo>
                    <a:pt x="545" y="327"/>
                  </a:lnTo>
                  <a:lnTo>
                    <a:pt x="654" y="273"/>
                  </a:lnTo>
                  <a:lnTo>
                    <a:pt x="818" y="218"/>
                  </a:lnTo>
                  <a:lnTo>
                    <a:pt x="1036" y="273"/>
                  </a:lnTo>
                  <a:lnTo>
                    <a:pt x="1199" y="327"/>
                  </a:lnTo>
                  <a:lnTo>
                    <a:pt x="1363" y="164"/>
                  </a:lnTo>
                  <a:lnTo>
                    <a:pt x="1145" y="5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4" name="Google Shape;4144;p55"/>
          <p:cNvGrpSpPr/>
          <p:nvPr/>
        </p:nvGrpSpPr>
        <p:grpSpPr>
          <a:xfrm>
            <a:off x="7010768" y="1769202"/>
            <a:ext cx="1731983" cy="2880452"/>
            <a:chOff x="6632712" y="1621085"/>
            <a:chExt cx="1789053" cy="2979983"/>
          </a:xfrm>
        </p:grpSpPr>
        <p:sp>
          <p:nvSpPr>
            <p:cNvPr id="4145" name="Google Shape;4145;p55"/>
            <p:cNvSpPr/>
            <p:nvPr/>
          </p:nvSpPr>
          <p:spPr>
            <a:xfrm>
              <a:off x="6632712" y="4333479"/>
              <a:ext cx="1789053" cy="267589"/>
            </a:xfrm>
            <a:custGeom>
              <a:avLst/>
              <a:gdLst/>
              <a:ahLst/>
              <a:cxnLst/>
              <a:rect l="l" t="t" r="r" b="b"/>
              <a:pathLst>
                <a:path w="88567" h="13247" extrusionOk="0">
                  <a:moveTo>
                    <a:pt x="44261" y="1"/>
                  </a:moveTo>
                  <a:lnTo>
                    <a:pt x="39739" y="47"/>
                  </a:lnTo>
                  <a:lnTo>
                    <a:pt x="35354" y="138"/>
                  </a:lnTo>
                  <a:lnTo>
                    <a:pt x="31106" y="321"/>
                  </a:lnTo>
                  <a:lnTo>
                    <a:pt x="27041" y="503"/>
                  </a:lnTo>
                  <a:lnTo>
                    <a:pt x="23159" y="823"/>
                  </a:lnTo>
                  <a:lnTo>
                    <a:pt x="19505" y="1143"/>
                  </a:lnTo>
                  <a:lnTo>
                    <a:pt x="16079" y="1508"/>
                  </a:lnTo>
                  <a:lnTo>
                    <a:pt x="12973" y="1965"/>
                  </a:lnTo>
                  <a:lnTo>
                    <a:pt x="10095" y="2422"/>
                  </a:lnTo>
                  <a:lnTo>
                    <a:pt x="7538" y="2924"/>
                  </a:lnTo>
                  <a:lnTo>
                    <a:pt x="6396" y="3198"/>
                  </a:lnTo>
                  <a:lnTo>
                    <a:pt x="5345" y="3472"/>
                  </a:lnTo>
                  <a:lnTo>
                    <a:pt x="4340" y="3746"/>
                  </a:lnTo>
                  <a:lnTo>
                    <a:pt x="3472" y="4066"/>
                  </a:lnTo>
                  <a:lnTo>
                    <a:pt x="2650" y="4340"/>
                  </a:lnTo>
                  <a:lnTo>
                    <a:pt x="1965" y="4660"/>
                  </a:lnTo>
                  <a:lnTo>
                    <a:pt x="1371" y="4980"/>
                  </a:lnTo>
                  <a:lnTo>
                    <a:pt x="869" y="5299"/>
                  </a:lnTo>
                  <a:lnTo>
                    <a:pt x="503" y="5619"/>
                  </a:lnTo>
                  <a:lnTo>
                    <a:pt x="229" y="5939"/>
                  </a:lnTo>
                  <a:lnTo>
                    <a:pt x="47" y="6304"/>
                  </a:lnTo>
                  <a:lnTo>
                    <a:pt x="1" y="6441"/>
                  </a:lnTo>
                  <a:lnTo>
                    <a:pt x="1" y="6624"/>
                  </a:lnTo>
                  <a:lnTo>
                    <a:pt x="1" y="6807"/>
                  </a:lnTo>
                  <a:lnTo>
                    <a:pt x="47" y="6989"/>
                  </a:lnTo>
                  <a:lnTo>
                    <a:pt x="229" y="7309"/>
                  </a:lnTo>
                  <a:lnTo>
                    <a:pt x="503" y="7629"/>
                  </a:lnTo>
                  <a:lnTo>
                    <a:pt x="869" y="7949"/>
                  </a:lnTo>
                  <a:lnTo>
                    <a:pt x="1371" y="8268"/>
                  </a:lnTo>
                  <a:lnTo>
                    <a:pt x="1965" y="8588"/>
                  </a:lnTo>
                  <a:lnTo>
                    <a:pt x="2650" y="8908"/>
                  </a:lnTo>
                  <a:lnTo>
                    <a:pt x="3472" y="9228"/>
                  </a:lnTo>
                  <a:lnTo>
                    <a:pt x="4340" y="9502"/>
                  </a:lnTo>
                  <a:lnTo>
                    <a:pt x="5345" y="9776"/>
                  </a:lnTo>
                  <a:lnTo>
                    <a:pt x="6396" y="10050"/>
                  </a:lnTo>
                  <a:lnTo>
                    <a:pt x="7538" y="10324"/>
                  </a:lnTo>
                  <a:lnTo>
                    <a:pt x="10095" y="10826"/>
                  </a:lnTo>
                  <a:lnTo>
                    <a:pt x="12973" y="11329"/>
                  </a:lnTo>
                  <a:lnTo>
                    <a:pt x="16079" y="11740"/>
                  </a:lnTo>
                  <a:lnTo>
                    <a:pt x="19505" y="12105"/>
                  </a:lnTo>
                  <a:lnTo>
                    <a:pt x="23159" y="12471"/>
                  </a:lnTo>
                  <a:lnTo>
                    <a:pt x="27041" y="12745"/>
                  </a:lnTo>
                  <a:lnTo>
                    <a:pt x="31106" y="12973"/>
                  </a:lnTo>
                  <a:lnTo>
                    <a:pt x="35354" y="13110"/>
                  </a:lnTo>
                  <a:lnTo>
                    <a:pt x="39739" y="13247"/>
                  </a:lnTo>
                  <a:lnTo>
                    <a:pt x="48783" y="13247"/>
                  </a:lnTo>
                  <a:lnTo>
                    <a:pt x="53214" y="13110"/>
                  </a:lnTo>
                  <a:lnTo>
                    <a:pt x="57416" y="12973"/>
                  </a:lnTo>
                  <a:lnTo>
                    <a:pt x="61481" y="12745"/>
                  </a:lnTo>
                  <a:lnTo>
                    <a:pt x="65364" y="12471"/>
                  </a:lnTo>
                  <a:lnTo>
                    <a:pt x="69018" y="12105"/>
                  </a:lnTo>
                  <a:lnTo>
                    <a:pt x="72443" y="11740"/>
                  </a:lnTo>
                  <a:lnTo>
                    <a:pt x="75595" y="11329"/>
                  </a:lnTo>
                  <a:lnTo>
                    <a:pt x="78427" y="10826"/>
                  </a:lnTo>
                  <a:lnTo>
                    <a:pt x="80985" y="10324"/>
                  </a:lnTo>
                  <a:lnTo>
                    <a:pt x="82127" y="10050"/>
                  </a:lnTo>
                  <a:lnTo>
                    <a:pt x="83223" y="9776"/>
                  </a:lnTo>
                  <a:lnTo>
                    <a:pt x="84182" y="9502"/>
                  </a:lnTo>
                  <a:lnTo>
                    <a:pt x="85050" y="9228"/>
                  </a:lnTo>
                  <a:lnTo>
                    <a:pt x="85872" y="8908"/>
                  </a:lnTo>
                  <a:lnTo>
                    <a:pt x="86557" y="8588"/>
                  </a:lnTo>
                  <a:lnTo>
                    <a:pt x="87151" y="8268"/>
                  </a:lnTo>
                  <a:lnTo>
                    <a:pt x="87653" y="7949"/>
                  </a:lnTo>
                  <a:lnTo>
                    <a:pt x="88019" y="7629"/>
                  </a:lnTo>
                  <a:lnTo>
                    <a:pt x="88339" y="7309"/>
                  </a:lnTo>
                  <a:lnTo>
                    <a:pt x="88476" y="6989"/>
                  </a:lnTo>
                  <a:lnTo>
                    <a:pt x="88521" y="6807"/>
                  </a:lnTo>
                  <a:lnTo>
                    <a:pt x="88567" y="6624"/>
                  </a:lnTo>
                  <a:lnTo>
                    <a:pt x="88521" y="6441"/>
                  </a:lnTo>
                  <a:lnTo>
                    <a:pt x="88476" y="6304"/>
                  </a:lnTo>
                  <a:lnTo>
                    <a:pt x="88339" y="5939"/>
                  </a:lnTo>
                  <a:lnTo>
                    <a:pt x="88019" y="5619"/>
                  </a:lnTo>
                  <a:lnTo>
                    <a:pt x="87653" y="5299"/>
                  </a:lnTo>
                  <a:lnTo>
                    <a:pt x="87151" y="4980"/>
                  </a:lnTo>
                  <a:lnTo>
                    <a:pt x="86557" y="4660"/>
                  </a:lnTo>
                  <a:lnTo>
                    <a:pt x="85872" y="4340"/>
                  </a:lnTo>
                  <a:lnTo>
                    <a:pt x="85050" y="4066"/>
                  </a:lnTo>
                  <a:lnTo>
                    <a:pt x="84182" y="3746"/>
                  </a:lnTo>
                  <a:lnTo>
                    <a:pt x="83223" y="3472"/>
                  </a:lnTo>
                  <a:lnTo>
                    <a:pt x="82127" y="3198"/>
                  </a:lnTo>
                  <a:lnTo>
                    <a:pt x="80985" y="2924"/>
                  </a:lnTo>
                  <a:lnTo>
                    <a:pt x="78427" y="2422"/>
                  </a:lnTo>
                  <a:lnTo>
                    <a:pt x="75595" y="1965"/>
                  </a:lnTo>
                  <a:lnTo>
                    <a:pt x="72443" y="1508"/>
                  </a:lnTo>
                  <a:lnTo>
                    <a:pt x="69018" y="1143"/>
                  </a:lnTo>
                  <a:lnTo>
                    <a:pt x="65364" y="823"/>
                  </a:lnTo>
                  <a:lnTo>
                    <a:pt x="61481" y="503"/>
                  </a:lnTo>
                  <a:lnTo>
                    <a:pt x="57416" y="321"/>
                  </a:lnTo>
                  <a:lnTo>
                    <a:pt x="53214" y="138"/>
                  </a:lnTo>
                  <a:lnTo>
                    <a:pt x="48783" y="47"/>
                  </a:lnTo>
                  <a:lnTo>
                    <a:pt x="44261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5"/>
            <p:cNvSpPr/>
            <p:nvPr/>
          </p:nvSpPr>
          <p:spPr>
            <a:xfrm>
              <a:off x="7530904" y="3896994"/>
              <a:ext cx="426048" cy="31495"/>
            </a:xfrm>
            <a:custGeom>
              <a:avLst/>
              <a:gdLst/>
              <a:ahLst/>
              <a:cxnLst/>
              <a:rect l="l" t="t" r="r" b="b"/>
              <a:pathLst>
                <a:path w="18546" h="1371" extrusionOk="0">
                  <a:moveTo>
                    <a:pt x="1" y="0"/>
                  </a:moveTo>
                  <a:lnTo>
                    <a:pt x="1" y="1371"/>
                  </a:lnTo>
                  <a:lnTo>
                    <a:pt x="18545" y="1371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5"/>
            <p:cNvSpPr/>
            <p:nvPr/>
          </p:nvSpPr>
          <p:spPr>
            <a:xfrm>
              <a:off x="7496284" y="2716529"/>
              <a:ext cx="70319" cy="1623283"/>
            </a:xfrm>
            <a:custGeom>
              <a:avLst/>
              <a:gdLst/>
              <a:ahLst/>
              <a:cxnLst/>
              <a:rect l="l" t="t" r="r" b="b"/>
              <a:pathLst>
                <a:path w="3061" h="70662" extrusionOk="0">
                  <a:moveTo>
                    <a:pt x="1" y="1"/>
                  </a:moveTo>
                  <a:lnTo>
                    <a:pt x="92" y="6441"/>
                  </a:lnTo>
                  <a:lnTo>
                    <a:pt x="686" y="51386"/>
                  </a:lnTo>
                  <a:lnTo>
                    <a:pt x="731" y="52757"/>
                  </a:lnTo>
                  <a:lnTo>
                    <a:pt x="1006" y="70662"/>
                  </a:lnTo>
                  <a:lnTo>
                    <a:pt x="2056" y="70662"/>
                  </a:lnTo>
                  <a:lnTo>
                    <a:pt x="2330" y="52757"/>
                  </a:lnTo>
                  <a:lnTo>
                    <a:pt x="2330" y="51386"/>
                  </a:lnTo>
                  <a:lnTo>
                    <a:pt x="2970" y="6441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5"/>
            <p:cNvSpPr/>
            <p:nvPr/>
          </p:nvSpPr>
          <p:spPr>
            <a:xfrm>
              <a:off x="7496284" y="2716529"/>
              <a:ext cx="70319" cy="1623283"/>
            </a:xfrm>
            <a:custGeom>
              <a:avLst/>
              <a:gdLst/>
              <a:ahLst/>
              <a:cxnLst/>
              <a:rect l="l" t="t" r="r" b="b"/>
              <a:pathLst>
                <a:path w="3061" h="70662" fill="none" extrusionOk="0">
                  <a:moveTo>
                    <a:pt x="3061" y="1"/>
                  </a:moveTo>
                  <a:lnTo>
                    <a:pt x="2970" y="6441"/>
                  </a:lnTo>
                  <a:lnTo>
                    <a:pt x="2330" y="51386"/>
                  </a:lnTo>
                  <a:lnTo>
                    <a:pt x="2330" y="52757"/>
                  </a:lnTo>
                  <a:lnTo>
                    <a:pt x="2056" y="70662"/>
                  </a:lnTo>
                  <a:lnTo>
                    <a:pt x="1006" y="70662"/>
                  </a:lnTo>
                  <a:lnTo>
                    <a:pt x="731" y="52757"/>
                  </a:lnTo>
                  <a:lnTo>
                    <a:pt x="686" y="51386"/>
                  </a:lnTo>
                  <a:lnTo>
                    <a:pt x="92" y="6441"/>
                  </a:lnTo>
                  <a:lnTo>
                    <a:pt x="1" y="1"/>
                  </a:lnTo>
                  <a:lnTo>
                    <a:pt x="3061" y="1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5"/>
            <p:cNvSpPr/>
            <p:nvPr/>
          </p:nvSpPr>
          <p:spPr>
            <a:xfrm>
              <a:off x="7496284" y="2716529"/>
              <a:ext cx="70319" cy="147989"/>
            </a:xfrm>
            <a:custGeom>
              <a:avLst/>
              <a:gdLst/>
              <a:ahLst/>
              <a:cxnLst/>
              <a:rect l="l" t="t" r="r" b="b"/>
              <a:pathLst>
                <a:path w="3061" h="6442" extrusionOk="0">
                  <a:moveTo>
                    <a:pt x="1" y="1"/>
                  </a:moveTo>
                  <a:lnTo>
                    <a:pt x="92" y="6441"/>
                  </a:lnTo>
                  <a:lnTo>
                    <a:pt x="2970" y="6441"/>
                  </a:lnTo>
                  <a:lnTo>
                    <a:pt x="3061" y="1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5"/>
            <p:cNvSpPr/>
            <p:nvPr/>
          </p:nvSpPr>
          <p:spPr>
            <a:xfrm>
              <a:off x="7496284" y="2716529"/>
              <a:ext cx="70319" cy="147989"/>
            </a:xfrm>
            <a:custGeom>
              <a:avLst/>
              <a:gdLst/>
              <a:ahLst/>
              <a:cxnLst/>
              <a:rect l="l" t="t" r="r" b="b"/>
              <a:pathLst>
                <a:path w="3061" h="6442" fill="none" extrusionOk="0">
                  <a:moveTo>
                    <a:pt x="1" y="1"/>
                  </a:moveTo>
                  <a:lnTo>
                    <a:pt x="3061" y="1"/>
                  </a:lnTo>
                  <a:lnTo>
                    <a:pt x="2970" y="6441"/>
                  </a:lnTo>
                  <a:lnTo>
                    <a:pt x="92" y="6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5"/>
            <p:cNvSpPr/>
            <p:nvPr/>
          </p:nvSpPr>
          <p:spPr>
            <a:xfrm>
              <a:off x="7921252" y="2716529"/>
              <a:ext cx="71376" cy="1623283"/>
            </a:xfrm>
            <a:custGeom>
              <a:avLst/>
              <a:gdLst/>
              <a:ahLst/>
              <a:cxnLst/>
              <a:rect l="l" t="t" r="r" b="b"/>
              <a:pathLst>
                <a:path w="3107" h="70662" extrusionOk="0">
                  <a:moveTo>
                    <a:pt x="0" y="1"/>
                  </a:moveTo>
                  <a:lnTo>
                    <a:pt x="92" y="6441"/>
                  </a:lnTo>
                  <a:lnTo>
                    <a:pt x="731" y="51386"/>
                  </a:lnTo>
                  <a:lnTo>
                    <a:pt x="731" y="52757"/>
                  </a:lnTo>
                  <a:lnTo>
                    <a:pt x="1005" y="70662"/>
                  </a:lnTo>
                  <a:lnTo>
                    <a:pt x="2056" y="70662"/>
                  </a:lnTo>
                  <a:lnTo>
                    <a:pt x="2969" y="6441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5"/>
            <p:cNvSpPr/>
            <p:nvPr/>
          </p:nvSpPr>
          <p:spPr>
            <a:xfrm>
              <a:off x="7921252" y="2716529"/>
              <a:ext cx="71376" cy="147989"/>
            </a:xfrm>
            <a:custGeom>
              <a:avLst/>
              <a:gdLst/>
              <a:ahLst/>
              <a:cxnLst/>
              <a:rect l="l" t="t" r="r" b="b"/>
              <a:pathLst>
                <a:path w="3107" h="6442" extrusionOk="0">
                  <a:moveTo>
                    <a:pt x="0" y="1"/>
                  </a:moveTo>
                  <a:lnTo>
                    <a:pt x="92" y="6441"/>
                  </a:lnTo>
                  <a:lnTo>
                    <a:pt x="2969" y="6441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5"/>
            <p:cNvSpPr/>
            <p:nvPr/>
          </p:nvSpPr>
          <p:spPr>
            <a:xfrm>
              <a:off x="7318959" y="3896994"/>
              <a:ext cx="417640" cy="31495"/>
            </a:xfrm>
            <a:custGeom>
              <a:avLst/>
              <a:gdLst/>
              <a:ahLst/>
              <a:cxnLst/>
              <a:rect l="l" t="t" r="r" b="b"/>
              <a:pathLst>
                <a:path w="18180" h="1371" extrusionOk="0">
                  <a:moveTo>
                    <a:pt x="0" y="0"/>
                  </a:moveTo>
                  <a:lnTo>
                    <a:pt x="0" y="1371"/>
                  </a:lnTo>
                  <a:lnTo>
                    <a:pt x="18179" y="1371"/>
                  </a:lnTo>
                  <a:lnTo>
                    <a:pt x="1817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5"/>
            <p:cNvSpPr/>
            <p:nvPr/>
          </p:nvSpPr>
          <p:spPr>
            <a:xfrm>
              <a:off x="7283283" y="2716529"/>
              <a:ext cx="71376" cy="1623283"/>
            </a:xfrm>
            <a:custGeom>
              <a:avLst/>
              <a:gdLst/>
              <a:ahLst/>
              <a:cxnLst/>
              <a:rect l="l" t="t" r="r" b="b"/>
              <a:pathLst>
                <a:path w="3107" h="70662" extrusionOk="0">
                  <a:moveTo>
                    <a:pt x="0" y="1"/>
                  </a:moveTo>
                  <a:lnTo>
                    <a:pt x="92" y="6441"/>
                  </a:lnTo>
                  <a:lnTo>
                    <a:pt x="1005" y="70662"/>
                  </a:lnTo>
                  <a:lnTo>
                    <a:pt x="2056" y="70662"/>
                  </a:lnTo>
                  <a:lnTo>
                    <a:pt x="2330" y="52757"/>
                  </a:lnTo>
                  <a:lnTo>
                    <a:pt x="2376" y="51386"/>
                  </a:lnTo>
                  <a:lnTo>
                    <a:pt x="2969" y="6441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5" name="Google Shape;4155;p55"/>
            <p:cNvSpPr/>
            <p:nvPr/>
          </p:nvSpPr>
          <p:spPr>
            <a:xfrm>
              <a:off x="7283283" y="2716529"/>
              <a:ext cx="71376" cy="1623283"/>
            </a:xfrm>
            <a:custGeom>
              <a:avLst/>
              <a:gdLst/>
              <a:ahLst/>
              <a:cxnLst/>
              <a:rect l="l" t="t" r="r" b="b"/>
              <a:pathLst>
                <a:path w="3107" h="70662" fill="none" extrusionOk="0">
                  <a:moveTo>
                    <a:pt x="3106" y="1"/>
                  </a:moveTo>
                  <a:lnTo>
                    <a:pt x="2969" y="6441"/>
                  </a:lnTo>
                  <a:lnTo>
                    <a:pt x="2376" y="51386"/>
                  </a:lnTo>
                  <a:lnTo>
                    <a:pt x="2330" y="52757"/>
                  </a:lnTo>
                  <a:lnTo>
                    <a:pt x="2056" y="70662"/>
                  </a:lnTo>
                  <a:lnTo>
                    <a:pt x="1005" y="70662"/>
                  </a:lnTo>
                  <a:lnTo>
                    <a:pt x="92" y="6441"/>
                  </a:lnTo>
                  <a:lnTo>
                    <a:pt x="0" y="1"/>
                  </a:lnTo>
                  <a:lnTo>
                    <a:pt x="3106" y="1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6" name="Google Shape;4156;p55"/>
            <p:cNvSpPr/>
            <p:nvPr/>
          </p:nvSpPr>
          <p:spPr>
            <a:xfrm>
              <a:off x="7283283" y="2716529"/>
              <a:ext cx="71376" cy="147989"/>
            </a:xfrm>
            <a:custGeom>
              <a:avLst/>
              <a:gdLst/>
              <a:ahLst/>
              <a:cxnLst/>
              <a:rect l="l" t="t" r="r" b="b"/>
              <a:pathLst>
                <a:path w="3107" h="6442" extrusionOk="0">
                  <a:moveTo>
                    <a:pt x="0" y="1"/>
                  </a:moveTo>
                  <a:lnTo>
                    <a:pt x="92" y="6441"/>
                  </a:lnTo>
                  <a:lnTo>
                    <a:pt x="2969" y="6441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5"/>
            <p:cNvSpPr/>
            <p:nvPr/>
          </p:nvSpPr>
          <p:spPr>
            <a:xfrm>
              <a:off x="7283283" y="2716529"/>
              <a:ext cx="71376" cy="147989"/>
            </a:xfrm>
            <a:custGeom>
              <a:avLst/>
              <a:gdLst/>
              <a:ahLst/>
              <a:cxnLst/>
              <a:rect l="l" t="t" r="r" b="b"/>
              <a:pathLst>
                <a:path w="3107" h="6442" fill="none" extrusionOk="0">
                  <a:moveTo>
                    <a:pt x="0" y="1"/>
                  </a:moveTo>
                  <a:lnTo>
                    <a:pt x="3106" y="1"/>
                  </a:lnTo>
                  <a:lnTo>
                    <a:pt x="2969" y="6441"/>
                  </a:lnTo>
                  <a:lnTo>
                    <a:pt x="92" y="64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5"/>
            <p:cNvSpPr/>
            <p:nvPr/>
          </p:nvSpPr>
          <p:spPr>
            <a:xfrm>
              <a:off x="7700900" y="2716529"/>
              <a:ext cx="71376" cy="1623283"/>
            </a:xfrm>
            <a:custGeom>
              <a:avLst/>
              <a:gdLst/>
              <a:ahLst/>
              <a:cxnLst/>
              <a:rect l="l" t="t" r="r" b="b"/>
              <a:pathLst>
                <a:path w="3107" h="70662" extrusionOk="0">
                  <a:moveTo>
                    <a:pt x="0" y="1"/>
                  </a:moveTo>
                  <a:lnTo>
                    <a:pt x="92" y="6441"/>
                  </a:lnTo>
                  <a:lnTo>
                    <a:pt x="731" y="51386"/>
                  </a:lnTo>
                  <a:lnTo>
                    <a:pt x="731" y="52757"/>
                  </a:lnTo>
                  <a:lnTo>
                    <a:pt x="1005" y="70662"/>
                  </a:lnTo>
                  <a:lnTo>
                    <a:pt x="2056" y="70662"/>
                  </a:lnTo>
                  <a:lnTo>
                    <a:pt x="2330" y="52757"/>
                  </a:lnTo>
                  <a:lnTo>
                    <a:pt x="2376" y="51386"/>
                  </a:lnTo>
                  <a:lnTo>
                    <a:pt x="3015" y="6441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5"/>
            <p:cNvSpPr/>
            <p:nvPr/>
          </p:nvSpPr>
          <p:spPr>
            <a:xfrm>
              <a:off x="7700900" y="2716529"/>
              <a:ext cx="71376" cy="1623283"/>
            </a:xfrm>
            <a:custGeom>
              <a:avLst/>
              <a:gdLst/>
              <a:ahLst/>
              <a:cxnLst/>
              <a:rect l="l" t="t" r="r" b="b"/>
              <a:pathLst>
                <a:path w="3107" h="70662" fill="none" extrusionOk="0">
                  <a:moveTo>
                    <a:pt x="3106" y="1"/>
                  </a:moveTo>
                  <a:lnTo>
                    <a:pt x="3015" y="6441"/>
                  </a:lnTo>
                  <a:lnTo>
                    <a:pt x="2376" y="51386"/>
                  </a:lnTo>
                  <a:lnTo>
                    <a:pt x="2330" y="52757"/>
                  </a:lnTo>
                  <a:lnTo>
                    <a:pt x="2056" y="70662"/>
                  </a:lnTo>
                  <a:lnTo>
                    <a:pt x="1005" y="70662"/>
                  </a:lnTo>
                  <a:lnTo>
                    <a:pt x="731" y="52757"/>
                  </a:lnTo>
                  <a:lnTo>
                    <a:pt x="731" y="51386"/>
                  </a:lnTo>
                  <a:lnTo>
                    <a:pt x="92" y="6441"/>
                  </a:lnTo>
                  <a:lnTo>
                    <a:pt x="0" y="1"/>
                  </a:lnTo>
                  <a:lnTo>
                    <a:pt x="31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5"/>
            <p:cNvSpPr/>
            <p:nvPr/>
          </p:nvSpPr>
          <p:spPr>
            <a:xfrm>
              <a:off x="7700900" y="2716529"/>
              <a:ext cx="71376" cy="147989"/>
            </a:xfrm>
            <a:custGeom>
              <a:avLst/>
              <a:gdLst/>
              <a:ahLst/>
              <a:cxnLst/>
              <a:rect l="l" t="t" r="r" b="b"/>
              <a:pathLst>
                <a:path w="3107" h="6442" extrusionOk="0">
                  <a:moveTo>
                    <a:pt x="0" y="1"/>
                  </a:moveTo>
                  <a:lnTo>
                    <a:pt x="92" y="6441"/>
                  </a:lnTo>
                  <a:lnTo>
                    <a:pt x="3015" y="6441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5"/>
            <p:cNvSpPr/>
            <p:nvPr/>
          </p:nvSpPr>
          <p:spPr>
            <a:xfrm>
              <a:off x="7700900" y="2716529"/>
              <a:ext cx="71376" cy="147989"/>
            </a:xfrm>
            <a:custGeom>
              <a:avLst/>
              <a:gdLst/>
              <a:ahLst/>
              <a:cxnLst/>
              <a:rect l="l" t="t" r="r" b="b"/>
              <a:pathLst>
                <a:path w="3107" h="6442" fill="none" extrusionOk="0">
                  <a:moveTo>
                    <a:pt x="0" y="1"/>
                  </a:moveTo>
                  <a:lnTo>
                    <a:pt x="3106" y="1"/>
                  </a:lnTo>
                  <a:lnTo>
                    <a:pt x="3015" y="6441"/>
                  </a:lnTo>
                  <a:lnTo>
                    <a:pt x="92" y="64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5"/>
            <p:cNvSpPr/>
            <p:nvPr/>
          </p:nvSpPr>
          <p:spPr>
            <a:xfrm>
              <a:off x="7254958" y="2647290"/>
              <a:ext cx="774403" cy="80817"/>
            </a:xfrm>
            <a:custGeom>
              <a:avLst/>
              <a:gdLst/>
              <a:ahLst/>
              <a:cxnLst/>
              <a:rect l="l" t="t" r="r" b="b"/>
              <a:pathLst>
                <a:path w="33710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33709" y="3517"/>
                  </a:lnTo>
                  <a:lnTo>
                    <a:pt x="33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7254958" y="2647290"/>
              <a:ext cx="774403" cy="80817"/>
            </a:xfrm>
            <a:custGeom>
              <a:avLst/>
              <a:gdLst/>
              <a:ahLst/>
              <a:cxnLst/>
              <a:rect l="l" t="t" r="r" b="b"/>
              <a:pathLst>
                <a:path w="33710" h="3518" fill="none" extrusionOk="0">
                  <a:moveTo>
                    <a:pt x="0" y="0"/>
                  </a:moveTo>
                  <a:lnTo>
                    <a:pt x="33709" y="0"/>
                  </a:lnTo>
                  <a:lnTo>
                    <a:pt x="33709" y="3517"/>
                  </a:lnTo>
                  <a:lnTo>
                    <a:pt x="0" y="35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7254958" y="2647290"/>
              <a:ext cx="612791" cy="80817"/>
            </a:xfrm>
            <a:custGeom>
              <a:avLst/>
              <a:gdLst/>
              <a:ahLst/>
              <a:cxnLst/>
              <a:rect l="l" t="t" r="r" b="b"/>
              <a:pathLst>
                <a:path w="26675" h="3518" extrusionOk="0">
                  <a:moveTo>
                    <a:pt x="0" y="0"/>
                  </a:moveTo>
                  <a:lnTo>
                    <a:pt x="0" y="3517"/>
                  </a:lnTo>
                  <a:lnTo>
                    <a:pt x="26675" y="3517"/>
                  </a:lnTo>
                  <a:lnTo>
                    <a:pt x="26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7254958" y="2647290"/>
              <a:ext cx="612791" cy="80817"/>
            </a:xfrm>
            <a:custGeom>
              <a:avLst/>
              <a:gdLst/>
              <a:ahLst/>
              <a:cxnLst/>
              <a:rect l="l" t="t" r="r" b="b"/>
              <a:pathLst>
                <a:path w="26675" h="3518" fill="none" extrusionOk="0">
                  <a:moveTo>
                    <a:pt x="26675" y="0"/>
                  </a:moveTo>
                  <a:lnTo>
                    <a:pt x="0" y="0"/>
                  </a:lnTo>
                  <a:lnTo>
                    <a:pt x="0" y="3517"/>
                  </a:lnTo>
                  <a:lnTo>
                    <a:pt x="26675" y="3517"/>
                  </a:lnTo>
                  <a:lnTo>
                    <a:pt x="266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55"/>
            <p:cNvSpPr/>
            <p:nvPr/>
          </p:nvSpPr>
          <p:spPr>
            <a:xfrm>
              <a:off x="7534051" y="2083820"/>
              <a:ext cx="547756" cy="563492"/>
            </a:xfrm>
            <a:custGeom>
              <a:avLst/>
              <a:gdLst/>
              <a:ahLst/>
              <a:cxnLst/>
              <a:rect l="l" t="t" r="r" b="b"/>
              <a:pathLst>
                <a:path w="23844" h="24529" extrusionOk="0">
                  <a:moveTo>
                    <a:pt x="1" y="0"/>
                  </a:moveTo>
                  <a:lnTo>
                    <a:pt x="1874" y="21559"/>
                  </a:lnTo>
                  <a:lnTo>
                    <a:pt x="2056" y="24528"/>
                  </a:lnTo>
                  <a:lnTo>
                    <a:pt x="21560" y="24528"/>
                  </a:lnTo>
                  <a:lnTo>
                    <a:pt x="23844" y="229"/>
                  </a:lnTo>
                  <a:lnTo>
                    <a:pt x="20966" y="2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55"/>
            <p:cNvSpPr/>
            <p:nvPr/>
          </p:nvSpPr>
          <p:spPr>
            <a:xfrm>
              <a:off x="7534051" y="2083820"/>
              <a:ext cx="547756" cy="563492"/>
            </a:xfrm>
            <a:custGeom>
              <a:avLst/>
              <a:gdLst/>
              <a:ahLst/>
              <a:cxnLst/>
              <a:rect l="l" t="t" r="r" b="b"/>
              <a:pathLst>
                <a:path w="23844" h="24529" fill="none" extrusionOk="0">
                  <a:moveTo>
                    <a:pt x="23844" y="229"/>
                  </a:moveTo>
                  <a:lnTo>
                    <a:pt x="21560" y="24528"/>
                  </a:lnTo>
                  <a:lnTo>
                    <a:pt x="2056" y="24528"/>
                  </a:lnTo>
                  <a:lnTo>
                    <a:pt x="1874" y="21559"/>
                  </a:lnTo>
                  <a:lnTo>
                    <a:pt x="1" y="0"/>
                  </a:lnTo>
                  <a:lnTo>
                    <a:pt x="20966" y="229"/>
                  </a:lnTo>
                  <a:lnTo>
                    <a:pt x="23844" y="2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7534051" y="2083820"/>
              <a:ext cx="481664" cy="563492"/>
            </a:xfrm>
            <a:custGeom>
              <a:avLst/>
              <a:gdLst/>
              <a:ahLst/>
              <a:cxnLst/>
              <a:rect l="l" t="t" r="r" b="b"/>
              <a:pathLst>
                <a:path w="20967" h="24529" extrusionOk="0">
                  <a:moveTo>
                    <a:pt x="1" y="0"/>
                  </a:moveTo>
                  <a:lnTo>
                    <a:pt x="1874" y="21559"/>
                  </a:lnTo>
                  <a:lnTo>
                    <a:pt x="2056" y="24528"/>
                  </a:lnTo>
                  <a:lnTo>
                    <a:pt x="19368" y="24528"/>
                  </a:lnTo>
                  <a:lnTo>
                    <a:pt x="20966" y="2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7534051" y="2083820"/>
              <a:ext cx="481664" cy="563492"/>
            </a:xfrm>
            <a:custGeom>
              <a:avLst/>
              <a:gdLst/>
              <a:ahLst/>
              <a:cxnLst/>
              <a:rect l="l" t="t" r="r" b="b"/>
              <a:pathLst>
                <a:path w="20967" h="24529" fill="none" extrusionOk="0">
                  <a:moveTo>
                    <a:pt x="1" y="0"/>
                  </a:moveTo>
                  <a:lnTo>
                    <a:pt x="1874" y="21559"/>
                  </a:lnTo>
                  <a:lnTo>
                    <a:pt x="2056" y="24528"/>
                  </a:lnTo>
                  <a:lnTo>
                    <a:pt x="19368" y="24528"/>
                  </a:lnTo>
                  <a:lnTo>
                    <a:pt x="20966" y="22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7139521" y="3277908"/>
              <a:ext cx="544609" cy="743964"/>
            </a:xfrm>
            <a:custGeom>
              <a:avLst/>
              <a:gdLst/>
              <a:ahLst/>
              <a:cxnLst/>
              <a:rect l="l" t="t" r="r" b="b"/>
              <a:pathLst>
                <a:path w="23707" h="32385" extrusionOk="0">
                  <a:moveTo>
                    <a:pt x="13658" y="1"/>
                  </a:moveTo>
                  <a:lnTo>
                    <a:pt x="1" y="7263"/>
                  </a:lnTo>
                  <a:lnTo>
                    <a:pt x="6121" y="17997"/>
                  </a:lnTo>
                  <a:lnTo>
                    <a:pt x="7492" y="20372"/>
                  </a:lnTo>
                  <a:lnTo>
                    <a:pt x="4431" y="24346"/>
                  </a:lnTo>
                  <a:lnTo>
                    <a:pt x="2285" y="27269"/>
                  </a:lnTo>
                  <a:lnTo>
                    <a:pt x="1462" y="28411"/>
                  </a:lnTo>
                  <a:lnTo>
                    <a:pt x="1234" y="28822"/>
                  </a:lnTo>
                  <a:lnTo>
                    <a:pt x="1097" y="29096"/>
                  </a:lnTo>
                  <a:lnTo>
                    <a:pt x="1006" y="29279"/>
                  </a:lnTo>
                  <a:lnTo>
                    <a:pt x="960" y="29553"/>
                  </a:lnTo>
                  <a:lnTo>
                    <a:pt x="914" y="30055"/>
                  </a:lnTo>
                  <a:lnTo>
                    <a:pt x="914" y="30649"/>
                  </a:lnTo>
                  <a:lnTo>
                    <a:pt x="1006" y="31197"/>
                  </a:lnTo>
                  <a:lnTo>
                    <a:pt x="1143" y="31700"/>
                  </a:lnTo>
                  <a:lnTo>
                    <a:pt x="1371" y="32065"/>
                  </a:lnTo>
                  <a:lnTo>
                    <a:pt x="1462" y="32202"/>
                  </a:lnTo>
                  <a:lnTo>
                    <a:pt x="1599" y="32339"/>
                  </a:lnTo>
                  <a:lnTo>
                    <a:pt x="1736" y="32385"/>
                  </a:lnTo>
                  <a:lnTo>
                    <a:pt x="1919" y="32385"/>
                  </a:lnTo>
                  <a:lnTo>
                    <a:pt x="2285" y="32248"/>
                  </a:lnTo>
                  <a:lnTo>
                    <a:pt x="3061" y="31882"/>
                  </a:lnTo>
                  <a:lnTo>
                    <a:pt x="5573" y="30603"/>
                  </a:lnTo>
                  <a:lnTo>
                    <a:pt x="9045" y="28776"/>
                  </a:lnTo>
                  <a:lnTo>
                    <a:pt x="12927" y="26675"/>
                  </a:lnTo>
                  <a:lnTo>
                    <a:pt x="16764" y="24574"/>
                  </a:lnTo>
                  <a:lnTo>
                    <a:pt x="20190" y="22656"/>
                  </a:lnTo>
                  <a:lnTo>
                    <a:pt x="21560" y="21834"/>
                  </a:lnTo>
                  <a:lnTo>
                    <a:pt x="22610" y="21194"/>
                  </a:lnTo>
                  <a:lnTo>
                    <a:pt x="23341" y="20692"/>
                  </a:lnTo>
                  <a:lnTo>
                    <a:pt x="23570" y="20555"/>
                  </a:lnTo>
                  <a:lnTo>
                    <a:pt x="23661" y="20418"/>
                  </a:lnTo>
                  <a:lnTo>
                    <a:pt x="23707" y="20326"/>
                  </a:lnTo>
                  <a:lnTo>
                    <a:pt x="23661" y="20189"/>
                  </a:lnTo>
                  <a:lnTo>
                    <a:pt x="23524" y="19687"/>
                  </a:lnTo>
                  <a:lnTo>
                    <a:pt x="23296" y="19002"/>
                  </a:lnTo>
                  <a:lnTo>
                    <a:pt x="22930" y="18134"/>
                  </a:lnTo>
                  <a:lnTo>
                    <a:pt x="21925" y="15942"/>
                  </a:lnTo>
                  <a:lnTo>
                    <a:pt x="20646" y="13338"/>
                  </a:lnTo>
                  <a:lnTo>
                    <a:pt x="19413" y="10917"/>
                  </a:lnTo>
                  <a:lnTo>
                    <a:pt x="17358" y="6989"/>
                  </a:lnTo>
                  <a:lnTo>
                    <a:pt x="15531" y="3472"/>
                  </a:lnTo>
                  <a:lnTo>
                    <a:pt x="1365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7160518" y="3528699"/>
              <a:ext cx="523612" cy="493174"/>
            </a:xfrm>
            <a:custGeom>
              <a:avLst/>
              <a:gdLst/>
              <a:ahLst/>
              <a:cxnLst/>
              <a:rect l="l" t="t" r="r" b="b"/>
              <a:pathLst>
                <a:path w="22793" h="21468" extrusionOk="0">
                  <a:moveTo>
                    <a:pt x="18499" y="0"/>
                  </a:moveTo>
                  <a:lnTo>
                    <a:pt x="5207" y="7080"/>
                  </a:lnTo>
                  <a:lnTo>
                    <a:pt x="6578" y="9455"/>
                  </a:lnTo>
                  <a:lnTo>
                    <a:pt x="3517" y="13429"/>
                  </a:lnTo>
                  <a:lnTo>
                    <a:pt x="1371" y="16352"/>
                  </a:lnTo>
                  <a:lnTo>
                    <a:pt x="548" y="17494"/>
                  </a:lnTo>
                  <a:lnTo>
                    <a:pt x="320" y="17905"/>
                  </a:lnTo>
                  <a:lnTo>
                    <a:pt x="183" y="18179"/>
                  </a:lnTo>
                  <a:lnTo>
                    <a:pt x="92" y="18362"/>
                  </a:lnTo>
                  <a:lnTo>
                    <a:pt x="46" y="18636"/>
                  </a:lnTo>
                  <a:lnTo>
                    <a:pt x="0" y="19138"/>
                  </a:lnTo>
                  <a:lnTo>
                    <a:pt x="0" y="19732"/>
                  </a:lnTo>
                  <a:lnTo>
                    <a:pt x="92" y="20280"/>
                  </a:lnTo>
                  <a:lnTo>
                    <a:pt x="229" y="20783"/>
                  </a:lnTo>
                  <a:lnTo>
                    <a:pt x="457" y="21148"/>
                  </a:lnTo>
                  <a:lnTo>
                    <a:pt x="548" y="21285"/>
                  </a:lnTo>
                  <a:lnTo>
                    <a:pt x="685" y="21422"/>
                  </a:lnTo>
                  <a:lnTo>
                    <a:pt x="822" y="21468"/>
                  </a:lnTo>
                  <a:lnTo>
                    <a:pt x="1005" y="21468"/>
                  </a:lnTo>
                  <a:lnTo>
                    <a:pt x="1371" y="21331"/>
                  </a:lnTo>
                  <a:lnTo>
                    <a:pt x="2147" y="20965"/>
                  </a:lnTo>
                  <a:lnTo>
                    <a:pt x="4659" y="19686"/>
                  </a:lnTo>
                  <a:lnTo>
                    <a:pt x="8131" y="17859"/>
                  </a:lnTo>
                  <a:lnTo>
                    <a:pt x="12013" y="15758"/>
                  </a:lnTo>
                  <a:lnTo>
                    <a:pt x="15850" y="13657"/>
                  </a:lnTo>
                  <a:lnTo>
                    <a:pt x="19276" y="11739"/>
                  </a:lnTo>
                  <a:lnTo>
                    <a:pt x="20646" y="10917"/>
                  </a:lnTo>
                  <a:lnTo>
                    <a:pt x="21696" y="10277"/>
                  </a:lnTo>
                  <a:lnTo>
                    <a:pt x="22427" y="9775"/>
                  </a:lnTo>
                  <a:lnTo>
                    <a:pt x="22656" y="9638"/>
                  </a:lnTo>
                  <a:lnTo>
                    <a:pt x="22747" y="9501"/>
                  </a:lnTo>
                  <a:lnTo>
                    <a:pt x="22793" y="9364"/>
                  </a:lnTo>
                  <a:lnTo>
                    <a:pt x="22747" y="9181"/>
                  </a:lnTo>
                  <a:lnTo>
                    <a:pt x="22519" y="8496"/>
                  </a:lnTo>
                  <a:lnTo>
                    <a:pt x="22153" y="7537"/>
                  </a:lnTo>
                  <a:lnTo>
                    <a:pt x="21605" y="6349"/>
                  </a:lnTo>
                  <a:lnTo>
                    <a:pt x="20189" y="3380"/>
                  </a:lnTo>
                  <a:lnTo>
                    <a:pt x="1849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7159461" y="3584292"/>
              <a:ext cx="524669" cy="437580"/>
            </a:xfrm>
            <a:custGeom>
              <a:avLst/>
              <a:gdLst/>
              <a:ahLst/>
              <a:cxnLst/>
              <a:rect l="l" t="t" r="r" b="b"/>
              <a:pathLst>
                <a:path w="22839" h="19048" extrusionOk="0">
                  <a:moveTo>
                    <a:pt x="19778" y="1"/>
                  </a:moveTo>
                  <a:lnTo>
                    <a:pt x="6578" y="7035"/>
                  </a:lnTo>
                  <a:lnTo>
                    <a:pt x="3563" y="11009"/>
                  </a:lnTo>
                  <a:lnTo>
                    <a:pt x="1371" y="13932"/>
                  </a:lnTo>
                  <a:lnTo>
                    <a:pt x="594" y="15074"/>
                  </a:lnTo>
                  <a:lnTo>
                    <a:pt x="366" y="15485"/>
                  </a:lnTo>
                  <a:lnTo>
                    <a:pt x="183" y="15759"/>
                  </a:lnTo>
                  <a:lnTo>
                    <a:pt x="138" y="15942"/>
                  </a:lnTo>
                  <a:lnTo>
                    <a:pt x="46" y="16216"/>
                  </a:lnTo>
                  <a:lnTo>
                    <a:pt x="1" y="16718"/>
                  </a:lnTo>
                  <a:lnTo>
                    <a:pt x="46" y="17312"/>
                  </a:lnTo>
                  <a:lnTo>
                    <a:pt x="138" y="17860"/>
                  </a:lnTo>
                  <a:lnTo>
                    <a:pt x="275" y="18363"/>
                  </a:lnTo>
                  <a:lnTo>
                    <a:pt x="503" y="18728"/>
                  </a:lnTo>
                  <a:lnTo>
                    <a:pt x="594" y="18865"/>
                  </a:lnTo>
                  <a:lnTo>
                    <a:pt x="731" y="19002"/>
                  </a:lnTo>
                  <a:lnTo>
                    <a:pt x="868" y="19048"/>
                  </a:lnTo>
                  <a:lnTo>
                    <a:pt x="1051" y="19048"/>
                  </a:lnTo>
                  <a:lnTo>
                    <a:pt x="1417" y="18911"/>
                  </a:lnTo>
                  <a:lnTo>
                    <a:pt x="2193" y="18545"/>
                  </a:lnTo>
                  <a:lnTo>
                    <a:pt x="4705" y="17266"/>
                  </a:lnTo>
                  <a:lnTo>
                    <a:pt x="8177" y="15439"/>
                  </a:lnTo>
                  <a:lnTo>
                    <a:pt x="12059" y="13338"/>
                  </a:lnTo>
                  <a:lnTo>
                    <a:pt x="15896" y="11237"/>
                  </a:lnTo>
                  <a:lnTo>
                    <a:pt x="19322" y="9319"/>
                  </a:lnTo>
                  <a:lnTo>
                    <a:pt x="20692" y="8497"/>
                  </a:lnTo>
                  <a:lnTo>
                    <a:pt x="21742" y="7857"/>
                  </a:lnTo>
                  <a:lnTo>
                    <a:pt x="22473" y="7355"/>
                  </a:lnTo>
                  <a:lnTo>
                    <a:pt x="22702" y="7218"/>
                  </a:lnTo>
                  <a:lnTo>
                    <a:pt x="22793" y="7081"/>
                  </a:lnTo>
                  <a:lnTo>
                    <a:pt x="22839" y="6989"/>
                  </a:lnTo>
                  <a:lnTo>
                    <a:pt x="22793" y="6852"/>
                  </a:lnTo>
                  <a:lnTo>
                    <a:pt x="22656" y="6350"/>
                  </a:lnTo>
                  <a:lnTo>
                    <a:pt x="22428" y="5665"/>
                  </a:lnTo>
                  <a:lnTo>
                    <a:pt x="22062" y="4797"/>
                  </a:lnTo>
                  <a:lnTo>
                    <a:pt x="21057" y="2605"/>
                  </a:lnTo>
                  <a:lnTo>
                    <a:pt x="19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7179401" y="3747994"/>
              <a:ext cx="475347" cy="252904"/>
            </a:xfrm>
            <a:custGeom>
              <a:avLst/>
              <a:gdLst/>
              <a:ahLst/>
              <a:cxnLst/>
              <a:rect l="l" t="t" r="r" b="b"/>
              <a:pathLst>
                <a:path w="20692" h="11009" extrusionOk="0">
                  <a:moveTo>
                    <a:pt x="20692" y="0"/>
                  </a:moveTo>
                  <a:lnTo>
                    <a:pt x="18956" y="868"/>
                  </a:lnTo>
                  <a:lnTo>
                    <a:pt x="16444" y="2147"/>
                  </a:lnTo>
                  <a:lnTo>
                    <a:pt x="10323" y="5390"/>
                  </a:lnTo>
                  <a:lnTo>
                    <a:pt x="4203" y="8679"/>
                  </a:lnTo>
                  <a:lnTo>
                    <a:pt x="46" y="10963"/>
                  </a:lnTo>
                  <a:lnTo>
                    <a:pt x="0" y="11008"/>
                  </a:lnTo>
                  <a:lnTo>
                    <a:pt x="46" y="11008"/>
                  </a:lnTo>
                  <a:lnTo>
                    <a:pt x="4294" y="8816"/>
                  </a:lnTo>
                  <a:lnTo>
                    <a:pt x="10415" y="5619"/>
                  </a:lnTo>
                  <a:lnTo>
                    <a:pt x="16535" y="2330"/>
                  </a:lnTo>
                  <a:lnTo>
                    <a:pt x="19002" y="1005"/>
                  </a:lnTo>
                  <a:lnTo>
                    <a:pt x="20692" y="46"/>
                  </a:lnTo>
                  <a:lnTo>
                    <a:pt x="2069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7184639" y="3903288"/>
              <a:ext cx="97610" cy="36756"/>
            </a:xfrm>
            <a:custGeom>
              <a:avLst/>
              <a:gdLst/>
              <a:ahLst/>
              <a:cxnLst/>
              <a:rect l="l" t="t" r="r" b="b"/>
              <a:pathLst>
                <a:path w="4249" h="1600" extrusionOk="0">
                  <a:moveTo>
                    <a:pt x="1554" y="0"/>
                  </a:moveTo>
                  <a:lnTo>
                    <a:pt x="1234" y="46"/>
                  </a:lnTo>
                  <a:lnTo>
                    <a:pt x="914" y="92"/>
                  </a:lnTo>
                  <a:lnTo>
                    <a:pt x="595" y="183"/>
                  </a:lnTo>
                  <a:lnTo>
                    <a:pt x="321" y="275"/>
                  </a:lnTo>
                  <a:lnTo>
                    <a:pt x="1" y="412"/>
                  </a:lnTo>
                  <a:lnTo>
                    <a:pt x="1" y="457"/>
                  </a:lnTo>
                  <a:lnTo>
                    <a:pt x="47" y="457"/>
                  </a:lnTo>
                  <a:lnTo>
                    <a:pt x="595" y="275"/>
                  </a:lnTo>
                  <a:lnTo>
                    <a:pt x="1188" y="229"/>
                  </a:lnTo>
                  <a:lnTo>
                    <a:pt x="1737" y="229"/>
                  </a:lnTo>
                  <a:lnTo>
                    <a:pt x="2330" y="320"/>
                  </a:lnTo>
                  <a:lnTo>
                    <a:pt x="2833" y="549"/>
                  </a:lnTo>
                  <a:lnTo>
                    <a:pt x="3335" y="823"/>
                  </a:lnTo>
                  <a:lnTo>
                    <a:pt x="3792" y="1188"/>
                  </a:lnTo>
                  <a:lnTo>
                    <a:pt x="4203" y="1599"/>
                  </a:lnTo>
                  <a:lnTo>
                    <a:pt x="4249" y="1599"/>
                  </a:lnTo>
                  <a:lnTo>
                    <a:pt x="4112" y="1325"/>
                  </a:lnTo>
                  <a:lnTo>
                    <a:pt x="3929" y="1097"/>
                  </a:lnTo>
                  <a:lnTo>
                    <a:pt x="3518" y="686"/>
                  </a:lnTo>
                  <a:lnTo>
                    <a:pt x="3061" y="412"/>
                  </a:lnTo>
                  <a:lnTo>
                    <a:pt x="2787" y="275"/>
                  </a:lnTo>
                  <a:lnTo>
                    <a:pt x="2513" y="183"/>
                  </a:lnTo>
                  <a:lnTo>
                    <a:pt x="2193" y="92"/>
                  </a:lnTo>
                  <a:lnTo>
                    <a:pt x="1874" y="46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7283283" y="3751141"/>
              <a:ext cx="109142" cy="23110"/>
            </a:xfrm>
            <a:custGeom>
              <a:avLst/>
              <a:gdLst/>
              <a:ahLst/>
              <a:cxnLst/>
              <a:rect l="l" t="t" r="r" b="b"/>
              <a:pathLst>
                <a:path w="4751" h="1006" extrusionOk="0">
                  <a:moveTo>
                    <a:pt x="2969" y="0"/>
                  </a:moveTo>
                  <a:lnTo>
                    <a:pt x="2330" y="46"/>
                  </a:lnTo>
                  <a:lnTo>
                    <a:pt x="1736" y="137"/>
                  </a:lnTo>
                  <a:lnTo>
                    <a:pt x="1142" y="320"/>
                  </a:lnTo>
                  <a:lnTo>
                    <a:pt x="594" y="549"/>
                  </a:lnTo>
                  <a:lnTo>
                    <a:pt x="46" y="823"/>
                  </a:lnTo>
                  <a:lnTo>
                    <a:pt x="0" y="868"/>
                  </a:lnTo>
                  <a:lnTo>
                    <a:pt x="0" y="914"/>
                  </a:lnTo>
                  <a:lnTo>
                    <a:pt x="46" y="960"/>
                  </a:lnTo>
                  <a:lnTo>
                    <a:pt x="137" y="1005"/>
                  </a:lnTo>
                  <a:lnTo>
                    <a:pt x="1234" y="777"/>
                  </a:lnTo>
                  <a:lnTo>
                    <a:pt x="2376" y="594"/>
                  </a:lnTo>
                  <a:lnTo>
                    <a:pt x="3517" y="503"/>
                  </a:lnTo>
                  <a:lnTo>
                    <a:pt x="4659" y="457"/>
                  </a:lnTo>
                  <a:lnTo>
                    <a:pt x="4751" y="412"/>
                  </a:lnTo>
                  <a:lnTo>
                    <a:pt x="4751" y="366"/>
                  </a:lnTo>
                  <a:lnTo>
                    <a:pt x="4705" y="366"/>
                  </a:lnTo>
                  <a:lnTo>
                    <a:pt x="4157" y="137"/>
                  </a:lnTo>
                  <a:lnTo>
                    <a:pt x="3563" y="4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5"/>
            <p:cNvSpPr/>
            <p:nvPr/>
          </p:nvSpPr>
          <p:spPr>
            <a:xfrm>
              <a:off x="7264400" y="3774229"/>
              <a:ext cx="108086" cy="22054"/>
            </a:xfrm>
            <a:custGeom>
              <a:avLst/>
              <a:gdLst/>
              <a:ahLst/>
              <a:cxnLst/>
              <a:rect l="l" t="t" r="r" b="b"/>
              <a:pathLst>
                <a:path w="4705" h="960" extrusionOk="0">
                  <a:moveTo>
                    <a:pt x="2330" y="0"/>
                  </a:moveTo>
                  <a:lnTo>
                    <a:pt x="1736" y="137"/>
                  </a:lnTo>
                  <a:lnTo>
                    <a:pt x="1142" y="320"/>
                  </a:lnTo>
                  <a:lnTo>
                    <a:pt x="594" y="503"/>
                  </a:lnTo>
                  <a:lnTo>
                    <a:pt x="46" y="777"/>
                  </a:lnTo>
                  <a:lnTo>
                    <a:pt x="0" y="822"/>
                  </a:lnTo>
                  <a:lnTo>
                    <a:pt x="0" y="914"/>
                  </a:lnTo>
                  <a:lnTo>
                    <a:pt x="46" y="960"/>
                  </a:lnTo>
                  <a:lnTo>
                    <a:pt x="92" y="960"/>
                  </a:lnTo>
                  <a:lnTo>
                    <a:pt x="1233" y="731"/>
                  </a:lnTo>
                  <a:lnTo>
                    <a:pt x="2375" y="594"/>
                  </a:lnTo>
                  <a:lnTo>
                    <a:pt x="3517" y="457"/>
                  </a:lnTo>
                  <a:lnTo>
                    <a:pt x="4659" y="411"/>
                  </a:lnTo>
                  <a:lnTo>
                    <a:pt x="4705" y="411"/>
                  </a:lnTo>
                  <a:lnTo>
                    <a:pt x="4705" y="366"/>
                  </a:lnTo>
                  <a:lnTo>
                    <a:pt x="4705" y="320"/>
                  </a:lnTo>
                  <a:lnTo>
                    <a:pt x="4157" y="137"/>
                  </a:lnTo>
                  <a:lnTo>
                    <a:pt x="356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5"/>
            <p:cNvSpPr/>
            <p:nvPr/>
          </p:nvSpPr>
          <p:spPr>
            <a:xfrm>
              <a:off x="7244459" y="3796259"/>
              <a:ext cx="109142" cy="22054"/>
            </a:xfrm>
            <a:custGeom>
              <a:avLst/>
              <a:gdLst/>
              <a:ahLst/>
              <a:cxnLst/>
              <a:rect l="l" t="t" r="r" b="b"/>
              <a:pathLst>
                <a:path w="4751" h="960" extrusionOk="0">
                  <a:moveTo>
                    <a:pt x="2969" y="1"/>
                  </a:moveTo>
                  <a:lnTo>
                    <a:pt x="2376" y="46"/>
                  </a:lnTo>
                  <a:lnTo>
                    <a:pt x="1782" y="138"/>
                  </a:lnTo>
                  <a:lnTo>
                    <a:pt x="1188" y="320"/>
                  </a:lnTo>
                  <a:lnTo>
                    <a:pt x="594" y="549"/>
                  </a:lnTo>
                  <a:lnTo>
                    <a:pt x="92" y="777"/>
                  </a:lnTo>
                  <a:lnTo>
                    <a:pt x="0" y="868"/>
                  </a:lnTo>
                  <a:lnTo>
                    <a:pt x="0" y="914"/>
                  </a:lnTo>
                  <a:lnTo>
                    <a:pt x="46" y="960"/>
                  </a:lnTo>
                  <a:lnTo>
                    <a:pt x="137" y="960"/>
                  </a:lnTo>
                  <a:lnTo>
                    <a:pt x="1279" y="731"/>
                  </a:lnTo>
                  <a:lnTo>
                    <a:pt x="2421" y="594"/>
                  </a:lnTo>
                  <a:lnTo>
                    <a:pt x="3563" y="503"/>
                  </a:lnTo>
                  <a:lnTo>
                    <a:pt x="4705" y="457"/>
                  </a:lnTo>
                  <a:lnTo>
                    <a:pt x="4751" y="412"/>
                  </a:lnTo>
                  <a:lnTo>
                    <a:pt x="4751" y="366"/>
                  </a:lnTo>
                  <a:lnTo>
                    <a:pt x="4157" y="138"/>
                  </a:lnTo>
                  <a:lnTo>
                    <a:pt x="3563" y="4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7225576" y="3818290"/>
              <a:ext cx="109142" cy="23110"/>
            </a:xfrm>
            <a:custGeom>
              <a:avLst/>
              <a:gdLst/>
              <a:ahLst/>
              <a:cxnLst/>
              <a:rect l="l" t="t" r="r" b="b"/>
              <a:pathLst>
                <a:path w="4751" h="1006" extrusionOk="0">
                  <a:moveTo>
                    <a:pt x="2969" y="1"/>
                  </a:moveTo>
                  <a:lnTo>
                    <a:pt x="2375" y="46"/>
                  </a:lnTo>
                  <a:lnTo>
                    <a:pt x="1736" y="183"/>
                  </a:lnTo>
                  <a:lnTo>
                    <a:pt x="1142" y="320"/>
                  </a:lnTo>
                  <a:lnTo>
                    <a:pt x="594" y="549"/>
                  </a:lnTo>
                  <a:lnTo>
                    <a:pt x="46" y="823"/>
                  </a:lnTo>
                  <a:lnTo>
                    <a:pt x="0" y="869"/>
                  </a:lnTo>
                  <a:lnTo>
                    <a:pt x="0" y="914"/>
                  </a:lnTo>
                  <a:lnTo>
                    <a:pt x="46" y="960"/>
                  </a:lnTo>
                  <a:lnTo>
                    <a:pt x="137" y="1006"/>
                  </a:lnTo>
                  <a:lnTo>
                    <a:pt x="1233" y="777"/>
                  </a:lnTo>
                  <a:lnTo>
                    <a:pt x="2375" y="595"/>
                  </a:lnTo>
                  <a:lnTo>
                    <a:pt x="3517" y="503"/>
                  </a:lnTo>
                  <a:lnTo>
                    <a:pt x="4705" y="457"/>
                  </a:lnTo>
                  <a:lnTo>
                    <a:pt x="4751" y="412"/>
                  </a:lnTo>
                  <a:lnTo>
                    <a:pt x="4705" y="366"/>
                  </a:lnTo>
                  <a:lnTo>
                    <a:pt x="4157" y="138"/>
                  </a:lnTo>
                  <a:lnTo>
                    <a:pt x="3563" y="4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7578135" y="3680846"/>
              <a:ext cx="61934" cy="61934"/>
            </a:xfrm>
            <a:custGeom>
              <a:avLst/>
              <a:gdLst/>
              <a:ahLst/>
              <a:cxnLst/>
              <a:rect l="l" t="t" r="r" b="b"/>
              <a:pathLst>
                <a:path w="2696" h="2696" extrusionOk="0">
                  <a:moveTo>
                    <a:pt x="1279" y="0"/>
                  </a:moveTo>
                  <a:lnTo>
                    <a:pt x="1005" y="46"/>
                  </a:lnTo>
                  <a:lnTo>
                    <a:pt x="731" y="137"/>
                  </a:lnTo>
                  <a:lnTo>
                    <a:pt x="457" y="320"/>
                  </a:lnTo>
                  <a:lnTo>
                    <a:pt x="274" y="503"/>
                  </a:lnTo>
                  <a:lnTo>
                    <a:pt x="137" y="731"/>
                  </a:lnTo>
                  <a:lnTo>
                    <a:pt x="46" y="959"/>
                  </a:lnTo>
                  <a:lnTo>
                    <a:pt x="0" y="1233"/>
                  </a:lnTo>
                  <a:lnTo>
                    <a:pt x="46" y="1462"/>
                  </a:lnTo>
                  <a:lnTo>
                    <a:pt x="92" y="1736"/>
                  </a:lnTo>
                  <a:lnTo>
                    <a:pt x="183" y="1964"/>
                  </a:lnTo>
                  <a:lnTo>
                    <a:pt x="320" y="2147"/>
                  </a:lnTo>
                  <a:lnTo>
                    <a:pt x="503" y="2330"/>
                  </a:lnTo>
                  <a:lnTo>
                    <a:pt x="686" y="2512"/>
                  </a:lnTo>
                  <a:lnTo>
                    <a:pt x="914" y="2604"/>
                  </a:lnTo>
                  <a:lnTo>
                    <a:pt x="1188" y="2695"/>
                  </a:lnTo>
                  <a:lnTo>
                    <a:pt x="1416" y="2695"/>
                  </a:lnTo>
                  <a:lnTo>
                    <a:pt x="1690" y="2649"/>
                  </a:lnTo>
                  <a:lnTo>
                    <a:pt x="1964" y="2512"/>
                  </a:lnTo>
                  <a:lnTo>
                    <a:pt x="2239" y="2375"/>
                  </a:lnTo>
                  <a:lnTo>
                    <a:pt x="2421" y="2147"/>
                  </a:lnTo>
                  <a:lnTo>
                    <a:pt x="2558" y="1964"/>
                  </a:lnTo>
                  <a:lnTo>
                    <a:pt x="2650" y="1690"/>
                  </a:lnTo>
                  <a:lnTo>
                    <a:pt x="2695" y="1462"/>
                  </a:lnTo>
                  <a:lnTo>
                    <a:pt x="2650" y="1188"/>
                  </a:lnTo>
                  <a:lnTo>
                    <a:pt x="2604" y="959"/>
                  </a:lnTo>
                  <a:lnTo>
                    <a:pt x="2513" y="731"/>
                  </a:lnTo>
                  <a:lnTo>
                    <a:pt x="2376" y="503"/>
                  </a:lnTo>
                  <a:lnTo>
                    <a:pt x="2193" y="320"/>
                  </a:lnTo>
                  <a:lnTo>
                    <a:pt x="2010" y="183"/>
                  </a:lnTo>
                  <a:lnTo>
                    <a:pt x="1782" y="4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7203522" y="3687140"/>
              <a:ext cx="126992" cy="77670"/>
            </a:xfrm>
            <a:custGeom>
              <a:avLst/>
              <a:gdLst/>
              <a:ahLst/>
              <a:cxnLst/>
              <a:rect l="l" t="t" r="r" b="b"/>
              <a:pathLst>
                <a:path w="5528" h="3381" extrusionOk="0">
                  <a:moveTo>
                    <a:pt x="1463" y="457"/>
                  </a:moveTo>
                  <a:lnTo>
                    <a:pt x="1828" y="503"/>
                  </a:lnTo>
                  <a:lnTo>
                    <a:pt x="2193" y="640"/>
                  </a:lnTo>
                  <a:lnTo>
                    <a:pt x="2422" y="731"/>
                  </a:lnTo>
                  <a:lnTo>
                    <a:pt x="2924" y="1051"/>
                  </a:lnTo>
                  <a:lnTo>
                    <a:pt x="3427" y="1371"/>
                  </a:lnTo>
                  <a:lnTo>
                    <a:pt x="3929" y="1782"/>
                  </a:lnTo>
                  <a:lnTo>
                    <a:pt x="4386" y="2193"/>
                  </a:lnTo>
                  <a:lnTo>
                    <a:pt x="5299" y="3015"/>
                  </a:lnTo>
                  <a:lnTo>
                    <a:pt x="4295" y="2878"/>
                  </a:lnTo>
                  <a:lnTo>
                    <a:pt x="3335" y="2741"/>
                  </a:lnTo>
                  <a:lnTo>
                    <a:pt x="2605" y="2649"/>
                  </a:lnTo>
                  <a:lnTo>
                    <a:pt x="2239" y="2558"/>
                  </a:lnTo>
                  <a:lnTo>
                    <a:pt x="1828" y="2421"/>
                  </a:lnTo>
                  <a:lnTo>
                    <a:pt x="1417" y="2284"/>
                  </a:lnTo>
                  <a:lnTo>
                    <a:pt x="1097" y="2101"/>
                  </a:lnTo>
                  <a:lnTo>
                    <a:pt x="777" y="1873"/>
                  </a:lnTo>
                  <a:lnTo>
                    <a:pt x="686" y="1736"/>
                  </a:lnTo>
                  <a:lnTo>
                    <a:pt x="595" y="1599"/>
                  </a:lnTo>
                  <a:lnTo>
                    <a:pt x="503" y="1325"/>
                  </a:lnTo>
                  <a:lnTo>
                    <a:pt x="458" y="1096"/>
                  </a:lnTo>
                  <a:lnTo>
                    <a:pt x="458" y="914"/>
                  </a:lnTo>
                  <a:lnTo>
                    <a:pt x="549" y="731"/>
                  </a:lnTo>
                  <a:lnTo>
                    <a:pt x="640" y="640"/>
                  </a:lnTo>
                  <a:lnTo>
                    <a:pt x="732" y="548"/>
                  </a:lnTo>
                  <a:lnTo>
                    <a:pt x="915" y="503"/>
                  </a:lnTo>
                  <a:lnTo>
                    <a:pt x="1052" y="457"/>
                  </a:lnTo>
                  <a:close/>
                  <a:moveTo>
                    <a:pt x="1097" y="0"/>
                  </a:moveTo>
                  <a:lnTo>
                    <a:pt x="823" y="46"/>
                  </a:lnTo>
                  <a:lnTo>
                    <a:pt x="503" y="183"/>
                  </a:lnTo>
                  <a:lnTo>
                    <a:pt x="275" y="411"/>
                  </a:lnTo>
                  <a:lnTo>
                    <a:pt x="92" y="731"/>
                  </a:lnTo>
                  <a:lnTo>
                    <a:pt x="1" y="1051"/>
                  </a:lnTo>
                  <a:lnTo>
                    <a:pt x="1" y="1371"/>
                  </a:lnTo>
                  <a:lnTo>
                    <a:pt x="92" y="1690"/>
                  </a:lnTo>
                  <a:lnTo>
                    <a:pt x="275" y="1919"/>
                  </a:lnTo>
                  <a:lnTo>
                    <a:pt x="503" y="2147"/>
                  </a:lnTo>
                  <a:lnTo>
                    <a:pt x="732" y="2375"/>
                  </a:lnTo>
                  <a:lnTo>
                    <a:pt x="1006" y="2558"/>
                  </a:lnTo>
                  <a:lnTo>
                    <a:pt x="1280" y="2695"/>
                  </a:lnTo>
                  <a:lnTo>
                    <a:pt x="1737" y="2878"/>
                  </a:lnTo>
                  <a:lnTo>
                    <a:pt x="2239" y="3015"/>
                  </a:lnTo>
                  <a:lnTo>
                    <a:pt x="2742" y="3106"/>
                  </a:lnTo>
                  <a:lnTo>
                    <a:pt x="3244" y="3198"/>
                  </a:lnTo>
                  <a:lnTo>
                    <a:pt x="4295" y="3289"/>
                  </a:lnTo>
                  <a:lnTo>
                    <a:pt x="5299" y="3380"/>
                  </a:lnTo>
                  <a:lnTo>
                    <a:pt x="5391" y="3380"/>
                  </a:lnTo>
                  <a:lnTo>
                    <a:pt x="5436" y="3335"/>
                  </a:lnTo>
                  <a:lnTo>
                    <a:pt x="5482" y="3289"/>
                  </a:lnTo>
                  <a:lnTo>
                    <a:pt x="5528" y="3198"/>
                  </a:lnTo>
                  <a:lnTo>
                    <a:pt x="5482" y="3152"/>
                  </a:lnTo>
                  <a:lnTo>
                    <a:pt x="5528" y="3106"/>
                  </a:lnTo>
                  <a:lnTo>
                    <a:pt x="5208" y="2649"/>
                  </a:lnTo>
                  <a:lnTo>
                    <a:pt x="4888" y="2238"/>
                  </a:lnTo>
                  <a:lnTo>
                    <a:pt x="4523" y="1827"/>
                  </a:lnTo>
                  <a:lnTo>
                    <a:pt x="4158" y="1462"/>
                  </a:lnTo>
                  <a:lnTo>
                    <a:pt x="3746" y="1096"/>
                  </a:lnTo>
                  <a:lnTo>
                    <a:pt x="3335" y="777"/>
                  </a:lnTo>
                  <a:lnTo>
                    <a:pt x="2879" y="503"/>
                  </a:lnTo>
                  <a:lnTo>
                    <a:pt x="2422" y="229"/>
                  </a:lnTo>
                  <a:lnTo>
                    <a:pt x="2102" y="137"/>
                  </a:lnTo>
                  <a:lnTo>
                    <a:pt x="1782" y="46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7322107" y="3667200"/>
              <a:ext cx="114403" cy="97610"/>
            </a:xfrm>
            <a:custGeom>
              <a:avLst/>
              <a:gdLst/>
              <a:ahLst/>
              <a:cxnLst/>
              <a:rect l="l" t="t" r="r" b="b"/>
              <a:pathLst>
                <a:path w="4980" h="4249" extrusionOk="0">
                  <a:moveTo>
                    <a:pt x="3883" y="411"/>
                  </a:moveTo>
                  <a:lnTo>
                    <a:pt x="4066" y="457"/>
                  </a:lnTo>
                  <a:lnTo>
                    <a:pt x="4203" y="503"/>
                  </a:lnTo>
                  <a:lnTo>
                    <a:pt x="4294" y="594"/>
                  </a:lnTo>
                  <a:lnTo>
                    <a:pt x="4385" y="731"/>
                  </a:lnTo>
                  <a:lnTo>
                    <a:pt x="4431" y="914"/>
                  </a:lnTo>
                  <a:lnTo>
                    <a:pt x="4477" y="1142"/>
                  </a:lnTo>
                  <a:lnTo>
                    <a:pt x="4431" y="1416"/>
                  </a:lnTo>
                  <a:lnTo>
                    <a:pt x="4385" y="1599"/>
                  </a:lnTo>
                  <a:lnTo>
                    <a:pt x="4294" y="1736"/>
                  </a:lnTo>
                  <a:lnTo>
                    <a:pt x="4111" y="2056"/>
                  </a:lnTo>
                  <a:lnTo>
                    <a:pt x="3792" y="2284"/>
                  </a:lnTo>
                  <a:lnTo>
                    <a:pt x="3472" y="2513"/>
                  </a:lnTo>
                  <a:lnTo>
                    <a:pt x="3061" y="2741"/>
                  </a:lnTo>
                  <a:lnTo>
                    <a:pt x="2695" y="2878"/>
                  </a:lnTo>
                  <a:lnTo>
                    <a:pt x="2056" y="3152"/>
                  </a:lnTo>
                  <a:lnTo>
                    <a:pt x="2010" y="3152"/>
                  </a:lnTo>
                  <a:lnTo>
                    <a:pt x="1097" y="3472"/>
                  </a:lnTo>
                  <a:lnTo>
                    <a:pt x="183" y="3837"/>
                  </a:lnTo>
                  <a:lnTo>
                    <a:pt x="183" y="3837"/>
                  </a:lnTo>
                  <a:lnTo>
                    <a:pt x="868" y="2832"/>
                  </a:lnTo>
                  <a:lnTo>
                    <a:pt x="1234" y="2330"/>
                  </a:lnTo>
                  <a:lnTo>
                    <a:pt x="1645" y="1873"/>
                  </a:lnTo>
                  <a:lnTo>
                    <a:pt x="2010" y="1416"/>
                  </a:lnTo>
                  <a:lnTo>
                    <a:pt x="2467" y="1005"/>
                  </a:lnTo>
                  <a:lnTo>
                    <a:pt x="2695" y="823"/>
                  </a:lnTo>
                  <a:lnTo>
                    <a:pt x="3015" y="640"/>
                  </a:lnTo>
                  <a:lnTo>
                    <a:pt x="3380" y="503"/>
                  </a:lnTo>
                  <a:lnTo>
                    <a:pt x="3746" y="411"/>
                  </a:lnTo>
                  <a:close/>
                  <a:moveTo>
                    <a:pt x="3609" y="0"/>
                  </a:moveTo>
                  <a:lnTo>
                    <a:pt x="3289" y="46"/>
                  </a:lnTo>
                  <a:lnTo>
                    <a:pt x="2969" y="183"/>
                  </a:lnTo>
                  <a:lnTo>
                    <a:pt x="2650" y="320"/>
                  </a:lnTo>
                  <a:lnTo>
                    <a:pt x="2376" y="503"/>
                  </a:lnTo>
                  <a:lnTo>
                    <a:pt x="2010" y="868"/>
                  </a:lnTo>
                  <a:lnTo>
                    <a:pt x="1645" y="1279"/>
                  </a:lnTo>
                  <a:lnTo>
                    <a:pt x="1279" y="1645"/>
                  </a:lnTo>
                  <a:lnTo>
                    <a:pt x="960" y="2101"/>
                  </a:lnTo>
                  <a:lnTo>
                    <a:pt x="686" y="2513"/>
                  </a:lnTo>
                  <a:lnTo>
                    <a:pt x="411" y="3015"/>
                  </a:lnTo>
                  <a:lnTo>
                    <a:pt x="183" y="3472"/>
                  </a:lnTo>
                  <a:lnTo>
                    <a:pt x="0" y="3974"/>
                  </a:lnTo>
                  <a:lnTo>
                    <a:pt x="0" y="4020"/>
                  </a:lnTo>
                  <a:lnTo>
                    <a:pt x="46" y="4111"/>
                  </a:lnTo>
                  <a:lnTo>
                    <a:pt x="92" y="4157"/>
                  </a:lnTo>
                  <a:lnTo>
                    <a:pt x="137" y="4203"/>
                  </a:lnTo>
                  <a:lnTo>
                    <a:pt x="183" y="4248"/>
                  </a:lnTo>
                  <a:lnTo>
                    <a:pt x="274" y="4203"/>
                  </a:lnTo>
                  <a:lnTo>
                    <a:pt x="1234" y="3883"/>
                  </a:lnTo>
                  <a:lnTo>
                    <a:pt x="2193" y="3563"/>
                  </a:lnTo>
                  <a:lnTo>
                    <a:pt x="2695" y="3380"/>
                  </a:lnTo>
                  <a:lnTo>
                    <a:pt x="3152" y="3152"/>
                  </a:lnTo>
                  <a:lnTo>
                    <a:pt x="3609" y="2924"/>
                  </a:lnTo>
                  <a:lnTo>
                    <a:pt x="4020" y="2650"/>
                  </a:lnTo>
                  <a:lnTo>
                    <a:pt x="4248" y="2421"/>
                  </a:lnTo>
                  <a:lnTo>
                    <a:pt x="4477" y="2193"/>
                  </a:lnTo>
                  <a:lnTo>
                    <a:pt x="4705" y="1964"/>
                  </a:lnTo>
                  <a:lnTo>
                    <a:pt x="4842" y="1690"/>
                  </a:lnTo>
                  <a:lnTo>
                    <a:pt x="4933" y="1371"/>
                  </a:lnTo>
                  <a:lnTo>
                    <a:pt x="4979" y="1097"/>
                  </a:lnTo>
                  <a:lnTo>
                    <a:pt x="4888" y="777"/>
                  </a:lnTo>
                  <a:lnTo>
                    <a:pt x="4751" y="457"/>
                  </a:lnTo>
                  <a:lnTo>
                    <a:pt x="4522" y="229"/>
                  </a:lnTo>
                  <a:lnTo>
                    <a:pt x="4248" y="46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7003110" y="2399646"/>
              <a:ext cx="740840" cy="1256021"/>
            </a:xfrm>
            <a:custGeom>
              <a:avLst/>
              <a:gdLst/>
              <a:ahLst/>
              <a:cxnLst/>
              <a:rect l="l" t="t" r="r" b="b"/>
              <a:pathLst>
                <a:path w="32249" h="54675" extrusionOk="0">
                  <a:moveTo>
                    <a:pt x="21514" y="1"/>
                  </a:moveTo>
                  <a:lnTo>
                    <a:pt x="19961" y="1736"/>
                  </a:lnTo>
                  <a:lnTo>
                    <a:pt x="18317" y="3472"/>
                  </a:lnTo>
                  <a:lnTo>
                    <a:pt x="16581" y="5208"/>
                  </a:lnTo>
                  <a:lnTo>
                    <a:pt x="14846" y="6944"/>
                  </a:lnTo>
                  <a:lnTo>
                    <a:pt x="11329" y="10369"/>
                  </a:lnTo>
                  <a:lnTo>
                    <a:pt x="9593" y="12059"/>
                  </a:lnTo>
                  <a:lnTo>
                    <a:pt x="7949" y="13749"/>
                  </a:lnTo>
                  <a:lnTo>
                    <a:pt x="6396" y="15394"/>
                  </a:lnTo>
                  <a:lnTo>
                    <a:pt x="4934" y="17038"/>
                  </a:lnTo>
                  <a:lnTo>
                    <a:pt x="3609" y="18637"/>
                  </a:lnTo>
                  <a:lnTo>
                    <a:pt x="3015" y="19459"/>
                  </a:lnTo>
                  <a:lnTo>
                    <a:pt x="2467" y="20235"/>
                  </a:lnTo>
                  <a:lnTo>
                    <a:pt x="1965" y="21012"/>
                  </a:lnTo>
                  <a:lnTo>
                    <a:pt x="1508" y="21788"/>
                  </a:lnTo>
                  <a:lnTo>
                    <a:pt x="1097" y="22519"/>
                  </a:lnTo>
                  <a:lnTo>
                    <a:pt x="732" y="23296"/>
                  </a:lnTo>
                  <a:lnTo>
                    <a:pt x="458" y="24026"/>
                  </a:lnTo>
                  <a:lnTo>
                    <a:pt x="229" y="24757"/>
                  </a:lnTo>
                  <a:lnTo>
                    <a:pt x="92" y="25488"/>
                  </a:lnTo>
                  <a:lnTo>
                    <a:pt x="1" y="26173"/>
                  </a:lnTo>
                  <a:lnTo>
                    <a:pt x="1" y="27041"/>
                  </a:lnTo>
                  <a:lnTo>
                    <a:pt x="1" y="27954"/>
                  </a:lnTo>
                  <a:lnTo>
                    <a:pt x="138" y="28914"/>
                  </a:lnTo>
                  <a:lnTo>
                    <a:pt x="275" y="29964"/>
                  </a:lnTo>
                  <a:lnTo>
                    <a:pt x="503" y="31015"/>
                  </a:lnTo>
                  <a:lnTo>
                    <a:pt x="732" y="32111"/>
                  </a:lnTo>
                  <a:lnTo>
                    <a:pt x="1051" y="33207"/>
                  </a:lnTo>
                  <a:lnTo>
                    <a:pt x="1417" y="34349"/>
                  </a:lnTo>
                  <a:lnTo>
                    <a:pt x="2193" y="36724"/>
                  </a:lnTo>
                  <a:lnTo>
                    <a:pt x="3061" y="39099"/>
                  </a:lnTo>
                  <a:lnTo>
                    <a:pt x="4020" y="41429"/>
                  </a:lnTo>
                  <a:lnTo>
                    <a:pt x="5071" y="43758"/>
                  </a:lnTo>
                  <a:lnTo>
                    <a:pt x="6076" y="45951"/>
                  </a:lnTo>
                  <a:lnTo>
                    <a:pt x="7035" y="48006"/>
                  </a:lnTo>
                  <a:lnTo>
                    <a:pt x="8816" y="51478"/>
                  </a:lnTo>
                  <a:lnTo>
                    <a:pt x="10050" y="53807"/>
                  </a:lnTo>
                  <a:lnTo>
                    <a:pt x="10552" y="54675"/>
                  </a:lnTo>
                  <a:lnTo>
                    <a:pt x="24986" y="47412"/>
                  </a:lnTo>
                  <a:lnTo>
                    <a:pt x="23570" y="44626"/>
                  </a:lnTo>
                  <a:lnTo>
                    <a:pt x="22062" y="41703"/>
                  </a:lnTo>
                  <a:lnTo>
                    <a:pt x="20372" y="38186"/>
                  </a:lnTo>
                  <a:lnTo>
                    <a:pt x="18637" y="34532"/>
                  </a:lnTo>
                  <a:lnTo>
                    <a:pt x="17860" y="32750"/>
                  </a:lnTo>
                  <a:lnTo>
                    <a:pt x="17129" y="31015"/>
                  </a:lnTo>
                  <a:lnTo>
                    <a:pt x="16490" y="29462"/>
                  </a:lnTo>
                  <a:lnTo>
                    <a:pt x="15988" y="28046"/>
                  </a:lnTo>
                  <a:lnTo>
                    <a:pt x="15668" y="26904"/>
                  </a:lnTo>
                  <a:lnTo>
                    <a:pt x="15531" y="26402"/>
                  </a:lnTo>
                  <a:lnTo>
                    <a:pt x="15485" y="25990"/>
                  </a:lnTo>
                  <a:lnTo>
                    <a:pt x="15485" y="25762"/>
                  </a:lnTo>
                  <a:lnTo>
                    <a:pt x="15531" y="25534"/>
                  </a:lnTo>
                  <a:lnTo>
                    <a:pt x="15622" y="25168"/>
                  </a:lnTo>
                  <a:lnTo>
                    <a:pt x="15805" y="24803"/>
                  </a:lnTo>
                  <a:lnTo>
                    <a:pt x="16079" y="24346"/>
                  </a:lnTo>
                  <a:lnTo>
                    <a:pt x="16353" y="23844"/>
                  </a:lnTo>
                  <a:lnTo>
                    <a:pt x="17084" y="22747"/>
                  </a:lnTo>
                  <a:lnTo>
                    <a:pt x="18043" y="21514"/>
                  </a:lnTo>
                  <a:lnTo>
                    <a:pt x="20327" y="18682"/>
                  </a:lnTo>
                  <a:lnTo>
                    <a:pt x="22930" y="15348"/>
                  </a:lnTo>
                  <a:lnTo>
                    <a:pt x="24301" y="13612"/>
                  </a:lnTo>
                  <a:lnTo>
                    <a:pt x="25717" y="11740"/>
                  </a:lnTo>
                  <a:lnTo>
                    <a:pt x="27041" y="9867"/>
                  </a:lnTo>
                  <a:lnTo>
                    <a:pt x="28320" y="7903"/>
                  </a:lnTo>
                  <a:lnTo>
                    <a:pt x="29508" y="5939"/>
                  </a:lnTo>
                  <a:lnTo>
                    <a:pt x="30101" y="4934"/>
                  </a:lnTo>
                  <a:lnTo>
                    <a:pt x="30604" y="3975"/>
                  </a:lnTo>
                  <a:lnTo>
                    <a:pt x="31061" y="2970"/>
                  </a:lnTo>
                  <a:lnTo>
                    <a:pt x="31517" y="1965"/>
                  </a:lnTo>
                  <a:lnTo>
                    <a:pt x="31928" y="960"/>
                  </a:lnTo>
                  <a:lnTo>
                    <a:pt x="3224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7244459" y="3445791"/>
              <a:ext cx="282286" cy="144842"/>
            </a:xfrm>
            <a:custGeom>
              <a:avLst/>
              <a:gdLst/>
              <a:ahLst/>
              <a:cxnLst/>
              <a:rect l="l" t="t" r="r" b="b"/>
              <a:pathLst>
                <a:path w="12288" h="6305" extrusionOk="0">
                  <a:moveTo>
                    <a:pt x="12242" y="1"/>
                  </a:moveTo>
                  <a:lnTo>
                    <a:pt x="11602" y="275"/>
                  </a:lnTo>
                  <a:lnTo>
                    <a:pt x="10643" y="686"/>
                  </a:lnTo>
                  <a:lnTo>
                    <a:pt x="8176" y="1965"/>
                  </a:lnTo>
                  <a:lnTo>
                    <a:pt x="4066" y="4066"/>
                  </a:lnTo>
                  <a:lnTo>
                    <a:pt x="2056" y="5116"/>
                  </a:lnTo>
                  <a:lnTo>
                    <a:pt x="0" y="6213"/>
                  </a:lnTo>
                  <a:lnTo>
                    <a:pt x="0" y="6258"/>
                  </a:lnTo>
                  <a:lnTo>
                    <a:pt x="0" y="6304"/>
                  </a:lnTo>
                  <a:lnTo>
                    <a:pt x="46" y="6304"/>
                  </a:lnTo>
                  <a:lnTo>
                    <a:pt x="2101" y="5299"/>
                  </a:lnTo>
                  <a:lnTo>
                    <a:pt x="4203" y="4294"/>
                  </a:lnTo>
                  <a:lnTo>
                    <a:pt x="8313" y="2239"/>
                  </a:lnTo>
                  <a:lnTo>
                    <a:pt x="10734" y="914"/>
                  </a:lnTo>
                  <a:lnTo>
                    <a:pt x="11693" y="412"/>
                  </a:lnTo>
                  <a:lnTo>
                    <a:pt x="12287" y="46"/>
                  </a:lnTo>
                  <a:lnTo>
                    <a:pt x="122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7328401" y="2436379"/>
              <a:ext cx="387201" cy="1005254"/>
            </a:xfrm>
            <a:custGeom>
              <a:avLst/>
              <a:gdLst/>
              <a:ahLst/>
              <a:cxnLst/>
              <a:rect l="l" t="t" r="r" b="b"/>
              <a:pathLst>
                <a:path w="16855" h="43759" extrusionOk="0">
                  <a:moveTo>
                    <a:pt x="16855" y="0"/>
                  </a:moveTo>
                  <a:lnTo>
                    <a:pt x="16809" y="46"/>
                  </a:lnTo>
                  <a:lnTo>
                    <a:pt x="15530" y="2193"/>
                  </a:lnTo>
                  <a:lnTo>
                    <a:pt x="14160" y="4294"/>
                  </a:lnTo>
                  <a:lnTo>
                    <a:pt x="12790" y="6395"/>
                  </a:lnTo>
                  <a:lnTo>
                    <a:pt x="11374" y="8496"/>
                  </a:lnTo>
                  <a:lnTo>
                    <a:pt x="9912" y="10506"/>
                  </a:lnTo>
                  <a:lnTo>
                    <a:pt x="8405" y="12516"/>
                  </a:lnTo>
                  <a:lnTo>
                    <a:pt x="6852" y="14525"/>
                  </a:lnTo>
                  <a:lnTo>
                    <a:pt x="5253" y="16489"/>
                  </a:lnTo>
                  <a:lnTo>
                    <a:pt x="3655" y="18362"/>
                  </a:lnTo>
                  <a:lnTo>
                    <a:pt x="2056" y="20189"/>
                  </a:lnTo>
                  <a:lnTo>
                    <a:pt x="1371" y="20966"/>
                  </a:lnTo>
                  <a:lnTo>
                    <a:pt x="1051" y="21422"/>
                  </a:lnTo>
                  <a:lnTo>
                    <a:pt x="777" y="21834"/>
                  </a:lnTo>
                  <a:lnTo>
                    <a:pt x="503" y="22290"/>
                  </a:lnTo>
                  <a:lnTo>
                    <a:pt x="275" y="22793"/>
                  </a:lnTo>
                  <a:lnTo>
                    <a:pt x="137" y="23295"/>
                  </a:lnTo>
                  <a:lnTo>
                    <a:pt x="46" y="23798"/>
                  </a:lnTo>
                  <a:lnTo>
                    <a:pt x="0" y="24391"/>
                  </a:lnTo>
                  <a:lnTo>
                    <a:pt x="46" y="24985"/>
                  </a:lnTo>
                  <a:lnTo>
                    <a:pt x="137" y="25533"/>
                  </a:lnTo>
                  <a:lnTo>
                    <a:pt x="275" y="26127"/>
                  </a:lnTo>
                  <a:lnTo>
                    <a:pt x="457" y="26721"/>
                  </a:lnTo>
                  <a:lnTo>
                    <a:pt x="640" y="27269"/>
                  </a:lnTo>
                  <a:lnTo>
                    <a:pt x="1051" y="28365"/>
                  </a:lnTo>
                  <a:lnTo>
                    <a:pt x="2010" y="30740"/>
                  </a:lnTo>
                  <a:lnTo>
                    <a:pt x="2969" y="33116"/>
                  </a:lnTo>
                  <a:lnTo>
                    <a:pt x="4020" y="35673"/>
                  </a:lnTo>
                  <a:lnTo>
                    <a:pt x="4614" y="36907"/>
                  </a:lnTo>
                  <a:lnTo>
                    <a:pt x="5208" y="38140"/>
                  </a:lnTo>
                  <a:lnTo>
                    <a:pt x="5847" y="39419"/>
                  </a:lnTo>
                  <a:lnTo>
                    <a:pt x="6486" y="40652"/>
                  </a:lnTo>
                  <a:lnTo>
                    <a:pt x="7217" y="41885"/>
                  </a:lnTo>
                  <a:lnTo>
                    <a:pt x="8268" y="43667"/>
                  </a:lnTo>
                  <a:lnTo>
                    <a:pt x="8359" y="43758"/>
                  </a:lnTo>
                  <a:lnTo>
                    <a:pt x="8359" y="43758"/>
                  </a:lnTo>
                  <a:lnTo>
                    <a:pt x="8314" y="43667"/>
                  </a:lnTo>
                  <a:lnTo>
                    <a:pt x="6943" y="41292"/>
                  </a:lnTo>
                  <a:lnTo>
                    <a:pt x="6304" y="40150"/>
                  </a:lnTo>
                  <a:lnTo>
                    <a:pt x="5710" y="38962"/>
                  </a:lnTo>
                  <a:lnTo>
                    <a:pt x="4614" y="36587"/>
                  </a:lnTo>
                  <a:lnTo>
                    <a:pt x="3518" y="34166"/>
                  </a:lnTo>
                  <a:lnTo>
                    <a:pt x="2513" y="31700"/>
                  </a:lnTo>
                  <a:lnTo>
                    <a:pt x="1553" y="29233"/>
                  </a:lnTo>
                  <a:lnTo>
                    <a:pt x="1097" y="28000"/>
                  </a:lnTo>
                  <a:lnTo>
                    <a:pt x="640" y="26767"/>
                  </a:lnTo>
                  <a:lnTo>
                    <a:pt x="412" y="26127"/>
                  </a:lnTo>
                  <a:lnTo>
                    <a:pt x="275" y="25488"/>
                  </a:lnTo>
                  <a:lnTo>
                    <a:pt x="183" y="24803"/>
                  </a:lnTo>
                  <a:lnTo>
                    <a:pt x="137" y="24117"/>
                  </a:lnTo>
                  <a:lnTo>
                    <a:pt x="275" y="23478"/>
                  </a:lnTo>
                  <a:lnTo>
                    <a:pt x="457" y="22838"/>
                  </a:lnTo>
                  <a:lnTo>
                    <a:pt x="686" y="22245"/>
                  </a:lnTo>
                  <a:lnTo>
                    <a:pt x="1051" y="21697"/>
                  </a:lnTo>
                  <a:lnTo>
                    <a:pt x="1416" y="21194"/>
                  </a:lnTo>
                  <a:lnTo>
                    <a:pt x="1782" y="20737"/>
                  </a:lnTo>
                  <a:lnTo>
                    <a:pt x="2604" y="19778"/>
                  </a:lnTo>
                  <a:lnTo>
                    <a:pt x="3472" y="18865"/>
                  </a:lnTo>
                  <a:lnTo>
                    <a:pt x="4294" y="17905"/>
                  </a:lnTo>
                  <a:lnTo>
                    <a:pt x="5938" y="15941"/>
                  </a:lnTo>
                  <a:lnTo>
                    <a:pt x="7537" y="13932"/>
                  </a:lnTo>
                  <a:lnTo>
                    <a:pt x="9090" y="11922"/>
                  </a:lnTo>
                  <a:lnTo>
                    <a:pt x="10597" y="9821"/>
                  </a:lnTo>
                  <a:lnTo>
                    <a:pt x="12242" y="7446"/>
                  </a:lnTo>
                  <a:lnTo>
                    <a:pt x="13840" y="5025"/>
                  </a:lnTo>
                  <a:lnTo>
                    <a:pt x="15393" y="2558"/>
                  </a:lnTo>
                  <a:lnTo>
                    <a:pt x="16855" y="46"/>
                  </a:lnTo>
                  <a:lnTo>
                    <a:pt x="168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7423875" y="3933727"/>
              <a:ext cx="583433" cy="570821"/>
            </a:xfrm>
            <a:custGeom>
              <a:avLst/>
              <a:gdLst/>
              <a:ahLst/>
              <a:cxnLst/>
              <a:rect l="l" t="t" r="r" b="b"/>
              <a:pathLst>
                <a:path w="25397" h="24848" extrusionOk="0">
                  <a:moveTo>
                    <a:pt x="24301" y="0"/>
                  </a:moveTo>
                  <a:lnTo>
                    <a:pt x="8862" y="1096"/>
                  </a:lnTo>
                  <a:lnTo>
                    <a:pt x="10095" y="13429"/>
                  </a:lnTo>
                  <a:lnTo>
                    <a:pt x="10369" y="16124"/>
                  </a:lnTo>
                  <a:lnTo>
                    <a:pt x="5985" y="18499"/>
                  </a:lnTo>
                  <a:lnTo>
                    <a:pt x="2787" y="20326"/>
                  </a:lnTo>
                  <a:lnTo>
                    <a:pt x="1600" y="21011"/>
                  </a:lnTo>
                  <a:lnTo>
                    <a:pt x="1189" y="21285"/>
                  </a:lnTo>
                  <a:lnTo>
                    <a:pt x="960" y="21468"/>
                  </a:lnTo>
                  <a:lnTo>
                    <a:pt x="823" y="21650"/>
                  </a:lnTo>
                  <a:lnTo>
                    <a:pt x="686" y="21833"/>
                  </a:lnTo>
                  <a:lnTo>
                    <a:pt x="412" y="22290"/>
                  </a:lnTo>
                  <a:lnTo>
                    <a:pt x="184" y="22838"/>
                  </a:lnTo>
                  <a:lnTo>
                    <a:pt x="47" y="23386"/>
                  </a:lnTo>
                  <a:lnTo>
                    <a:pt x="1" y="23889"/>
                  </a:lnTo>
                  <a:lnTo>
                    <a:pt x="1" y="24345"/>
                  </a:lnTo>
                  <a:lnTo>
                    <a:pt x="92" y="24528"/>
                  </a:lnTo>
                  <a:lnTo>
                    <a:pt x="138" y="24665"/>
                  </a:lnTo>
                  <a:lnTo>
                    <a:pt x="275" y="24802"/>
                  </a:lnTo>
                  <a:lnTo>
                    <a:pt x="412" y="24848"/>
                  </a:lnTo>
                  <a:lnTo>
                    <a:pt x="1645" y="24848"/>
                  </a:lnTo>
                  <a:lnTo>
                    <a:pt x="4477" y="24711"/>
                  </a:lnTo>
                  <a:lnTo>
                    <a:pt x="8360" y="24437"/>
                  </a:lnTo>
                  <a:lnTo>
                    <a:pt x="12745" y="24117"/>
                  </a:lnTo>
                  <a:lnTo>
                    <a:pt x="17175" y="23752"/>
                  </a:lnTo>
                  <a:lnTo>
                    <a:pt x="21058" y="23386"/>
                  </a:lnTo>
                  <a:lnTo>
                    <a:pt x="22611" y="23203"/>
                  </a:lnTo>
                  <a:lnTo>
                    <a:pt x="23890" y="23021"/>
                  </a:lnTo>
                  <a:lnTo>
                    <a:pt x="24757" y="22884"/>
                  </a:lnTo>
                  <a:lnTo>
                    <a:pt x="24986" y="22838"/>
                  </a:lnTo>
                  <a:lnTo>
                    <a:pt x="25123" y="22747"/>
                  </a:lnTo>
                  <a:lnTo>
                    <a:pt x="25214" y="22701"/>
                  </a:lnTo>
                  <a:lnTo>
                    <a:pt x="25260" y="22518"/>
                  </a:lnTo>
                  <a:lnTo>
                    <a:pt x="25306" y="22016"/>
                  </a:lnTo>
                  <a:lnTo>
                    <a:pt x="25351" y="21285"/>
                  </a:lnTo>
                  <a:lnTo>
                    <a:pt x="25397" y="20372"/>
                  </a:lnTo>
                  <a:lnTo>
                    <a:pt x="25351" y="17951"/>
                  </a:lnTo>
                  <a:lnTo>
                    <a:pt x="25260" y="15073"/>
                  </a:lnTo>
                  <a:lnTo>
                    <a:pt x="25123" y="12378"/>
                  </a:lnTo>
                  <a:lnTo>
                    <a:pt x="24849" y="7902"/>
                  </a:lnTo>
                  <a:lnTo>
                    <a:pt x="24575" y="3928"/>
                  </a:lnTo>
                  <a:lnTo>
                    <a:pt x="2430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7423875" y="4218080"/>
              <a:ext cx="583433" cy="286467"/>
            </a:xfrm>
            <a:custGeom>
              <a:avLst/>
              <a:gdLst/>
              <a:ahLst/>
              <a:cxnLst/>
              <a:rect l="l" t="t" r="r" b="b"/>
              <a:pathLst>
                <a:path w="25397" h="12470" extrusionOk="0">
                  <a:moveTo>
                    <a:pt x="25123" y="0"/>
                  </a:moveTo>
                  <a:lnTo>
                    <a:pt x="10095" y="1005"/>
                  </a:lnTo>
                  <a:lnTo>
                    <a:pt x="10369" y="3746"/>
                  </a:lnTo>
                  <a:lnTo>
                    <a:pt x="5985" y="6121"/>
                  </a:lnTo>
                  <a:lnTo>
                    <a:pt x="2787" y="7948"/>
                  </a:lnTo>
                  <a:lnTo>
                    <a:pt x="1600" y="8633"/>
                  </a:lnTo>
                  <a:lnTo>
                    <a:pt x="1189" y="8907"/>
                  </a:lnTo>
                  <a:lnTo>
                    <a:pt x="960" y="9090"/>
                  </a:lnTo>
                  <a:lnTo>
                    <a:pt x="777" y="9272"/>
                  </a:lnTo>
                  <a:lnTo>
                    <a:pt x="640" y="9455"/>
                  </a:lnTo>
                  <a:lnTo>
                    <a:pt x="412" y="9912"/>
                  </a:lnTo>
                  <a:lnTo>
                    <a:pt x="184" y="10460"/>
                  </a:lnTo>
                  <a:lnTo>
                    <a:pt x="47" y="11008"/>
                  </a:lnTo>
                  <a:lnTo>
                    <a:pt x="1" y="11511"/>
                  </a:lnTo>
                  <a:lnTo>
                    <a:pt x="1" y="11967"/>
                  </a:lnTo>
                  <a:lnTo>
                    <a:pt x="92" y="12150"/>
                  </a:lnTo>
                  <a:lnTo>
                    <a:pt x="138" y="12287"/>
                  </a:lnTo>
                  <a:lnTo>
                    <a:pt x="275" y="12424"/>
                  </a:lnTo>
                  <a:lnTo>
                    <a:pt x="412" y="12470"/>
                  </a:lnTo>
                  <a:lnTo>
                    <a:pt x="1645" y="12470"/>
                  </a:lnTo>
                  <a:lnTo>
                    <a:pt x="4477" y="12333"/>
                  </a:lnTo>
                  <a:lnTo>
                    <a:pt x="8360" y="12059"/>
                  </a:lnTo>
                  <a:lnTo>
                    <a:pt x="12745" y="11739"/>
                  </a:lnTo>
                  <a:lnTo>
                    <a:pt x="17175" y="11374"/>
                  </a:lnTo>
                  <a:lnTo>
                    <a:pt x="21058" y="11008"/>
                  </a:lnTo>
                  <a:lnTo>
                    <a:pt x="22611" y="10825"/>
                  </a:lnTo>
                  <a:lnTo>
                    <a:pt x="23890" y="10643"/>
                  </a:lnTo>
                  <a:lnTo>
                    <a:pt x="24757" y="10506"/>
                  </a:lnTo>
                  <a:lnTo>
                    <a:pt x="24986" y="10460"/>
                  </a:lnTo>
                  <a:lnTo>
                    <a:pt x="25123" y="10369"/>
                  </a:lnTo>
                  <a:lnTo>
                    <a:pt x="25214" y="10277"/>
                  </a:lnTo>
                  <a:lnTo>
                    <a:pt x="25260" y="10049"/>
                  </a:lnTo>
                  <a:lnTo>
                    <a:pt x="25351" y="9364"/>
                  </a:lnTo>
                  <a:lnTo>
                    <a:pt x="25397" y="8359"/>
                  </a:lnTo>
                  <a:lnTo>
                    <a:pt x="25351" y="7034"/>
                  </a:lnTo>
                  <a:lnTo>
                    <a:pt x="25306" y="3746"/>
                  </a:lnTo>
                  <a:lnTo>
                    <a:pt x="25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7423875" y="4279991"/>
              <a:ext cx="583433" cy="224556"/>
            </a:xfrm>
            <a:custGeom>
              <a:avLst/>
              <a:gdLst/>
              <a:ahLst/>
              <a:cxnLst/>
              <a:rect l="l" t="t" r="r" b="b"/>
              <a:pathLst>
                <a:path w="25397" h="9775" extrusionOk="0">
                  <a:moveTo>
                    <a:pt x="25260" y="0"/>
                  </a:moveTo>
                  <a:lnTo>
                    <a:pt x="10369" y="1005"/>
                  </a:lnTo>
                  <a:lnTo>
                    <a:pt x="5985" y="3426"/>
                  </a:lnTo>
                  <a:lnTo>
                    <a:pt x="2787" y="5207"/>
                  </a:lnTo>
                  <a:lnTo>
                    <a:pt x="1600" y="5938"/>
                  </a:lnTo>
                  <a:lnTo>
                    <a:pt x="1189" y="6212"/>
                  </a:lnTo>
                  <a:lnTo>
                    <a:pt x="960" y="6395"/>
                  </a:lnTo>
                  <a:lnTo>
                    <a:pt x="823" y="6577"/>
                  </a:lnTo>
                  <a:lnTo>
                    <a:pt x="686" y="6760"/>
                  </a:lnTo>
                  <a:lnTo>
                    <a:pt x="412" y="7217"/>
                  </a:lnTo>
                  <a:lnTo>
                    <a:pt x="184" y="7765"/>
                  </a:lnTo>
                  <a:lnTo>
                    <a:pt x="47" y="8313"/>
                  </a:lnTo>
                  <a:lnTo>
                    <a:pt x="1" y="8816"/>
                  </a:lnTo>
                  <a:lnTo>
                    <a:pt x="1" y="9272"/>
                  </a:lnTo>
                  <a:lnTo>
                    <a:pt x="92" y="9455"/>
                  </a:lnTo>
                  <a:lnTo>
                    <a:pt x="138" y="9592"/>
                  </a:lnTo>
                  <a:lnTo>
                    <a:pt x="275" y="9729"/>
                  </a:lnTo>
                  <a:lnTo>
                    <a:pt x="412" y="9775"/>
                  </a:lnTo>
                  <a:lnTo>
                    <a:pt x="1645" y="9775"/>
                  </a:lnTo>
                  <a:lnTo>
                    <a:pt x="4477" y="9638"/>
                  </a:lnTo>
                  <a:lnTo>
                    <a:pt x="8360" y="9364"/>
                  </a:lnTo>
                  <a:lnTo>
                    <a:pt x="12745" y="9044"/>
                  </a:lnTo>
                  <a:lnTo>
                    <a:pt x="17175" y="8679"/>
                  </a:lnTo>
                  <a:lnTo>
                    <a:pt x="21058" y="8313"/>
                  </a:lnTo>
                  <a:lnTo>
                    <a:pt x="22611" y="8130"/>
                  </a:lnTo>
                  <a:lnTo>
                    <a:pt x="23890" y="7948"/>
                  </a:lnTo>
                  <a:lnTo>
                    <a:pt x="24757" y="7811"/>
                  </a:lnTo>
                  <a:lnTo>
                    <a:pt x="24986" y="7765"/>
                  </a:lnTo>
                  <a:lnTo>
                    <a:pt x="25123" y="7674"/>
                  </a:lnTo>
                  <a:lnTo>
                    <a:pt x="25214" y="7628"/>
                  </a:lnTo>
                  <a:lnTo>
                    <a:pt x="25260" y="7445"/>
                  </a:lnTo>
                  <a:lnTo>
                    <a:pt x="25306" y="6943"/>
                  </a:lnTo>
                  <a:lnTo>
                    <a:pt x="25351" y="6212"/>
                  </a:lnTo>
                  <a:lnTo>
                    <a:pt x="25397" y="5299"/>
                  </a:lnTo>
                  <a:lnTo>
                    <a:pt x="25351" y="2878"/>
                  </a:lnTo>
                  <a:lnTo>
                    <a:pt x="25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7437520" y="4445761"/>
              <a:ext cx="537258" cy="37813"/>
            </a:xfrm>
            <a:custGeom>
              <a:avLst/>
              <a:gdLst/>
              <a:ahLst/>
              <a:cxnLst/>
              <a:rect l="l" t="t" r="r" b="b"/>
              <a:pathLst>
                <a:path w="23387" h="1646" extrusionOk="0">
                  <a:moveTo>
                    <a:pt x="23387" y="1"/>
                  </a:moveTo>
                  <a:lnTo>
                    <a:pt x="21423" y="47"/>
                  </a:lnTo>
                  <a:lnTo>
                    <a:pt x="18682" y="229"/>
                  </a:lnTo>
                  <a:lnTo>
                    <a:pt x="11740" y="686"/>
                  </a:lnTo>
                  <a:lnTo>
                    <a:pt x="4797" y="1189"/>
                  </a:lnTo>
                  <a:lnTo>
                    <a:pt x="92" y="1600"/>
                  </a:lnTo>
                  <a:lnTo>
                    <a:pt x="1" y="1645"/>
                  </a:lnTo>
                  <a:lnTo>
                    <a:pt x="92" y="1645"/>
                  </a:lnTo>
                  <a:lnTo>
                    <a:pt x="4797" y="1417"/>
                  </a:lnTo>
                  <a:lnTo>
                    <a:pt x="11740" y="960"/>
                  </a:lnTo>
                  <a:lnTo>
                    <a:pt x="18682" y="458"/>
                  </a:lnTo>
                  <a:lnTo>
                    <a:pt x="21469" y="229"/>
                  </a:lnTo>
                  <a:lnTo>
                    <a:pt x="233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7478457" y="4404847"/>
              <a:ext cx="78704" cy="65081"/>
            </a:xfrm>
            <a:custGeom>
              <a:avLst/>
              <a:gdLst/>
              <a:ahLst/>
              <a:cxnLst/>
              <a:rect l="l" t="t" r="r" b="b"/>
              <a:pathLst>
                <a:path w="3426" h="2833" extrusionOk="0">
                  <a:moveTo>
                    <a:pt x="320" y="1"/>
                  </a:moveTo>
                  <a:lnTo>
                    <a:pt x="0" y="46"/>
                  </a:lnTo>
                  <a:lnTo>
                    <a:pt x="0" y="92"/>
                  </a:lnTo>
                  <a:lnTo>
                    <a:pt x="594" y="138"/>
                  </a:lnTo>
                  <a:lnTo>
                    <a:pt x="1142" y="320"/>
                  </a:lnTo>
                  <a:lnTo>
                    <a:pt x="1690" y="549"/>
                  </a:lnTo>
                  <a:lnTo>
                    <a:pt x="2147" y="914"/>
                  </a:lnTo>
                  <a:lnTo>
                    <a:pt x="2558" y="1280"/>
                  </a:lnTo>
                  <a:lnTo>
                    <a:pt x="2923" y="1736"/>
                  </a:lnTo>
                  <a:lnTo>
                    <a:pt x="3197" y="2239"/>
                  </a:lnTo>
                  <a:lnTo>
                    <a:pt x="3380" y="2787"/>
                  </a:lnTo>
                  <a:lnTo>
                    <a:pt x="3380" y="2833"/>
                  </a:lnTo>
                  <a:lnTo>
                    <a:pt x="3426" y="2787"/>
                  </a:lnTo>
                  <a:lnTo>
                    <a:pt x="3380" y="2513"/>
                  </a:lnTo>
                  <a:lnTo>
                    <a:pt x="3289" y="2239"/>
                  </a:lnTo>
                  <a:lnTo>
                    <a:pt x="3106" y="1691"/>
                  </a:lnTo>
                  <a:lnTo>
                    <a:pt x="2786" y="1234"/>
                  </a:lnTo>
                  <a:lnTo>
                    <a:pt x="2604" y="1005"/>
                  </a:lnTo>
                  <a:lnTo>
                    <a:pt x="2375" y="823"/>
                  </a:lnTo>
                  <a:lnTo>
                    <a:pt x="2147" y="594"/>
                  </a:lnTo>
                  <a:lnTo>
                    <a:pt x="1873" y="412"/>
                  </a:lnTo>
                  <a:lnTo>
                    <a:pt x="1599" y="275"/>
                  </a:lnTo>
                  <a:lnTo>
                    <a:pt x="1279" y="183"/>
                  </a:lnTo>
                  <a:lnTo>
                    <a:pt x="959" y="92"/>
                  </a:lnTo>
                  <a:lnTo>
                    <a:pt x="640" y="46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7625344" y="4314611"/>
              <a:ext cx="104961" cy="36756"/>
            </a:xfrm>
            <a:custGeom>
              <a:avLst/>
              <a:gdLst/>
              <a:ahLst/>
              <a:cxnLst/>
              <a:rect l="l" t="t" r="r" b="b"/>
              <a:pathLst>
                <a:path w="4569" h="1600" extrusionOk="0">
                  <a:moveTo>
                    <a:pt x="138" y="0"/>
                  </a:moveTo>
                  <a:lnTo>
                    <a:pt x="46" y="46"/>
                  </a:lnTo>
                  <a:lnTo>
                    <a:pt x="1" y="92"/>
                  </a:lnTo>
                  <a:lnTo>
                    <a:pt x="46" y="183"/>
                  </a:lnTo>
                  <a:lnTo>
                    <a:pt x="92" y="229"/>
                  </a:lnTo>
                  <a:lnTo>
                    <a:pt x="1234" y="457"/>
                  </a:lnTo>
                  <a:lnTo>
                    <a:pt x="2330" y="777"/>
                  </a:lnTo>
                  <a:lnTo>
                    <a:pt x="3381" y="1142"/>
                  </a:lnTo>
                  <a:lnTo>
                    <a:pt x="4477" y="1599"/>
                  </a:lnTo>
                  <a:lnTo>
                    <a:pt x="4523" y="1553"/>
                  </a:lnTo>
                  <a:lnTo>
                    <a:pt x="4568" y="1508"/>
                  </a:lnTo>
                  <a:lnTo>
                    <a:pt x="4523" y="1508"/>
                  </a:lnTo>
                  <a:lnTo>
                    <a:pt x="4112" y="1097"/>
                  </a:lnTo>
                  <a:lnTo>
                    <a:pt x="3609" y="731"/>
                  </a:lnTo>
                  <a:lnTo>
                    <a:pt x="3107" y="457"/>
                  </a:lnTo>
                  <a:lnTo>
                    <a:pt x="2513" y="275"/>
                  </a:lnTo>
                  <a:lnTo>
                    <a:pt x="1919" y="92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7599109" y="4327200"/>
              <a:ext cx="104961" cy="36756"/>
            </a:xfrm>
            <a:custGeom>
              <a:avLst/>
              <a:gdLst/>
              <a:ahLst/>
              <a:cxnLst/>
              <a:rect l="l" t="t" r="r" b="b"/>
              <a:pathLst>
                <a:path w="4569" h="1600" extrusionOk="0">
                  <a:moveTo>
                    <a:pt x="92" y="1"/>
                  </a:moveTo>
                  <a:lnTo>
                    <a:pt x="47" y="46"/>
                  </a:lnTo>
                  <a:lnTo>
                    <a:pt x="1" y="138"/>
                  </a:lnTo>
                  <a:lnTo>
                    <a:pt x="1" y="183"/>
                  </a:lnTo>
                  <a:lnTo>
                    <a:pt x="92" y="229"/>
                  </a:lnTo>
                  <a:lnTo>
                    <a:pt x="1188" y="457"/>
                  </a:lnTo>
                  <a:lnTo>
                    <a:pt x="2330" y="777"/>
                  </a:lnTo>
                  <a:lnTo>
                    <a:pt x="3381" y="1142"/>
                  </a:lnTo>
                  <a:lnTo>
                    <a:pt x="4477" y="1599"/>
                  </a:lnTo>
                  <a:lnTo>
                    <a:pt x="4523" y="1554"/>
                  </a:lnTo>
                  <a:lnTo>
                    <a:pt x="4569" y="1554"/>
                  </a:lnTo>
                  <a:lnTo>
                    <a:pt x="4523" y="1508"/>
                  </a:lnTo>
                  <a:lnTo>
                    <a:pt x="4112" y="1097"/>
                  </a:lnTo>
                  <a:lnTo>
                    <a:pt x="3609" y="731"/>
                  </a:lnTo>
                  <a:lnTo>
                    <a:pt x="3061" y="457"/>
                  </a:lnTo>
                  <a:lnTo>
                    <a:pt x="2513" y="275"/>
                  </a:lnTo>
                  <a:lnTo>
                    <a:pt x="1919" y="92"/>
                  </a:lnTo>
                  <a:lnTo>
                    <a:pt x="1280" y="46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7571841" y="4339789"/>
              <a:ext cx="104938" cy="36756"/>
            </a:xfrm>
            <a:custGeom>
              <a:avLst/>
              <a:gdLst/>
              <a:ahLst/>
              <a:cxnLst/>
              <a:rect l="l" t="t" r="r" b="b"/>
              <a:pathLst>
                <a:path w="4568" h="1600" extrusionOk="0">
                  <a:moveTo>
                    <a:pt x="731" y="1"/>
                  </a:moveTo>
                  <a:lnTo>
                    <a:pt x="137" y="46"/>
                  </a:lnTo>
                  <a:lnTo>
                    <a:pt x="46" y="46"/>
                  </a:lnTo>
                  <a:lnTo>
                    <a:pt x="0" y="138"/>
                  </a:lnTo>
                  <a:lnTo>
                    <a:pt x="46" y="183"/>
                  </a:lnTo>
                  <a:lnTo>
                    <a:pt x="92" y="229"/>
                  </a:lnTo>
                  <a:lnTo>
                    <a:pt x="1234" y="503"/>
                  </a:lnTo>
                  <a:lnTo>
                    <a:pt x="2330" y="777"/>
                  </a:lnTo>
                  <a:lnTo>
                    <a:pt x="3426" y="1143"/>
                  </a:lnTo>
                  <a:lnTo>
                    <a:pt x="4477" y="1599"/>
                  </a:lnTo>
                  <a:lnTo>
                    <a:pt x="4522" y="1554"/>
                  </a:lnTo>
                  <a:lnTo>
                    <a:pt x="4568" y="1554"/>
                  </a:lnTo>
                  <a:lnTo>
                    <a:pt x="4568" y="1508"/>
                  </a:lnTo>
                  <a:lnTo>
                    <a:pt x="4111" y="1097"/>
                  </a:lnTo>
                  <a:lnTo>
                    <a:pt x="3654" y="777"/>
                  </a:lnTo>
                  <a:lnTo>
                    <a:pt x="3106" y="503"/>
                  </a:lnTo>
                  <a:lnTo>
                    <a:pt x="2513" y="275"/>
                  </a:lnTo>
                  <a:lnTo>
                    <a:pt x="1919" y="138"/>
                  </a:lnTo>
                  <a:lnTo>
                    <a:pt x="1325" y="46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7545606" y="4352378"/>
              <a:ext cx="104961" cy="36756"/>
            </a:xfrm>
            <a:custGeom>
              <a:avLst/>
              <a:gdLst/>
              <a:ahLst/>
              <a:cxnLst/>
              <a:rect l="l" t="t" r="r" b="b"/>
              <a:pathLst>
                <a:path w="4569" h="1600" extrusionOk="0">
                  <a:moveTo>
                    <a:pt x="686" y="1"/>
                  </a:moveTo>
                  <a:lnTo>
                    <a:pt x="92" y="46"/>
                  </a:lnTo>
                  <a:lnTo>
                    <a:pt x="46" y="46"/>
                  </a:lnTo>
                  <a:lnTo>
                    <a:pt x="0" y="138"/>
                  </a:lnTo>
                  <a:lnTo>
                    <a:pt x="0" y="184"/>
                  </a:lnTo>
                  <a:lnTo>
                    <a:pt x="92" y="229"/>
                  </a:lnTo>
                  <a:lnTo>
                    <a:pt x="1188" y="503"/>
                  </a:lnTo>
                  <a:lnTo>
                    <a:pt x="2330" y="777"/>
                  </a:lnTo>
                  <a:lnTo>
                    <a:pt x="3380" y="1143"/>
                  </a:lnTo>
                  <a:lnTo>
                    <a:pt x="4477" y="1599"/>
                  </a:lnTo>
                  <a:lnTo>
                    <a:pt x="4522" y="1554"/>
                  </a:lnTo>
                  <a:lnTo>
                    <a:pt x="4568" y="1554"/>
                  </a:lnTo>
                  <a:lnTo>
                    <a:pt x="4522" y="1508"/>
                  </a:lnTo>
                  <a:lnTo>
                    <a:pt x="4111" y="1097"/>
                  </a:lnTo>
                  <a:lnTo>
                    <a:pt x="3609" y="732"/>
                  </a:lnTo>
                  <a:lnTo>
                    <a:pt x="3061" y="458"/>
                  </a:lnTo>
                  <a:lnTo>
                    <a:pt x="2513" y="275"/>
                  </a:lnTo>
                  <a:lnTo>
                    <a:pt x="1919" y="138"/>
                  </a:lnTo>
                  <a:lnTo>
                    <a:pt x="1279" y="46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55"/>
            <p:cNvSpPr/>
            <p:nvPr/>
          </p:nvSpPr>
          <p:spPr>
            <a:xfrm>
              <a:off x="7918105" y="4362876"/>
              <a:ext cx="59820" cy="61934"/>
            </a:xfrm>
            <a:custGeom>
              <a:avLst/>
              <a:gdLst/>
              <a:ahLst/>
              <a:cxnLst/>
              <a:rect l="l" t="t" r="r" b="b"/>
              <a:pathLst>
                <a:path w="2604" h="2696" extrusionOk="0">
                  <a:moveTo>
                    <a:pt x="1234" y="1"/>
                  </a:moveTo>
                  <a:lnTo>
                    <a:pt x="914" y="46"/>
                  </a:lnTo>
                  <a:lnTo>
                    <a:pt x="640" y="138"/>
                  </a:lnTo>
                  <a:lnTo>
                    <a:pt x="457" y="320"/>
                  </a:lnTo>
                  <a:lnTo>
                    <a:pt x="275" y="503"/>
                  </a:lnTo>
                  <a:lnTo>
                    <a:pt x="137" y="686"/>
                  </a:lnTo>
                  <a:lnTo>
                    <a:pt x="46" y="960"/>
                  </a:lnTo>
                  <a:lnTo>
                    <a:pt x="0" y="1188"/>
                  </a:lnTo>
                  <a:lnTo>
                    <a:pt x="0" y="1462"/>
                  </a:lnTo>
                  <a:lnTo>
                    <a:pt x="46" y="1691"/>
                  </a:lnTo>
                  <a:lnTo>
                    <a:pt x="137" y="1919"/>
                  </a:lnTo>
                  <a:lnTo>
                    <a:pt x="229" y="2147"/>
                  </a:lnTo>
                  <a:lnTo>
                    <a:pt x="412" y="2330"/>
                  </a:lnTo>
                  <a:lnTo>
                    <a:pt x="594" y="2513"/>
                  </a:lnTo>
                  <a:lnTo>
                    <a:pt x="823" y="2604"/>
                  </a:lnTo>
                  <a:lnTo>
                    <a:pt x="1097" y="2695"/>
                  </a:lnTo>
                  <a:lnTo>
                    <a:pt x="1416" y="2695"/>
                  </a:lnTo>
                  <a:lnTo>
                    <a:pt x="1690" y="2650"/>
                  </a:lnTo>
                  <a:lnTo>
                    <a:pt x="1965" y="2558"/>
                  </a:lnTo>
                  <a:lnTo>
                    <a:pt x="2193" y="2376"/>
                  </a:lnTo>
                  <a:lnTo>
                    <a:pt x="2376" y="2193"/>
                  </a:lnTo>
                  <a:lnTo>
                    <a:pt x="2467" y="2010"/>
                  </a:lnTo>
                  <a:lnTo>
                    <a:pt x="2558" y="1782"/>
                  </a:lnTo>
                  <a:lnTo>
                    <a:pt x="2604" y="1508"/>
                  </a:lnTo>
                  <a:lnTo>
                    <a:pt x="2604" y="1279"/>
                  </a:lnTo>
                  <a:lnTo>
                    <a:pt x="2558" y="1005"/>
                  </a:lnTo>
                  <a:lnTo>
                    <a:pt x="2513" y="777"/>
                  </a:lnTo>
                  <a:lnTo>
                    <a:pt x="2376" y="549"/>
                  </a:lnTo>
                  <a:lnTo>
                    <a:pt x="2239" y="366"/>
                  </a:lnTo>
                  <a:lnTo>
                    <a:pt x="2010" y="183"/>
                  </a:lnTo>
                  <a:lnTo>
                    <a:pt x="1782" y="92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5"/>
            <p:cNvSpPr/>
            <p:nvPr/>
          </p:nvSpPr>
          <p:spPr>
            <a:xfrm>
              <a:off x="7573931" y="4215967"/>
              <a:ext cx="100757" cy="111256"/>
            </a:xfrm>
            <a:custGeom>
              <a:avLst/>
              <a:gdLst/>
              <a:ahLst/>
              <a:cxnLst/>
              <a:rect l="l" t="t" r="r" b="b"/>
              <a:pathLst>
                <a:path w="4386" h="4843" extrusionOk="0">
                  <a:moveTo>
                    <a:pt x="1234" y="412"/>
                  </a:moveTo>
                  <a:lnTo>
                    <a:pt x="1371" y="458"/>
                  </a:lnTo>
                  <a:lnTo>
                    <a:pt x="1736" y="595"/>
                  </a:lnTo>
                  <a:lnTo>
                    <a:pt x="2056" y="823"/>
                  </a:lnTo>
                  <a:lnTo>
                    <a:pt x="2330" y="1051"/>
                  </a:lnTo>
                  <a:lnTo>
                    <a:pt x="2513" y="1234"/>
                  </a:lnTo>
                  <a:lnTo>
                    <a:pt x="2878" y="1737"/>
                  </a:lnTo>
                  <a:lnTo>
                    <a:pt x="3152" y="2239"/>
                  </a:lnTo>
                  <a:lnTo>
                    <a:pt x="3472" y="2787"/>
                  </a:lnTo>
                  <a:lnTo>
                    <a:pt x="3700" y="3381"/>
                  </a:lnTo>
                  <a:lnTo>
                    <a:pt x="4203" y="4477"/>
                  </a:lnTo>
                  <a:lnTo>
                    <a:pt x="3381" y="3975"/>
                  </a:lnTo>
                  <a:lnTo>
                    <a:pt x="2513" y="3472"/>
                  </a:lnTo>
                  <a:lnTo>
                    <a:pt x="1919" y="3061"/>
                  </a:lnTo>
                  <a:lnTo>
                    <a:pt x="1599" y="2833"/>
                  </a:lnTo>
                  <a:lnTo>
                    <a:pt x="1234" y="2559"/>
                  </a:lnTo>
                  <a:lnTo>
                    <a:pt x="960" y="2285"/>
                  </a:lnTo>
                  <a:lnTo>
                    <a:pt x="731" y="1965"/>
                  </a:lnTo>
                  <a:lnTo>
                    <a:pt x="549" y="1645"/>
                  </a:lnTo>
                  <a:lnTo>
                    <a:pt x="503" y="1463"/>
                  </a:lnTo>
                  <a:lnTo>
                    <a:pt x="503" y="1280"/>
                  </a:lnTo>
                  <a:lnTo>
                    <a:pt x="549" y="1006"/>
                  </a:lnTo>
                  <a:lnTo>
                    <a:pt x="594" y="777"/>
                  </a:lnTo>
                  <a:lnTo>
                    <a:pt x="686" y="595"/>
                  </a:lnTo>
                  <a:lnTo>
                    <a:pt x="777" y="503"/>
                  </a:lnTo>
                  <a:lnTo>
                    <a:pt x="914" y="412"/>
                  </a:lnTo>
                  <a:close/>
                  <a:moveTo>
                    <a:pt x="960" y="1"/>
                  </a:moveTo>
                  <a:lnTo>
                    <a:pt x="686" y="92"/>
                  </a:lnTo>
                  <a:lnTo>
                    <a:pt x="366" y="321"/>
                  </a:lnTo>
                  <a:lnTo>
                    <a:pt x="183" y="595"/>
                  </a:lnTo>
                  <a:lnTo>
                    <a:pt x="46" y="869"/>
                  </a:lnTo>
                  <a:lnTo>
                    <a:pt x="1" y="1188"/>
                  </a:lnTo>
                  <a:lnTo>
                    <a:pt x="46" y="1463"/>
                  </a:lnTo>
                  <a:lnTo>
                    <a:pt x="138" y="1782"/>
                  </a:lnTo>
                  <a:lnTo>
                    <a:pt x="320" y="2056"/>
                  </a:lnTo>
                  <a:lnTo>
                    <a:pt x="457" y="2330"/>
                  </a:lnTo>
                  <a:lnTo>
                    <a:pt x="686" y="2559"/>
                  </a:lnTo>
                  <a:lnTo>
                    <a:pt x="1051" y="2924"/>
                  </a:lnTo>
                  <a:lnTo>
                    <a:pt x="1417" y="3244"/>
                  </a:lnTo>
                  <a:lnTo>
                    <a:pt x="1828" y="3564"/>
                  </a:lnTo>
                  <a:lnTo>
                    <a:pt x="2284" y="3838"/>
                  </a:lnTo>
                  <a:lnTo>
                    <a:pt x="3198" y="4340"/>
                  </a:lnTo>
                  <a:lnTo>
                    <a:pt x="4066" y="4843"/>
                  </a:lnTo>
                  <a:lnTo>
                    <a:pt x="4203" y="4843"/>
                  </a:lnTo>
                  <a:lnTo>
                    <a:pt x="4294" y="4797"/>
                  </a:lnTo>
                  <a:lnTo>
                    <a:pt x="4340" y="4751"/>
                  </a:lnTo>
                  <a:lnTo>
                    <a:pt x="4340" y="4706"/>
                  </a:lnTo>
                  <a:lnTo>
                    <a:pt x="4386" y="4660"/>
                  </a:lnTo>
                  <a:lnTo>
                    <a:pt x="4294" y="4112"/>
                  </a:lnTo>
                  <a:lnTo>
                    <a:pt x="4157" y="3609"/>
                  </a:lnTo>
                  <a:lnTo>
                    <a:pt x="3975" y="3107"/>
                  </a:lnTo>
                  <a:lnTo>
                    <a:pt x="3792" y="2604"/>
                  </a:lnTo>
                  <a:lnTo>
                    <a:pt x="3563" y="2148"/>
                  </a:lnTo>
                  <a:lnTo>
                    <a:pt x="3289" y="1691"/>
                  </a:lnTo>
                  <a:lnTo>
                    <a:pt x="3015" y="1234"/>
                  </a:lnTo>
                  <a:lnTo>
                    <a:pt x="2696" y="777"/>
                  </a:lnTo>
                  <a:lnTo>
                    <a:pt x="2467" y="549"/>
                  </a:lnTo>
                  <a:lnTo>
                    <a:pt x="2193" y="366"/>
                  </a:lnTo>
                  <a:lnTo>
                    <a:pt x="1919" y="184"/>
                  </a:lnTo>
                  <a:lnTo>
                    <a:pt x="1599" y="47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7666281" y="4267402"/>
              <a:ext cx="133286" cy="65058"/>
            </a:xfrm>
            <a:custGeom>
              <a:avLst/>
              <a:gdLst/>
              <a:ahLst/>
              <a:cxnLst/>
              <a:rect l="l" t="t" r="r" b="b"/>
              <a:pathLst>
                <a:path w="5802" h="2832" extrusionOk="0">
                  <a:moveTo>
                    <a:pt x="4522" y="502"/>
                  </a:moveTo>
                  <a:lnTo>
                    <a:pt x="4888" y="594"/>
                  </a:lnTo>
                  <a:lnTo>
                    <a:pt x="5025" y="640"/>
                  </a:lnTo>
                  <a:lnTo>
                    <a:pt x="5162" y="731"/>
                  </a:lnTo>
                  <a:lnTo>
                    <a:pt x="5299" y="822"/>
                  </a:lnTo>
                  <a:lnTo>
                    <a:pt x="5344" y="959"/>
                  </a:lnTo>
                  <a:lnTo>
                    <a:pt x="5390" y="1142"/>
                  </a:lnTo>
                  <a:lnTo>
                    <a:pt x="5344" y="1325"/>
                  </a:lnTo>
                  <a:lnTo>
                    <a:pt x="5253" y="1507"/>
                  </a:lnTo>
                  <a:lnTo>
                    <a:pt x="5116" y="1781"/>
                  </a:lnTo>
                  <a:lnTo>
                    <a:pt x="5025" y="1918"/>
                  </a:lnTo>
                  <a:lnTo>
                    <a:pt x="4888" y="2010"/>
                  </a:lnTo>
                  <a:lnTo>
                    <a:pt x="4568" y="2192"/>
                  </a:lnTo>
                  <a:lnTo>
                    <a:pt x="4157" y="2330"/>
                  </a:lnTo>
                  <a:lnTo>
                    <a:pt x="3746" y="2375"/>
                  </a:lnTo>
                  <a:lnTo>
                    <a:pt x="3335" y="2421"/>
                  </a:lnTo>
                  <a:lnTo>
                    <a:pt x="2923" y="2421"/>
                  </a:lnTo>
                  <a:lnTo>
                    <a:pt x="2238" y="2375"/>
                  </a:lnTo>
                  <a:lnTo>
                    <a:pt x="1233" y="2330"/>
                  </a:lnTo>
                  <a:lnTo>
                    <a:pt x="229" y="2284"/>
                  </a:lnTo>
                  <a:lnTo>
                    <a:pt x="1279" y="1644"/>
                  </a:lnTo>
                  <a:lnTo>
                    <a:pt x="1827" y="1325"/>
                  </a:lnTo>
                  <a:lnTo>
                    <a:pt x="2375" y="1051"/>
                  </a:lnTo>
                  <a:lnTo>
                    <a:pt x="2923" y="777"/>
                  </a:lnTo>
                  <a:lnTo>
                    <a:pt x="3472" y="594"/>
                  </a:lnTo>
                  <a:lnTo>
                    <a:pt x="3746" y="548"/>
                  </a:lnTo>
                  <a:lnTo>
                    <a:pt x="4111" y="502"/>
                  </a:lnTo>
                  <a:close/>
                  <a:moveTo>
                    <a:pt x="4248" y="0"/>
                  </a:moveTo>
                  <a:lnTo>
                    <a:pt x="3928" y="46"/>
                  </a:lnTo>
                  <a:lnTo>
                    <a:pt x="3609" y="91"/>
                  </a:lnTo>
                  <a:lnTo>
                    <a:pt x="3106" y="274"/>
                  </a:lnTo>
                  <a:lnTo>
                    <a:pt x="2604" y="457"/>
                  </a:lnTo>
                  <a:lnTo>
                    <a:pt x="2147" y="685"/>
                  </a:lnTo>
                  <a:lnTo>
                    <a:pt x="1690" y="959"/>
                  </a:lnTo>
                  <a:lnTo>
                    <a:pt x="1233" y="1233"/>
                  </a:lnTo>
                  <a:lnTo>
                    <a:pt x="777" y="1553"/>
                  </a:lnTo>
                  <a:lnTo>
                    <a:pt x="411" y="1918"/>
                  </a:lnTo>
                  <a:lnTo>
                    <a:pt x="0" y="2284"/>
                  </a:lnTo>
                  <a:lnTo>
                    <a:pt x="0" y="2330"/>
                  </a:lnTo>
                  <a:lnTo>
                    <a:pt x="0" y="2421"/>
                  </a:lnTo>
                  <a:lnTo>
                    <a:pt x="0" y="2512"/>
                  </a:lnTo>
                  <a:lnTo>
                    <a:pt x="46" y="2558"/>
                  </a:lnTo>
                  <a:lnTo>
                    <a:pt x="92" y="2604"/>
                  </a:lnTo>
                  <a:lnTo>
                    <a:pt x="137" y="2604"/>
                  </a:lnTo>
                  <a:lnTo>
                    <a:pt x="1142" y="2741"/>
                  </a:lnTo>
                  <a:lnTo>
                    <a:pt x="2193" y="2832"/>
                  </a:lnTo>
                  <a:lnTo>
                    <a:pt x="3198" y="2832"/>
                  </a:lnTo>
                  <a:lnTo>
                    <a:pt x="3746" y="2786"/>
                  </a:lnTo>
                  <a:lnTo>
                    <a:pt x="4248" y="2695"/>
                  </a:lnTo>
                  <a:lnTo>
                    <a:pt x="4522" y="2604"/>
                  </a:lnTo>
                  <a:lnTo>
                    <a:pt x="4842" y="2512"/>
                  </a:lnTo>
                  <a:lnTo>
                    <a:pt x="5116" y="2330"/>
                  </a:lnTo>
                  <a:lnTo>
                    <a:pt x="5390" y="2147"/>
                  </a:lnTo>
                  <a:lnTo>
                    <a:pt x="5573" y="1918"/>
                  </a:lnTo>
                  <a:lnTo>
                    <a:pt x="5755" y="1644"/>
                  </a:lnTo>
                  <a:lnTo>
                    <a:pt x="5801" y="1370"/>
                  </a:lnTo>
                  <a:lnTo>
                    <a:pt x="5801" y="1005"/>
                  </a:lnTo>
                  <a:lnTo>
                    <a:pt x="5664" y="685"/>
                  </a:lnTo>
                  <a:lnTo>
                    <a:pt x="5481" y="411"/>
                  </a:lnTo>
                  <a:lnTo>
                    <a:pt x="5207" y="228"/>
                  </a:lnTo>
                  <a:lnTo>
                    <a:pt x="4933" y="91"/>
                  </a:lnTo>
                  <a:lnTo>
                    <a:pt x="4613" y="4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5"/>
            <p:cNvSpPr/>
            <p:nvPr/>
          </p:nvSpPr>
          <p:spPr>
            <a:xfrm>
              <a:off x="7562399" y="2399646"/>
              <a:ext cx="457520" cy="1807959"/>
            </a:xfrm>
            <a:custGeom>
              <a:avLst/>
              <a:gdLst/>
              <a:ahLst/>
              <a:cxnLst/>
              <a:rect l="l" t="t" r="r" b="b"/>
              <a:pathLst>
                <a:path w="19916" h="78701" extrusionOk="0">
                  <a:moveTo>
                    <a:pt x="548" y="1"/>
                  </a:moveTo>
                  <a:lnTo>
                    <a:pt x="959" y="3289"/>
                  </a:lnTo>
                  <a:lnTo>
                    <a:pt x="1188" y="5665"/>
                  </a:lnTo>
                  <a:lnTo>
                    <a:pt x="1279" y="6852"/>
                  </a:lnTo>
                  <a:lnTo>
                    <a:pt x="1005" y="8679"/>
                  </a:lnTo>
                  <a:lnTo>
                    <a:pt x="731" y="10689"/>
                  </a:lnTo>
                  <a:lnTo>
                    <a:pt x="548" y="12881"/>
                  </a:lnTo>
                  <a:lnTo>
                    <a:pt x="366" y="15257"/>
                  </a:lnTo>
                  <a:lnTo>
                    <a:pt x="229" y="17723"/>
                  </a:lnTo>
                  <a:lnTo>
                    <a:pt x="137" y="20327"/>
                  </a:lnTo>
                  <a:lnTo>
                    <a:pt x="46" y="23067"/>
                  </a:lnTo>
                  <a:lnTo>
                    <a:pt x="0" y="25853"/>
                  </a:lnTo>
                  <a:lnTo>
                    <a:pt x="46" y="31700"/>
                  </a:lnTo>
                  <a:lnTo>
                    <a:pt x="137" y="37683"/>
                  </a:lnTo>
                  <a:lnTo>
                    <a:pt x="274" y="43758"/>
                  </a:lnTo>
                  <a:lnTo>
                    <a:pt x="503" y="49696"/>
                  </a:lnTo>
                  <a:lnTo>
                    <a:pt x="777" y="55451"/>
                  </a:lnTo>
                  <a:lnTo>
                    <a:pt x="1051" y="60841"/>
                  </a:lnTo>
                  <a:lnTo>
                    <a:pt x="1645" y="70068"/>
                  </a:lnTo>
                  <a:lnTo>
                    <a:pt x="2101" y="76371"/>
                  </a:lnTo>
                  <a:lnTo>
                    <a:pt x="2284" y="78701"/>
                  </a:lnTo>
                  <a:lnTo>
                    <a:pt x="19915" y="77650"/>
                  </a:lnTo>
                  <a:lnTo>
                    <a:pt x="18819" y="68012"/>
                  </a:lnTo>
                  <a:lnTo>
                    <a:pt x="17723" y="58055"/>
                  </a:lnTo>
                  <a:lnTo>
                    <a:pt x="16535" y="46590"/>
                  </a:lnTo>
                  <a:lnTo>
                    <a:pt x="15347" y="35034"/>
                  </a:lnTo>
                  <a:lnTo>
                    <a:pt x="14845" y="29644"/>
                  </a:lnTo>
                  <a:lnTo>
                    <a:pt x="14434" y="24757"/>
                  </a:lnTo>
                  <a:lnTo>
                    <a:pt x="14114" y="20555"/>
                  </a:lnTo>
                  <a:lnTo>
                    <a:pt x="13931" y="17221"/>
                  </a:lnTo>
                  <a:lnTo>
                    <a:pt x="13886" y="15896"/>
                  </a:lnTo>
                  <a:lnTo>
                    <a:pt x="13886" y="14891"/>
                  </a:lnTo>
                  <a:lnTo>
                    <a:pt x="13931" y="14160"/>
                  </a:lnTo>
                  <a:lnTo>
                    <a:pt x="13977" y="13932"/>
                  </a:lnTo>
                  <a:lnTo>
                    <a:pt x="14023" y="13795"/>
                  </a:lnTo>
                  <a:lnTo>
                    <a:pt x="14525" y="12836"/>
                  </a:lnTo>
                  <a:lnTo>
                    <a:pt x="14936" y="11922"/>
                  </a:lnTo>
                  <a:lnTo>
                    <a:pt x="15302" y="11100"/>
                  </a:lnTo>
                  <a:lnTo>
                    <a:pt x="15576" y="10278"/>
                  </a:lnTo>
                  <a:lnTo>
                    <a:pt x="15804" y="9501"/>
                  </a:lnTo>
                  <a:lnTo>
                    <a:pt x="15987" y="8771"/>
                  </a:lnTo>
                  <a:lnTo>
                    <a:pt x="16078" y="7994"/>
                  </a:lnTo>
                  <a:lnTo>
                    <a:pt x="16124" y="7263"/>
                  </a:lnTo>
                  <a:lnTo>
                    <a:pt x="16124" y="6487"/>
                  </a:lnTo>
                  <a:lnTo>
                    <a:pt x="16033" y="5710"/>
                  </a:lnTo>
                  <a:lnTo>
                    <a:pt x="15850" y="4888"/>
                  </a:lnTo>
                  <a:lnTo>
                    <a:pt x="15621" y="4020"/>
                  </a:lnTo>
                  <a:lnTo>
                    <a:pt x="15347" y="3107"/>
                  </a:lnTo>
                  <a:lnTo>
                    <a:pt x="14982" y="2148"/>
                  </a:lnTo>
                  <a:lnTo>
                    <a:pt x="14525" y="1097"/>
                  </a:lnTo>
                  <a:lnTo>
                    <a:pt x="1397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5"/>
            <p:cNvSpPr/>
            <p:nvPr/>
          </p:nvSpPr>
          <p:spPr>
            <a:xfrm>
              <a:off x="7629547" y="4115255"/>
              <a:ext cx="360990" cy="22054"/>
            </a:xfrm>
            <a:custGeom>
              <a:avLst/>
              <a:gdLst/>
              <a:ahLst/>
              <a:cxnLst/>
              <a:rect l="l" t="t" r="r" b="b"/>
              <a:pathLst>
                <a:path w="15714" h="960" extrusionOk="0">
                  <a:moveTo>
                    <a:pt x="14800" y="0"/>
                  </a:moveTo>
                  <a:lnTo>
                    <a:pt x="13201" y="46"/>
                  </a:lnTo>
                  <a:lnTo>
                    <a:pt x="8725" y="228"/>
                  </a:lnTo>
                  <a:lnTo>
                    <a:pt x="3792" y="548"/>
                  </a:lnTo>
                  <a:lnTo>
                    <a:pt x="1645" y="731"/>
                  </a:lnTo>
                  <a:lnTo>
                    <a:pt x="46" y="914"/>
                  </a:lnTo>
                  <a:lnTo>
                    <a:pt x="1" y="914"/>
                  </a:lnTo>
                  <a:lnTo>
                    <a:pt x="46" y="959"/>
                  </a:lnTo>
                  <a:lnTo>
                    <a:pt x="5984" y="777"/>
                  </a:lnTo>
                  <a:lnTo>
                    <a:pt x="10689" y="502"/>
                  </a:lnTo>
                  <a:lnTo>
                    <a:pt x="13977" y="274"/>
                  </a:lnTo>
                  <a:lnTo>
                    <a:pt x="15028" y="137"/>
                  </a:lnTo>
                  <a:lnTo>
                    <a:pt x="15667" y="46"/>
                  </a:lnTo>
                  <a:lnTo>
                    <a:pt x="1571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5"/>
            <p:cNvSpPr/>
            <p:nvPr/>
          </p:nvSpPr>
          <p:spPr>
            <a:xfrm>
              <a:off x="7559252" y="2410145"/>
              <a:ext cx="59820" cy="119641"/>
            </a:xfrm>
            <a:custGeom>
              <a:avLst/>
              <a:gdLst/>
              <a:ahLst/>
              <a:cxnLst/>
              <a:rect l="l" t="t" r="r" b="b"/>
              <a:pathLst>
                <a:path w="2604" h="5208" extrusionOk="0">
                  <a:moveTo>
                    <a:pt x="92" y="1"/>
                  </a:moveTo>
                  <a:lnTo>
                    <a:pt x="92" y="46"/>
                  </a:lnTo>
                  <a:lnTo>
                    <a:pt x="0" y="275"/>
                  </a:lnTo>
                  <a:lnTo>
                    <a:pt x="0" y="594"/>
                  </a:lnTo>
                  <a:lnTo>
                    <a:pt x="46" y="1645"/>
                  </a:lnTo>
                  <a:lnTo>
                    <a:pt x="92" y="2421"/>
                  </a:lnTo>
                  <a:lnTo>
                    <a:pt x="229" y="3198"/>
                  </a:lnTo>
                  <a:lnTo>
                    <a:pt x="411" y="3929"/>
                  </a:lnTo>
                  <a:lnTo>
                    <a:pt x="548" y="4294"/>
                  </a:lnTo>
                  <a:lnTo>
                    <a:pt x="685" y="4568"/>
                  </a:lnTo>
                  <a:lnTo>
                    <a:pt x="822" y="4842"/>
                  </a:lnTo>
                  <a:lnTo>
                    <a:pt x="1005" y="5025"/>
                  </a:lnTo>
                  <a:lnTo>
                    <a:pt x="1188" y="5162"/>
                  </a:lnTo>
                  <a:lnTo>
                    <a:pt x="1416" y="5208"/>
                  </a:lnTo>
                  <a:lnTo>
                    <a:pt x="1645" y="5208"/>
                  </a:lnTo>
                  <a:lnTo>
                    <a:pt x="1873" y="5116"/>
                  </a:lnTo>
                  <a:lnTo>
                    <a:pt x="2010" y="5025"/>
                  </a:lnTo>
                  <a:lnTo>
                    <a:pt x="2193" y="4842"/>
                  </a:lnTo>
                  <a:lnTo>
                    <a:pt x="2284" y="4659"/>
                  </a:lnTo>
                  <a:lnTo>
                    <a:pt x="2375" y="4431"/>
                  </a:lnTo>
                  <a:lnTo>
                    <a:pt x="2512" y="3883"/>
                  </a:lnTo>
                  <a:lnTo>
                    <a:pt x="2604" y="3198"/>
                  </a:lnTo>
                  <a:lnTo>
                    <a:pt x="2604" y="2421"/>
                  </a:lnTo>
                  <a:lnTo>
                    <a:pt x="2558" y="1599"/>
                  </a:lnTo>
                  <a:lnTo>
                    <a:pt x="2512" y="731"/>
                  </a:lnTo>
                  <a:lnTo>
                    <a:pt x="2421" y="183"/>
                  </a:lnTo>
                  <a:lnTo>
                    <a:pt x="2375" y="46"/>
                  </a:lnTo>
                  <a:lnTo>
                    <a:pt x="2284" y="1"/>
                  </a:lnTo>
                  <a:lnTo>
                    <a:pt x="2238" y="1"/>
                  </a:lnTo>
                  <a:lnTo>
                    <a:pt x="2193" y="92"/>
                  </a:lnTo>
                  <a:lnTo>
                    <a:pt x="2193" y="229"/>
                  </a:lnTo>
                  <a:lnTo>
                    <a:pt x="2147" y="503"/>
                  </a:lnTo>
                  <a:lnTo>
                    <a:pt x="2193" y="1508"/>
                  </a:lnTo>
                  <a:lnTo>
                    <a:pt x="2238" y="2239"/>
                  </a:lnTo>
                  <a:lnTo>
                    <a:pt x="2193" y="3015"/>
                  </a:lnTo>
                  <a:lnTo>
                    <a:pt x="2147" y="3746"/>
                  </a:lnTo>
                  <a:lnTo>
                    <a:pt x="2101" y="4066"/>
                  </a:lnTo>
                  <a:lnTo>
                    <a:pt x="2056" y="4340"/>
                  </a:lnTo>
                  <a:lnTo>
                    <a:pt x="1964" y="4568"/>
                  </a:lnTo>
                  <a:lnTo>
                    <a:pt x="1827" y="4751"/>
                  </a:lnTo>
                  <a:lnTo>
                    <a:pt x="1690" y="4888"/>
                  </a:lnTo>
                  <a:lnTo>
                    <a:pt x="1508" y="4934"/>
                  </a:lnTo>
                  <a:lnTo>
                    <a:pt x="1325" y="4888"/>
                  </a:lnTo>
                  <a:lnTo>
                    <a:pt x="1188" y="4797"/>
                  </a:lnTo>
                  <a:lnTo>
                    <a:pt x="1051" y="4614"/>
                  </a:lnTo>
                  <a:lnTo>
                    <a:pt x="914" y="4431"/>
                  </a:lnTo>
                  <a:lnTo>
                    <a:pt x="822" y="4157"/>
                  </a:lnTo>
                  <a:lnTo>
                    <a:pt x="731" y="3883"/>
                  </a:lnTo>
                  <a:lnTo>
                    <a:pt x="548" y="3244"/>
                  </a:lnTo>
                  <a:lnTo>
                    <a:pt x="457" y="2467"/>
                  </a:lnTo>
                  <a:lnTo>
                    <a:pt x="366" y="1691"/>
                  </a:lnTo>
                  <a:lnTo>
                    <a:pt x="229" y="229"/>
                  </a:lnTo>
                  <a:lnTo>
                    <a:pt x="183" y="92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5"/>
            <p:cNvSpPr/>
            <p:nvPr/>
          </p:nvSpPr>
          <p:spPr>
            <a:xfrm>
              <a:off x="7585486" y="2522411"/>
              <a:ext cx="8408" cy="46198"/>
            </a:xfrm>
            <a:custGeom>
              <a:avLst/>
              <a:gdLst/>
              <a:ahLst/>
              <a:cxnLst/>
              <a:rect l="l" t="t" r="r" b="b"/>
              <a:pathLst>
                <a:path w="366" h="2011" extrusionOk="0">
                  <a:moveTo>
                    <a:pt x="137" y="1"/>
                  </a:moveTo>
                  <a:lnTo>
                    <a:pt x="0" y="92"/>
                  </a:lnTo>
                  <a:lnTo>
                    <a:pt x="0" y="184"/>
                  </a:lnTo>
                  <a:lnTo>
                    <a:pt x="0" y="1097"/>
                  </a:lnTo>
                  <a:lnTo>
                    <a:pt x="46" y="1600"/>
                  </a:lnTo>
                  <a:lnTo>
                    <a:pt x="91" y="1828"/>
                  </a:lnTo>
                  <a:lnTo>
                    <a:pt x="137" y="1965"/>
                  </a:lnTo>
                  <a:lnTo>
                    <a:pt x="228" y="2011"/>
                  </a:lnTo>
                  <a:lnTo>
                    <a:pt x="320" y="2011"/>
                  </a:lnTo>
                  <a:lnTo>
                    <a:pt x="366" y="1965"/>
                  </a:lnTo>
                  <a:lnTo>
                    <a:pt x="366" y="1508"/>
                  </a:lnTo>
                  <a:lnTo>
                    <a:pt x="366" y="1051"/>
                  </a:lnTo>
                  <a:lnTo>
                    <a:pt x="366" y="595"/>
                  </a:lnTo>
                  <a:lnTo>
                    <a:pt x="320" y="138"/>
                  </a:lnTo>
                  <a:lnTo>
                    <a:pt x="228" y="4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5"/>
            <p:cNvSpPr/>
            <p:nvPr/>
          </p:nvSpPr>
          <p:spPr>
            <a:xfrm>
              <a:off x="7572897" y="2568586"/>
              <a:ext cx="16793" cy="126992"/>
            </a:xfrm>
            <a:custGeom>
              <a:avLst/>
              <a:gdLst/>
              <a:ahLst/>
              <a:cxnLst/>
              <a:rect l="l" t="t" r="r" b="b"/>
              <a:pathLst>
                <a:path w="731" h="5528" extrusionOk="0">
                  <a:moveTo>
                    <a:pt x="639" y="1"/>
                  </a:moveTo>
                  <a:lnTo>
                    <a:pt x="594" y="46"/>
                  </a:lnTo>
                  <a:lnTo>
                    <a:pt x="548" y="275"/>
                  </a:lnTo>
                  <a:lnTo>
                    <a:pt x="274" y="1645"/>
                  </a:lnTo>
                  <a:lnTo>
                    <a:pt x="91" y="3152"/>
                  </a:lnTo>
                  <a:lnTo>
                    <a:pt x="0" y="4568"/>
                  </a:lnTo>
                  <a:lnTo>
                    <a:pt x="0" y="5116"/>
                  </a:lnTo>
                  <a:lnTo>
                    <a:pt x="0" y="5482"/>
                  </a:lnTo>
                  <a:lnTo>
                    <a:pt x="46" y="5527"/>
                  </a:lnTo>
                  <a:lnTo>
                    <a:pt x="137" y="5527"/>
                  </a:lnTo>
                  <a:lnTo>
                    <a:pt x="137" y="5482"/>
                  </a:lnTo>
                  <a:lnTo>
                    <a:pt x="731" y="320"/>
                  </a:lnTo>
                  <a:lnTo>
                    <a:pt x="731" y="92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5"/>
            <p:cNvSpPr/>
            <p:nvPr/>
          </p:nvSpPr>
          <p:spPr>
            <a:xfrm>
              <a:off x="7506782" y="2524525"/>
              <a:ext cx="140615" cy="78704"/>
            </a:xfrm>
            <a:custGeom>
              <a:avLst/>
              <a:gdLst/>
              <a:ahLst/>
              <a:cxnLst/>
              <a:rect l="l" t="t" r="r" b="b"/>
              <a:pathLst>
                <a:path w="6121" h="3426" extrusionOk="0">
                  <a:moveTo>
                    <a:pt x="46" y="0"/>
                  </a:moveTo>
                  <a:lnTo>
                    <a:pt x="0" y="46"/>
                  </a:lnTo>
                  <a:lnTo>
                    <a:pt x="777" y="457"/>
                  </a:lnTo>
                  <a:lnTo>
                    <a:pt x="1508" y="914"/>
                  </a:lnTo>
                  <a:lnTo>
                    <a:pt x="3015" y="1782"/>
                  </a:lnTo>
                  <a:lnTo>
                    <a:pt x="4477" y="2604"/>
                  </a:lnTo>
                  <a:lnTo>
                    <a:pt x="5299" y="3015"/>
                  </a:lnTo>
                  <a:lnTo>
                    <a:pt x="6030" y="3426"/>
                  </a:lnTo>
                  <a:lnTo>
                    <a:pt x="6075" y="3380"/>
                  </a:lnTo>
                  <a:lnTo>
                    <a:pt x="6121" y="3335"/>
                  </a:lnTo>
                  <a:lnTo>
                    <a:pt x="6075" y="3289"/>
                  </a:lnTo>
                  <a:lnTo>
                    <a:pt x="5756" y="3015"/>
                  </a:lnTo>
                  <a:lnTo>
                    <a:pt x="5436" y="2741"/>
                  </a:lnTo>
                  <a:lnTo>
                    <a:pt x="5070" y="2512"/>
                  </a:lnTo>
                  <a:lnTo>
                    <a:pt x="4705" y="2284"/>
                  </a:lnTo>
                  <a:lnTo>
                    <a:pt x="3974" y="1827"/>
                  </a:lnTo>
                  <a:lnTo>
                    <a:pt x="3198" y="1416"/>
                  </a:lnTo>
                  <a:lnTo>
                    <a:pt x="2467" y="1005"/>
                  </a:lnTo>
                  <a:lnTo>
                    <a:pt x="1690" y="685"/>
                  </a:lnTo>
                  <a:lnTo>
                    <a:pt x="868" y="366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5"/>
            <p:cNvSpPr/>
            <p:nvPr/>
          </p:nvSpPr>
          <p:spPr>
            <a:xfrm>
              <a:off x="7835220" y="2420643"/>
              <a:ext cx="125935" cy="1675729"/>
            </a:xfrm>
            <a:custGeom>
              <a:avLst/>
              <a:gdLst/>
              <a:ahLst/>
              <a:cxnLst/>
              <a:rect l="l" t="t" r="r" b="b"/>
              <a:pathLst>
                <a:path w="5482" h="72945" extrusionOk="0">
                  <a:moveTo>
                    <a:pt x="1188" y="0"/>
                  </a:moveTo>
                  <a:lnTo>
                    <a:pt x="1142" y="46"/>
                  </a:lnTo>
                  <a:lnTo>
                    <a:pt x="1507" y="777"/>
                  </a:lnTo>
                  <a:lnTo>
                    <a:pt x="1781" y="1553"/>
                  </a:lnTo>
                  <a:lnTo>
                    <a:pt x="2055" y="2375"/>
                  </a:lnTo>
                  <a:lnTo>
                    <a:pt x="2238" y="3152"/>
                  </a:lnTo>
                  <a:lnTo>
                    <a:pt x="2375" y="3974"/>
                  </a:lnTo>
                  <a:lnTo>
                    <a:pt x="2467" y="4796"/>
                  </a:lnTo>
                  <a:lnTo>
                    <a:pt x="2512" y="5618"/>
                  </a:lnTo>
                  <a:lnTo>
                    <a:pt x="2512" y="6441"/>
                  </a:lnTo>
                  <a:lnTo>
                    <a:pt x="2467" y="7263"/>
                  </a:lnTo>
                  <a:lnTo>
                    <a:pt x="2375" y="8085"/>
                  </a:lnTo>
                  <a:lnTo>
                    <a:pt x="2238" y="8907"/>
                  </a:lnTo>
                  <a:lnTo>
                    <a:pt x="2010" y="9684"/>
                  </a:lnTo>
                  <a:lnTo>
                    <a:pt x="1781" y="10232"/>
                  </a:lnTo>
                  <a:lnTo>
                    <a:pt x="1462" y="10734"/>
                  </a:lnTo>
                  <a:lnTo>
                    <a:pt x="822" y="11693"/>
                  </a:lnTo>
                  <a:lnTo>
                    <a:pt x="274" y="12516"/>
                  </a:lnTo>
                  <a:lnTo>
                    <a:pt x="137" y="12881"/>
                  </a:lnTo>
                  <a:lnTo>
                    <a:pt x="46" y="13201"/>
                  </a:lnTo>
                  <a:lnTo>
                    <a:pt x="0" y="14845"/>
                  </a:lnTo>
                  <a:lnTo>
                    <a:pt x="46" y="16489"/>
                  </a:lnTo>
                  <a:lnTo>
                    <a:pt x="183" y="20098"/>
                  </a:lnTo>
                  <a:lnTo>
                    <a:pt x="548" y="27452"/>
                  </a:lnTo>
                  <a:lnTo>
                    <a:pt x="777" y="31106"/>
                  </a:lnTo>
                  <a:lnTo>
                    <a:pt x="1005" y="34760"/>
                  </a:lnTo>
                  <a:lnTo>
                    <a:pt x="1279" y="38414"/>
                  </a:lnTo>
                  <a:lnTo>
                    <a:pt x="1599" y="42068"/>
                  </a:lnTo>
                  <a:lnTo>
                    <a:pt x="1918" y="45722"/>
                  </a:lnTo>
                  <a:lnTo>
                    <a:pt x="2284" y="49376"/>
                  </a:lnTo>
                  <a:lnTo>
                    <a:pt x="2695" y="53030"/>
                  </a:lnTo>
                  <a:lnTo>
                    <a:pt x="3106" y="56730"/>
                  </a:lnTo>
                  <a:lnTo>
                    <a:pt x="3563" y="60338"/>
                  </a:lnTo>
                  <a:lnTo>
                    <a:pt x="4065" y="63992"/>
                  </a:lnTo>
                  <a:lnTo>
                    <a:pt x="4568" y="67601"/>
                  </a:lnTo>
                  <a:lnTo>
                    <a:pt x="5070" y="71255"/>
                  </a:lnTo>
                  <a:lnTo>
                    <a:pt x="5390" y="72899"/>
                  </a:lnTo>
                  <a:lnTo>
                    <a:pt x="5390" y="72945"/>
                  </a:lnTo>
                  <a:lnTo>
                    <a:pt x="5481" y="72945"/>
                  </a:lnTo>
                  <a:lnTo>
                    <a:pt x="5481" y="72899"/>
                  </a:lnTo>
                  <a:lnTo>
                    <a:pt x="5253" y="71026"/>
                  </a:lnTo>
                  <a:lnTo>
                    <a:pt x="4979" y="69199"/>
                  </a:lnTo>
                  <a:lnTo>
                    <a:pt x="4431" y="65591"/>
                  </a:lnTo>
                  <a:lnTo>
                    <a:pt x="3974" y="61937"/>
                  </a:lnTo>
                  <a:lnTo>
                    <a:pt x="3517" y="58283"/>
                  </a:lnTo>
                  <a:lnTo>
                    <a:pt x="3060" y="54583"/>
                  </a:lnTo>
                  <a:lnTo>
                    <a:pt x="2649" y="50929"/>
                  </a:lnTo>
                  <a:lnTo>
                    <a:pt x="2284" y="47275"/>
                  </a:lnTo>
                  <a:lnTo>
                    <a:pt x="1918" y="43621"/>
                  </a:lnTo>
                  <a:lnTo>
                    <a:pt x="1599" y="39921"/>
                  </a:lnTo>
                  <a:lnTo>
                    <a:pt x="1325" y="36267"/>
                  </a:lnTo>
                  <a:lnTo>
                    <a:pt x="1051" y="32567"/>
                  </a:lnTo>
                  <a:lnTo>
                    <a:pt x="822" y="28913"/>
                  </a:lnTo>
                  <a:lnTo>
                    <a:pt x="411" y="21559"/>
                  </a:lnTo>
                  <a:lnTo>
                    <a:pt x="228" y="17494"/>
                  </a:lnTo>
                  <a:lnTo>
                    <a:pt x="183" y="15393"/>
                  </a:lnTo>
                  <a:lnTo>
                    <a:pt x="137" y="13429"/>
                  </a:lnTo>
                  <a:lnTo>
                    <a:pt x="183" y="13201"/>
                  </a:lnTo>
                  <a:lnTo>
                    <a:pt x="228" y="12972"/>
                  </a:lnTo>
                  <a:lnTo>
                    <a:pt x="365" y="12744"/>
                  </a:lnTo>
                  <a:lnTo>
                    <a:pt x="502" y="12470"/>
                  </a:lnTo>
                  <a:lnTo>
                    <a:pt x="1279" y="11374"/>
                  </a:lnTo>
                  <a:lnTo>
                    <a:pt x="1690" y="10643"/>
                  </a:lnTo>
                  <a:lnTo>
                    <a:pt x="1873" y="10232"/>
                  </a:lnTo>
                  <a:lnTo>
                    <a:pt x="2055" y="9775"/>
                  </a:lnTo>
                  <a:lnTo>
                    <a:pt x="2238" y="9273"/>
                  </a:lnTo>
                  <a:lnTo>
                    <a:pt x="2375" y="8724"/>
                  </a:lnTo>
                  <a:lnTo>
                    <a:pt x="2512" y="8131"/>
                  </a:lnTo>
                  <a:lnTo>
                    <a:pt x="2558" y="7491"/>
                  </a:lnTo>
                  <a:lnTo>
                    <a:pt x="2649" y="6715"/>
                  </a:lnTo>
                  <a:lnTo>
                    <a:pt x="2649" y="5938"/>
                  </a:lnTo>
                  <a:lnTo>
                    <a:pt x="2604" y="5162"/>
                  </a:lnTo>
                  <a:lnTo>
                    <a:pt x="2558" y="4431"/>
                  </a:lnTo>
                  <a:lnTo>
                    <a:pt x="2421" y="3654"/>
                  </a:lnTo>
                  <a:lnTo>
                    <a:pt x="2238" y="2878"/>
                  </a:lnTo>
                  <a:lnTo>
                    <a:pt x="2055" y="2147"/>
                  </a:lnTo>
                  <a:lnTo>
                    <a:pt x="1827" y="1416"/>
                  </a:lnTo>
                  <a:lnTo>
                    <a:pt x="1507" y="685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5"/>
            <p:cNvSpPr/>
            <p:nvPr/>
          </p:nvSpPr>
          <p:spPr>
            <a:xfrm>
              <a:off x="7352545" y="1621085"/>
              <a:ext cx="382998" cy="339993"/>
            </a:xfrm>
            <a:custGeom>
              <a:avLst/>
              <a:gdLst/>
              <a:ahLst/>
              <a:cxnLst/>
              <a:rect l="l" t="t" r="r" b="b"/>
              <a:pathLst>
                <a:path w="16672" h="14800" extrusionOk="0">
                  <a:moveTo>
                    <a:pt x="8176" y="0"/>
                  </a:moveTo>
                  <a:lnTo>
                    <a:pt x="7537" y="92"/>
                  </a:lnTo>
                  <a:lnTo>
                    <a:pt x="7217" y="183"/>
                  </a:lnTo>
                  <a:lnTo>
                    <a:pt x="6897" y="274"/>
                  </a:lnTo>
                  <a:lnTo>
                    <a:pt x="6577" y="411"/>
                  </a:lnTo>
                  <a:lnTo>
                    <a:pt x="6258" y="594"/>
                  </a:lnTo>
                  <a:lnTo>
                    <a:pt x="5801" y="914"/>
                  </a:lnTo>
                  <a:lnTo>
                    <a:pt x="5390" y="1233"/>
                  </a:lnTo>
                  <a:lnTo>
                    <a:pt x="4979" y="1599"/>
                  </a:lnTo>
                  <a:lnTo>
                    <a:pt x="4613" y="1964"/>
                  </a:lnTo>
                  <a:lnTo>
                    <a:pt x="3974" y="2741"/>
                  </a:lnTo>
                  <a:lnTo>
                    <a:pt x="3471" y="3472"/>
                  </a:lnTo>
                  <a:lnTo>
                    <a:pt x="3060" y="4157"/>
                  </a:lnTo>
                  <a:lnTo>
                    <a:pt x="2741" y="4750"/>
                  </a:lnTo>
                  <a:lnTo>
                    <a:pt x="2512" y="5253"/>
                  </a:lnTo>
                  <a:lnTo>
                    <a:pt x="2101" y="5710"/>
                  </a:lnTo>
                  <a:lnTo>
                    <a:pt x="1690" y="6258"/>
                  </a:lnTo>
                  <a:lnTo>
                    <a:pt x="1233" y="6897"/>
                  </a:lnTo>
                  <a:lnTo>
                    <a:pt x="731" y="7628"/>
                  </a:lnTo>
                  <a:lnTo>
                    <a:pt x="365" y="8450"/>
                  </a:lnTo>
                  <a:lnTo>
                    <a:pt x="183" y="8816"/>
                  </a:lnTo>
                  <a:lnTo>
                    <a:pt x="91" y="9227"/>
                  </a:lnTo>
                  <a:lnTo>
                    <a:pt x="0" y="9592"/>
                  </a:lnTo>
                  <a:lnTo>
                    <a:pt x="0" y="9958"/>
                  </a:lnTo>
                  <a:lnTo>
                    <a:pt x="46" y="10369"/>
                  </a:lnTo>
                  <a:lnTo>
                    <a:pt x="137" y="10780"/>
                  </a:lnTo>
                  <a:lnTo>
                    <a:pt x="274" y="11145"/>
                  </a:lnTo>
                  <a:lnTo>
                    <a:pt x="457" y="11511"/>
                  </a:lnTo>
                  <a:lnTo>
                    <a:pt x="685" y="11830"/>
                  </a:lnTo>
                  <a:lnTo>
                    <a:pt x="959" y="12104"/>
                  </a:lnTo>
                  <a:lnTo>
                    <a:pt x="1233" y="12378"/>
                  </a:lnTo>
                  <a:lnTo>
                    <a:pt x="1553" y="12607"/>
                  </a:lnTo>
                  <a:lnTo>
                    <a:pt x="1599" y="11602"/>
                  </a:lnTo>
                  <a:lnTo>
                    <a:pt x="1690" y="11830"/>
                  </a:lnTo>
                  <a:lnTo>
                    <a:pt x="1827" y="12104"/>
                  </a:lnTo>
                  <a:lnTo>
                    <a:pt x="2055" y="12424"/>
                  </a:lnTo>
                  <a:lnTo>
                    <a:pt x="2329" y="12789"/>
                  </a:lnTo>
                  <a:lnTo>
                    <a:pt x="2741" y="13201"/>
                  </a:lnTo>
                  <a:lnTo>
                    <a:pt x="3289" y="13612"/>
                  </a:lnTo>
                  <a:lnTo>
                    <a:pt x="3974" y="13977"/>
                  </a:lnTo>
                  <a:lnTo>
                    <a:pt x="4385" y="14160"/>
                  </a:lnTo>
                  <a:lnTo>
                    <a:pt x="4796" y="14297"/>
                  </a:lnTo>
                  <a:lnTo>
                    <a:pt x="5664" y="14525"/>
                  </a:lnTo>
                  <a:lnTo>
                    <a:pt x="6532" y="14708"/>
                  </a:lnTo>
                  <a:lnTo>
                    <a:pt x="7445" y="14799"/>
                  </a:lnTo>
                  <a:lnTo>
                    <a:pt x="8313" y="14799"/>
                  </a:lnTo>
                  <a:lnTo>
                    <a:pt x="9181" y="14754"/>
                  </a:lnTo>
                  <a:lnTo>
                    <a:pt x="9912" y="14662"/>
                  </a:lnTo>
                  <a:lnTo>
                    <a:pt x="10597" y="14525"/>
                  </a:lnTo>
                  <a:lnTo>
                    <a:pt x="11282" y="14297"/>
                  </a:lnTo>
                  <a:lnTo>
                    <a:pt x="11967" y="13977"/>
                  </a:lnTo>
                  <a:lnTo>
                    <a:pt x="12607" y="13612"/>
                  </a:lnTo>
                  <a:lnTo>
                    <a:pt x="13155" y="13109"/>
                  </a:lnTo>
                  <a:lnTo>
                    <a:pt x="12287" y="14434"/>
                  </a:lnTo>
                  <a:lnTo>
                    <a:pt x="12835" y="14479"/>
                  </a:lnTo>
                  <a:lnTo>
                    <a:pt x="13383" y="14434"/>
                  </a:lnTo>
                  <a:lnTo>
                    <a:pt x="13886" y="14297"/>
                  </a:lnTo>
                  <a:lnTo>
                    <a:pt x="14388" y="14160"/>
                  </a:lnTo>
                  <a:lnTo>
                    <a:pt x="14890" y="13931"/>
                  </a:lnTo>
                  <a:lnTo>
                    <a:pt x="15302" y="13657"/>
                  </a:lnTo>
                  <a:lnTo>
                    <a:pt x="15758" y="13292"/>
                  </a:lnTo>
                  <a:lnTo>
                    <a:pt x="16124" y="12927"/>
                  </a:lnTo>
                  <a:lnTo>
                    <a:pt x="16261" y="12698"/>
                  </a:lnTo>
                  <a:lnTo>
                    <a:pt x="16398" y="12515"/>
                  </a:lnTo>
                  <a:lnTo>
                    <a:pt x="16535" y="12104"/>
                  </a:lnTo>
                  <a:lnTo>
                    <a:pt x="16626" y="11648"/>
                  </a:lnTo>
                  <a:lnTo>
                    <a:pt x="16672" y="11145"/>
                  </a:lnTo>
                  <a:lnTo>
                    <a:pt x="16626" y="10688"/>
                  </a:lnTo>
                  <a:lnTo>
                    <a:pt x="16489" y="10140"/>
                  </a:lnTo>
                  <a:lnTo>
                    <a:pt x="16352" y="9638"/>
                  </a:lnTo>
                  <a:lnTo>
                    <a:pt x="16169" y="9135"/>
                  </a:lnTo>
                  <a:lnTo>
                    <a:pt x="15758" y="8222"/>
                  </a:lnTo>
                  <a:lnTo>
                    <a:pt x="15347" y="7354"/>
                  </a:lnTo>
                  <a:lnTo>
                    <a:pt x="15027" y="6715"/>
                  </a:lnTo>
                  <a:lnTo>
                    <a:pt x="14890" y="6303"/>
                  </a:lnTo>
                  <a:lnTo>
                    <a:pt x="14845" y="5801"/>
                  </a:lnTo>
                  <a:lnTo>
                    <a:pt x="14799" y="5070"/>
                  </a:lnTo>
                  <a:lnTo>
                    <a:pt x="14799" y="4613"/>
                  </a:lnTo>
                  <a:lnTo>
                    <a:pt x="14708" y="4111"/>
                  </a:lnTo>
                  <a:lnTo>
                    <a:pt x="14616" y="3609"/>
                  </a:lnTo>
                  <a:lnTo>
                    <a:pt x="14434" y="3060"/>
                  </a:lnTo>
                  <a:lnTo>
                    <a:pt x="14205" y="2558"/>
                  </a:lnTo>
                  <a:lnTo>
                    <a:pt x="13931" y="2056"/>
                  </a:lnTo>
                  <a:lnTo>
                    <a:pt x="13520" y="1599"/>
                  </a:lnTo>
                  <a:lnTo>
                    <a:pt x="13063" y="1142"/>
                  </a:lnTo>
                  <a:lnTo>
                    <a:pt x="12789" y="959"/>
                  </a:lnTo>
                  <a:lnTo>
                    <a:pt x="12515" y="777"/>
                  </a:lnTo>
                  <a:lnTo>
                    <a:pt x="12150" y="640"/>
                  </a:lnTo>
                  <a:lnTo>
                    <a:pt x="11830" y="503"/>
                  </a:lnTo>
                  <a:lnTo>
                    <a:pt x="11419" y="366"/>
                  </a:lnTo>
                  <a:lnTo>
                    <a:pt x="11008" y="274"/>
                  </a:lnTo>
                  <a:lnTo>
                    <a:pt x="10551" y="229"/>
                  </a:lnTo>
                  <a:lnTo>
                    <a:pt x="10049" y="183"/>
                  </a:lnTo>
                  <a:lnTo>
                    <a:pt x="9683" y="92"/>
                  </a:lnTo>
                  <a:lnTo>
                    <a:pt x="9272" y="46"/>
                  </a:lnTo>
                  <a:lnTo>
                    <a:pt x="877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5"/>
            <p:cNvSpPr/>
            <p:nvPr/>
          </p:nvSpPr>
          <p:spPr>
            <a:xfrm>
              <a:off x="7337843" y="1728114"/>
              <a:ext cx="88168" cy="177348"/>
            </a:xfrm>
            <a:custGeom>
              <a:avLst/>
              <a:gdLst/>
              <a:ahLst/>
              <a:cxnLst/>
              <a:rect l="l" t="t" r="r" b="b"/>
              <a:pathLst>
                <a:path w="3838" h="7720" extrusionOk="0">
                  <a:moveTo>
                    <a:pt x="3746" y="0"/>
                  </a:moveTo>
                  <a:lnTo>
                    <a:pt x="2878" y="685"/>
                  </a:lnTo>
                  <a:lnTo>
                    <a:pt x="2102" y="1416"/>
                  </a:lnTo>
                  <a:lnTo>
                    <a:pt x="1691" y="1782"/>
                  </a:lnTo>
                  <a:lnTo>
                    <a:pt x="1325" y="2147"/>
                  </a:lnTo>
                  <a:lnTo>
                    <a:pt x="960" y="2558"/>
                  </a:lnTo>
                  <a:lnTo>
                    <a:pt x="640" y="2969"/>
                  </a:lnTo>
                  <a:lnTo>
                    <a:pt x="412" y="3334"/>
                  </a:lnTo>
                  <a:lnTo>
                    <a:pt x="229" y="3791"/>
                  </a:lnTo>
                  <a:lnTo>
                    <a:pt x="92" y="4248"/>
                  </a:lnTo>
                  <a:lnTo>
                    <a:pt x="1" y="4705"/>
                  </a:lnTo>
                  <a:lnTo>
                    <a:pt x="46" y="5116"/>
                  </a:lnTo>
                  <a:lnTo>
                    <a:pt x="92" y="5481"/>
                  </a:lnTo>
                  <a:lnTo>
                    <a:pt x="183" y="5892"/>
                  </a:lnTo>
                  <a:lnTo>
                    <a:pt x="366" y="6258"/>
                  </a:lnTo>
                  <a:lnTo>
                    <a:pt x="594" y="6623"/>
                  </a:lnTo>
                  <a:lnTo>
                    <a:pt x="868" y="6989"/>
                  </a:lnTo>
                  <a:lnTo>
                    <a:pt x="1142" y="7354"/>
                  </a:lnTo>
                  <a:lnTo>
                    <a:pt x="1462" y="7674"/>
                  </a:lnTo>
                  <a:lnTo>
                    <a:pt x="1508" y="7719"/>
                  </a:lnTo>
                  <a:lnTo>
                    <a:pt x="1508" y="7674"/>
                  </a:lnTo>
                  <a:lnTo>
                    <a:pt x="1142" y="7308"/>
                  </a:lnTo>
                  <a:lnTo>
                    <a:pt x="823" y="6852"/>
                  </a:lnTo>
                  <a:lnTo>
                    <a:pt x="594" y="6395"/>
                  </a:lnTo>
                  <a:lnTo>
                    <a:pt x="457" y="5892"/>
                  </a:lnTo>
                  <a:lnTo>
                    <a:pt x="320" y="5390"/>
                  </a:lnTo>
                  <a:lnTo>
                    <a:pt x="320" y="4887"/>
                  </a:lnTo>
                  <a:lnTo>
                    <a:pt x="412" y="4385"/>
                  </a:lnTo>
                  <a:lnTo>
                    <a:pt x="549" y="3883"/>
                  </a:lnTo>
                  <a:lnTo>
                    <a:pt x="868" y="3334"/>
                  </a:lnTo>
                  <a:lnTo>
                    <a:pt x="1188" y="2832"/>
                  </a:lnTo>
                  <a:lnTo>
                    <a:pt x="1599" y="2330"/>
                  </a:lnTo>
                  <a:lnTo>
                    <a:pt x="2010" y="1873"/>
                  </a:lnTo>
                  <a:lnTo>
                    <a:pt x="2924" y="1005"/>
                  </a:lnTo>
                  <a:lnTo>
                    <a:pt x="3837" y="46"/>
                  </a:lnTo>
                  <a:lnTo>
                    <a:pt x="379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5"/>
            <p:cNvSpPr/>
            <p:nvPr/>
          </p:nvSpPr>
          <p:spPr>
            <a:xfrm>
              <a:off x="7667314" y="1678792"/>
              <a:ext cx="77670" cy="267584"/>
            </a:xfrm>
            <a:custGeom>
              <a:avLst/>
              <a:gdLst/>
              <a:ahLst/>
              <a:cxnLst/>
              <a:rect l="l" t="t" r="r" b="b"/>
              <a:pathLst>
                <a:path w="3381" h="11648" extrusionOk="0">
                  <a:moveTo>
                    <a:pt x="1" y="0"/>
                  </a:moveTo>
                  <a:lnTo>
                    <a:pt x="229" y="640"/>
                  </a:lnTo>
                  <a:lnTo>
                    <a:pt x="458" y="1279"/>
                  </a:lnTo>
                  <a:lnTo>
                    <a:pt x="823" y="2558"/>
                  </a:lnTo>
                  <a:lnTo>
                    <a:pt x="1006" y="3198"/>
                  </a:lnTo>
                  <a:lnTo>
                    <a:pt x="1280" y="3837"/>
                  </a:lnTo>
                  <a:lnTo>
                    <a:pt x="1554" y="4477"/>
                  </a:lnTo>
                  <a:lnTo>
                    <a:pt x="1874" y="5070"/>
                  </a:lnTo>
                  <a:lnTo>
                    <a:pt x="2422" y="6212"/>
                  </a:lnTo>
                  <a:lnTo>
                    <a:pt x="2696" y="6806"/>
                  </a:lnTo>
                  <a:lnTo>
                    <a:pt x="2878" y="7446"/>
                  </a:lnTo>
                  <a:lnTo>
                    <a:pt x="3061" y="8085"/>
                  </a:lnTo>
                  <a:lnTo>
                    <a:pt x="3107" y="8724"/>
                  </a:lnTo>
                  <a:lnTo>
                    <a:pt x="3107" y="9044"/>
                  </a:lnTo>
                  <a:lnTo>
                    <a:pt x="3061" y="9318"/>
                  </a:lnTo>
                  <a:lnTo>
                    <a:pt x="2970" y="9638"/>
                  </a:lnTo>
                  <a:lnTo>
                    <a:pt x="2878" y="9958"/>
                  </a:lnTo>
                  <a:lnTo>
                    <a:pt x="2741" y="10277"/>
                  </a:lnTo>
                  <a:lnTo>
                    <a:pt x="2604" y="10552"/>
                  </a:lnTo>
                  <a:lnTo>
                    <a:pt x="2422" y="10826"/>
                  </a:lnTo>
                  <a:lnTo>
                    <a:pt x="2193" y="11054"/>
                  </a:lnTo>
                  <a:lnTo>
                    <a:pt x="1919" y="11237"/>
                  </a:lnTo>
                  <a:lnTo>
                    <a:pt x="1645" y="11419"/>
                  </a:lnTo>
                  <a:lnTo>
                    <a:pt x="1371" y="11556"/>
                  </a:lnTo>
                  <a:lnTo>
                    <a:pt x="1051" y="11602"/>
                  </a:lnTo>
                  <a:lnTo>
                    <a:pt x="1006" y="11602"/>
                  </a:lnTo>
                  <a:lnTo>
                    <a:pt x="1051" y="11648"/>
                  </a:lnTo>
                  <a:lnTo>
                    <a:pt x="1325" y="11602"/>
                  </a:lnTo>
                  <a:lnTo>
                    <a:pt x="1554" y="11511"/>
                  </a:lnTo>
                  <a:lnTo>
                    <a:pt x="2056" y="11282"/>
                  </a:lnTo>
                  <a:lnTo>
                    <a:pt x="2467" y="10917"/>
                  </a:lnTo>
                  <a:lnTo>
                    <a:pt x="2650" y="10734"/>
                  </a:lnTo>
                  <a:lnTo>
                    <a:pt x="2787" y="10506"/>
                  </a:lnTo>
                  <a:lnTo>
                    <a:pt x="3107" y="10003"/>
                  </a:lnTo>
                  <a:lnTo>
                    <a:pt x="3290" y="9455"/>
                  </a:lnTo>
                  <a:lnTo>
                    <a:pt x="3381" y="8862"/>
                  </a:lnTo>
                  <a:lnTo>
                    <a:pt x="3335" y="8222"/>
                  </a:lnTo>
                  <a:lnTo>
                    <a:pt x="3198" y="7537"/>
                  </a:lnTo>
                  <a:lnTo>
                    <a:pt x="2970" y="6852"/>
                  </a:lnTo>
                  <a:lnTo>
                    <a:pt x="2696" y="6167"/>
                  </a:lnTo>
                  <a:lnTo>
                    <a:pt x="2376" y="5527"/>
                  </a:lnTo>
                  <a:lnTo>
                    <a:pt x="1691" y="4248"/>
                  </a:lnTo>
                  <a:lnTo>
                    <a:pt x="1371" y="3609"/>
                  </a:lnTo>
                  <a:lnTo>
                    <a:pt x="1097" y="2924"/>
                  </a:lnTo>
                  <a:lnTo>
                    <a:pt x="640" y="1416"/>
                  </a:lnTo>
                  <a:lnTo>
                    <a:pt x="366" y="686"/>
                  </a:lnTo>
                  <a:lnTo>
                    <a:pt x="229" y="3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5"/>
            <p:cNvSpPr/>
            <p:nvPr/>
          </p:nvSpPr>
          <p:spPr>
            <a:xfrm>
              <a:off x="7669428" y="1748031"/>
              <a:ext cx="77670" cy="201492"/>
            </a:xfrm>
            <a:custGeom>
              <a:avLst/>
              <a:gdLst/>
              <a:ahLst/>
              <a:cxnLst/>
              <a:rect l="l" t="t" r="r" b="b"/>
              <a:pathLst>
                <a:path w="3381" h="8771" extrusionOk="0">
                  <a:moveTo>
                    <a:pt x="594" y="1"/>
                  </a:moveTo>
                  <a:lnTo>
                    <a:pt x="777" y="458"/>
                  </a:lnTo>
                  <a:lnTo>
                    <a:pt x="1005" y="915"/>
                  </a:lnTo>
                  <a:lnTo>
                    <a:pt x="1279" y="1326"/>
                  </a:lnTo>
                  <a:lnTo>
                    <a:pt x="1553" y="1691"/>
                  </a:lnTo>
                  <a:lnTo>
                    <a:pt x="2193" y="2467"/>
                  </a:lnTo>
                  <a:lnTo>
                    <a:pt x="2467" y="2833"/>
                  </a:lnTo>
                  <a:lnTo>
                    <a:pt x="2741" y="3244"/>
                  </a:lnTo>
                  <a:lnTo>
                    <a:pt x="2969" y="3746"/>
                  </a:lnTo>
                  <a:lnTo>
                    <a:pt x="3106" y="4295"/>
                  </a:lnTo>
                  <a:lnTo>
                    <a:pt x="3106" y="4797"/>
                  </a:lnTo>
                  <a:lnTo>
                    <a:pt x="3061" y="5345"/>
                  </a:lnTo>
                  <a:lnTo>
                    <a:pt x="2969" y="5848"/>
                  </a:lnTo>
                  <a:lnTo>
                    <a:pt x="2741" y="6350"/>
                  </a:lnTo>
                  <a:lnTo>
                    <a:pt x="2467" y="6807"/>
                  </a:lnTo>
                  <a:lnTo>
                    <a:pt x="2147" y="7263"/>
                  </a:lnTo>
                  <a:lnTo>
                    <a:pt x="1690" y="7720"/>
                  </a:lnTo>
                  <a:lnTo>
                    <a:pt x="1142" y="8131"/>
                  </a:lnTo>
                  <a:lnTo>
                    <a:pt x="594" y="8497"/>
                  </a:lnTo>
                  <a:lnTo>
                    <a:pt x="1051" y="8268"/>
                  </a:lnTo>
                  <a:lnTo>
                    <a:pt x="1508" y="7994"/>
                  </a:lnTo>
                  <a:lnTo>
                    <a:pt x="1964" y="7629"/>
                  </a:lnTo>
                  <a:lnTo>
                    <a:pt x="2375" y="7218"/>
                  </a:lnTo>
                  <a:lnTo>
                    <a:pt x="2741" y="6761"/>
                  </a:lnTo>
                  <a:lnTo>
                    <a:pt x="3015" y="6259"/>
                  </a:lnTo>
                  <a:lnTo>
                    <a:pt x="3198" y="5756"/>
                  </a:lnTo>
                  <a:lnTo>
                    <a:pt x="3335" y="5208"/>
                  </a:lnTo>
                  <a:lnTo>
                    <a:pt x="3380" y="4706"/>
                  </a:lnTo>
                  <a:lnTo>
                    <a:pt x="3335" y="4158"/>
                  </a:lnTo>
                  <a:lnTo>
                    <a:pt x="3198" y="3655"/>
                  </a:lnTo>
                  <a:lnTo>
                    <a:pt x="2969" y="3153"/>
                  </a:lnTo>
                  <a:lnTo>
                    <a:pt x="2741" y="2742"/>
                  </a:lnTo>
                  <a:lnTo>
                    <a:pt x="2421" y="2285"/>
                  </a:lnTo>
                  <a:lnTo>
                    <a:pt x="2056" y="1919"/>
                  </a:lnTo>
                  <a:lnTo>
                    <a:pt x="1599" y="1508"/>
                  </a:lnTo>
                  <a:lnTo>
                    <a:pt x="1233" y="1052"/>
                  </a:lnTo>
                  <a:lnTo>
                    <a:pt x="868" y="549"/>
                  </a:lnTo>
                  <a:lnTo>
                    <a:pt x="731" y="275"/>
                  </a:lnTo>
                  <a:lnTo>
                    <a:pt x="640" y="1"/>
                  </a:lnTo>
                  <a:close/>
                  <a:moveTo>
                    <a:pt x="594" y="8497"/>
                  </a:moveTo>
                  <a:lnTo>
                    <a:pt x="594" y="8497"/>
                  </a:lnTo>
                  <a:lnTo>
                    <a:pt x="594" y="8497"/>
                  </a:lnTo>
                  <a:lnTo>
                    <a:pt x="594" y="8497"/>
                  </a:lnTo>
                  <a:close/>
                  <a:moveTo>
                    <a:pt x="594" y="8497"/>
                  </a:moveTo>
                  <a:lnTo>
                    <a:pt x="0" y="8771"/>
                  </a:lnTo>
                  <a:lnTo>
                    <a:pt x="503" y="8542"/>
                  </a:lnTo>
                  <a:lnTo>
                    <a:pt x="594" y="8497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5"/>
            <p:cNvSpPr/>
            <p:nvPr/>
          </p:nvSpPr>
          <p:spPr>
            <a:xfrm>
              <a:off x="7079724" y="1978882"/>
              <a:ext cx="508933" cy="545666"/>
            </a:xfrm>
            <a:custGeom>
              <a:avLst/>
              <a:gdLst/>
              <a:ahLst/>
              <a:cxnLst/>
              <a:rect l="l" t="t" r="r" b="b"/>
              <a:pathLst>
                <a:path w="22154" h="23753" extrusionOk="0">
                  <a:moveTo>
                    <a:pt x="21057" y="1"/>
                  </a:moveTo>
                  <a:lnTo>
                    <a:pt x="20874" y="46"/>
                  </a:lnTo>
                  <a:lnTo>
                    <a:pt x="20646" y="183"/>
                  </a:lnTo>
                  <a:lnTo>
                    <a:pt x="20417" y="320"/>
                  </a:lnTo>
                  <a:lnTo>
                    <a:pt x="19869" y="777"/>
                  </a:lnTo>
                  <a:lnTo>
                    <a:pt x="19184" y="1462"/>
                  </a:lnTo>
                  <a:lnTo>
                    <a:pt x="18727" y="2010"/>
                  </a:lnTo>
                  <a:lnTo>
                    <a:pt x="18225" y="2696"/>
                  </a:lnTo>
                  <a:lnTo>
                    <a:pt x="17083" y="4431"/>
                  </a:lnTo>
                  <a:lnTo>
                    <a:pt x="15804" y="6395"/>
                  </a:lnTo>
                  <a:lnTo>
                    <a:pt x="14525" y="8451"/>
                  </a:lnTo>
                  <a:lnTo>
                    <a:pt x="13292" y="10415"/>
                  </a:lnTo>
                  <a:lnTo>
                    <a:pt x="12196" y="12105"/>
                  </a:lnTo>
                  <a:lnTo>
                    <a:pt x="11374" y="13292"/>
                  </a:lnTo>
                  <a:lnTo>
                    <a:pt x="11054" y="13704"/>
                  </a:lnTo>
                  <a:lnTo>
                    <a:pt x="10825" y="13886"/>
                  </a:lnTo>
                  <a:lnTo>
                    <a:pt x="10597" y="13978"/>
                  </a:lnTo>
                  <a:lnTo>
                    <a:pt x="10232" y="14069"/>
                  </a:lnTo>
                  <a:lnTo>
                    <a:pt x="9090" y="14206"/>
                  </a:lnTo>
                  <a:lnTo>
                    <a:pt x="7674" y="14389"/>
                  </a:lnTo>
                  <a:lnTo>
                    <a:pt x="6029" y="14526"/>
                  </a:lnTo>
                  <a:lnTo>
                    <a:pt x="2878" y="14800"/>
                  </a:lnTo>
                  <a:lnTo>
                    <a:pt x="914" y="14891"/>
                  </a:lnTo>
                  <a:lnTo>
                    <a:pt x="822" y="14891"/>
                  </a:lnTo>
                  <a:lnTo>
                    <a:pt x="685" y="14937"/>
                  </a:lnTo>
                  <a:lnTo>
                    <a:pt x="594" y="15028"/>
                  </a:lnTo>
                  <a:lnTo>
                    <a:pt x="503" y="15165"/>
                  </a:lnTo>
                  <a:lnTo>
                    <a:pt x="320" y="15531"/>
                  </a:lnTo>
                  <a:lnTo>
                    <a:pt x="229" y="15987"/>
                  </a:lnTo>
                  <a:lnTo>
                    <a:pt x="92" y="16535"/>
                  </a:lnTo>
                  <a:lnTo>
                    <a:pt x="46" y="17129"/>
                  </a:lnTo>
                  <a:lnTo>
                    <a:pt x="0" y="17769"/>
                  </a:lnTo>
                  <a:lnTo>
                    <a:pt x="0" y="18499"/>
                  </a:lnTo>
                  <a:lnTo>
                    <a:pt x="46" y="19870"/>
                  </a:lnTo>
                  <a:lnTo>
                    <a:pt x="92" y="20509"/>
                  </a:lnTo>
                  <a:lnTo>
                    <a:pt x="183" y="21149"/>
                  </a:lnTo>
                  <a:lnTo>
                    <a:pt x="274" y="21651"/>
                  </a:lnTo>
                  <a:lnTo>
                    <a:pt x="411" y="22108"/>
                  </a:lnTo>
                  <a:lnTo>
                    <a:pt x="548" y="22473"/>
                  </a:lnTo>
                  <a:lnTo>
                    <a:pt x="731" y="22702"/>
                  </a:lnTo>
                  <a:lnTo>
                    <a:pt x="914" y="22884"/>
                  </a:lnTo>
                  <a:lnTo>
                    <a:pt x="1188" y="23021"/>
                  </a:lnTo>
                  <a:lnTo>
                    <a:pt x="1462" y="23158"/>
                  </a:lnTo>
                  <a:lnTo>
                    <a:pt x="1827" y="23295"/>
                  </a:lnTo>
                  <a:lnTo>
                    <a:pt x="2558" y="23478"/>
                  </a:lnTo>
                  <a:lnTo>
                    <a:pt x="3426" y="23615"/>
                  </a:lnTo>
                  <a:lnTo>
                    <a:pt x="4385" y="23707"/>
                  </a:lnTo>
                  <a:lnTo>
                    <a:pt x="5436" y="23752"/>
                  </a:lnTo>
                  <a:lnTo>
                    <a:pt x="6486" y="23752"/>
                  </a:lnTo>
                  <a:lnTo>
                    <a:pt x="7582" y="23707"/>
                  </a:lnTo>
                  <a:lnTo>
                    <a:pt x="8679" y="23661"/>
                  </a:lnTo>
                  <a:lnTo>
                    <a:pt x="9775" y="23570"/>
                  </a:lnTo>
                  <a:lnTo>
                    <a:pt x="10825" y="23432"/>
                  </a:lnTo>
                  <a:lnTo>
                    <a:pt x="11785" y="23295"/>
                  </a:lnTo>
                  <a:lnTo>
                    <a:pt x="12653" y="23113"/>
                  </a:lnTo>
                  <a:lnTo>
                    <a:pt x="13475" y="22930"/>
                  </a:lnTo>
                  <a:lnTo>
                    <a:pt x="14114" y="22747"/>
                  </a:lnTo>
                  <a:lnTo>
                    <a:pt x="14617" y="22565"/>
                  </a:lnTo>
                  <a:lnTo>
                    <a:pt x="14936" y="22428"/>
                  </a:lnTo>
                  <a:lnTo>
                    <a:pt x="15256" y="22199"/>
                  </a:lnTo>
                  <a:lnTo>
                    <a:pt x="15530" y="21880"/>
                  </a:lnTo>
                  <a:lnTo>
                    <a:pt x="15850" y="21560"/>
                  </a:lnTo>
                  <a:lnTo>
                    <a:pt x="16170" y="21194"/>
                  </a:lnTo>
                  <a:lnTo>
                    <a:pt x="16489" y="20738"/>
                  </a:lnTo>
                  <a:lnTo>
                    <a:pt x="17083" y="19778"/>
                  </a:lnTo>
                  <a:lnTo>
                    <a:pt x="17631" y="18682"/>
                  </a:lnTo>
                  <a:lnTo>
                    <a:pt x="18179" y="17449"/>
                  </a:lnTo>
                  <a:lnTo>
                    <a:pt x="18727" y="16170"/>
                  </a:lnTo>
                  <a:lnTo>
                    <a:pt x="19230" y="14800"/>
                  </a:lnTo>
                  <a:lnTo>
                    <a:pt x="19687" y="13429"/>
                  </a:lnTo>
                  <a:lnTo>
                    <a:pt x="20143" y="12059"/>
                  </a:lnTo>
                  <a:lnTo>
                    <a:pt x="20874" y="9410"/>
                  </a:lnTo>
                  <a:lnTo>
                    <a:pt x="21468" y="7126"/>
                  </a:lnTo>
                  <a:lnTo>
                    <a:pt x="21833" y="5436"/>
                  </a:lnTo>
                  <a:lnTo>
                    <a:pt x="21970" y="4523"/>
                  </a:lnTo>
                  <a:lnTo>
                    <a:pt x="22062" y="3381"/>
                  </a:lnTo>
                  <a:lnTo>
                    <a:pt x="22107" y="2741"/>
                  </a:lnTo>
                  <a:lnTo>
                    <a:pt x="22153" y="2147"/>
                  </a:lnTo>
                  <a:lnTo>
                    <a:pt x="22107" y="1599"/>
                  </a:lnTo>
                  <a:lnTo>
                    <a:pt x="22062" y="1097"/>
                  </a:lnTo>
                  <a:lnTo>
                    <a:pt x="21925" y="640"/>
                  </a:lnTo>
                  <a:lnTo>
                    <a:pt x="21788" y="320"/>
                  </a:lnTo>
                  <a:lnTo>
                    <a:pt x="21651" y="183"/>
                  </a:lnTo>
                  <a:lnTo>
                    <a:pt x="21559" y="92"/>
                  </a:lnTo>
                  <a:lnTo>
                    <a:pt x="2142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5"/>
            <p:cNvSpPr/>
            <p:nvPr/>
          </p:nvSpPr>
          <p:spPr>
            <a:xfrm>
              <a:off x="7163665" y="1963146"/>
              <a:ext cx="443875" cy="567696"/>
            </a:xfrm>
            <a:custGeom>
              <a:avLst/>
              <a:gdLst/>
              <a:ahLst/>
              <a:cxnLst/>
              <a:rect l="l" t="t" r="r" b="b"/>
              <a:pathLst>
                <a:path w="19322" h="24712" extrusionOk="0">
                  <a:moveTo>
                    <a:pt x="17723" y="1"/>
                  </a:moveTo>
                  <a:lnTo>
                    <a:pt x="17449" y="92"/>
                  </a:lnTo>
                  <a:lnTo>
                    <a:pt x="17129" y="229"/>
                  </a:lnTo>
                  <a:lnTo>
                    <a:pt x="16900" y="366"/>
                  </a:lnTo>
                  <a:lnTo>
                    <a:pt x="16626" y="549"/>
                  </a:lnTo>
                  <a:lnTo>
                    <a:pt x="16033" y="1097"/>
                  </a:lnTo>
                  <a:lnTo>
                    <a:pt x="15439" y="1782"/>
                  </a:lnTo>
                  <a:lnTo>
                    <a:pt x="14799" y="2650"/>
                  </a:lnTo>
                  <a:lnTo>
                    <a:pt x="13429" y="4705"/>
                  </a:lnTo>
                  <a:lnTo>
                    <a:pt x="11191" y="8222"/>
                  </a:lnTo>
                  <a:lnTo>
                    <a:pt x="9912" y="10095"/>
                  </a:lnTo>
                  <a:lnTo>
                    <a:pt x="8724" y="11785"/>
                  </a:lnTo>
                  <a:lnTo>
                    <a:pt x="7674" y="13247"/>
                  </a:lnTo>
                  <a:lnTo>
                    <a:pt x="7217" y="13795"/>
                  </a:lnTo>
                  <a:lnTo>
                    <a:pt x="6852" y="14206"/>
                  </a:lnTo>
                  <a:lnTo>
                    <a:pt x="6578" y="14343"/>
                  </a:lnTo>
                  <a:lnTo>
                    <a:pt x="6258" y="14480"/>
                  </a:lnTo>
                  <a:lnTo>
                    <a:pt x="5847" y="14571"/>
                  </a:lnTo>
                  <a:lnTo>
                    <a:pt x="5344" y="14663"/>
                  </a:lnTo>
                  <a:lnTo>
                    <a:pt x="4248" y="14708"/>
                  </a:lnTo>
                  <a:lnTo>
                    <a:pt x="3061" y="14708"/>
                  </a:lnTo>
                  <a:lnTo>
                    <a:pt x="1919" y="14663"/>
                  </a:lnTo>
                  <a:lnTo>
                    <a:pt x="914" y="14571"/>
                  </a:lnTo>
                  <a:lnTo>
                    <a:pt x="0" y="14480"/>
                  </a:lnTo>
                  <a:lnTo>
                    <a:pt x="1919" y="24711"/>
                  </a:lnTo>
                  <a:lnTo>
                    <a:pt x="3152" y="24620"/>
                  </a:lnTo>
                  <a:lnTo>
                    <a:pt x="4477" y="24529"/>
                  </a:lnTo>
                  <a:lnTo>
                    <a:pt x="6121" y="24392"/>
                  </a:lnTo>
                  <a:lnTo>
                    <a:pt x="7902" y="24117"/>
                  </a:lnTo>
                  <a:lnTo>
                    <a:pt x="8770" y="23935"/>
                  </a:lnTo>
                  <a:lnTo>
                    <a:pt x="9638" y="23752"/>
                  </a:lnTo>
                  <a:lnTo>
                    <a:pt x="10506" y="23524"/>
                  </a:lnTo>
                  <a:lnTo>
                    <a:pt x="11282" y="23250"/>
                  </a:lnTo>
                  <a:lnTo>
                    <a:pt x="11967" y="22976"/>
                  </a:lnTo>
                  <a:lnTo>
                    <a:pt x="12561" y="22656"/>
                  </a:lnTo>
                  <a:lnTo>
                    <a:pt x="12881" y="22382"/>
                  </a:lnTo>
                  <a:lnTo>
                    <a:pt x="13201" y="22062"/>
                  </a:lnTo>
                  <a:lnTo>
                    <a:pt x="13520" y="21697"/>
                  </a:lnTo>
                  <a:lnTo>
                    <a:pt x="13840" y="21286"/>
                  </a:lnTo>
                  <a:lnTo>
                    <a:pt x="14160" y="20829"/>
                  </a:lnTo>
                  <a:lnTo>
                    <a:pt x="14480" y="20326"/>
                  </a:lnTo>
                  <a:lnTo>
                    <a:pt x="15073" y="19184"/>
                  </a:lnTo>
                  <a:lnTo>
                    <a:pt x="15622" y="17906"/>
                  </a:lnTo>
                  <a:lnTo>
                    <a:pt x="16124" y="16535"/>
                  </a:lnTo>
                  <a:lnTo>
                    <a:pt x="16626" y="15119"/>
                  </a:lnTo>
                  <a:lnTo>
                    <a:pt x="17083" y="13658"/>
                  </a:lnTo>
                  <a:lnTo>
                    <a:pt x="17494" y="12196"/>
                  </a:lnTo>
                  <a:lnTo>
                    <a:pt x="17905" y="10734"/>
                  </a:lnTo>
                  <a:lnTo>
                    <a:pt x="18545" y="8131"/>
                  </a:lnTo>
                  <a:lnTo>
                    <a:pt x="18956" y="6030"/>
                  </a:lnTo>
                  <a:lnTo>
                    <a:pt x="19184" y="4751"/>
                  </a:lnTo>
                  <a:lnTo>
                    <a:pt x="19321" y="3472"/>
                  </a:lnTo>
                  <a:lnTo>
                    <a:pt x="19321" y="2924"/>
                  </a:lnTo>
                  <a:lnTo>
                    <a:pt x="19321" y="2421"/>
                  </a:lnTo>
                  <a:lnTo>
                    <a:pt x="19276" y="1919"/>
                  </a:lnTo>
                  <a:lnTo>
                    <a:pt x="19184" y="1508"/>
                  </a:lnTo>
                  <a:lnTo>
                    <a:pt x="19093" y="1142"/>
                  </a:lnTo>
                  <a:lnTo>
                    <a:pt x="19002" y="823"/>
                  </a:lnTo>
                  <a:lnTo>
                    <a:pt x="18819" y="549"/>
                  </a:lnTo>
                  <a:lnTo>
                    <a:pt x="18682" y="320"/>
                  </a:lnTo>
                  <a:lnTo>
                    <a:pt x="18453" y="138"/>
                  </a:lnTo>
                  <a:lnTo>
                    <a:pt x="18225" y="46"/>
                  </a:lnTo>
                  <a:lnTo>
                    <a:pt x="17997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5"/>
            <p:cNvSpPr/>
            <p:nvPr/>
          </p:nvSpPr>
          <p:spPr>
            <a:xfrm>
              <a:off x="7163665" y="1963146"/>
              <a:ext cx="443875" cy="567696"/>
            </a:xfrm>
            <a:custGeom>
              <a:avLst/>
              <a:gdLst/>
              <a:ahLst/>
              <a:cxnLst/>
              <a:rect l="l" t="t" r="r" b="b"/>
              <a:pathLst>
                <a:path w="19322" h="24712" extrusionOk="0">
                  <a:moveTo>
                    <a:pt x="17723" y="1"/>
                  </a:moveTo>
                  <a:lnTo>
                    <a:pt x="17403" y="92"/>
                  </a:lnTo>
                  <a:lnTo>
                    <a:pt x="17129" y="229"/>
                  </a:lnTo>
                  <a:lnTo>
                    <a:pt x="16900" y="366"/>
                  </a:lnTo>
                  <a:lnTo>
                    <a:pt x="16626" y="549"/>
                  </a:lnTo>
                  <a:lnTo>
                    <a:pt x="16078" y="1097"/>
                  </a:lnTo>
                  <a:lnTo>
                    <a:pt x="15439" y="1782"/>
                  </a:lnTo>
                  <a:lnTo>
                    <a:pt x="14799" y="2650"/>
                  </a:lnTo>
                  <a:lnTo>
                    <a:pt x="13429" y="4751"/>
                  </a:lnTo>
                  <a:lnTo>
                    <a:pt x="11145" y="8222"/>
                  </a:lnTo>
                  <a:lnTo>
                    <a:pt x="9912" y="10095"/>
                  </a:lnTo>
                  <a:lnTo>
                    <a:pt x="8724" y="11831"/>
                  </a:lnTo>
                  <a:lnTo>
                    <a:pt x="7674" y="13247"/>
                  </a:lnTo>
                  <a:lnTo>
                    <a:pt x="7217" y="13795"/>
                  </a:lnTo>
                  <a:lnTo>
                    <a:pt x="6852" y="14206"/>
                  </a:lnTo>
                  <a:lnTo>
                    <a:pt x="6578" y="14343"/>
                  </a:lnTo>
                  <a:lnTo>
                    <a:pt x="6258" y="14480"/>
                  </a:lnTo>
                  <a:lnTo>
                    <a:pt x="5847" y="14571"/>
                  </a:lnTo>
                  <a:lnTo>
                    <a:pt x="5344" y="14663"/>
                  </a:lnTo>
                  <a:lnTo>
                    <a:pt x="4248" y="14708"/>
                  </a:lnTo>
                  <a:lnTo>
                    <a:pt x="3061" y="14708"/>
                  </a:lnTo>
                  <a:lnTo>
                    <a:pt x="1919" y="14663"/>
                  </a:lnTo>
                  <a:lnTo>
                    <a:pt x="914" y="14571"/>
                  </a:lnTo>
                  <a:lnTo>
                    <a:pt x="0" y="14480"/>
                  </a:lnTo>
                  <a:lnTo>
                    <a:pt x="1919" y="24711"/>
                  </a:lnTo>
                  <a:lnTo>
                    <a:pt x="2741" y="24666"/>
                  </a:lnTo>
                  <a:lnTo>
                    <a:pt x="3700" y="24620"/>
                  </a:lnTo>
                  <a:lnTo>
                    <a:pt x="4888" y="24483"/>
                  </a:lnTo>
                  <a:lnTo>
                    <a:pt x="6897" y="24255"/>
                  </a:lnTo>
                  <a:lnTo>
                    <a:pt x="7948" y="24117"/>
                  </a:lnTo>
                  <a:lnTo>
                    <a:pt x="8999" y="23889"/>
                  </a:lnTo>
                  <a:lnTo>
                    <a:pt x="10049" y="23661"/>
                  </a:lnTo>
                  <a:lnTo>
                    <a:pt x="11008" y="23341"/>
                  </a:lnTo>
                  <a:lnTo>
                    <a:pt x="11830" y="23021"/>
                  </a:lnTo>
                  <a:lnTo>
                    <a:pt x="12242" y="22839"/>
                  </a:lnTo>
                  <a:lnTo>
                    <a:pt x="12561" y="22610"/>
                  </a:lnTo>
                  <a:lnTo>
                    <a:pt x="12881" y="22382"/>
                  </a:lnTo>
                  <a:lnTo>
                    <a:pt x="13201" y="22062"/>
                  </a:lnTo>
                  <a:lnTo>
                    <a:pt x="13520" y="21697"/>
                  </a:lnTo>
                  <a:lnTo>
                    <a:pt x="13840" y="21286"/>
                  </a:lnTo>
                  <a:lnTo>
                    <a:pt x="14160" y="20829"/>
                  </a:lnTo>
                  <a:lnTo>
                    <a:pt x="14480" y="20326"/>
                  </a:lnTo>
                  <a:lnTo>
                    <a:pt x="15073" y="19184"/>
                  </a:lnTo>
                  <a:lnTo>
                    <a:pt x="15622" y="17906"/>
                  </a:lnTo>
                  <a:lnTo>
                    <a:pt x="16124" y="16535"/>
                  </a:lnTo>
                  <a:lnTo>
                    <a:pt x="16626" y="15119"/>
                  </a:lnTo>
                  <a:lnTo>
                    <a:pt x="17083" y="13658"/>
                  </a:lnTo>
                  <a:lnTo>
                    <a:pt x="17540" y="12196"/>
                  </a:lnTo>
                  <a:lnTo>
                    <a:pt x="17905" y="10734"/>
                  </a:lnTo>
                  <a:lnTo>
                    <a:pt x="18545" y="8131"/>
                  </a:lnTo>
                  <a:lnTo>
                    <a:pt x="18956" y="6030"/>
                  </a:lnTo>
                  <a:lnTo>
                    <a:pt x="19184" y="4751"/>
                  </a:lnTo>
                  <a:lnTo>
                    <a:pt x="19276" y="3837"/>
                  </a:lnTo>
                  <a:lnTo>
                    <a:pt x="19321" y="2970"/>
                  </a:lnTo>
                  <a:lnTo>
                    <a:pt x="19276" y="2239"/>
                  </a:lnTo>
                  <a:lnTo>
                    <a:pt x="19184" y="1599"/>
                  </a:lnTo>
                  <a:lnTo>
                    <a:pt x="19047" y="1051"/>
                  </a:lnTo>
                  <a:lnTo>
                    <a:pt x="18865" y="594"/>
                  </a:lnTo>
                  <a:lnTo>
                    <a:pt x="18773" y="412"/>
                  </a:lnTo>
                  <a:lnTo>
                    <a:pt x="18636" y="275"/>
                  </a:lnTo>
                  <a:lnTo>
                    <a:pt x="18499" y="183"/>
                  </a:lnTo>
                  <a:lnTo>
                    <a:pt x="18316" y="92"/>
                  </a:lnTo>
                  <a:lnTo>
                    <a:pt x="1804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5"/>
            <p:cNvSpPr/>
            <p:nvPr/>
          </p:nvSpPr>
          <p:spPr>
            <a:xfrm>
              <a:off x="7206693" y="2308354"/>
              <a:ext cx="41994" cy="208843"/>
            </a:xfrm>
            <a:custGeom>
              <a:avLst/>
              <a:gdLst/>
              <a:ahLst/>
              <a:cxnLst/>
              <a:rect l="l" t="t" r="r" b="b"/>
              <a:pathLst>
                <a:path w="1828" h="9091" extrusionOk="0">
                  <a:moveTo>
                    <a:pt x="0" y="1"/>
                  </a:moveTo>
                  <a:lnTo>
                    <a:pt x="0" y="47"/>
                  </a:lnTo>
                  <a:lnTo>
                    <a:pt x="228" y="1691"/>
                  </a:lnTo>
                  <a:lnTo>
                    <a:pt x="457" y="3198"/>
                  </a:lnTo>
                  <a:lnTo>
                    <a:pt x="731" y="4523"/>
                  </a:lnTo>
                  <a:lnTo>
                    <a:pt x="1005" y="5710"/>
                  </a:lnTo>
                  <a:lnTo>
                    <a:pt x="1462" y="7675"/>
                  </a:lnTo>
                  <a:lnTo>
                    <a:pt x="1781" y="9045"/>
                  </a:lnTo>
                  <a:lnTo>
                    <a:pt x="1781" y="9090"/>
                  </a:lnTo>
                  <a:lnTo>
                    <a:pt x="1827" y="9045"/>
                  </a:lnTo>
                  <a:lnTo>
                    <a:pt x="1507" y="7218"/>
                  </a:lnTo>
                  <a:lnTo>
                    <a:pt x="1005" y="4477"/>
                  </a:lnTo>
                  <a:lnTo>
                    <a:pt x="457" y="1828"/>
                  </a:lnTo>
                  <a:lnTo>
                    <a:pt x="46" y="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5"/>
            <p:cNvSpPr/>
            <p:nvPr/>
          </p:nvSpPr>
          <p:spPr>
            <a:xfrm>
              <a:off x="7369315" y="1963146"/>
              <a:ext cx="238225" cy="548813"/>
            </a:xfrm>
            <a:custGeom>
              <a:avLst/>
              <a:gdLst/>
              <a:ahLst/>
              <a:cxnLst/>
              <a:rect l="l" t="t" r="r" b="b"/>
              <a:pathLst>
                <a:path w="10370" h="23890" extrusionOk="0">
                  <a:moveTo>
                    <a:pt x="8634" y="1"/>
                  </a:moveTo>
                  <a:lnTo>
                    <a:pt x="8405" y="92"/>
                  </a:lnTo>
                  <a:lnTo>
                    <a:pt x="1" y="23889"/>
                  </a:lnTo>
                  <a:lnTo>
                    <a:pt x="1051" y="23661"/>
                  </a:lnTo>
                  <a:lnTo>
                    <a:pt x="2011" y="23387"/>
                  </a:lnTo>
                  <a:lnTo>
                    <a:pt x="2878" y="23021"/>
                  </a:lnTo>
                  <a:lnTo>
                    <a:pt x="3244" y="22839"/>
                  </a:lnTo>
                  <a:lnTo>
                    <a:pt x="3609" y="22610"/>
                  </a:lnTo>
                  <a:lnTo>
                    <a:pt x="3929" y="22382"/>
                  </a:lnTo>
                  <a:lnTo>
                    <a:pt x="4249" y="22062"/>
                  </a:lnTo>
                  <a:lnTo>
                    <a:pt x="4568" y="21697"/>
                  </a:lnTo>
                  <a:lnTo>
                    <a:pt x="4888" y="21286"/>
                  </a:lnTo>
                  <a:lnTo>
                    <a:pt x="5208" y="20829"/>
                  </a:lnTo>
                  <a:lnTo>
                    <a:pt x="5528" y="20326"/>
                  </a:lnTo>
                  <a:lnTo>
                    <a:pt x="6121" y="19184"/>
                  </a:lnTo>
                  <a:lnTo>
                    <a:pt x="6670" y="17906"/>
                  </a:lnTo>
                  <a:lnTo>
                    <a:pt x="7172" y="16535"/>
                  </a:lnTo>
                  <a:lnTo>
                    <a:pt x="7674" y="15119"/>
                  </a:lnTo>
                  <a:lnTo>
                    <a:pt x="8131" y="13658"/>
                  </a:lnTo>
                  <a:lnTo>
                    <a:pt x="8542" y="12196"/>
                  </a:lnTo>
                  <a:lnTo>
                    <a:pt x="8953" y="10734"/>
                  </a:lnTo>
                  <a:lnTo>
                    <a:pt x="9593" y="8131"/>
                  </a:lnTo>
                  <a:lnTo>
                    <a:pt x="10004" y="6030"/>
                  </a:lnTo>
                  <a:lnTo>
                    <a:pt x="10232" y="4751"/>
                  </a:lnTo>
                  <a:lnTo>
                    <a:pt x="10324" y="3792"/>
                  </a:lnTo>
                  <a:lnTo>
                    <a:pt x="10369" y="2970"/>
                  </a:lnTo>
                  <a:lnTo>
                    <a:pt x="10324" y="2239"/>
                  </a:lnTo>
                  <a:lnTo>
                    <a:pt x="10278" y="1599"/>
                  </a:lnTo>
                  <a:lnTo>
                    <a:pt x="10141" y="1051"/>
                  </a:lnTo>
                  <a:lnTo>
                    <a:pt x="9913" y="594"/>
                  </a:lnTo>
                  <a:lnTo>
                    <a:pt x="9821" y="412"/>
                  </a:lnTo>
                  <a:lnTo>
                    <a:pt x="9684" y="275"/>
                  </a:lnTo>
                  <a:lnTo>
                    <a:pt x="9547" y="138"/>
                  </a:lnTo>
                  <a:lnTo>
                    <a:pt x="9364" y="46"/>
                  </a:lnTo>
                  <a:lnTo>
                    <a:pt x="91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5"/>
            <p:cNvSpPr/>
            <p:nvPr/>
          </p:nvSpPr>
          <p:spPr>
            <a:xfrm>
              <a:off x="7448019" y="1942172"/>
              <a:ext cx="469053" cy="536201"/>
            </a:xfrm>
            <a:custGeom>
              <a:avLst/>
              <a:gdLst/>
              <a:ahLst/>
              <a:cxnLst/>
              <a:rect l="l" t="t" r="r" b="b"/>
              <a:pathLst>
                <a:path w="20418" h="23341" extrusionOk="0">
                  <a:moveTo>
                    <a:pt x="7720" y="0"/>
                  </a:moveTo>
                  <a:lnTo>
                    <a:pt x="7172" y="91"/>
                  </a:lnTo>
                  <a:lnTo>
                    <a:pt x="6578" y="228"/>
                  </a:lnTo>
                  <a:lnTo>
                    <a:pt x="6030" y="502"/>
                  </a:lnTo>
                  <a:lnTo>
                    <a:pt x="5482" y="868"/>
                  </a:lnTo>
                  <a:lnTo>
                    <a:pt x="4934" y="1325"/>
                  </a:lnTo>
                  <a:lnTo>
                    <a:pt x="4203" y="2101"/>
                  </a:lnTo>
                  <a:lnTo>
                    <a:pt x="3563" y="2969"/>
                  </a:lnTo>
                  <a:lnTo>
                    <a:pt x="2558" y="4431"/>
                  </a:lnTo>
                  <a:lnTo>
                    <a:pt x="2056" y="5207"/>
                  </a:lnTo>
                  <a:lnTo>
                    <a:pt x="1554" y="5984"/>
                  </a:lnTo>
                  <a:lnTo>
                    <a:pt x="1142" y="6806"/>
                  </a:lnTo>
                  <a:lnTo>
                    <a:pt x="731" y="7582"/>
                  </a:lnTo>
                  <a:lnTo>
                    <a:pt x="412" y="8313"/>
                  </a:lnTo>
                  <a:lnTo>
                    <a:pt x="183" y="8998"/>
                  </a:lnTo>
                  <a:lnTo>
                    <a:pt x="92" y="9318"/>
                  </a:lnTo>
                  <a:lnTo>
                    <a:pt x="1" y="9683"/>
                  </a:lnTo>
                  <a:lnTo>
                    <a:pt x="1" y="10003"/>
                  </a:lnTo>
                  <a:lnTo>
                    <a:pt x="1" y="10414"/>
                  </a:lnTo>
                  <a:lnTo>
                    <a:pt x="46" y="10825"/>
                  </a:lnTo>
                  <a:lnTo>
                    <a:pt x="183" y="11602"/>
                  </a:lnTo>
                  <a:lnTo>
                    <a:pt x="366" y="12287"/>
                  </a:lnTo>
                  <a:lnTo>
                    <a:pt x="640" y="12926"/>
                  </a:lnTo>
                  <a:lnTo>
                    <a:pt x="868" y="13429"/>
                  </a:lnTo>
                  <a:lnTo>
                    <a:pt x="1097" y="13840"/>
                  </a:lnTo>
                  <a:lnTo>
                    <a:pt x="1325" y="14160"/>
                  </a:lnTo>
                  <a:lnTo>
                    <a:pt x="1188" y="14982"/>
                  </a:lnTo>
                  <a:lnTo>
                    <a:pt x="1142" y="15347"/>
                  </a:lnTo>
                  <a:lnTo>
                    <a:pt x="183" y="21331"/>
                  </a:lnTo>
                  <a:lnTo>
                    <a:pt x="320" y="21468"/>
                  </a:lnTo>
                  <a:lnTo>
                    <a:pt x="549" y="21650"/>
                  </a:lnTo>
                  <a:lnTo>
                    <a:pt x="914" y="21833"/>
                  </a:lnTo>
                  <a:lnTo>
                    <a:pt x="1371" y="22016"/>
                  </a:lnTo>
                  <a:lnTo>
                    <a:pt x="1919" y="22199"/>
                  </a:lnTo>
                  <a:lnTo>
                    <a:pt x="2558" y="22381"/>
                  </a:lnTo>
                  <a:lnTo>
                    <a:pt x="4066" y="22747"/>
                  </a:lnTo>
                  <a:lnTo>
                    <a:pt x="4934" y="22884"/>
                  </a:lnTo>
                  <a:lnTo>
                    <a:pt x="5847" y="23021"/>
                  </a:lnTo>
                  <a:lnTo>
                    <a:pt x="6806" y="23158"/>
                  </a:lnTo>
                  <a:lnTo>
                    <a:pt x="7811" y="23249"/>
                  </a:lnTo>
                  <a:lnTo>
                    <a:pt x="8862" y="23295"/>
                  </a:lnTo>
                  <a:lnTo>
                    <a:pt x="9958" y="23340"/>
                  </a:lnTo>
                  <a:lnTo>
                    <a:pt x="11054" y="23340"/>
                  </a:lnTo>
                  <a:lnTo>
                    <a:pt x="12150" y="23249"/>
                  </a:lnTo>
                  <a:lnTo>
                    <a:pt x="13658" y="23112"/>
                  </a:lnTo>
                  <a:lnTo>
                    <a:pt x="15165" y="22884"/>
                  </a:lnTo>
                  <a:lnTo>
                    <a:pt x="16627" y="22564"/>
                  </a:lnTo>
                  <a:lnTo>
                    <a:pt x="18088" y="22153"/>
                  </a:lnTo>
                  <a:lnTo>
                    <a:pt x="18408" y="22016"/>
                  </a:lnTo>
                  <a:lnTo>
                    <a:pt x="19413" y="21605"/>
                  </a:lnTo>
                  <a:lnTo>
                    <a:pt x="20418" y="21148"/>
                  </a:lnTo>
                  <a:lnTo>
                    <a:pt x="20189" y="20372"/>
                  </a:lnTo>
                  <a:lnTo>
                    <a:pt x="19596" y="18362"/>
                  </a:lnTo>
                  <a:lnTo>
                    <a:pt x="18682" y="15484"/>
                  </a:lnTo>
                  <a:lnTo>
                    <a:pt x="18180" y="13840"/>
                  </a:lnTo>
                  <a:lnTo>
                    <a:pt x="17586" y="12150"/>
                  </a:lnTo>
                  <a:lnTo>
                    <a:pt x="17495" y="11876"/>
                  </a:lnTo>
                  <a:lnTo>
                    <a:pt x="16809" y="10049"/>
                  </a:lnTo>
                  <a:lnTo>
                    <a:pt x="16079" y="8267"/>
                  </a:lnTo>
                  <a:lnTo>
                    <a:pt x="15348" y="6669"/>
                  </a:lnTo>
                  <a:lnTo>
                    <a:pt x="14982" y="5938"/>
                  </a:lnTo>
                  <a:lnTo>
                    <a:pt x="14617" y="5253"/>
                  </a:lnTo>
                  <a:lnTo>
                    <a:pt x="14252" y="4659"/>
                  </a:lnTo>
                  <a:lnTo>
                    <a:pt x="13886" y="4111"/>
                  </a:lnTo>
                  <a:lnTo>
                    <a:pt x="13521" y="3608"/>
                  </a:lnTo>
                  <a:lnTo>
                    <a:pt x="13110" y="3060"/>
                  </a:lnTo>
                  <a:lnTo>
                    <a:pt x="12699" y="2604"/>
                  </a:lnTo>
                  <a:lnTo>
                    <a:pt x="12242" y="2101"/>
                  </a:lnTo>
                  <a:lnTo>
                    <a:pt x="11739" y="1644"/>
                  </a:lnTo>
                  <a:lnTo>
                    <a:pt x="11237" y="1233"/>
                  </a:lnTo>
                  <a:lnTo>
                    <a:pt x="10826" y="914"/>
                  </a:lnTo>
                  <a:lnTo>
                    <a:pt x="10369" y="640"/>
                  </a:lnTo>
                  <a:lnTo>
                    <a:pt x="9867" y="411"/>
                  </a:lnTo>
                  <a:lnTo>
                    <a:pt x="9364" y="228"/>
                  </a:lnTo>
                  <a:lnTo>
                    <a:pt x="8816" y="46"/>
                  </a:lnTo>
                  <a:lnTo>
                    <a:pt x="826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5"/>
            <p:cNvSpPr/>
            <p:nvPr/>
          </p:nvSpPr>
          <p:spPr>
            <a:xfrm>
              <a:off x="7443815" y="2038702"/>
              <a:ext cx="68228" cy="235055"/>
            </a:xfrm>
            <a:custGeom>
              <a:avLst/>
              <a:gdLst/>
              <a:ahLst/>
              <a:cxnLst/>
              <a:rect l="l" t="t" r="r" b="b"/>
              <a:pathLst>
                <a:path w="2970" h="10232" extrusionOk="0">
                  <a:moveTo>
                    <a:pt x="2878" y="0"/>
                  </a:moveTo>
                  <a:lnTo>
                    <a:pt x="2285" y="1005"/>
                  </a:lnTo>
                  <a:lnTo>
                    <a:pt x="1645" y="1964"/>
                  </a:lnTo>
                  <a:lnTo>
                    <a:pt x="2148" y="594"/>
                  </a:lnTo>
                  <a:lnTo>
                    <a:pt x="1737" y="1462"/>
                  </a:lnTo>
                  <a:lnTo>
                    <a:pt x="1417" y="2330"/>
                  </a:lnTo>
                  <a:lnTo>
                    <a:pt x="1006" y="3106"/>
                  </a:lnTo>
                  <a:lnTo>
                    <a:pt x="595" y="3883"/>
                  </a:lnTo>
                  <a:lnTo>
                    <a:pt x="366" y="4385"/>
                  </a:lnTo>
                  <a:lnTo>
                    <a:pt x="229" y="4888"/>
                  </a:lnTo>
                  <a:lnTo>
                    <a:pt x="92" y="5390"/>
                  </a:lnTo>
                  <a:lnTo>
                    <a:pt x="47" y="5938"/>
                  </a:lnTo>
                  <a:lnTo>
                    <a:pt x="1" y="6441"/>
                  </a:lnTo>
                  <a:lnTo>
                    <a:pt x="92" y="6989"/>
                  </a:lnTo>
                  <a:lnTo>
                    <a:pt x="184" y="7491"/>
                  </a:lnTo>
                  <a:lnTo>
                    <a:pt x="321" y="7994"/>
                  </a:lnTo>
                  <a:lnTo>
                    <a:pt x="549" y="8587"/>
                  </a:lnTo>
                  <a:lnTo>
                    <a:pt x="777" y="9135"/>
                  </a:lnTo>
                  <a:lnTo>
                    <a:pt x="1097" y="9684"/>
                  </a:lnTo>
                  <a:lnTo>
                    <a:pt x="1371" y="10232"/>
                  </a:lnTo>
                  <a:lnTo>
                    <a:pt x="1462" y="10232"/>
                  </a:lnTo>
                  <a:lnTo>
                    <a:pt x="1508" y="10186"/>
                  </a:lnTo>
                  <a:lnTo>
                    <a:pt x="1508" y="10140"/>
                  </a:lnTo>
                  <a:lnTo>
                    <a:pt x="1097" y="9181"/>
                  </a:lnTo>
                  <a:lnTo>
                    <a:pt x="686" y="8176"/>
                  </a:lnTo>
                  <a:lnTo>
                    <a:pt x="549" y="7674"/>
                  </a:lnTo>
                  <a:lnTo>
                    <a:pt x="412" y="7171"/>
                  </a:lnTo>
                  <a:lnTo>
                    <a:pt x="366" y="6669"/>
                  </a:lnTo>
                  <a:lnTo>
                    <a:pt x="321" y="6121"/>
                  </a:lnTo>
                  <a:lnTo>
                    <a:pt x="366" y="5618"/>
                  </a:lnTo>
                  <a:lnTo>
                    <a:pt x="503" y="5070"/>
                  </a:lnTo>
                  <a:lnTo>
                    <a:pt x="640" y="4568"/>
                  </a:lnTo>
                  <a:lnTo>
                    <a:pt x="777" y="4111"/>
                  </a:lnTo>
                  <a:lnTo>
                    <a:pt x="1234" y="3152"/>
                  </a:lnTo>
                  <a:lnTo>
                    <a:pt x="1691" y="2193"/>
                  </a:lnTo>
                  <a:lnTo>
                    <a:pt x="2285" y="1096"/>
                  </a:lnTo>
                  <a:lnTo>
                    <a:pt x="2970" y="46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5"/>
            <p:cNvSpPr/>
            <p:nvPr/>
          </p:nvSpPr>
          <p:spPr>
            <a:xfrm>
              <a:off x="7540368" y="1823588"/>
              <a:ext cx="108086" cy="201492"/>
            </a:xfrm>
            <a:custGeom>
              <a:avLst/>
              <a:gdLst/>
              <a:ahLst/>
              <a:cxnLst/>
              <a:rect l="l" t="t" r="r" b="b"/>
              <a:pathLst>
                <a:path w="4705" h="8771" extrusionOk="0">
                  <a:moveTo>
                    <a:pt x="4020" y="1"/>
                  </a:moveTo>
                  <a:lnTo>
                    <a:pt x="3471" y="320"/>
                  </a:lnTo>
                  <a:lnTo>
                    <a:pt x="0" y="2650"/>
                  </a:lnTo>
                  <a:lnTo>
                    <a:pt x="731" y="5619"/>
                  </a:lnTo>
                  <a:lnTo>
                    <a:pt x="777" y="5847"/>
                  </a:lnTo>
                  <a:lnTo>
                    <a:pt x="777" y="6304"/>
                  </a:lnTo>
                  <a:lnTo>
                    <a:pt x="868" y="7309"/>
                  </a:lnTo>
                  <a:lnTo>
                    <a:pt x="914" y="7811"/>
                  </a:lnTo>
                  <a:lnTo>
                    <a:pt x="1005" y="8314"/>
                  </a:lnTo>
                  <a:lnTo>
                    <a:pt x="1142" y="8633"/>
                  </a:lnTo>
                  <a:lnTo>
                    <a:pt x="1233" y="8725"/>
                  </a:lnTo>
                  <a:lnTo>
                    <a:pt x="1325" y="8770"/>
                  </a:lnTo>
                  <a:lnTo>
                    <a:pt x="1644" y="8725"/>
                  </a:lnTo>
                  <a:lnTo>
                    <a:pt x="1918" y="8679"/>
                  </a:lnTo>
                  <a:lnTo>
                    <a:pt x="2238" y="8542"/>
                  </a:lnTo>
                  <a:lnTo>
                    <a:pt x="2512" y="8405"/>
                  </a:lnTo>
                  <a:lnTo>
                    <a:pt x="3106" y="8040"/>
                  </a:lnTo>
                  <a:lnTo>
                    <a:pt x="3608" y="7583"/>
                  </a:lnTo>
                  <a:lnTo>
                    <a:pt x="4020" y="7126"/>
                  </a:lnTo>
                  <a:lnTo>
                    <a:pt x="4385" y="6669"/>
                  </a:lnTo>
                  <a:lnTo>
                    <a:pt x="4613" y="6350"/>
                  </a:lnTo>
                  <a:lnTo>
                    <a:pt x="4705" y="6121"/>
                  </a:lnTo>
                  <a:lnTo>
                    <a:pt x="4659" y="4751"/>
                  </a:lnTo>
                  <a:lnTo>
                    <a:pt x="4522" y="3426"/>
                  </a:lnTo>
                  <a:lnTo>
                    <a:pt x="4476" y="3061"/>
                  </a:lnTo>
                  <a:lnTo>
                    <a:pt x="4431" y="2696"/>
                  </a:lnTo>
                  <a:lnTo>
                    <a:pt x="4339" y="2193"/>
                  </a:lnTo>
                  <a:lnTo>
                    <a:pt x="4339" y="2056"/>
                  </a:lnTo>
                  <a:lnTo>
                    <a:pt x="4294" y="1873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5"/>
            <p:cNvSpPr/>
            <p:nvPr/>
          </p:nvSpPr>
          <p:spPr>
            <a:xfrm>
              <a:off x="7540368" y="1823588"/>
              <a:ext cx="98644" cy="129082"/>
            </a:xfrm>
            <a:custGeom>
              <a:avLst/>
              <a:gdLst/>
              <a:ahLst/>
              <a:cxnLst/>
              <a:rect l="l" t="t" r="r" b="b"/>
              <a:pathLst>
                <a:path w="4294" h="5619" extrusionOk="0">
                  <a:moveTo>
                    <a:pt x="4020" y="1"/>
                  </a:moveTo>
                  <a:lnTo>
                    <a:pt x="3471" y="320"/>
                  </a:lnTo>
                  <a:lnTo>
                    <a:pt x="0" y="2650"/>
                  </a:lnTo>
                  <a:lnTo>
                    <a:pt x="731" y="5619"/>
                  </a:lnTo>
                  <a:lnTo>
                    <a:pt x="1325" y="5345"/>
                  </a:lnTo>
                  <a:lnTo>
                    <a:pt x="1918" y="5025"/>
                  </a:lnTo>
                  <a:lnTo>
                    <a:pt x="2421" y="4614"/>
                  </a:lnTo>
                  <a:lnTo>
                    <a:pt x="2923" y="4157"/>
                  </a:lnTo>
                  <a:lnTo>
                    <a:pt x="3334" y="3655"/>
                  </a:lnTo>
                  <a:lnTo>
                    <a:pt x="3745" y="3107"/>
                  </a:lnTo>
                  <a:lnTo>
                    <a:pt x="4065" y="2513"/>
                  </a:lnTo>
                  <a:lnTo>
                    <a:pt x="4294" y="1873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5"/>
            <p:cNvSpPr/>
            <p:nvPr/>
          </p:nvSpPr>
          <p:spPr>
            <a:xfrm>
              <a:off x="7436487" y="1632617"/>
              <a:ext cx="228760" cy="289637"/>
            </a:xfrm>
            <a:custGeom>
              <a:avLst/>
              <a:gdLst/>
              <a:ahLst/>
              <a:cxnLst/>
              <a:rect l="l" t="t" r="r" b="b"/>
              <a:pathLst>
                <a:path w="9958" h="12608" extrusionOk="0">
                  <a:moveTo>
                    <a:pt x="4933" y="1"/>
                  </a:moveTo>
                  <a:lnTo>
                    <a:pt x="4476" y="92"/>
                  </a:lnTo>
                  <a:lnTo>
                    <a:pt x="4020" y="183"/>
                  </a:lnTo>
                  <a:lnTo>
                    <a:pt x="3563" y="320"/>
                  </a:lnTo>
                  <a:lnTo>
                    <a:pt x="3106" y="549"/>
                  </a:lnTo>
                  <a:lnTo>
                    <a:pt x="2649" y="868"/>
                  </a:lnTo>
                  <a:lnTo>
                    <a:pt x="2238" y="1188"/>
                  </a:lnTo>
                  <a:lnTo>
                    <a:pt x="1827" y="1645"/>
                  </a:lnTo>
                  <a:lnTo>
                    <a:pt x="1462" y="2147"/>
                  </a:lnTo>
                  <a:lnTo>
                    <a:pt x="1142" y="2741"/>
                  </a:lnTo>
                  <a:lnTo>
                    <a:pt x="822" y="3381"/>
                  </a:lnTo>
                  <a:lnTo>
                    <a:pt x="548" y="4157"/>
                  </a:lnTo>
                  <a:lnTo>
                    <a:pt x="320" y="4979"/>
                  </a:lnTo>
                  <a:lnTo>
                    <a:pt x="137" y="5939"/>
                  </a:lnTo>
                  <a:lnTo>
                    <a:pt x="46" y="6898"/>
                  </a:lnTo>
                  <a:lnTo>
                    <a:pt x="0" y="7766"/>
                  </a:lnTo>
                  <a:lnTo>
                    <a:pt x="91" y="8542"/>
                  </a:lnTo>
                  <a:lnTo>
                    <a:pt x="183" y="9182"/>
                  </a:lnTo>
                  <a:lnTo>
                    <a:pt x="366" y="9821"/>
                  </a:lnTo>
                  <a:lnTo>
                    <a:pt x="594" y="10323"/>
                  </a:lnTo>
                  <a:lnTo>
                    <a:pt x="822" y="10780"/>
                  </a:lnTo>
                  <a:lnTo>
                    <a:pt x="1142" y="11191"/>
                  </a:lnTo>
                  <a:lnTo>
                    <a:pt x="1462" y="11511"/>
                  </a:lnTo>
                  <a:lnTo>
                    <a:pt x="1781" y="11785"/>
                  </a:lnTo>
                  <a:lnTo>
                    <a:pt x="2101" y="12013"/>
                  </a:lnTo>
                  <a:lnTo>
                    <a:pt x="2467" y="12196"/>
                  </a:lnTo>
                  <a:lnTo>
                    <a:pt x="2786" y="12333"/>
                  </a:lnTo>
                  <a:lnTo>
                    <a:pt x="3060" y="12425"/>
                  </a:lnTo>
                  <a:lnTo>
                    <a:pt x="3609" y="12516"/>
                  </a:lnTo>
                  <a:lnTo>
                    <a:pt x="4111" y="12607"/>
                  </a:lnTo>
                  <a:lnTo>
                    <a:pt x="4796" y="12607"/>
                  </a:lnTo>
                  <a:lnTo>
                    <a:pt x="5162" y="12562"/>
                  </a:lnTo>
                  <a:lnTo>
                    <a:pt x="5573" y="12516"/>
                  </a:lnTo>
                  <a:lnTo>
                    <a:pt x="6029" y="12379"/>
                  </a:lnTo>
                  <a:lnTo>
                    <a:pt x="6440" y="12242"/>
                  </a:lnTo>
                  <a:lnTo>
                    <a:pt x="6897" y="12013"/>
                  </a:lnTo>
                  <a:lnTo>
                    <a:pt x="7354" y="11694"/>
                  </a:lnTo>
                  <a:lnTo>
                    <a:pt x="7811" y="11328"/>
                  </a:lnTo>
                  <a:lnTo>
                    <a:pt x="8222" y="10826"/>
                  </a:lnTo>
                  <a:lnTo>
                    <a:pt x="8587" y="10278"/>
                  </a:lnTo>
                  <a:lnTo>
                    <a:pt x="8953" y="9593"/>
                  </a:lnTo>
                  <a:lnTo>
                    <a:pt x="9272" y="8816"/>
                  </a:lnTo>
                  <a:lnTo>
                    <a:pt x="9546" y="7903"/>
                  </a:lnTo>
                  <a:lnTo>
                    <a:pt x="9775" y="6943"/>
                  </a:lnTo>
                  <a:lnTo>
                    <a:pt x="9912" y="6076"/>
                  </a:lnTo>
                  <a:lnTo>
                    <a:pt x="9958" y="5253"/>
                  </a:lnTo>
                  <a:lnTo>
                    <a:pt x="9958" y="4523"/>
                  </a:lnTo>
                  <a:lnTo>
                    <a:pt x="9912" y="3883"/>
                  </a:lnTo>
                  <a:lnTo>
                    <a:pt x="9775" y="3244"/>
                  </a:lnTo>
                  <a:lnTo>
                    <a:pt x="9592" y="2696"/>
                  </a:lnTo>
                  <a:lnTo>
                    <a:pt x="9364" y="2239"/>
                  </a:lnTo>
                  <a:lnTo>
                    <a:pt x="9090" y="1782"/>
                  </a:lnTo>
                  <a:lnTo>
                    <a:pt x="8770" y="1417"/>
                  </a:lnTo>
                  <a:lnTo>
                    <a:pt x="8405" y="1097"/>
                  </a:lnTo>
                  <a:lnTo>
                    <a:pt x="8039" y="777"/>
                  </a:lnTo>
                  <a:lnTo>
                    <a:pt x="7628" y="549"/>
                  </a:lnTo>
                  <a:lnTo>
                    <a:pt x="7217" y="366"/>
                  </a:lnTo>
                  <a:lnTo>
                    <a:pt x="6760" y="229"/>
                  </a:lnTo>
                  <a:lnTo>
                    <a:pt x="6349" y="92"/>
                  </a:lnTo>
                  <a:lnTo>
                    <a:pt x="5892" y="46"/>
                  </a:lnTo>
                  <a:lnTo>
                    <a:pt x="543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5"/>
            <p:cNvSpPr/>
            <p:nvPr/>
          </p:nvSpPr>
          <p:spPr>
            <a:xfrm>
              <a:off x="7455370" y="1749088"/>
              <a:ext cx="23110" cy="12612"/>
            </a:xfrm>
            <a:custGeom>
              <a:avLst/>
              <a:gdLst/>
              <a:ahLst/>
              <a:cxnLst/>
              <a:rect l="l" t="t" r="r" b="b"/>
              <a:pathLst>
                <a:path w="1006" h="549" extrusionOk="0">
                  <a:moveTo>
                    <a:pt x="503" y="1"/>
                  </a:moveTo>
                  <a:lnTo>
                    <a:pt x="274" y="46"/>
                  </a:lnTo>
                  <a:lnTo>
                    <a:pt x="46" y="183"/>
                  </a:lnTo>
                  <a:lnTo>
                    <a:pt x="0" y="275"/>
                  </a:lnTo>
                  <a:lnTo>
                    <a:pt x="0" y="366"/>
                  </a:lnTo>
                  <a:lnTo>
                    <a:pt x="46" y="412"/>
                  </a:lnTo>
                  <a:lnTo>
                    <a:pt x="92" y="503"/>
                  </a:lnTo>
                  <a:lnTo>
                    <a:pt x="137" y="549"/>
                  </a:lnTo>
                  <a:lnTo>
                    <a:pt x="229" y="549"/>
                  </a:lnTo>
                  <a:lnTo>
                    <a:pt x="594" y="503"/>
                  </a:lnTo>
                  <a:lnTo>
                    <a:pt x="777" y="457"/>
                  </a:lnTo>
                  <a:lnTo>
                    <a:pt x="959" y="366"/>
                  </a:lnTo>
                  <a:lnTo>
                    <a:pt x="1005" y="275"/>
                  </a:lnTo>
                  <a:lnTo>
                    <a:pt x="959" y="138"/>
                  </a:lnTo>
                  <a:lnTo>
                    <a:pt x="868" y="46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5"/>
            <p:cNvSpPr/>
            <p:nvPr/>
          </p:nvSpPr>
          <p:spPr>
            <a:xfrm>
              <a:off x="7529870" y="1750145"/>
              <a:ext cx="22054" cy="14702"/>
            </a:xfrm>
            <a:custGeom>
              <a:avLst/>
              <a:gdLst/>
              <a:ahLst/>
              <a:cxnLst/>
              <a:rect l="l" t="t" r="r" b="b"/>
              <a:pathLst>
                <a:path w="960" h="640" extrusionOk="0">
                  <a:moveTo>
                    <a:pt x="274" y="0"/>
                  </a:moveTo>
                  <a:lnTo>
                    <a:pt x="137" y="46"/>
                  </a:lnTo>
                  <a:lnTo>
                    <a:pt x="46" y="92"/>
                  </a:lnTo>
                  <a:lnTo>
                    <a:pt x="0" y="229"/>
                  </a:lnTo>
                  <a:lnTo>
                    <a:pt x="0" y="320"/>
                  </a:lnTo>
                  <a:lnTo>
                    <a:pt x="183" y="457"/>
                  </a:lnTo>
                  <a:lnTo>
                    <a:pt x="366" y="503"/>
                  </a:lnTo>
                  <a:lnTo>
                    <a:pt x="685" y="640"/>
                  </a:lnTo>
                  <a:lnTo>
                    <a:pt x="777" y="640"/>
                  </a:lnTo>
                  <a:lnTo>
                    <a:pt x="868" y="594"/>
                  </a:lnTo>
                  <a:lnTo>
                    <a:pt x="914" y="548"/>
                  </a:lnTo>
                  <a:lnTo>
                    <a:pt x="959" y="457"/>
                  </a:lnTo>
                  <a:lnTo>
                    <a:pt x="959" y="411"/>
                  </a:lnTo>
                  <a:lnTo>
                    <a:pt x="914" y="320"/>
                  </a:lnTo>
                  <a:lnTo>
                    <a:pt x="731" y="137"/>
                  </a:lnTo>
                  <a:lnTo>
                    <a:pt x="503" y="46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5"/>
            <p:cNvSpPr/>
            <p:nvPr/>
          </p:nvSpPr>
          <p:spPr>
            <a:xfrm>
              <a:off x="7524609" y="1786878"/>
              <a:ext cx="8431" cy="23087"/>
            </a:xfrm>
            <a:custGeom>
              <a:avLst/>
              <a:gdLst/>
              <a:ahLst/>
              <a:cxnLst/>
              <a:rect l="l" t="t" r="r" b="b"/>
              <a:pathLst>
                <a:path w="367" h="1005" extrusionOk="0">
                  <a:moveTo>
                    <a:pt x="47" y="0"/>
                  </a:moveTo>
                  <a:lnTo>
                    <a:pt x="1" y="274"/>
                  </a:lnTo>
                  <a:lnTo>
                    <a:pt x="1" y="594"/>
                  </a:lnTo>
                  <a:lnTo>
                    <a:pt x="47" y="731"/>
                  </a:lnTo>
                  <a:lnTo>
                    <a:pt x="138" y="822"/>
                  </a:lnTo>
                  <a:lnTo>
                    <a:pt x="229" y="959"/>
                  </a:lnTo>
                  <a:lnTo>
                    <a:pt x="366" y="1005"/>
                  </a:lnTo>
                  <a:lnTo>
                    <a:pt x="366" y="959"/>
                  </a:lnTo>
                  <a:lnTo>
                    <a:pt x="275" y="914"/>
                  </a:lnTo>
                  <a:lnTo>
                    <a:pt x="184" y="822"/>
                  </a:lnTo>
                  <a:lnTo>
                    <a:pt x="92" y="594"/>
                  </a:lnTo>
                  <a:lnTo>
                    <a:pt x="47" y="320"/>
                  </a:lnTo>
                  <a:lnTo>
                    <a:pt x="92" y="4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5"/>
            <p:cNvSpPr/>
            <p:nvPr/>
          </p:nvSpPr>
          <p:spPr>
            <a:xfrm>
              <a:off x="7524609" y="1778470"/>
              <a:ext cx="18929" cy="27314"/>
            </a:xfrm>
            <a:custGeom>
              <a:avLst/>
              <a:gdLst/>
              <a:ahLst/>
              <a:cxnLst/>
              <a:rect l="l" t="t" r="r" b="b"/>
              <a:pathLst>
                <a:path w="824" h="1189" extrusionOk="0">
                  <a:moveTo>
                    <a:pt x="321" y="1"/>
                  </a:moveTo>
                  <a:lnTo>
                    <a:pt x="275" y="46"/>
                  </a:lnTo>
                  <a:lnTo>
                    <a:pt x="138" y="183"/>
                  </a:lnTo>
                  <a:lnTo>
                    <a:pt x="47" y="366"/>
                  </a:lnTo>
                  <a:lnTo>
                    <a:pt x="1" y="594"/>
                  </a:lnTo>
                  <a:lnTo>
                    <a:pt x="47" y="823"/>
                  </a:lnTo>
                  <a:lnTo>
                    <a:pt x="92" y="1005"/>
                  </a:lnTo>
                  <a:lnTo>
                    <a:pt x="229" y="1142"/>
                  </a:lnTo>
                  <a:lnTo>
                    <a:pt x="321" y="1188"/>
                  </a:lnTo>
                  <a:lnTo>
                    <a:pt x="503" y="1188"/>
                  </a:lnTo>
                  <a:lnTo>
                    <a:pt x="595" y="1142"/>
                  </a:lnTo>
                  <a:lnTo>
                    <a:pt x="732" y="1005"/>
                  </a:lnTo>
                  <a:lnTo>
                    <a:pt x="823" y="823"/>
                  </a:lnTo>
                  <a:lnTo>
                    <a:pt x="823" y="594"/>
                  </a:lnTo>
                  <a:lnTo>
                    <a:pt x="823" y="412"/>
                  </a:lnTo>
                  <a:lnTo>
                    <a:pt x="732" y="183"/>
                  </a:lnTo>
                  <a:lnTo>
                    <a:pt x="640" y="46"/>
                  </a:lnTo>
                  <a:lnTo>
                    <a:pt x="549" y="46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5"/>
            <p:cNvSpPr/>
            <p:nvPr/>
          </p:nvSpPr>
          <p:spPr>
            <a:xfrm>
              <a:off x="7538255" y="1780560"/>
              <a:ext cx="17873" cy="11578"/>
            </a:xfrm>
            <a:custGeom>
              <a:avLst/>
              <a:gdLst/>
              <a:ahLst/>
              <a:cxnLst/>
              <a:rect l="l" t="t" r="r" b="b"/>
              <a:pathLst>
                <a:path w="778" h="504" extrusionOk="0">
                  <a:moveTo>
                    <a:pt x="1" y="1"/>
                  </a:moveTo>
                  <a:lnTo>
                    <a:pt x="1" y="47"/>
                  </a:lnTo>
                  <a:lnTo>
                    <a:pt x="46" y="229"/>
                  </a:lnTo>
                  <a:lnTo>
                    <a:pt x="138" y="366"/>
                  </a:lnTo>
                  <a:lnTo>
                    <a:pt x="229" y="458"/>
                  </a:lnTo>
                  <a:lnTo>
                    <a:pt x="412" y="503"/>
                  </a:lnTo>
                  <a:lnTo>
                    <a:pt x="549" y="458"/>
                  </a:lnTo>
                  <a:lnTo>
                    <a:pt x="686" y="321"/>
                  </a:lnTo>
                  <a:lnTo>
                    <a:pt x="732" y="184"/>
                  </a:lnTo>
                  <a:lnTo>
                    <a:pt x="777" y="1"/>
                  </a:lnTo>
                  <a:lnTo>
                    <a:pt x="732" y="1"/>
                  </a:lnTo>
                  <a:lnTo>
                    <a:pt x="549" y="184"/>
                  </a:lnTo>
                  <a:lnTo>
                    <a:pt x="457" y="229"/>
                  </a:lnTo>
                  <a:lnTo>
                    <a:pt x="366" y="229"/>
                  </a:lnTo>
                  <a:lnTo>
                    <a:pt x="275" y="184"/>
                  </a:lnTo>
                  <a:lnTo>
                    <a:pt x="229" y="138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5"/>
            <p:cNvSpPr/>
            <p:nvPr/>
          </p:nvSpPr>
          <p:spPr>
            <a:xfrm>
              <a:off x="7465868" y="1780560"/>
              <a:ext cx="11555" cy="21020"/>
            </a:xfrm>
            <a:custGeom>
              <a:avLst/>
              <a:gdLst/>
              <a:ahLst/>
              <a:cxnLst/>
              <a:rect l="l" t="t" r="r" b="b"/>
              <a:pathLst>
                <a:path w="503" h="915" extrusionOk="0">
                  <a:moveTo>
                    <a:pt x="457" y="1"/>
                  </a:moveTo>
                  <a:lnTo>
                    <a:pt x="457" y="1"/>
                  </a:lnTo>
                  <a:lnTo>
                    <a:pt x="457" y="1"/>
                  </a:lnTo>
                  <a:close/>
                  <a:moveTo>
                    <a:pt x="457" y="1"/>
                  </a:moveTo>
                  <a:lnTo>
                    <a:pt x="411" y="321"/>
                  </a:lnTo>
                  <a:lnTo>
                    <a:pt x="365" y="549"/>
                  </a:lnTo>
                  <a:lnTo>
                    <a:pt x="228" y="777"/>
                  </a:lnTo>
                  <a:lnTo>
                    <a:pt x="137" y="869"/>
                  </a:lnTo>
                  <a:lnTo>
                    <a:pt x="0" y="914"/>
                  </a:lnTo>
                  <a:lnTo>
                    <a:pt x="183" y="914"/>
                  </a:lnTo>
                  <a:lnTo>
                    <a:pt x="274" y="823"/>
                  </a:lnTo>
                  <a:lnTo>
                    <a:pt x="365" y="732"/>
                  </a:lnTo>
                  <a:lnTo>
                    <a:pt x="411" y="595"/>
                  </a:lnTo>
                  <a:lnTo>
                    <a:pt x="502" y="275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5"/>
            <p:cNvSpPr/>
            <p:nvPr/>
          </p:nvSpPr>
          <p:spPr>
            <a:xfrm>
              <a:off x="7465868" y="1780560"/>
              <a:ext cx="10498" cy="21020"/>
            </a:xfrm>
            <a:custGeom>
              <a:avLst/>
              <a:gdLst/>
              <a:ahLst/>
              <a:cxnLst/>
              <a:rect l="l" t="t" r="r" b="b"/>
              <a:pathLst>
                <a:path w="457" h="915" fill="none" extrusionOk="0">
                  <a:moveTo>
                    <a:pt x="457" y="1"/>
                  </a:moveTo>
                  <a:lnTo>
                    <a:pt x="457" y="1"/>
                  </a:lnTo>
                  <a:lnTo>
                    <a:pt x="457" y="1"/>
                  </a:lnTo>
                  <a:lnTo>
                    <a:pt x="457" y="1"/>
                  </a:lnTo>
                  <a:lnTo>
                    <a:pt x="457" y="1"/>
                  </a:lnTo>
                  <a:lnTo>
                    <a:pt x="411" y="321"/>
                  </a:lnTo>
                  <a:lnTo>
                    <a:pt x="365" y="549"/>
                  </a:lnTo>
                  <a:lnTo>
                    <a:pt x="228" y="777"/>
                  </a:lnTo>
                  <a:lnTo>
                    <a:pt x="137" y="869"/>
                  </a:lnTo>
                  <a:lnTo>
                    <a:pt x="0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5"/>
            <p:cNvSpPr/>
            <p:nvPr/>
          </p:nvSpPr>
          <p:spPr>
            <a:xfrm>
              <a:off x="7465868" y="1780560"/>
              <a:ext cx="11555" cy="21020"/>
            </a:xfrm>
            <a:custGeom>
              <a:avLst/>
              <a:gdLst/>
              <a:ahLst/>
              <a:cxnLst/>
              <a:rect l="l" t="t" r="r" b="b"/>
              <a:pathLst>
                <a:path w="503" h="915" fill="none" extrusionOk="0">
                  <a:moveTo>
                    <a:pt x="0" y="914"/>
                  </a:moveTo>
                  <a:lnTo>
                    <a:pt x="0" y="914"/>
                  </a:lnTo>
                  <a:lnTo>
                    <a:pt x="183" y="914"/>
                  </a:lnTo>
                  <a:lnTo>
                    <a:pt x="274" y="823"/>
                  </a:lnTo>
                  <a:lnTo>
                    <a:pt x="365" y="732"/>
                  </a:lnTo>
                  <a:lnTo>
                    <a:pt x="411" y="595"/>
                  </a:lnTo>
                  <a:lnTo>
                    <a:pt x="502" y="275"/>
                  </a:lnTo>
                  <a:lnTo>
                    <a:pt x="457" y="1"/>
                  </a:lnTo>
                  <a:lnTo>
                    <a:pt x="0" y="9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5"/>
            <p:cNvSpPr/>
            <p:nvPr/>
          </p:nvSpPr>
          <p:spPr>
            <a:xfrm>
              <a:off x="7458517" y="1771119"/>
              <a:ext cx="17850" cy="27314"/>
            </a:xfrm>
            <a:custGeom>
              <a:avLst/>
              <a:gdLst/>
              <a:ahLst/>
              <a:cxnLst/>
              <a:rect l="l" t="t" r="r" b="b"/>
              <a:pathLst>
                <a:path w="777" h="1189" extrusionOk="0">
                  <a:moveTo>
                    <a:pt x="366" y="1"/>
                  </a:moveTo>
                  <a:lnTo>
                    <a:pt x="274" y="47"/>
                  </a:lnTo>
                  <a:lnTo>
                    <a:pt x="137" y="138"/>
                  </a:lnTo>
                  <a:lnTo>
                    <a:pt x="46" y="321"/>
                  </a:lnTo>
                  <a:lnTo>
                    <a:pt x="0" y="549"/>
                  </a:lnTo>
                  <a:lnTo>
                    <a:pt x="0" y="732"/>
                  </a:lnTo>
                  <a:lnTo>
                    <a:pt x="46" y="960"/>
                  </a:lnTo>
                  <a:lnTo>
                    <a:pt x="137" y="1097"/>
                  </a:lnTo>
                  <a:lnTo>
                    <a:pt x="229" y="1143"/>
                  </a:lnTo>
                  <a:lnTo>
                    <a:pt x="320" y="1188"/>
                  </a:lnTo>
                  <a:lnTo>
                    <a:pt x="411" y="1188"/>
                  </a:lnTo>
                  <a:lnTo>
                    <a:pt x="503" y="1143"/>
                  </a:lnTo>
                  <a:lnTo>
                    <a:pt x="640" y="1051"/>
                  </a:lnTo>
                  <a:lnTo>
                    <a:pt x="731" y="869"/>
                  </a:lnTo>
                  <a:lnTo>
                    <a:pt x="777" y="640"/>
                  </a:lnTo>
                  <a:lnTo>
                    <a:pt x="777" y="412"/>
                  </a:lnTo>
                  <a:lnTo>
                    <a:pt x="731" y="229"/>
                  </a:lnTo>
                  <a:lnTo>
                    <a:pt x="640" y="92"/>
                  </a:lnTo>
                  <a:lnTo>
                    <a:pt x="594" y="47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5"/>
            <p:cNvSpPr/>
            <p:nvPr/>
          </p:nvSpPr>
          <p:spPr>
            <a:xfrm>
              <a:off x="7450109" y="1770085"/>
              <a:ext cx="14725" cy="11555"/>
            </a:xfrm>
            <a:custGeom>
              <a:avLst/>
              <a:gdLst/>
              <a:ahLst/>
              <a:cxnLst/>
              <a:rect l="l" t="t" r="r" b="b"/>
              <a:pathLst>
                <a:path w="641" h="503" extrusionOk="0">
                  <a:moveTo>
                    <a:pt x="1" y="0"/>
                  </a:moveTo>
                  <a:lnTo>
                    <a:pt x="1" y="137"/>
                  </a:lnTo>
                  <a:lnTo>
                    <a:pt x="1" y="320"/>
                  </a:lnTo>
                  <a:lnTo>
                    <a:pt x="92" y="457"/>
                  </a:lnTo>
                  <a:lnTo>
                    <a:pt x="229" y="503"/>
                  </a:lnTo>
                  <a:lnTo>
                    <a:pt x="366" y="503"/>
                  </a:lnTo>
                  <a:lnTo>
                    <a:pt x="458" y="457"/>
                  </a:lnTo>
                  <a:lnTo>
                    <a:pt x="595" y="320"/>
                  </a:lnTo>
                  <a:lnTo>
                    <a:pt x="640" y="183"/>
                  </a:lnTo>
                  <a:lnTo>
                    <a:pt x="640" y="137"/>
                  </a:lnTo>
                  <a:lnTo>
                    <a:pt x="595" y="92"/>
                  </a:lnTo>
                  <a:lnTo>
                    <a:pt x="458" y="183"/>
                  </a:lnTo>
                  <a:lnTo>
                    <a:pt x="366" y="229"/>
                  </a:lnTo>
                  <a:lnTo>
                    <a:pt x="275" y="274"/>
                  </a:lnTo>
                  <a:lnTo>
                    <a:pt x="184" y="229"/>
                  </a:lnTo>
                  <a:lnTo>
                    <a:pt x="138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5"/>
            <p:cNvSpPr/>
            <p:nvPr/>
          </p:nvSpPr>
          <p:spPr>
            <a:xfrm>
              <a:off x="7502578" y="1858207"/>
              <a:ext cx="17873" cy="8431"/>
            </a:xfrm>
            <a:custGeom>
              <a:avLst/>
              <a:gdLst/>
              <a:ahLst/>
              <a:cxnLst/>
              <a:rect l="l" t="t" r="r" b="b"/>
              <a:pathLst>
                <a:path w="778" h="367" extrusionOk="0">
                  <a:moveTo>
                    <a:pt x="732" y="1"/>
                  </a:moveTo>
                  <a:lnTo>
                    <a:pt x="549" y="138"/>
                  </a:lnTo>
                  <a:lnTo>
                    <a:pt x="503" y="184"/>
                  </a:lnTo>
                  <a:lnTo>
                    <a:pt x="412" y="229"/>
                  </a:lnTo>
                  <a:lnTo>
                    <a:pt x="183" y="184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92" y="229"/>
                  </a:lnTo>
                  <a:lnTo>
                    <a:pt x="183" y="321"/>
                  </a:lnTo>
                  <a:lnTo>
                    <a:pt x="320" y="366"/>
                  </a:lnTo>
                  <a:lnTo>
                    <a:pt x="457" y="366"/>
                  </a:lnTo>
                  <a:lnTo>
                    <a:pt x="549" y="321"/>
                  </a:lnTo>
                  <a:lnTo>
                    <a:pt x="640" y="229"/>
                  </a:lnTo>
                  <a:lnTo>
                    <a:pt x="732" y="138"/>
                  </a:lnTo>
                  <a:lnTo>
                    <a:pt x="777" y="47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5"/>
            <p:cNvSpPr/>
            <p:nvPr/>
          </p:nvSpPr>
          <p:spPr>
            <a:xfrm>
              <a:off x="7471106" y="1743850"/>
              <a:ext cx="43050" cy="101791"/>
            </a:xfrm>
            <a:custGeom>
              <a:avLst/>
              <a:gdLst/>
              <a:ahLst/>
              <a:cxnLst/>
              <a:rect l="l" t="t" r="r" b="b"/>
              <a:pathLst>
                <a:path w="1874" h="4431" extrusionOk="0">
                  <a:moveTo>
                    <a:pt x="1051" y="0"/>
                  </a:moveTo>
                  <a:lnTo>
                    <a:pt x="731" y="868"/>
                  </a:lnTo>
                  <a:lnTo>
                    <a:pt x="412" y="1782"/>
                  </a:lnTo>
                  <a:lnTo>
                    <a:pt x="183" y="2649"/>
                  </a:lnTo>
                  <a:lnTo>
                    <a:pt x="0" y="3563"/>
                  </a:lnTo>
                  <a:lnTo>
                    <a:pt x="46" y="3609"/>
                  </a:lnTo>
                  <a:lnTo>
                    <a:pt x="92" y="3654"/>
                  </a:lnTo>
                  <a:lnTo>
                    <a:pt x="274" y="3654"/>
                  </a:lnTo>
                  <a:lnTo>
                    <a:pt x="640" y="3517"/>
                  </a:lnTo>
                  <a:lnTo>
                    <a:pt x="594" y="3837"/>
                  </a:lnTo>
                  <a:lnTo>
                    <a:pt x="503" y="4340"/>
                  </a:lnTo>
                  <a:lnTo>
                    <a:pt x="549" y="4385"/>
                  </a:lnTo>
                  <a:lnTo>
                    <a:pt x="640" y="4385"/>
                  </a:lnTo>
                  <a:lnTo>
                    <a:pt x="1005" y="4431"/>
                  </a:lnTo>
                  <a:lnTo>
                    <a:pt x="1325" y="4385"/>
                  </a:lnTo>
                  <a:lnTo>
                    <a:pt x="1645" y="4248"/>
                  </a:lnTo>
                  <a:lnTo>
                    <a:pt x="1873" y="4020"/>
                  </a:lnTo>
                  <a:lnTo>
                    <a:pt x="1873" y="3974"/>
                  </a:lnTo>
                  <a:lnTo>
                    <a:pt x="1599" y="4111"/>
                  </a:lnTo>
                  <a:lnTo>
                    <a:pt x="1279" y="4202"/>
                  </a:lnTo>
                  <a:lnTo>
                    <a:pt x="1005" y="4248"/>
                  </a:lnTo>
                  <a:lnTo>
                    <a:pt x="686" y="4202"/>
                  </a:lnTo>
                  <a:lnTo>
                    <a:pt x="823" y="3746"/>
                  </a:lnTo>
                  <a:lnTo>
                    <a:pt x="868" y="3426"/>
                  </a:lnTo>
                  <a:lnTo>
                    <a:pt x="914" y="3289"/>
                  </a:lnTo>
                  <a:lnTo>
                    <a:pt x="594" y="3335"/>
                  </a:lnTo>
                  <a:lnTo>
                    <a:pt x="320" y="3380"/>
                  </a:lnTo>
                  <a:lnTo>
                    <a:pt x="503" y="2558"/>
                  </a:lnTo>
                  <a:lnTo>
                    <a:pt x="686" y="1690"/>
                  </a:lnTo>
                  <a:lnTo>
                    <a:pt x="914" y="868"/>
                  </a:lnTo>
                  <a:lnTo>
                    <a:pt x="1097" y="4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5"/>
            <p:cNvSpPr/>
            <p:nvPr/>
          </p:nvSpPr>
          <p:spPr>
            <a:xfrm>
              <a:off x="7444872" y="1624232"/>
              <a:ext cx="229817" cy="196231"/>
            </a:xfrm>
            <a:custGeom>
              <a:avLst/>
              <a:gdLst/>
              <a:ahLst/>
              <a:cxnLst/>
              <a:rect l="l" t="t" r="r" b="b"/>
              <a:pathLst>
                <a:path w="10004" h="8542" extrusionOk="0">
                  <a:moveTo>
                    <a:pt x="4888" y="0"/>
                  </a:moveTo>
                  <a:lnTo>
                    <a:pt x="4203" y="137"/>
                  </a:lnTo>
                  <a:lnTo>
                    <a:pt x="3746" y="92"/>
                  </a:lnTo>
                  <a:lnTo>
                    <a:pt x="3335" y="137"/>
                  </a:lnTo>
                  <a:lnTo>
                    <a:pt x="2878" y="229"/>
                  </a:lnTo>
                  <a:lnTo>
                    <a:pt x="2467" y="411"/>
                  </a:lnTo>
                  <a:lnTo>
                    <a:pt x="2056" y="594"/>
                  </a:lnTo>
                  <a:lnTo>
                    <a:pt x="1691" y="868"/>
                  </a:lnTo>
                  <a:lnTo>
                    <a:pt x="1371" y="1142"/>
                  </a:lnTo>
                  <a:lnTo>
                    <a:pt x="1097" y="1508"/>
                  </a:lnTo>
                  <a:lnTo>
                    <a:pt x="868" y="1782"/>
                  </a:lnTo>
                  <a:lnTo>
                    <a:pt x="731" y="2056"/>
                  </a:lnTo>
                  <a:lnTo>
                    <a:pt x="457" y="2649"/>
                  </a:lnTo>
                  <a:lnTo>
                    <a:pt x="275" y="3243"/>
                  </a:lnTo>
                  <a:lnTo>
                    <a:pt x="138" y="3791"/>
                  </a:lnTo>
                  <a:lnTo>
                    <a:pt x="46" y="4294"/>
                  </a:lnTo>
                  <a:lnTo>
                    <a:pt x="46" y="4659"/>
                  </a:lnTo>
                  <a:lnTo>
                    <a:pt x="1" y="5025"/>
                  </a:lnTo>
                  <a:lnTo>
                    <a:pt x="275" y="4431"/>
                  </a:lnTo>
                  <a:lnTo>
                    <a:pt x="640" y="3837"/>
                  </a:lnTo>
                  <a:lnTo>
                    <a:pt x="1051" y="3335"/>
                  </a:lnTo>
                  <a:lnTo>
                    <a:pt x="1508" y="2832"/>
                  </a:lnTo>
                  <a:lnTo>
                    <a:pt x="1736" y="3289"/>
                  </a:lnTo>
                  <a:lnTo>
                    <a:pt x="2010" y="3700"/>
                  </a:lnTo>
                  <a:lnTo>
                    <a:pt x="2467" y="4248"/>
                  </a:lnTo>
                  <a:lnTo>
                    <a:pt x="2741" y="4522"/>
                  </a:lnTo>
                  <a:lnTo>
                    <a:pt x="3061" y="4796"/>
                  </a:lnTo>
                  <a:lnTo>
                    <a:pt x="3426" y="5070"/>
                  </a:lnTo>
                  <a:lnTo>
                    <a:pt x="3837" y="5344"/>
                  </a:lnTo>
                  <a:lnTo>
                    <a:pt x="4294" y="5573"/>
                  </a:lnTo>
                  <a:lnTo>
                    <a:pt x="4842" y="5801"/>
                  </a:lnTo>
                  <a:lnTo>
                    <a:pt x="5390" y="5984"/>
                  </a:lnTo>
                  <a:lnTo>
                    <a:pt x="5984" y="6121"/>
                  </a:lnTo>
                  <a:lnTo>
                    <a:pt x="5573" y="4796"/>
                  </a:lnTo>
                  <a:lnTo>
                    <a:pt x="6030" y="5390"/>
                  </a:lnTo>
                  <a:lnTo>
                    <a:pt x="6624" y="5938"/>
                  </a:lnTo>
                  <a:lnTo>
                    <a:pt x="7263" y="6349"/>
                  </a:lnTo>
                  <a:lnTo>
                    <a:pt x="7902" y="6715"/>
                  </a:lnTo>
                  <a:lnTo>
                    <a:pt x="7948" y="6989"/>
                  </a:lnTo>
                  <a:lnTo>
                    <a:pt x="8040" y="7308"/>
                  </a:lnTo>
                  <a:lnTo>
                    <a:pt x="8177" y="7537"/>
                  </a:lnTo>
                  <a:lnTo>
                    <a:pt x="8314" y="7811"/>
                  </a:lnTo>
                  <a:lnTo>
                    <a:pt x="8496" y="8039"/>
                  </a:lnTo>
                  <a:lnTo>
                    <a:pt x="8679" y="8222"/>
                  </a:lnTo>
                  <a:lnTo>
                    <a:pt x="8907" y="8405"/>
                  </a:lnTo>
                  <a:lnTo>
                    <a:pt x="9181" y="8542"/>
                  </a:lnTo>
                  <a:lnTo>
                    <a:pt x="9273" y="8359"/>
                  </a:lnTo>
                  <a:lnTo>
                    <a:pt x="9455" y="7811"/>
                  </a:lnTo>
                  <a:lnTo>
                    <a:pt x="9684" y="6989"/>
                  </a:lnTo>
                  <a:lnTo>
                    <a:pt x="9912" y="5984"/>
                  </a:lnTo>
                  <a:lnTo>
                    <a:pt x="9958" y="5436"/>
                  </a:lnTo>
                  <a:lnTo>
                    <a:pt x="10004" y="4842"/>
                  </a:lnTo>
                  <a:lnTo>
                    <a:pt x="10004" y="4294"/>
                  </a:lnTo>
                  <a:lnTo>
                    <a:pt x="9912" y="3700"/>
                  </a:lnTo>
                  <a:lnTo>
                    <a:pt x="9821" y="3152"/>
                  </a:lnTo>
                  <a:lnTo>
                    <a:pt x="9593" y="2604"/>
                  </a:lnTo>
                  <a:lnTo>
                    <a:pt x="9318" y="2101"/>
                  </a:lnTo>
                  <a:lnTo>
                    <a:pt x="8953" y="1599"/>
                  </a:lnTo>
                  <a:lnTo>
                    <a:pt x="8496" y="1142"/>
                  </a:lnTo>
                  <a:lnTo>
                    <a:pt x="7948" y="731"/>
                  </a:lnTo>
                  <a:lnTo>
                    <a:pt x="7400" y="457"/>
                  </a:lnTo>
                  <a:lnTo>
                    <a:pt x="6806" y="229"/>
                  </a:lnTo>
                  <a:lnTo>
                    <a:pt x="6167" y="46"/>
                  </a:lnTo>
                  <a:lnTo>
                    <a:pt x="552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5"/>
            <p:cNvSpPr/>
            <p:nvPr/>
          </p:nvSpPr>
          <p:spPr>
            <a:xfrm>
              <a:off x="7477401" y="1677735"/>
              <a:ext cx="86055" cy="89225"/>
            </a:xfrm>
            <a:custGeom>
              <a:avLst/>
              <a:gdLst/>
              <a:ahLst/>
              <a:cxnLst/>
              <a:rect l="l" t="t" r="r" b="b"/>
              <a:pathLst>
                <a:path w="3746" h="3884" extrusionOk="0">
                  <a:moveTo>
                    <a:pt x="0" y="1"/>
                  </a:moveTo>
                  <a:lnTo>
                    <a:pt x="0" y="366"/>
                  </a:lnTo>
                  <a:lnTo>
                    <a:pt x="92" y="686"/>
                  </a:lnTo>
                  <a:lnTo>
                    <a:pt x="138" y="1051"/>
                  </a:lnTo>
                  <a:lnTo>
                    <a:pt x="275" y="1371"/>
                  </a:lnTo>
                  <a:lnTo>
                    <a:pt x="412" y="1691"/>
                  </a:lnTo>
                  <a:lnTo>
                    <a:pt x="594" y="1965"/>
                  </a:lnTo>
                  <a:lnTo>
                    <a:pt x="777" y="2239"/>
                  </a:lnTo>
                  <a:lnTo>
                    <a:pt x="1005" y="2513"/>
                  </a:lnTo>
                  <a:lnTo>
                    <a:pt x="1462" y="2924"/>
                  </a:lnTo>
                  <a:lnTo>
                    <a:pt x="2010" y="3244"/>
                  </a:lnTo>
                  <a:lnTo>
                    <a:pt x="2421" y="3426"/>
                  </a:lnTo>
                  <a:lnTo>
                    <a:pt x="2832" y="3609"/>
                  </a:lnTo>
                  <a:lnTo>
                    <a:pt x="3289" y="3746"/>
                  </a:lnTo>
                  <a:lnTo>
                    <a:pt x="3746" y="3883"/>
                  </a:lnTo>
                  <a:lnTo>
                    <a:pt x="3746" y="3883"/>
                  </a:lnTo>
                  <a:lnTo>
                    <a:pt x="3061" y="3609"/>
                  </a:lnTo>
                  <a:lnTo>
                    <a:pt x="2376" y="3289"/>
                  </a:lnTo>
                  <a:lnTo>
                    <a:pt x="1782" y="2833"/>
                  </a:lnTo>
                  <a:lnTo>
                    <a:pt x="1234" y="2330"/>
                  </a:lnTo>
                  <a:lnTo>
                    <a:pt x="823" y="1828"/>
                  </a:lnTo>
                  <a:lnTo>
                    <a:pt x="503" y="1325"/>
                  </a:lnTo>
                  <a:lnTo>
                    <a:pt x="320" y="1006"/>
                  </a:lnTo>
                  <a:lnTo>
                    <a:pt x="229" y="686"/>
                  </a:lnTo>
                  <a:lnTo>
                    <a:pt x="92" y="36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5"/>
            <p:cNvSpPr/>
            <p:nvPr/>
          </p:nvSpPr>
          <p:spPr>
            <a:xfrm>
              <a:off x="7477401" y="1677735"/>
              <a:ext cx="86055" cy="89225"/>
            </a:xfrm>
            <a:custGeom>
              <a:avLst/>
              <a:gdLst/>
              <a:ahLst/>
              <a:cxnLst/>
              <a:rect l="l" t="t" r="r" b="b"/>
              <a:pathLst>
                <a:path w="3746" h="3884" fill="none" extrusionOk="0">
                  <a:moveTo>
                    <a:pt x="2010" y="3244"/>
                  </a:moveTo>
                  <a:lnTo>
                    <a:pt x="2010" y="3244"/>
                  </a:lnTo>
                  <a:lnTo>
                    <a:pt x="2421" y="3426"/>
                  </a:lnTo>
                  <a:lnTo>
                    <a:pt x="2832" y="3609"/>
                  </a:lnTo>
                  <a:lnTo>
                    <a:pt x="3289" y="3746"/>
                  </a:lnTo>
                  <a:lnTo>
                    <a:pt x="3746" y="3883"/>
                  </a:lnTo>
                  <a:lnTo>
                    <a:pt x="3746" y="3883"/>
                  </a:lnTo>
                  <a:lnTo>
                    <a:pt x="3061" y="3609"/>
                  </a:lnTo>
                  <a:lnTo>
                    <a:pt x="2376" y="3289"/>
                  </a:lnTo>
                  <a:lnTo>
                    <a:pt x="1782" y="2833"/>
                  </a:lnTo>
                  <a:lnTo>
                    <a:pt x="1234" y="2330"/>
                  </a:lnTo>
                  <a:lnTo>
                    <a:pt x="1234" y="2330"/>
                  </a:lnTo>
                  <a:lnTo>
                    <a:pt x="823" y="1828"/>
                  </a:lnTo>
                  <a:lnTo>
                    <a:pt x="503" y="1325"/>
                  </a:lnTo>
                  <a:lnTo>
                    <a:pt x="503" y="1325"/>
                  </a:lnTo>
                  <a:lnTo>
                    <a:pt x="320" y="1006"/>
                  </a:lnTo>
                  <a:lnTo>
                    <a:pt x="229" y="686"/>
                  </a:lnTo>
                  <a:lnTo>
                    <a:pt x="92" y="366"/>
                  </a:lnTo>
                  <a:lnTo>
                    <a:pt x="46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66"/>
                  </a:lnTo>
                  <a:lnTo>
                    <a:pt x="92" y="686"/>
                  </a:lnTo>
                  <a:lnTo>
                    <a:pt x="138" y="1051"/>
                  </a:lnTo>
                  <a:lnTo>
                    <a:pt x="275" y="1371"/>
                  </a:lnTo>
                  <a:lnTo>
                    <a:pt x="275" y="1371"/>
                  </a:lnTo>
                  <a:lnTo>
                    <a:pt x="412" y="1691"/>
                  </a:lnTo>
                  <a:lnTo>
                    <a:pt x="594" y="1965"/>
                  </a:lnTo>
                  <a:lnTo>
                    <a:pt x="777" y="2239"/>
                  </a:lnTo>
                  <a:lnTo>
                    <a:pt x="1005" y="2513"/>
                  </a:lnTo>
                  <a:lnTo>
                    <a:pt x="1005" y="2513"/>
                  </a:lnTo>
                  <a:lnTo>
                    <a:pt x="1462" y="2924"/>
                  </a:lnTo>
                  <a:lnTo>
                    <a:pt x="2010" y="32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5"/>
            <p:cNvSpPr/>
            <p:nvPr/>
          </p:nvSpPr>
          <p:spPr>
            <a:xfrm>
              <a:off x="7626400" y="1792115"/>
              <a:ext cx="60877" cy="74523"/>
            </a:xfrm>
            <a:custGeom>
              <a:avLst/>
              <a:gdLst/>
              <a:ahLst/>
              <a:cxnLst/>
              <a:rect l="l" t="t" r="r" b="b"/>
              <a:pathLst>
                <a:path w="2650" h="3244" extrusionOk="0">
                  <a:moveTo>
                    <a:pt x="1965" y="0"/>
                  </a:moveTo>
                  <a:lnTo>
                    <a:pt x="1782" y="46"/>
                  </a:lnTo>
                  <a:lnTo>
                    <a:pt x="1462" y="229"/>
                  </a:lnTo>
                  <a:lnTo>
                    <a:pt x="1142" y="457"/>
                  </a:lnTo>
                  <a:lnTo>
                    <a:pt x="823" y="731"/>
                  </a:lnTo>
                  <a:lnTo>
                    <a:pt x="594" y="960"/>
                  </a:lnTo>
                  <a:lnTo>
                    <a:pt x="412" y="1234"/>
                  </a:lnTo>
                  <a:lnTo>
                    <a:pt x="0" y="2650"/>
                  </a:lnTo>
                  <a:lnTo>
                    <a:pt x="92" y="2832"/>
                  </a:lnTo>
                  <a:lnTo>
                    <a:pt x="183" y="2969"/>
                  </a:lnTo>
                  <a:lnTo>
                    <a:pt x="320" y="3106"/>
                  </a:lnTo>
                  <a:lnTo>
                    <a:pt x="503" y="3198"/>
                  </a:lnTo>
                  <a:lnTo>
                    <a:pt x="640" y="3243"/>
                  </a:lnTo>
                  <a:lnTo>
                    <a:pt x="1005" y="3243"/>
                  </a:lnTo>
                  <a:lnTo>
                    <a:pt x="1188" y="3198"/>
                  </a:lnTo>
                  <a:lnTo>
                    <a:pt x="1371" y="3152"/>
                  </a:lnTo>
                  <a:lnTo>
                    <a:pt x="1553" y="3015"/>
                  </a:lnTo>
                  <a:lnTo>
                    <a:pt x="1873" y="2650"/>
                  </a:lnTo>
                  <a:lnTo>
                    <a:pt x="2147" y="2239"/>
                  </a:lnTo>
                  <a:lnTo>
                    <a:pt x="2421" y="1736"/>
                  </a:lnTo>
                  <a:lnTo>
                    <a:pt x="2604" y="1188"/>
                  </a:lnTo>
                  <a:lnTo>
                    <a:pt x="2650" y="731"/>
                  </a:lnTo>
                  <a:lnTo>
                    <a:pt x="2650" y="503"/>
                  </a:lnTo>
                  <a:lnTo>
                    <a:pt x="2604" y="320"/>
                  </a:lnTo>
                  <a:lnTo>
                    <a:pt x="2513" y="183"/>
                  </a:lnTo>
                  <a:lnTo>
                    <a:pt x="2421" y="92"/>
                  </a:lnTo>
                  <a:lnTo>
                    <a:pt x="2284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5"/>
            <p:cNvSpPr/>
            <p:nvPr/>
          </p:nvSpPr>
          <p:spPr>
            <a:xfrm>
              <a:off x="7636899" y="1809942"/>
              <a:ext cx="37790" cy="45141"/>
            </a:xfrm>
            <a:custGeom>
              <a:avLst/>
              <a:gdLst/>
              <a:ahLst/>
              <a:cxnLst/>
              <a:rect l="l" t="t" r="r" b="b"/>
              <a:pathLst>
                <a:path w="1645" h="1965" extrusionOk="0">
                  <a:moveTo>
                    <a:pt x="1645" y="1"/>
                  </a:moveTo>
                  <a:lnTo>
                    <a:pt x="1325" y="47"/>
                  </a:lnTo>
                  <a:lnTo>
                    <a:pt x="1005" y="184"/>
                  </a:lnTo>
                  <a:lnTo>
                    <a:pt x="777" y="366"/>
                  </a:lnTo>
                  <a:lnTo>
                    <a:pt x="548" y="640"/>
                  </a:lnTo>
                  <a:lnTo>
                    <a:pt x="320" y="960"/>
                  </a:lnTo>
                  <a:lnTo>
                    <a:pt x="183" y="1280"/>
                  </a:lnTo>
                  <a:lnTo>
                    <a:pt x="92" y="1600"/>
                  </a:lnTo>
                  <a:lnTo>
                    <a:pt x="0" y="1919"/>
                  </a:lnTo>
                  <a:lnTo>
                    <a:pt x="46" y="1965"/>
                  </a:lnTo>
                  <a:lnTo>
                    <a:pt x="137" y="1965"/>
                  </a:lnTo>
                  <a:lnTo>
                    <a:pt x="274" y="1691"/>
                  </a:lnTo>
                  <a:lnTo>
                    <a:pt x="457" y="1463"/>
                  </a:lnTo>
                  <a:lnTo>
                    <a:pt x="594" y="1371"/>
                  </a:lnTo>
                  <a:lnTo>
                    <a:pt x="777" y="1280"/>
                  </a:lnTo>
                  <a:lnTo>
                    <a:pt x="914" y="1280"/>
                  </a:lnTo>
                  <a:lnTo>
                    <a:pt x="1096" y="1325"/>
                  </a:lnTo>
                  <a:lnTo>
                    <a:pt x="1096" y="1280"/>
                  </a:lnTo>
                  <a:lnTo>
                    <a:pt x="1051" y="1234"/>
                  </a:lnTo>
                  <a:lnTo>
                    <a:pt x="868" y="1143"/>
                  </a:lnTo>
                  <a:lnTo>
                    <a:pt x="685" y="1143"/>
                  </a:lnTo>
                  <a:lnTo>
                    <a:pt x="503" y="1234"/>
                  </a:lnTo>
                  <a:lnTo>
                    <a:pt x="366" y="1371"/>
                  </a:lnTo>
                  <a:lnTo>
                    <a:pt x="594" y="914"/>
                  </a:lnTo>
                  <a:lnTo>
                    <a:pt x="868" y="549"/>
                  </a:lnTo>
                  <a:lnTo>
                    <a:pt x="1005" y="366"/>
                  </a:lnTo>
                  <a:lnTo>
                    <a:pt x="1188" y="229"/>
                  </a:lnTo>
                  <a:lnTo>
                    <a:pt x="1416" y="9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5"/>
            <p:cNvSpPr/>
            <p:nvPr/>
          </p:nvSpPr>
          <p:spPr>
            <a:xfrm>
              <a:off x="7534051" y="1975735"/>
              <a:ext cx="388281" cy="530963"/>
            </a:xfrm>
            <a:custGeom>
              <a:avLst/>
              <a:gdLst/>
              <a:ahLst/>
              <a:cxnLst/>
              <a:rect l="l" t="t" r="r" b="b"/>
              <a:pathLst>
                <a:path w="16902" h="23113" extrusionOk="0">
                  <a:moveTo>
                    <a:pt x="6989" y="1"/>
                  </a:moveTo>
                  <a:lnTo>
                    <a:pt x="6852" y="46"/>
                  </a:lnTo>
                  <a:lnTo>
                    <a:pt x="6761" y="138"/>
                  </a:lnTo>
                  <a:lnTo>
                    <a:pt x="6670" y="229"/>
                  </a:lnTo>
                  <a:lnTo>
                    <a:pt x="6578" y="412"/>
                  </a:lnTo>
                  <a:lnTo>
                    <a:pt x="6533" y="594"/>
                  </a:lnTo>
                  <a:lnTo>
                    <a:pt x="6487" y="869"/>
                  </a:lnTo>
                  <a:lnTo>
                    <a:pt x="6441" y="1508"/>
                  </a:lnTo>
                  <a:lnTo>
                    <a:pt x="6533" y="2330"/>
                  </a:lnTo>
                  <a:lnTo>
                    <a:pt x="6761" y="3426"/>
                  </a:lnTo>
                  <a:lnTo>
                    <a:pt x="7126" y="5071"/>
                  </a:lnTo>
                  <a:lnTo>
                    <a:pt x="7538" y="6532"/>
                  </a:lnTo>
                  <a:lnTo>
                    <a:pt x="7903" y="7766"/>
                  </a:lnTo>
                  <a:lnTo>
                    <a:pt x="8268" y="8816"/>
                  </a:lnTo>
                  <a:lnTo>
                    <a:pt x="8771" y="10186"/>
                  </a:lnTo>
                  <a:lnTo>
                    <a:pt x="8862" y="10460"/>
                  </a:lnTo>
                  <a:lnTo>
                    <a:pt x="8862" y="10552"/>
                  </a:lnTo>
                  <a:lnTo>
                    <a:pt x="8816" y="10552"/>
                  </a:lnTo>
                  <a:lnTo>
                    <a:pt x="8634" y="10369"/>
                  </a:lnTo>
                  <a:lnTo>
                    <a:pt x="8405" y="10186"/>
                  </a:lnTo>
                  <a:lnTo>
                    <a:pt x="8040" y="9684"/>
                  </a:lnTo>
                  <a:lnTo>
                    <a:pt x="7675" y="9090"/>
                  </a:lnTo>
                  <a:lnTo>
                    <a:pt x="7263" y="8359"/>
                  </a:lnTo>
                  <a:lnTo>
                    <a:pt x="7218" y="8268"/>
                  </a:lnTo>
                  <a:lnTo>
                    <a:pt x="7081" y="8222"/>
                  </a:lnTo>
                  <a:lnTo>
                    <a:pt x="6944" y="8222"/>
                  </a:lnTo>
                  <a:lnTo>
                    <a:pt x="6761" y="8268"/>
                  </a:lnTo>
                  <a:lnTo>
                    <a:pt x="6304" y="8451"/>
                  </a:lnTo>
                  <a:lnTo>
                    <a:pt x="5802" y="8770"/>
                  </a:lnTo>
                  <a:lnTo>
                    <a:pt x="5162" y="9182"/>
                  </a:lnTo>
                  <a:lnTo>
                    <a:pt x="4523" y="9684"/>
                  </a:lnTo>
                  <a:lnTo>
                    <a:pt x="3838" y="10232"/>
                  </a:lnTo>
                  <a:lnTo>
                    <a:pt x="3153" y="10826"/>
                  </a:lnTo>
                  <a:lnTo>
                    <a:pt x="2467" y="11465"/>
                  </a:lnTo>
                  <a:lnTo>
                    <a:pt x="1828" y="12105"/>
                  </a:lnTo>
                  <a:lnTo>
                    <a:pt x="1280" y="12699"/>
                  </a:lnTo>
                  <a:lnTo>
                    <a:pt x="777" y="13292"/>
                  </a:lnTo>
                  <a:lnTo>
                    <a:pt x="366" y="13795"/>
                  </a:lnTo>
                  <a:lnTo>
                    <a:pt x="92" y="14252"/>
                  </a:lnTo>
                  <a:lnTo>
                    <a:pt x="47" y="14434"/>
                  </a:lnTo>
                  <a:lnTo>
                    <a:pt x="1" y="14617"/>
                  </a:lnTo>
                  <a:lnTo>
                    <a:pt x="1" y="14754"/>
                  </a:lnTo>
                  <a:lnTo>
                    <a:pt x="47" y="14845"/>
                  </a:lnTo>
                  <a:lnTo>
                    <a:pt x="458" y="15348"/>
                  </a:lnTo>
                  <a:lnTo>
                    <a:pt x="960" y="15850"/>
                  </a:lnTo>
                  <a:lnTo>
                    <a:pt x="2148" y="16992"/>
                  </a:lnTo>
                  <a:lnTo>
                    <a:pt x="3518" y="18134"/>
                  </a:lnTo>
                  <a:lnTo>
                    <a:pt x="5025" y="19276"/>
                  </a:lnTo>
                  <a:lnTo>
                    <a:pt x="6578" y="20372"/>
                  </a:lnTo>
                  <a:lnTo>
                    <a:pt x="8177" y="21377"/>
                  </a:lnTo>
                  <a:lnTo>
                    <a:pt x="9730" y="22245"/>
                  </a:lnTo>
                  <a:lnTo>
                    <a:pt x="10507" y="22656"/>
                  </a:lnTo>
                  <a:lnTo>
                    <a:pt x="11192" y="22976"/>
                  </a:lnTo>
                  <a:lnTo>
                    <a:pt x="11557" y="23067"/>
                  </a:lnTo>
                  <a:lnTo>
                    <a:pt x="11922" y="23113"/>
                  </a:lnTo>
                  <a:lnTo>
                    <a:pt x="12334" y="23067"/>
                  </a:lnTo>
                  <a:lnTo>
                    <a:pt x="12790" y="22930"/>
                  </a:lnTo>
                  <a:lnTo>
                    <a:pt x="13247" y="22793"/>
                  </a:lnTo>
                  <a:lnTo>
                    <a:pt x="13750" y="22610"/>
                  </a:lnTo>
                  <a:lnTo>
                    <a:pt x="14206" y="22336"/>
                  </a:lnTo>
                  <a:lnTo>
                    <a:pt x="14709" y="22062"/>
                  </a:lnTo>
                  <a:lnTo>
                    <a:pt x="15165" y="21742"/>
                  </a:lnTo>
                  <a:lnTo>
                    <a:pt x="15577" y="21377"/>
                  </a:lnTo>
                  <a:lnTo>
                    <a:pt x="15942" y="20966"/>
                  </a:lnTo>
                  <a:lnTo>
                    <a:pt x="16262" y="20555"/>
                  </a:lnTo>
                  <a:lnTo>
                    <a:pt x="16536" y="20098"/>
                  </a:lnTo>
                  <a:lnTo>
                    <a:pt x="16764" y="19687"/>
                  </a:lnTo>
                  <a:lnTo>
                    <a:pt x="16855" y="19230"/>
                  </a:lnTo>
                  <a:lnTo>
                    <a:pt x="16901" y="18728"/>
                  </a:lnTo>
                  <a:lnTo>
                    <a:pt x="16810" y="17769"/>
                  </a:lnTo>
                  <a:lnTo>
                    <a:pt x="16627" y="16764"/>
                  </a:lnTo>
                  <a:lnTo>
                    <a:pt x="16444" y="15759"/>
                  </a:lnTo>
                  <a:lnTo>
                    <a:pt x="16170" y="14708"/>
                  </a:lnTo>
                  <a:lnTo>
                    <a:pt x="15851" y="13658"/>
                  </a:lnTo>
                  <a:lnTo>
                    <a:pt x="15485" y="12607"/>
                  </a:lnTo>
                  <a:lnTo>
                    <a:pt x="15074" y="11557"/>
                  </a:lnTo>
                  <a:lnTo>
                    <a:pt x="14663" y="10506"/>
                  </a:lnTo>
                  <a:lnTo>
                    <a:pt x="14161" y="9456"/>
                  </a:lnTo>
                  <a:lnTo>
                    <a:pt x="13658" y="8451"/>
                  </a:lnTo>
                  <a:lnTo>
                    <a:pt x="13156" y="7446"/>
                  </a:lnTo>
                  <a:lnTo>
                    <a:pt x="12608" y="6441"/>
                  </a:lnTo>
                  <a:lnTo>
                    <a:pt x="11466" y="4523"/>
                  </a:lnTo>
                  <a:lnTo>
                    <a:pt x="10324" y="2787"/>
                  </a:lnTo>
                  <a:lnTo>
                    <a:pt x="9821" y="2102"/>
                  </a:lnTo>
                  <a:lnTo>
                    <a:pt x="9136" y="1325"/>
                  </a:lnTo>
                  <a:lnTo>
                    <a:pt x="8725" y="960"/>
                  </a:lnTo>
                  <a:lnTo>
                    <a:pt x="8360" y="594"/>
                  </a:lnTo>
                  <a:lnTo>
                    <a:pt x="7994" y="320"/>
                  </a:lnTo>
                  <a:lnTo>
                    <a:pt x="7629" y="138"/>
                  </a:lnTo>
                  <a:lnTo>
                    <a:pt x="726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5"/>
            <p:cNvSpPr/>
            <p:nvPr/>
          </p:nvSpPr>
          <p:spPr>
            <a:xfrm>
              <a:off x="7507839" y="1866615"/>
              <a:ext cx="56673" cy="54583"/>
            </a:xfrm>
            <a:custGeom>
              <a:avLst/>
              <a:gdLst/>
              <a:ahLst/>
              <a:cxnLst/>
              <a:rect l="l" t="t" r="r" b="b"/>
              <a:pathLst>
                <a:path w="2467" h="2376" extrusionOk="0">
                  <a:moveTo>
                    <a:pt x="1233" y="0"/>
                  </a:moveTo>
                  <a:lnTo>
                    <a:pt x="1051" y="92"/>
                  </a:lnTo>
                  <a:lnTo>
                    <a:pt x="868" y="183"/>
                  </a:lnTo>
                  <a:lnTo>
                    <a:pt x="594" y="411"/>
                  </a:lnTo>
                  <a:lnTo>
                    <a:pt x="320" y="640"/>
                  </a:lnTo>
                  <a:lnTo>
                    <a:pt x="183" y="914"/>
                  </a:lnTo>
                  <a:lnTo>
                    <a:pt x="0" y="1142"/>
                  </a:lnTo>
                  <a:lnTo>
                    <a:pt x="1964" y="2376"/>
                  </a:lnTo>
                  <a:lnTo>
                    <a:pt x="2101" y="2101"/>
                  </a:lnTo>
                  <a:lnTo>
                    <a:pt x="2238" y="1873"/>
                  </a:lnTo>
                  <a:lnTo>
                    <a:pt x="2375" y="1508"/>
                  </a:lnTo>
                  <a:lnTo>
                    <a:pt x="2467" y="1142"/>
                  </a:lnTo>
                  <a:lnTo>
                    <a:pt x="2467" y="960"/>
                  </a:lnTo>
                  <a:lnTo>
                    <a:pt x="2467" y="777"/>
                  </a:lnTo>
                  <a:lnTo>
                    <a:pt x="2375" y="594"/>
                  </a:lnTo>
                  <a:lnTo>
                    <a:pt x="2284" y="457"/>
                  </a:lnTo>
                  <a:lnTo>
                    <a:pt x="2147" y="274"/>
                  </a:lnTo>
                  <a:lnTo>
                    <a:pt x="1964" y="137"/>
                  </a:lnTo>
                  <a:lnTo>
                    <a:pt x="1781" y="46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5"/>
            <p:cNvSpPr/>
            <p:nvPr/>
          </p:nvSpPr>
          <p:spPr>
            <a:xfrm>
              <a:off x="7345194" y="1891793"/>
              <a:ext cx="208820" cy="288581"/>
            </a:xfrm>
            <a:custGeom>
              <a:avLst/>
              <a:gdLst/>
              <a:ahLst/>
              <a:cxnLst/>
              <a:rect l="l" t="t" r="r" b="b"/>
              <a:pathLst>
                <a:path w="9090" h="12562" extrusionOk="0">
                  <a:moveTo>
                    <a:pt x="7126" y="1"/>
                  </a:moveTo>
                  <a:lnTo>
                    <a:pt x="0" y="11328"/>
                  </a:lnTo>
                  <a:lnTo>
                    <a:pt x="1964" y="12561"/>
                  </a:lnTo>
                  <a:lnTo>
                    <a:pt x="9090" y="1234"/>
                  </a:lnTo>
                  <a:lnTo>
                    <a:pt x="7126" y="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8" name="Google Shape;4238;p55"/>
            <p:cNvSpPr/>
            <p:nvPr/>
          </p:nvSpPr>
          <p:spPr>
            <a:xfrm>
              <a:off x="7499431" y="1887589"/>
              <a:ext cx="58787" cy="43050"/>
            </a:xfrm>
            <a:custGeom>
              <a:avLst/>
              <a:gdLst/>
              <a:ahLst/>
              <a:cxnLst/>
              <a:rect l="l" t="t" r="r" b="b"/>
              <a:pathLst>
                <a:path w="2559" h="1874" extrusionOk="0">
                  <a:moveTo>
                    <a:pt x="275" y="1"/>
                  </a:moveTo>
                  <a:lnTo>
                    <a:pt x="1" y="458"/>
                  </a:lnTo>
                  <a:lnTo>
                    <a:pt x="2284" y="1874"/>
                  </a:lnTo>
                  <a:lnTo>
                    <a:pt x="2559" y="1417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5"/>
            <p:cNvSpPr/>
            <p:nvPr/>
          </p:nvSpPr>
          <p:spPr>
            <a:xfrm>
              <a:off x="7492080" y="1899144"/>
              <a:ext cx="58787" cy="43050"/>
            </a:xfrm>
            <a:custGeom>
              <a:avLst/>
              <a:gdLst/>
              <a:ahLst/>
              <a:cxnLst/>
              <a:rect l="l" t="t" r="r" b="b"/>
              <a:pathLst>
                <a:path w="2559" h="1874" extrusionOk="0">
                  <a:moveTo>
                    <a:pt x="275" y="0"/>
                  </a:moveTo>
                  <a:lnTo>
                    <a:pt x="1" y="457"/>
                  </a:lnTo>
                  <a:lnTo>
                    <a:pt x="2285" y="1873"/>
                  </a:lnTo>
                  <a:lnTo>
                    <a:pt x="2559" y="14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5"/>
            <p:cNvSpPr/>
            <p:nvPr/>
          </p:nvSpPr>
          <p:spPr>
            <a:xfrm>
              <a:off x="7340990" y="2148878"/>
              <a:ext cx="49345" cy="59820"/>
            </a:xfrm>
            <a:custGeom>
              <a:avLst/>
              <a:gdLst/>
              <a:ahLst/>
              <a:cxnLst/>
              <a:rect l="l" t="t" r="r" b="b"/>
              <a:pathLst>
                <a:path w="2148" h="2604" extrusionOk="0">
                  <a:moveTo>
                    <a:pt x="594" y="0"/>
                  </a:moveTo>
                  <a:lnTo>
                    <a:pt x="183" y="137"/>
                  </a:lnTo>
                  <a:lnTo>
                    <a:pt x="46" y="2010"/>
                  </a:lnTo>
                  <a:lnTo>
                    <a:pt x="1" y="2604"/>
                  </a:lnTo>
                  <a:lnTo>
                    <a:pt x="549" y="2284"/>
                  </a:lnTo>
                  <a:lnTo>
                    <a:pt x="2147" y="1370"/>
                  </a:lnTo>
                  <a:lnTo>
                    <a:pt x="2147" y="959"/>
                  </a:lnTo>
                  <a:lnTo>
                    <a:pt x="1736" y="1096"/>
                  </a:lnTo>
                  <a:lnTo>
                    <a:pt x="1736" y="731"/>
                  </a:lnTo>
                  <a:lnTo>
                    <a:pt x="1371" y="868"/>
                  </a:lnTo>
                  <a:lnTo>
                    <a:pt x="1371" y="457"/>
                  </a:lnTo>
                  <a:lnTo>
                    <a:pt x="1005" y="640"/>
                  </a:lnTo>
                  <a:lnTo>
                    <a:pt x="960" y="229"/>
                  </a:lnTo>
                  <a:lnTo>
                    <a:pt x="594" y="366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5"/>
            <p:cNvSpPr/>
            <p:nvPr/>
          </p:nvSpPr>
          <p:spPr>
            <a:xfrm>
              <a:off x="7340990" y="2195030"/>
              <a:ext cx="12612" cy="13669"/>
            </a:xfrm>
            <a:custGeom>
              <a:avLst/>
              <a:gdLst/>
              <a:ahLst/>
              <a:cxnLst/>
              <a:rect l="l" t="t" r="r" b="b"/>
              <a:pathLst>
                <a:path w="549" h="595" extrusionOk="0">
                  <a:moveTo>
                    <a:pt x="46" y="1"/>
                  </a:moveTo>
                  <a:lnTo>
                    <a:pt x="1" y="595"/>
                  </a:lnTo>
                  <a:lnTo>
                    <a:pt x="549" y="275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193D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5"/>
            <p:cNvSpPr/>
            <p:nvPr/>
          </p:nvSpPr>
          <p:spPr>
            <a:xfrm>
              <a:off x="7389255" y="1956851"/>
              <a:ext cx="317962" cy="369375"/>
            </a:xfrm>
            <a:custGeom>
              <a:avLst/>
              <a:gdLst/>
              <a:ahLst/>
              <a:cxnLst/>
              <a:rect l="l" t="t" r="r" b="b"/>
              <a:pathLst>
                <a:path w="13841" h="16079" extrusionOk="0">
                  <a:moveTo>
                    <a:pt x="2696" y="1"/>
                  </a:moveTo>
                  <a:lnTo>
                    <a:pt x="2284" y="46"/>
                  </a:lnTo>
                  <a:lnTo>
                    <a:pt x="2102" y="138"/>
                  </a:lnTo>
                  <a:lnTo>
                    <a:pt x="1965" y="183"/>
                  </a:lnTo>
                  <a:lnTo>
                    <a:pt x="1828" y="320"/>
                  </a:lnTo>
                  <a:lnTo>
                    <a:pt x="1736" y="412"/>
                  </a:lnTo>
                  <a:lnTo>
                    <a:pt x="1645" y="640"/>
                  </a:lnTo>
                  <a:lnTo>
                    <a:pt x="1645" y="823"/>
                  </a:lnTo>
                  <a:lnTo>
                    <a:pt x="1645" y="1005"/>
                  </a:lnTo>
                  <a:lnTo>
                    <a:pt x="1736" y="1234"/>
                  </a:lnTo>
                  <a:lnTo>
                    <a:pt x="1873" y="1416"/>
                  </a:lnTo>
                  <a:lnTo>
                    <a:pt x="2056" y="1599"/>
                  </a:lnTo>
                  <a:lnTo>
                    <a:pt x="2422" y="1965"/>
                  </a:lnTo>
                  <a:lnTo>
                    <a:pt x="2833" y="2284"/>
                  </a:lnTo>
                  <a:lnTo>
                    <a:pt x="3198" y="2558"/>
                  </a:lnTo>
                  <a:lnTo>
                    <a:pt x="3609" y="2787"/>
                  </a:lnTo>
                  <a:lnTo>
                    <a:pt x="3244" y="2832"/>
                  </a:lnTo>
                  <a:lnTo>
                    <a:pt x="2878" y="2924"/>
                  </a:lnTo>
                  <a:lnTo>
                    <a:pt x="2559" y="3061"/>
                  </a:lnTo>
                  <a:lnTo>
                    <a:pt x="2239" y="3289"/>
                  </a:lnTo>
                  <a:lnTo>
                    <a:pt x="2147" y="3426"/>
                  </a:lnTo>
                  <a:lnTo>
                    <a:pt x="2056" y="3518"/>
                  </a:lnTo>
                  <a:lnTo>
                    <a:pt x="1965" y="3837"/>
                  </a:lnTo>
                  <a:lnTo>
                    <a:pt x="1965" y="4157"/>
                  </a:lnTo>
                  <a:lnTo>
                    <a:pt x="2010" y="4431"/>
                  </a:lnTo>
                  <a:lnTo>
                    <a:pt x="2147" y="4979"/>
                  </a:lnTo>
                  <a:lnTo>
                    <a:pt x="2239" y="5162"/>
                  </a:lnTo>
                  <a:lnTo>
                    <a:pt x="1873" y="5299"/>
                  </a:lnTo>
                  <a:lnTo>
                    <a:pt x="1508" y="5436"/>
                  </a:lnTo>
                  <a:lnTo>
                    <a:pt x="1188" y="5664"/>
                  </a:lnTo>
                  <a:lnTo>
                    <a:pt x="869" y="5938"/>
                  </a:lnTo>
                  <a:lnTo>
                    <a:pt x="777" y="6030"/>
                  </a:lnTo>
                  <a:lnTo>
                    <a:pt x="731" y="6167"/>
                  </a:lnTo>
                  <a:lnTo>
                    <a:pt x="640" y="6487"/>
                  </a:lnTo>
                  <a:lnTo>
                    <a:pt x="594" y="6852"/>
                  </a:lnTo>
                  <a:lnTo>
                    <a:pt x="640" y="7172"/>
                  </a:lnTo>
                  <a:lnTo>
                    <a:pt x="731" y="7720"/>
                  </a:lnTo>
                  <a:lnTo>
                    <a:pt x="777" y="7948"/>
                  </a:lnTo>
                  <a:lnTo>
                    <a:pt x="503" y="8222"/>
                  </a:lnTo>
                  <a:lnTo>
                    <a:pt x="275" y="8588"/>
                  </a:lnTo>
                  <a:lnTo>
                    <a:pt x="92" y="8953"/>
                  </a:lnTo>
                  <a:lnTo>
                    <a:pt x="1" y="9364"/>
                  </a:lnTo>
                  <a:lnTo>
                    <a:pt x="1" y="9638"/>
                  </a:lnTo>
                  <a:lnTo>
                    <a:pt x="46" y="9912"/>
                  </a:lnTo>
                  <a:lnTo>
                    <a:pt x="92" y="10186"/>
                  </a:lnTo>
                  <a:lnTo>
                    <a:pt x="229" y="10415"/>
                  </a:lnTo>
                  <a:lnTo>
                    <a:pt x="549" y="10963"/>
                  </a:lnTo>
                  <a:lnTo>
                    <a:pt x="960" y="11420"/>
                  </a:lnTo>
                  <a:lnTo>
                    <a:pt x="1417" y="11876"/>
                  </a:lnTo>
                  <a:lnTo>
                    <a:pt x="1873" y="12333"/>
                  </a:lnTo>
                  <a:lnTo>
                    <a:pt x="2741" y="13155"/>
                  </a:lnTo>
                  <a:lnTo>
                    <a:pt x="3198" y="13566"/>
                  </a:lnTo>
                  <a:lnTo>
                    <a:pt x="3746" y="13977"/>
                  </a:lnTo>
                  <a:lnTo>
                    <a:pt x="4888" y="14708"/>
                  </a:lnTo>
                  <a:lnTo>
                    <a:pt x="5939" y="15439"/>
                  </a:lnTo>
                  <a:lnTo>
                    <a:pt x="6395" y="15759"/>
                  </a:lnTo>
                  <a:lnTo>
                    <a:pt x="6761" y="16078"/>
                  </a:lnTo>
                  <a:lnTo>
                    <a:pt x="13841" y="9729"/>
                  </a:lnTo>
                  <a:lnTo>
                    <a:pt x="13429" y="8816"/>
                  </a:lnTo>
                  <a:lnTo>
                    <a:pt x="12927" y="7811"/>
                  </a:lnTo>
                  <a:lnTo>
                    <a:pt x="12288" y="6624"/>
                  </a:lnTo>
                  <a:lnTo>
                    <a:pt x="11602" y="5390"/>
                  </a:lnTo>
                  <a:lnTo>
                    <a:pt x="10780" y="4157"/>
                  </a:lnTo>
                  <a:lnTo>
                    <a:pt x="10369" y="3609"/>
                  </a:lnTo>
                  <a:lnTo>
                    <a:pt x="9958" y="3106"/>
                  </a:lnTo>
                  <a:lnTo>
                    <a:pt x="9547" y="2695"/>
                  </a:lnTo>
                  <a:lnTo>
                    <a:pt x="9182" y="2376"/>
                  </a:lnTo>
                  <a:lnTo>
                    <a:pt x="8542" y="1965"/>
                  </a:lnTo>
                  <a:lnTo>
                    <a:pt x="7629" y="1508"/>
                  </a:lnTo>
                  <a:lnTo>
                    <a:pt x="6532" y="1005"/>
                  </a:lnTo>
                  <a:lnTo>
                    <a:pt x="5345" y="549"/>
                  </a:lnTo>
                  <a:lnTo>
                    <a:pt x="4797" y="320"/>
                  </a:lnTo>
                  <a:lnTo>
                    <a:pt x="4203" y="183"/>
                  </a:lnTo>
                  <a:lnTo>
                    <a:pt x="3655" y="46"/>
                  </a:lnTo>
                  <a:lnTo>
                    <a:pt x="315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5"/>
            <p:cNvSpPr/>
            <p:nvPr/>
          </p:nvSpPr>
          <p:spPr>
            <a:xfrm>
              <a:off x="7472163" y="2020853"/>
              <a:ext cx="98644" cy="49345"/>
            </a:xfrm>
            <a:custGeom>
              <a:avLst/>
              <a:gdLst/>
              <a:ahLst/>
              <a:cxnLst/>
              <a:rect l="l" t="t" r="r" b="b"/>
              <a:pathLst>
                <a:path w="4294" h="2148" extrusionOk="0">
                  <a:moveTo>
                    <a:pt x="0" y="1"/>
                  </a:moveTo>
                  <a:lnTo>
                    <a:pt x="0" y="46"/>
                  </a:lnTo>
                  <a:lnTo>
                    <a:pt x="1051" y="595"/>
                  </a:lnTo>
                  <a:lnTo>
                    <a:pt x="2147" y="1051"/>
                  </a:lnTo>
                  <a:lnTo>
                    <a:pt x="3197" y="1554"/>
                  </a:lnTo>
                  <a:lnTo>
                    <a:pt x="3746" y="1828"/>
                  </a:lnTo>
                  <a:lnTo>
                    <a:pt x="4248" y="2148"/>
                  </a:lnTo>
                  <a:lnTo>
                    <a:pt x="4294" y="2148"/>
                  </a:lnTo>
                  <a:lnTo>
                    <a:pt x="4294" y="2102"/>
                  </a:lnTo>
                  <a:lnTo>
                    <a:pt x="3243" y="1462"/>
                  </a:lnTo>
                  <a:lnTo>
                    <a:pt x="2238" y="914"/>
                  </a:lnTo>
                  <a:lnTo>
                    <a:pt x="1142" y="412"/>
                  </a:lnTo>
                  <a:lnTo>
                    <a:pt x="594" y="183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5"/>
            <p:cNvSpPr/>
            <p:nvPr/>
          </p:nvSpPr>
          <p:spPr>
            <a:xfrm>
              <a:off x="7440668" y="2073322"/>
              <a:ext cx="87112" cy="60877"/>
            </a:xfrm>
            <a:custGeom>
              <a:avLst/>
              <a:gdLst/>
              <a:ahLst/>
              <a:cxnLst/>
              <a:rect l="l" t="t" r="r" b="b"/>
              <a:pathLst>
                <a:path w="3792" h="2650" extrusionOk="0">
                  <a:moveTo>
                    <a:pt x="92" y="1"/>
                  </a:moveTo>
                  <a:lnTo>
                    <a:pt x="46" y="46"/>
                  </a:lnTo>
                  <a:lnTo>
                    <a:pt x="1" y="92"/>
                  </a:lnTo>
                  <a:lnTo>
                    <a:pt x="46" y="92"/>
                  </a:lnTo>
                  <a:lnTo>
                    <a:pt x="458" y="457"/>
                  </a:lnTo>
                  <a:lnTo>
                    <a:pt x="914" y="731"/>
                  </a:lnTo>
                  <a:lnTo>
                    <a:pt x="1874" y="1371"/>
                  </a:lnTo>
                  <a:lnTo>
                    <a:pt x="3746" y="2650"/>
                  </a:lnTo>
                  <a:lnTo>
                    <a:pt x="3792" y="2650"/>
                  </a:lnTo>
                  <a:lnTo>
                    <a:pt x="3792" y="2604"/>
                  </a:lnTo>
                  <a:lnTo>
                    <a:pt x="1965" y="1234"/>
                  </a:lnTo>
                  <a:lnTo>
                    <a:pt x="1006" y="549"/>
                  </a:lnTo>
                  <a:lnTo>
                    <a:pt x="549" y="275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5"/>
            <p:cNvSpPr/>
            <p:nvPr/>
          </p:nvSpPr>
          <p:spPr>
            <a:xfrm>
              <a:off x="7407105" y="2139437"/>
              <a:ext cx="77670" cy="56673"/>
            </a:xfrm>
            <a:custGeom>
              <a:avLst/>
              <a:gdLst/>
              <a:ahLst/>
              <a:cxnLst/>
              <a:rect l="l" t="t" r="r" b="b"/>
              <a:pathLst>
                <a:path w="3381" h="2467" extrusionOk="0">
                  <a:moveTo>
                    <a:pt x="0" y="0"/>
                  </a:moveTo>
                  <a:lnTo>
                    <a:pt x="0" y="46"/>
                  </a:lnTo>
                  <a:lnTo>
                    <a:pt x="320" y="366"/>
                  </a:lnTo>
                  <a:lnTo>
                    <a:pt x="731" y="640"/>
                  </a:lnTo>
                  <a:lnTo>
                    <a:pt x="1599" y="1233"/>
                  </a:lnTo>
                  <a:lnTo>
                    <a:pt x="3335" y="2467"/>
                  </a:lnTo>
                  <a:lnTo>
                    <a:pt x="3380" y="2421"/>
                  </a:lnTo>
                  <a:lnTo>
                    <a:pt x="1645" y="1188"/>
                  </a:lnTo>
                  <a:lnTo>
                    <a:pt x="822" y="548"/>
                  </a:lnTo>
                  <a:lnTo>
                    <a:pt x="457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5"/>
            <p:cNvSpPr/>
            <p:nvPr/>
          </p:nvSpPr>
          <p:spPr>
            <a:xfrm>
              <a:off x="7557138" y="1988324"/>
              <a:ext cx="51435" cy="31518"/>
            </a:xfrm>
            <a:custGeom>
              <a:avLst/>
              <a:gdLst/>
              <a:ahLst/>
              <a:cxnLst/>
              <a:rect l="l" t="t" r="r" b="b"/>
              <a:pathLst>
                <a:path w="2239" h="1372" extrusionOk="0">
                  <a:moveTo>
                    <a:pt x="1" y="1"/>
                  </a:moveTo>
                  <a:lnTo>
                    <a:pt x="595" y="275"/>
                  </a:lnTo>
                  <a:lnTo>
                    <a:pt x="1188" y="595"/>
                  </a:lnTo>
                  <a:lnTo>
                    <a:pt x="1737" y="960"/>
                  </a:lnTo>
                  <a:lnTo>
                    <a:pt x="2239" y="1371"/>
                  </a:lnTo>
                  <a:lnTo>
                    <a:pt x="2239" y="1325"/>
                  </a:lnTo>
                  <a:lnTo>
                    <a:pt x="1782" y="869"/>
                  </a:lnTo>
                  <a:lnTo>
                    <a:pt x="1234" y="503"/>
                  </a:lnTo>
                  <a:lnTo>
                    <a:pt x="640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5"/>
            <p:cNvSpPr/>
            <p:nvPr/>
          </p:nvSpPr>
          <p:spPr>
            <a:xfrm>
              <a:off x="7527756" y="1967350"/>
              <a:ext cx="404017" cy="543552"/>
            </a:xfrm>
            <a:custGeom>
              <a:avLst/>
              <a:gdLst/>
              <a:ahLst/>
              <a:cxnLst/>
              <a:rect l="l" t="t" r="r" b="b"/>
              <a:pathLst>
                <a:path w="17587" h="23661" extrusionOk="0">
                  <a:moveTo>
                    <a:pt x="7081" y="0"/>
                  </a:moveTo>
                  <a:lnTo>
                    <a:pt x="6852" y="92"/>
                  </a:lnTo>
                  <a:lnTo>
                    <a:pt x="6715" y="320"/>
                  </a:lnTo>
                  <a:lnTo>
                    <a:pt x="6578" y="594"/>
                  </a:lnTo>
                  <a:lnTo>
                    <a:pt x="6533" y="914"/>
                  </a:lnTo>
                  <a:lnTo>
                    <a:pt x="6487" y="1325"/>
                  </a:lnTo>
                  <a:lnTo>
                    <a:pt x="6487" y="1736"/>
                  </a:lnTo>
                  <a:lnTo>
                    <a:pt x="6578" y="2695"/>
                  </a:lnTo>
                  <a:lnTo>
                    <a:pt x="6761" y="3700"/>
                  </a:lnTo>
                  <a:lnTo>
                    <a:pt x="7035" y="4751"/>
                  </a:lnTo>
                  <a:lnTo>
                    <a:pt x="7355" y="5892"/>
                  </a:lnTo>
                  <a:lnTo>
                    <a:pt x="8086" y="8131"/>
                  </a:lnTo>
                  <a:lnTo>
                    <a:pt x="8679" y="9866"/>
                  </a:lnTo>
                  <a:lnTo>
                    <a:pt x="8953" y="10551"/>
                  </a:lnTo>
                  <a:lnTo>
                    <a:pt x="7675" y="8405"/>
                  </a:lnTo>
                  <a:lnTo>
                    <a:pt x="1" y="16581"/>
                  </a:lnTo>
                  <a:lnTo>
                    <a:pt x="1600" y="17631"/>
                  </a:lnTo>
                  <a:lnTo>
                    <a:pt x="3244" y="18727"/>
                  </a:lnTo>
                  <a:lnTo>
                    <a:pt x="5254" y="20006"/>
                  </a:lnTo>
                  <a:lnTo>
                    <a:pt x="7309" y="21285"/>
                  </a:lnTo>
                  <a:lnTo>
                    <a:pt x="9228" y="22427"/>
                  </a:lnTo>
                  <a:lnTo>
                    <a:pt x="10095" y="22884"/>
                  </a:lnTo>
                  <a:lnTo>
                    <a:pt x="10826" y="23249"/>
                  </a:lnTo>
                  <a:lnTo>
                    <a:pt x="11466" y="23523"/>
                  </a:lnTo>
                  <a:lnTo>
                    <a:pt x="11877" y="23615"/>
                  </a:lnTo>
                  <a:lnTo>
                    <a:pt x="12288" y="23660"/>
                  </a:lnTo>
                  <a:lnTo>
                    <a:pt x="12699" y="23615"/>
                  </a:lnTo>
                  <a:lnTo>
                    <a:pt x="13110" y="23569"/>
                  </a:lnTo>
                  <a:lnTo>
                    <a:pt x="13567" y="23432"/>
                  </a:lnTo>
                  <a:lnTo>
                    <a:pt x="14024" y="23249"/>
                  </a:lnTo>
                  <a:lnTo>
                    <a:pt x="14480" y="23067"/>
                  </a:lnTo>
                  <a:lnTo>
                    <a:pt x="14937" y="22793"/>
                  </a:lnTo>
                  <a:lnTo>
                    <a:pt x="15394" y="22519"/>
                  </a:lnTo>
                  <a:lnTo>
                    <a:pt x="15805" y="22199"/>
                  </a:lnTo>
                  <a:lnTo>
                    <a:pt x="16216" y="21833"/>
                  </a:lnTo>
                  <a:lnTo>
                    <a:pt x="16581" y="21468"/>
                  </a:lnTo>
                  <a:lnTo>
                    <a:pt x="16901" y="21011"/>
                  </a:lnTo>
                  <a:lnTo>
                    <a:pt x="17175" y="20554"/>
                  </a:lnTo>
                  <a:lnTo>
                    <a:pt x="17358" y="20098"/>
                  </a:lnTo>
                  <a:lnTo>
                    <a:pt x="17495" y="19550"/>
                  </a:lnTo>
                  <a:lnTo>
                    <a:pt x="17586" y="19047"/>
                  </a:lnTo>
                  <a:lnTo>
                    <a:pt x="17541" y="18408"/>
                  </a:lnTo>
                  <a:lnTo>
                    <a:pt x="17404" y="17586"/>
                  </a:lnTo>
                  <a:lnTo>
                    <a:pt x="17175" y="16672"/>
                  </a:lnTo>
                  <a:lnTo>
                    <a:pt x="16855" y="15621"/>
                  </a:lnTo>
                  <a:lnTo>
                    <a:pt x="16490" y="14480"/>
                  </a:lnTo>
                  <a:lnTo>
                    <a:pt x="16033" y="13292"/>
                  </a:lnTo>
                  <a:lnTo>
                    <a:pt x="15531" y="12013"/>
                  </a:lnTo>
                  <a:lnTo>
                    <a:pt x="14983" y="10734"/>
                  </a:lnTo>
                  <a:lnTo>
                    <a:pt x="14389" y="9410"/>
                  </a:lnTo>
                  <a:lnTo>
                    <a:pt x="13749" y="8131"/>
                  </a:lnTo>
                  <a:lnTo>
                    <a:pt x="13110" y="6897"/>
                  </a:lnTo>
                  <a:lnTo>
                    <a:pt x="12425" y="5664"/>
                  </a:lnTo>
                  <a:lnTo>
                    <a:pt x="11740" y="4522"/>
                  </a:lnTo>
                  <a:lnTo>
                    <a:pt x="11055" y="3517"/>
                  </a:lnTo>
                  <a:lnTo>
                    <a:pt x="10369" y="2558"/>
                  </a:lnTo>
                  <a:lnTo>
                    <a:pt x="9684" y="1782"/>
                  </a:lnTo>
                  <a:lnTo>
                    <a:pt x="9090" y="1142"/>
                  </a:lnTo>
                  <a:lnTo>
                    <a:pt x="8542" y="640"/>
                  </a:lnTo>
                  <a:lnTo>
                    <a:pt x="8086" y="320"/>
                  </a:lnTo>
                  <a:lnTo>
                    <a:pt x="7675" y="92"/>
                  </a:lnTo>
                  <a:lnTo>
                    <a:pt x="735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5"/>
            <p:cNvSpPr/>
            <p:nvPr/>
          </p:nvSpPr>
          <p:spPr>
            <a:xfrm>
              <a:off x="7574988" y="2206585"/>
              <a:ext cx="142728" cy="158464"/>
            </a:xfrm>
            <a:custGeom>
              <a:avLst/>
              <a:gdLst/>
              <a:ahLst/>
              <a:cxnLst/>
              <a:rect l="l" t="t" r="r" b="b"/>
              <a:pathLst>
                <a:path w="6213" h="6898" extrusionOk="0">
                  <a:moveTo>
                    <a:pt x="6167" y="0"/>
                  </a:moveTo>
                  <a:lnTo>
                    <a:pt x="6121" y="46"/>
                  </a:lnTo>
                  <a:lnTo>
                    <a:pt x="4979" y="1234"/>
                  </a:lnTo>
                  <a:lnTo>
                    <a:pt x="3929" y="2330"/>
                  </a:lnTo>
                  <a:lnTo>
                    <a:pt x="3015" y="3335"/>
                  </a:lnTo>
                  <a:lnTo>
                    <a:pt x="2193" y="4248"/>
                  </a:lnTo>
                  <a:lnTo>
                    <a:pt x="0" y="6897"/>
                  </a:lnTo>
                  <a:lnTo>
                    <a:pt x="46" y="6897"/>
                  </a:lnTo>
                  <a:lnTo>
                    <a:pt x="1325" y="5527"/>
                  </a:lnTo>
                  <a:lnTo>
                    <a:pt x="3198" y="3472"/>
                  </a:lnTo>
                  <a:lnTo>
                    <a:pt x="5025" y="1462"/>
                  </a:lnTo>
                  <a:lnTo>
                    <a:pt x="6167" y="92"/>
                  </a:lnTo>
                  <a:lnTo>
                    <a:pt x="6212" y="46"/>
                  </a:lnTo>
                  <a:lnTo>
                    <a:pt x="61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5"/>
            <p:cNvSpPr/>
            <p:nvPr/>
          </p:nvSpPr>
          <p:spPr>
            <a:xfrm>
              <a:off x="7732372" y="2209733"/>
              <a:ext cx="138547" cy="178404"/>
            </a:xfrm>
            <a:custGeom>
              <a:avLst/>
              <a:gdLst/>
              <a:ahLst/>
              <a:cxnLst/>
              <a:rect l="l" t="t" r="r" b="b"/>
              <a:pathLst>
                <a:path w="6031" h="7766" extrusionOk="0">
                  <a:moveTo>
                    <a:pt x="1" y="0"/>
                  </a:moveTo>
                  <a:lnTo>
                    <a:pt x="46" y="92"/>
                  </a:lnTo>
                  <a:lnTo>
                    <a:pt x="183" y="320"/>
                  </a:lnTo>
                  <a:lnTo>
                    <a:pt x="1234" y="1645"/>
                  </a:lnTo>
                  <a:lnTo>
                    <a:pt x="2741" y="3700"/>
                  </a:lnTo>
                  <a:lnTo>
                    <a:pt x="4340" y="5710"/>
                  </a:lnTo>
                  <a:lnTo>
                    <a:pt x="5162" y="6760"/>
                  </a:lnTo>
                  <a:lnTo>
                    <a:pt x="5984" y="7765"/>
                  </a:lnTo>
                  <a:lnTo>
                    <a:pt x="6030" y="7765"/>
                  </a:lnTo>
                  <a:lnTo>
                    <a:pt x="6030" y="7720"/>
                  </a:lnTo>
                  <a:lnTo>
                    <a:pt x="5299" y="6669"/>
                  </a:lnTo>
                  <a:lnTo>
                    <a:pt x="4568" y="5619"/>
                  </a:lnTo>
                  <a:lnTo>
                    <a:pt x="3015" y="3517"/>
                  </a:lnTo>
                  <a:lnTo>
                    <a:pt x="2193" y="2513"/>
                  </a:lnTo>
                  <a:lnTo>
                    <a:pt x="1325" y="1508"/>
                  </a:lnTo>
                  <a:lnTo>
                    <a:pt x="229" y="18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5"/>
            <p:cNvSpPr/>
            <p:nvPr/>
          </p:nvSpPr>
          <p:spPr>
            <a:xfrm>
              <a:off x="7693549" y="2099556"/>
              <a:ext cx="43050" cy="111256"/>
            </a:xfrm>
            <a:custGeom>
              <a:avLst/>
              <a:gdLst/>
              <a:ahLst/>
              <a:cxnLst/>
              <a:rect l="l" t="t" r="r" b="b"/>
              <a:pathLst>
                <a:path w="1874" h="4843" extrusionOk="0">
                  <a:moveTo>
                    <a:pt x="1" y="0"/>
                  </a:moveTo>
                  <a:lnTo>
                    <a:pt x="503" y="1645"/>
                  </a:lnTo>
                  <a:lnTo>
                    <a:pt x="458" y="1553"/>
                  </a:lnTo>
                  <a:lnTo>
                    <a:pt x="92" y="914"/>
                  </a:lnTo>
                  <a:lnTo>
                    <a:pt x="46" y="914"/>
                  </a:lnTo>
                  <a:lnTo>
                    <a:pt x="46" y="960"/>
                  </a:lnTo>
                  <a:lnTo>
                    <a:pt x="366" y="1599"/>
                  </a:lnTo>
                  <a:lnTo>
                    <a:pt x="503" y="1873"/>
                  </a:lnTo>
                  <a:lnTo>
                    <a:pt x="640" y="2147"/>
                  </a:lnTo>
                  <a:lnTo>
                    <a:pt x="777" y="2467"/>
                  </a:lnTo>
                  <a:lnTo>
                    <a:pt x="1234" y="3655"/>
                  </a:lnTo>
                  <a:lnTo>
                    <a:pt x="1782" y="4842"/>
                  </a:lnTo>
                  <a:lnTo>
                    <a:pt x="1873" y="4842"/>
                  </a:lnTo>
                  <a:lnTo>
                    <a:pt x="1873" y="4796"/>
                  </a:lnTo>
                  <a:lnTo>
                    <a:pt x="1462" y="3609"/>
                  </a:lnTo>
                  <a:lnTo>
                    <a:pt x="960" y="2421"/>
                  </a:lnTo>
                  <a:lnTo>
                    <a:pt x="503" y="1188"/>
                  </a:lnTo>
                  <a:lnTo>
                    <a:pt x="275" y="594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5"/>
            <p:cNvSpPr/>
            <p:nvPr/>
          </p:nvSpPr>
          <p:spPr>
            <a:xfrm>
              <a:off x="7697753" y="2159354"/>
              <a:ext cx="37790" cy="53549"/>
            </a:xfrm>
            <a:custGeom>
              <a:avLst/>
              <a:gdLst/>
              <a:ahLst/>
              <a:cxnLst/>
              <a:rect l="l" t="t" r="r" b="b"/>
              <a:pathLst>
                <a:path w="1645" h="2331" extrusionOk="0">
                  <a:moveTo>
                    <a:pt x="275" y="1"/>
                  </a:moveTo>
                  <a:lnTo>
                    <a:pt x="183" y="92"/>
                  </a:lnTo>
                  <a:lnTo>
                    <a:pt x="0" y="275"/>
                  </a:lnTo>
                  <a:lnTo>
                    <a:pt x="0" y="321"/>
                  </a:lnTo>
                  <a:lnTo>
                    <a:pt x="46" y="275"/>
                  </a:lnTo>
                  <a:lnTo>
                    <a:pt x="229" y="138"/>
                  </a:lnTo>
                  <a:lnTo>
                    <a:pt x="960" y="1326"/>
                  </a:lnTo>
                  <a:lnTo>
                    <a:pt x="1599" y="2330"/>
                  </a:lnTo>
                  <a:lnTo>
                    <a:pt x="1645" y="2330"/>
                  </a:lnTo>
                  <a:lnTo>
                    <a:pt x="1645" y="2285"/>
                  </a:lnTo>
                  <a:lnTo>
                    <a:pt x="1051" y="1189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5"/>
            <p:cNvSpPr/>
            <p:nvPr/>
          </p:nvSpPr>
          <p:spPr>
            <a:xfrm>
              <a:off x="7523575" y="2329350"/>
              <a:ext cx="216171" cy="153227"/>
            </a:xfrm>
            <a:custGeom>
              <a:avLst/>
              <a:gdLst/>
              <a:ahLst/>
              <a:cxnLst/>
              <a:rect l="l" t="t" r="r" b="b"/>
              <a:pathLst>
                <a:path w="9410" h="6670" extrusionOk="0">
                  <a:moveTo>
                    <a:pt x="914" y="0"/>
                  </a:moveTo>
                  <a:lnTo>
                    <a:pt x="457" y="412"/>
                  </a:lnTo>
                  <a:lnTo>
                    <a:pt x="0" y="868"/>
                  </a:lnTo>
                  <a:lnTo>
                    <a:pt x="92" y="960"/>
                  </a:lnTo>
                  <a:lnTo>
                    <a:pt x="366" y="1142"/>
                  </a:lnTo>
                  <a:lnTo>
                    <a:pt x="1371" y="1782"/>
                  </a:lnTo>
                  <a:lnTo>
                    <a:pt x="3654" y="3243"/>
                  </a:lnTo>
                  <a:lnTo>
                    <a:pt x="5436" y="4385"/>
                  </a:lnTo>
                  <a:lnTo>
                    <a:pt x="7308" y="5436"/>
                  </a:lnTo>
                  <a:lnTo>
                    <a:pt x="9410" y="6669"/>
                  </a:lnTo>
                  <a:lnTo>
                    <a:pt x="9410" y="6624"/>
                  </a:lnTo>
                  <a:lnTo>
                    <a:pt x="7628" y="5436"/>
                  </a:lnTo>
                  <a:lnTo>
                    <a:pt x="5847" y="4294"/>
                  </a:lnTo>
                  <a:lnTo>
                    <a:pt x="4020" y="3152"/>
                  </a:lnTo>
                  <a:lnTo>
                    <a:pt x="2193" y="2056"/>
                  </a:lnTo>
                  <a:lnTo>
                    <a:pt x="1188" y="1462"/>
                  </a:lnTo>
                  <a:lnTo>
                    <a:pt x="229" y="823"/>
                  </a:lnTo>
                  <a:lnTo>
                    <a:pt x="594" y="412"/>
                  </a:lnTo>
                  <a:lnTo>
                    <a:pt x="959" y="46"/>
                  </a:lnTo>
                  <a:lnTo>
                    <a:pt x="9410" y="6624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5"/>
            <p:cNvSpPr/>
            <p:nvPr/>
          </p:nvSpPr>
          <p:spPr>
            <a:xfrm>
              <a:off x="7528813" y="2330407"/>
              <a:ext cx="210933" cy="151113"/>
            </a:xfrm>
            <a:custGeom>
              <a:avLst/>
              <a:gdLst/>
              <a:ahLst/>
              <a:cxnLst/>
              <a:rect l="l" t="t" r="r" b="b"/>
              <a:pathLst>
                <a:path w="9182" h="6578" fill="none" extrusionOk="0">
                  <a:moveTo>
                    <a:pt x="9182" y="6578"/>
                  </a:moveTo>
                  <a:lnTo>
                    <a:pt x="9182" y="6578"/>
                  </a:lnTo>
                  <a:lnTo>
                    <a:pt x="7400" y="5390"/>
                  </a:lnTo>
                  <a:lnTo>
                    <a:pt x="5619" y="4248"/>
                  </a:lnTo>
                  <a:lnTo>
                    <a:pt x="3792" y="3106"/>
                  </a:lnTo>
                  <a:lnTo>
                    <a:pt x="1965" y="2010"/>
                  </a:lnTo>
                  <a:lnTo>
                    <a:pt x="1965" y="2010"/>
                  </a:lnTo>
                  <a:lnTo>
                    <a:pt x="960" y="1416"/>
                  </a:lnTo>
                  <a:lnTo>
                    <a:pt x="1" y="777"/>
                  </a:lnTo>
                  <a:lnTo>
                    <a:pt x="1" y="777"/>
                  </a:lnTo>
                  <a:lnTo>
                    <a:pt x="366" y="366"/>
                  </a:lnTo>
                  <a:lnTo>
                    <a:pt x="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5"/>
            <p:cNvSpPr/>
            <p:nvPr/>
          </p:nvSpPr>
          <p:spPr>
            <a:xfrm>
              <a:off x="7523575" y="2329350"/>
              <a:ext cx="216171" cy="153227"/>
            </a:xfrm>
            <a:custGeom>
              <a:avLst/>
              <a:gdLst/>
              <a:ahLst/>
              <a:cxnLst/>
              <a:rect l="l" t="t" r="r" b="b"/>
              <a:pathLst>
                <a:path w="9410" h="6670" fill="none" extrusionOk="0">
                  <a:moveTo>
                    <a:pt x="914" y="0"/>
                  </a:moveTo>
                  <a:lnTo>
                    <a:pt x="914" y="0"/>
                  </a:lnTo>
                  <a:lnTo>
                    <a:pt x="457" y="412"/>
                  </a:lnTo>
                  <a:lnTo>
                    <a:pt x="0" y="868"/>
                  </a:lnTo>
                  <a:lnTo>
                    <a:pt x="0" y="868"/>
                  </a:lnTo>
                  <a:lnTo>
                    <a:pt x="92" y="960"/>
                  </a:lnTo>
                  <a:lnTo>
                    <a:pt x="366" y="1142"/>
                  </a:lnTo>
                  <a:lnTo>
                    <a:pt x="1371" y="1782"/>
                  </a:lnTo>
                  <a:lnTo>
                    <a:pt x="3654" y="3243"/>
                  </a:lnTo>
                  <a:lnTo>
                    <a:pt x="3654" y="3243"/>
                  </a:lnTo>
                  <a:lnTo>
                    <a:pt x="5436" y="4385"/>
                  </a:lnTo>
                  <a:lnTo>
                    <a:pt x="7308" y="5436"/>
                  </a:lnTo>
                  <a:lnTo>
                    <a:pt x="7308" y="5436"/>
                  </a:lnTo>
                  <a:lnTo>
                    <a:pt x="9410" y="6669"/>
                  </a:lnTo>
                  <a:lnTo>
                    <a:pt x="9410" y="6669"/>
                  </a:lnTo>
                  <a:lnTo>
                    <a:pt x="9410" y="6669"/>
                  </a:lnTo>
                  <a:lnTo>
                    <a:pt x="9410" y="6624"/>
                  </a:lnTo>
                  <a:lnTo>
                    <a:pt x="9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5"/>
            <p:cNvSpPr/>
            <p:nvPr/>
          </p:nvSpPr>
          <p:spPr>
            <a:xfrm>
              <a:off x="7092313" y="2217084"/>
              <a:ext cx="411346" cy="357820"/>
            </a:xfrm>
            <a:custGeom>
              <a:avLst/>
              <a:gdLst/>
              <a:ahLst/>
              <a:cxnLst/>
              <a:rect l="l" t="t" r="r" b="b"/>
              <a:pathLst>
                <a:path w="17906" h="15576" extrusionOk="0">
                  <a:moveTo>
                    <a:pt x="12059" y="0"/>
                  </a:moveTo>
                  <a:lnTo>
                    <a:pt x="0" y="183"/>
                  </a:lnTo>
                  <a:lnTo>
                    <a:pt x="5893" y="15576"/>
                  </a:lnTo>
                  <a:lnTo>
                    <a:pt x="17905" y="15393"/>
                  </a:lnTo>
                  <a:lnTo>
                    <a:pt x="12059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5"/>
            <p:cNvSpPr/>
            <p:nvPr/>
          </p:nvSpPr>
          <p:spPr>
            <a:xfrm>
              <a:off x="7073429" y="2218118"/>
              <a:ext cx="411346" cy="356786"/>
            </a:xfrm>
            <a:custGeom>
              <a:avLst/>
              <a:gdLst/>
              <a:ahLst/>
              <a:cxnLst/>
              <a:rect l="l" t="t" r="r" b="b"/>
              <a:pathLst>
                <a:path w="17906" h="15531" extrusionOk="0">
                  <a:moveTo>
                    <a:pt x="12059" y="1"/>
                  </a:moveTo>
                  <a:lnTo>
                    <a:pt x="0" y="138"/>
                  </a:lnTo>
                  <a:lnTo>
                    <a:pt x="5847" y="15531"/>
                  </a:lnTo>
                  <a:lnTo>
                    <a:pt x="17905" y="15394"/>
                  </a:lnTo>
                  <a:lnTo>
                    <a:pt x="120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5"/>
            <p:cNvSpPr/>
            <p:nvPr/>
          </p:nvSpPr>
          <p:spPr>
            <a:xfrm>
              <a:off x="7320016" y="2204495"/>
              <a:ext cx="20997" cy="28348"/>
            </a:xfrm>
            <a:custGeom>
              <a:avLst/>
              <a:gdLst/>
              <a:ahLst/>
              <a:cxnLst/>
              <a:rect l="l" t="t" r="r" b="b"/>
              <a:pathLst>
                <a:path w="914" h="1234" extrusionOk="0">
                  <a:moveTo>
                    <a:pt x="274" y="0"/>
                  </a:moveTo>
                  <a:lnTo>
                    <a:pt x="183" y="46"/>
                  </a:lnTo>
                  <a:lnTo>
                    <a:pt x="91" y="91"/>
                  </a:lnTo>
                  <a:lnTo>
                    <a:pt x="46" y="183"/>
                  </a:lnTo>
                  <a:lnTo>
                    <a:pt x="0" y="274"/>
                  </a:lnTo>
                  <a:lnTo>
                    <a:pt x="0" y="457"/>
                  </a:lnTo>
                  <a:lnTo>
                    <a:pt x="46" y="594"/>
                  </a:lnTo>
                  <a:lnTo>
                    <a:pt x="137" y="777"/>
                  </a:lnTo>
                  <a:lnTo>
                    <a:pt x="274" y="959"/>
                  </a:lnTo>
                  <a:lnTo>
                    <a:pt x="411" y="1096"/>
                  </a:lnTo>
                  <a:lnTo>
                    <a:pt x="594" y="1233"/>
                  </a:lnTo>
                  <a:lnTo>
                    <a:pt x="640" y="1233"/>
                  </a:lnTo>
                  <a:lnTo>
                    <a:pt x="685" y="1188"/>
                  </a:lnTo>
                  <a:lnTo>
                    <a:pt x="685" y="1142"/>
                  </a:lnTo>
                  <a:lnTo>
                    <a:pt x="594" y="1051"/>
                  </a:lnTo>
                  <a:lnTo>
                    <a:pt x="411" y="914"/>
                  </a:lnTo>
                  <a:lnTo>
                    <a:pt x="274" y="685"/>
                  </a:lnTo>
                  <a:lnTo>
                    <a:pt x="228" y="594"/>
                  </a:lnTo>
                  <a:lnTo>
                    <a:pt x="228" y="457"/>
                  </a:lnTo>
                  <a:lnTo>
                    <a:pt x="228" y="320"/>
                  </a:lnTo>
                  <a:lnTo>
                    <a:pt x="274" y="183"/>
                  </a:lnTo>
                  <a:lnTo>
                    <a:pt x="411" y="183"/>
                  </a:lnTo>
                  <a:lnTo>
                    <a:pt x="548" y="274"/>
                  </a:lnTo>
                  <a:lnTo>
                    <a:pt x="731" y="548"/>
                  </a:lnTo>
                  <a:lnTo>
                    <a:pt x="731" y="594"/>
                  </a:lnTo>
                  <a:lnTo>
                    <a:pt x="914" y="594"/>
                  </a:lnTo>
                  <a:lnTo>
                    <a:pt x="731" y="320"/>
                  </a:lnTo>
                  <a:lnTo>
                    <a:pt x="640" y="183"/>
                  </a:lnTo>
                  <a:lnTo>
                    <a:pt x="548" y="91"/>
                  </a:lnTo>
                  <a:lnTo>
                    <a:pt x="411" y="4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5"/>
            <p:cNvSpPr/>
            <p:nvPr/>
          </p:nvSpPr>
          <p:spPr>
            <a:xfrm>
              <a:off x="7296929" y="2205529"/>
              <a:ext cx="20997" cy="27314"/>
            </a:xfrm>
            <a:custGeom>
              <a:avLst/>
              <a:gdLst/>
              <a:ahLst/>
              <a:cxnLst/>
              <a:rect l="l" t="t" r="r" b="b"/>
              <a:pathLst>
                <a:path w="914" h="1189" extrusionOk="0">
                  <a:moveTo>
                    <a:pt x="183" y="1"/>
                  </a:moveTo>
                  <a:lnTo>
                    <a:pt x="92" y="46"/>
                  </a:lnTo>
                  <a:lnTo>
                    <a:pt x="46" y="138"/>
                  </a:lnTo>
                  <a:lnTo>
                    <a:pt x="0" y="229"/>
                  </a:lnTo>
                  <a:lnTo>
                    <a:pt x="46" y="412"/>
                  </a:lnTo>
                  <a:lnTo>
                    <a:pt x="137" y="549"/>
                  </a:lnTo>
                  <a:lnTo>
                    <a:pt x="183" y="777"/>
                  </a:lnTo>
                  <a:lnTo>
                    <a:pt x="320" y="914"/>
                  </a:lnTo>
                  <a:lnTo>
                    <a:pt x="457" y="1051"/>
                  </a:lnTo>
                  <a:lnTo>
                    <a:pt x="640" y="1188"/>
                  </a:lnTo>
                  <a:lnTo>
                    <a:pt x="731" y="1188"/>
                  </a:lnTo>
                  <a:lnTo>
                    <a:pt x="731" y="1143"/>
                  </a:lnTo>
                  <a:lnTo>
                    <a:pt x="731" y="1097"/>
                  </a:lnTo>
                  <a:lnTo>
                    <a:pt x="685" y="1051"/>
                  </a:lnTo>
                  <a:lnTo>
                    <a:pt x="457" y="869"/>
                  </a:lnTo>
                  <a:lnTo>
                    <a:pt x="320" y="640"/>
                  </a:lnTo>
                  <a:lnTo>
                    <a:pt x="274" y="549"/>
                  </a:lnTo>
                  <a:lnTo>
                    <a:pt x="229" y="412"/>
                  </a:lnTo>
                  <a:lnTo>
                    <a:pt x="274" y="275"/>
                  </a:lnTo>
                  <a:lnTo>
                    <a:pt x="320" y="183"/>
                  </a:lnTo>
                  <a:lnTo>
                    <a:pt x="411" y="183"/>
                  </a:lnTo>
                  <a:lnTo>
                    <a:pt x="548" y="229"/>
                  </a:lnTo>
                  <a:lnTo>
                    <a:pt x="685" y="412"/>
                  </a:lnTo>
                  <a:lnTo>
                    <a:pt x="731" y="503"/>
                  </a:lnTo>
                  <a:lnTo>
                    <a:pt x="731" y="549"/>
                  </a:lnTo>
                  <a:lnTo>
                    <a:pt x="914" y="549"/>
                  </a:lnTo>
                  <a:lnTo>
                    <a:pt x="731" y="275"/>
                  </a:lnTo>
                  <a:lnTo>
                    <a:pt x="640" y="183"/>
                  </a:lnTo>
                  <a:lnTo>
                    <a:pt x="548" y="9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5"/>
            <p:cNvSpPr/>
            <p:nvPr/>
          </p:nvSpPr>
          <p:spPr>
            <a:xfrm>
              <a:off x="7276989" y="2205529"/>
              <a:ext cx="19963" cy="28348"/>
            </a:xfrm>
            <a:custGeom>
              <a:avLst/>
              <a:gdLst/>
              <a:ahLst/>
              <a:cxnLst/>
              <a:rect l="l" t="t" r="r" b="b"/>
              <a:pathLst>
                <a:path w="869" h="1234" extrusionOk="0">
                  <a:moveTo>
                    <a:pt x="137" y="1"/>
                  </a:moveTo>
                  <a:lnTo>
                    <a:pt x="46" y="92"/>
                  </a:lnTo>
                  <a:lnTo>
                    <a:pt x="0" y="138"/>
                  </a:lnTo>
                  <a:lnTo>
                    <a:pt x="0" y="229"/>
                  </a:lnTo>
                  <a:lnTo>
                    <a:pt x="0" y="412"/>
                  </a:lnTo>
                  <a:lnTo>
                    <a:pt x="46" y="595"/>
                  </a:lnTo>
                  <a:lnTo>
                    <a:pt x="137" y="777"/>
                  </a:lnTo>
                  <a:lnTo>
                    <a:pt x="229" y="960"/>
                  </a:lnTo>
                  <a:lnTo>
                    <a:pt x="411" y="1097"/>
                  </a:lnTo>
                  <a:lnTo>
                    <a:pt x="548" y="1188"/>
                  </a:lnTo>
                  <a:lnTo>
                    <a:pt x="640" y="1234"/>
                  </a:lnTo>
                  <a:lnTo>
                    <a:pt x="685" y="1188"/>
                  </a:lnTo>
                  <a:lnTo>
                    <a:pt x="640" y="1097"/>
                  </a:lnTo>
                  <a:lnTo>
                    <a:pt x="594" y="1051"/>
                  </a:lnTo>
                  <a:lnTo>
                    <a:pt x="411" y="869"/>
                  </a:lnTo>
                  <a:lnTo>
                    <a:pt x="274" y="640"/>
                  </a:lnTo>
                  <a:lnTo>
                    <a:pt x="229" y="595"/>
                  </a:lnTo>
                  <a:lnTo>
                    <a:pt x="183" y="412"/>
                  </a:lnTo>
                  <a:lnTo>
                    <a:pt x="183" y="275"/>
                  </a:lnTo>
                  <a:lnTo>
                    <a:pt x="274" y="183"/>
                  </a:lnTo>
                  <a:lnTo>
                    <a:pt x="366" y="183"/>
                  </a:lnTo>
                  <a:lnTo>
                    <a:pt x="503" y="275"/>
                  </a:lnTo>
                  <a:lnTo>
                    <a:pt x="685" y="503"/>
                  </a:lnTo>
                  <a:lnTo>
                    <a:pt x="685" y="549"/>
                  </a:lnTo>
                  <a:lnTo>
                    <a:pt x="731" y="549"/>
                  </a:lnTo>
                  <a:lnTo>
                    <a:pt x="731" y="595"/>
                  </a:lnTo>
                  <a:lnTo>
                    <a:pt x="868" y="595"/>
                  </a:lnTo>
                  <a:lnTo>
                    <a:pt x="731" y="275"/>
                  </a:lnTo>
                  <a:lnTo>
                    <a:pt x="640" y="183"/>
                  </a:lnTo>
                  <a:lnTo>
                    <a:pt x="503" y="92"/>
                  </a:lnTo>
                  <a:lnTo>
                    <a:pt x="366" y="46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5"/>
            <p:cNvSpPr/>
            <p:nvPr/>
          </p:nvSpPr>
          <p:spPr>
            <a:xfrm>
              <a:off x="7254958" y="2205529"/>
              <a:ext cx="19940" cy="28348"/>
            </a:xfrm>
            <a:custGeom>
              <a:avLst/>
              <a:gdLst/>
              <a:ahLst/>
              <a:cxnLst/>
              <a:rect l="l" t="t" r="r" b="b"/>
              <a:pathLst>
                <a:path w="868" h="1234" extrusionOk="0">
                  <a:moveTo>
                    <a:pt x="229" y="1"/>
                  </a:moveTo>
                  <a:lnTo>
                    <a:pt x="137" y="46"/>
                  </a:lnTo>
                  <a:lnTo>
                    <a:pt x="46" y="92"/>
                  </a:lnTo>
                  <a:lnTo>
                    <a:pt x="0" y="183"/>
                  </a:lnTo>
                  <a:lnTo>
                    <a:pt x="0" y="275"/>
                  </a:lnTo>
                  <a:lnTo>
                    <a:pt x="0" y="412"/>
                  </a:lnTo>
                  <a:lnTo>
                    <a:pt x="46" y="595"/>
                  </a:lnTo>
                  <a:lnTo>
                    <a:pt x="137" y="777"/>
                  </a:lnTo>
                  <a:lnTo>
                    <a:pt x="274" y="960"/>
                  </a:lnTo>
                  <a:lnTo>
                    <a:pt x="411" y="1097"/>
                  </a:lnTo>
                  <a:lnTo>
                    <a:pt x="594" y="1234"/>
                  </a:lnTo>
                  <a:lnTo>
                    <a:pt x="640" y="1234"/>
                  </a:lnTo>
                  <a:lnTo>
                    <a:pt x="685" y="1188"/>
                  </a:lnTo>
                  <a:lnTo>
                    <a:pt x="685" y="1143"/>
                  </a:lnTo>
                  <a:lnTo>
                    <a:pt x="594" y="1051"/>
                  </a:lnTo>
                  <a:lnTo>
                    <a:pt x="411" y="914"/>
                  </a:lnTo>
                  <a:lnTo>
                    <a:pt x="274" y="686"/>
                  </a:lnTo>
                  <a:lnTo>
                    <a:pt x="229" y="595"/>
                  </a:lnTo>
                  <a:lnTo>
                    <a:pt x="229" y="457"/>
                  </a:lnTo>
                  <a:lnTo>
                    <a:pt x="229" y="275"/>
                  </a:lnTo>
                  <a:lnTo>
                    <a:pt x="274" y="183"/>
                  </a:lnTo>
                  <a:lnTo>
                    <a:pt x="411" y="183"/>
                  </a:lnTo>
                  <a:lnTo>
                    <a:pt x="548" y="275"/>
                  </a:lnTo>
                  <a:lnTo>
                    <a:pt x="640" y="412"/>
                  </a:lnTo>
                  <a:lnTo>
                    <a:pt x="685" y="503"/>
                  </a:lnTo>
                  <a:lnTo>
                    <a:pt x="685" y="549"/>
                  </a:lnTo>
                  <a:lnTo>
                    <a:pt x="685" y="595"/>
                  </a:lnTo>
                  <a:lnTo>
                    <a:pt x="868" y="595"/>
                  </a:lnTo>
                  <a:lnTo>
                    <a:pt x="731" y="320"/>
                  </a:lnTo>
                  <a:lnTo>
                    <a:pt x="640" y="183"/>
                  </a:lnTo>
                  <a:lnTo>
                    <a:pt x="503" y="92"/>
                  </a:lnTo>
                  <a:lnTo>
                    <a:pt x="366" y="46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5"/>
            <p:cNvSpPr/>
            <p:nvPr/>
          </p:nvSpPr>
          <p:spPr>
            <a:xfrm>
              <a:off x="7232904" y="2206585"/>
              <a:ext cx="21020" cy="27291"/>
            </a:xfrm>
            <a:custGeom>
              <a:avLst/>
              <a:gdLst/>
              <a:ahLst/>
              <a:cxnLst/>
              <a:rect l="l" t="t" r="r" b="b"/>
              <a:pathLst>
                <a:path w="915" h="1188" extrusionOk="0">
                  <a:moveTo>
                    <a:pt x="184" y="0"/>
                  </a:moveTo>
                  <a:lnTo>
                    <a:pt x="92" y="46"/>
                  </a:lnTo>
                  <a:lnTo>
                    <a:pt x="47" y="137"/>
                  </a:lnTo>
                  <a:lnTo>
                    <a:pt x="1" y="229"/>
                  </a:lnTo>
                  <a:lnTo>
                    <a:pt x="1" y="411"/>
                  </a:lnTo>
                  <a:lnTo>
                    <a:pt x="92" y="549"/>
                  </a:lnTo>
                  <a:lnTo>
                    <a:pt x="138" y="731"/>
                  </a:lnTo>
                  <a:lnTo>
                    <a:pt x="275" y="914"/>
                  </a:lnTo>
                  <a:lnTo>
                    <a:pt x="412" y="1051"/>
                  </a:lnTo>
                  <a:lnTo>
                    <a:pt x="595" y="1188"/>
                  </a:lnTo>
                  <a:lnTo>
                    <a:pt x="686" y="1188"/>
                  </a:lnTo>
                  <a:lnTo>
                    <a:pt x="686" y="1142"/>
                  </a:lnTo>
                  <a:lnTo>
                    <a:pt x="686" y="1097"/>
                  </a:lnTo>
                  <a:lnTo>
                    <a:pt x="640" y="1051"/>
                  </a:lnTo>
                  <a:lnTo>
                    <a:pt x="412" y="868"/>
                  </a:lnTo>
                  <a:lnTo>
                    <a:pt x="275" y="640"/>
                  </a:lnTo>
                  <a:lnTo>
                    <a:pt x="275" y="549"/>
                  </a:lnTo>
                  <a:lnTo>
                    <a:pt x="229" y="411"/>
                  </a:lnTo>
                  <a:lnTo>
                    <a:pt x="229" y="274"/>
                  </a:lnTo>
                  <a:lnTo>
                    <a:pt x="321" y="137"/>
                  </a:lnTo>
                  <a:lnTo>
                    <a:pt x="412" y="137"/>
                  </a:lnTo>
                  <a:lnTo>
                    <a:pt x="549" y="229"/>
                  </a:lnTo>
                  <a:lnTo>
                    <a:pt x="732" y="503"/>
                  </a:lnTo>
                  <a:lnTo>
                    <a:pt x="732" y="549"/>
                  </a:lnTo>
                  <a:lnTo>
                    <a:pt x="914" y="549"/>
                  </a:lnTo>
                  <a:lnTo>
                    <a:pt x="732" y="274"/>
                  </a:lnTo>
                  <a:lnTo>
                    <a:pt x="640" y="137"/>
                  </a:lnTo>
                  <a:lnTo>
                    <a:pt x="549" y="92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5"/>
            <p:cNvSpPr/>
            <p:nvPr/>
          </p:nvSpPr>
          <p:spPr>
            <a:xfrm>
              <a:off x="7210874" y="2206585"/>
              <a:ext cx="21020" cy="27291"/>
            </a:xfrm>
            <a:custGeom>
              <a:avLst/>
              <a:gdLst/>
              <a:ahLst/>
              <a:cxnLst/>
              <a:rect l="l" t="t" r="r" b="b"/>
              <a:pathLst>
                <a:path w="915" h="1188" extrusionOk="0">
                  <a:moveTo>
                    <a:pt x="138" y="0"/>
                  </a:moveTo>
                  <a:lnTo>
                    <a:pt x="92" y="46"/>
                  </a:lnTo>
                  <a:lnTo>
                    <a:pt x="1" y="137"/>
                  </a:lnTo>
                  <a:lnTo>
                    <a:pt x="1" y="229"/>
                  </a:lnTo>
                  <a:lnTo>
                    <a:pt x="1" y="411"/>
                  </a:lnTo>
                  <a:lnTo>
                    <a:pt x="92" y="594"/>
                  </a:lnTo>
                  <a:lnTo>
                    <a:pt x="183" y="777"/>
                  </a:lnTo>
                  <a:lnTo>
                    <a:pt x="275" y="960"/>
                  </a:lnTo>
                  <a:lnTo>
                    <a:pt x="457" y="1097"/>
                  </a:lnTo>
                  <a:lnTo>
                    <a:pt x="595" y="1188"/>
                  </a:lnTo>
                  <a:lnTo>
                    <a:pt x="732" y="1188"/>
                  </a:lnTo>
                  <a:lnTo>
                    <a:pt x="686" y="1097"/>
                  </a:lnTo>
                  <a:lnTo>
                    <a:pt x="640" y="1051"/>
                  </a:lnTo>
                  <a:lnTo>
                    <a:pt x="412" y="868"/>
                  </a:lnTo>
                  <a:lnTo>
                    <a:pt x="275" y="640"/>
                  </a:lnTo>
                  <a:lnTo>
                    <a:pt x="275" y="549"/>
                  </a:lnTo>
                  <a:lnTo>
                    <a:pt x="229" y="411"/>
                  </a:lnTo>
                  <a:lnTo>
                    <a:pt x="229" y="274"/>
                  </a:lnTo>
                  <a:lnTo>
                    <a:pt x="320" y="183"/>
                  </a:lnTo>
                  <a:lnTo>
                    <a:pt x="412" y="183"/>
                  </a:lnTo>
                  <a:lnTo>
                    <a:pt x="549" y="274"/>
                  </a:lnTo>
                  <a:lnTo>
                    <a:pt x="686" y="411"/>
                  </a:lnTo>
                  <a:lnTo>
                    <a:pt x="732" y="503"/>
                  </a:lnTo>
                  <a:lnTo>
                    <a:pt x="732" y="549"/>
                  </a:lnTo>
                  <a:lnTo>
                    <a:pt x="732" y="594"/>
                  </a:lnTo>
                  <a:lnTo>
                    <a:pt x="914" y="594"/>
                  </a:lnTo>
                  <a:lnTo>
                    <a:pt x="732" y="274"/>
                  </a:lnTo>
                  <a:lnTo>
                    <a:pt x="640" y="183"/>
                  </a:lnTo>
                  <a:lnTo>
                    <a:pt x="549" y="92"/>
                  </a:lnTo>
                  <a:lnTo>
                    <a:pt x="412" y="4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5"/>
            <p:cNvSpPr/>
            <p:nvPr/>
          </p:nvSpPr>
          <p:spPr>
            <a:xfrm>
              <a:off x="7189900" y="2206585"/>
              <a:ext cx="20997" cy="28348"/>
            </a:xfrm>
            <a:custGeom>
              <a:avLst/>
              <a:gdLst/>
              <a:ahLst/>
              <a:cxnLst/>
              <a:rect l="l" t="t" r="r" b="b"/>
              <a:pathLst>
                <a:path w="914" h="1234" extrusionOk="0">
                  <a:moveTo>
                    <a:pt x="274" y="0"/>
                  </a:moveTo>
                  <a:lnTo>
                    <a:pt x="183" y="46"/>
                  </a:lnTo>
                  <a:lnTo>
                    <a:pt x="92" y="92"/>
                  </a:lnTo>
                  <a:lnTo>
                    <a:pt x="0" y="137"/>
                  </a:lnTo>
                  <a:lnTo>
                    <a:pt x="0" y="274"/>
                  </a:lnTo>
                  <a:lnTo>
                    <a:pt x="0" y="411"/>
                  </a:lnTo>
                  <a:lnTo>
                    <a:pt x="46" y="594"/>
                  </a:lnTo>
                  <a:lnTo>
                    <a:pt x="137" y="777"/>
                  </a:lnTo>
                  <a:lnTo>
                    <a:pt x="274" y="960"/>
                  </a:lnTo>
                  <a:lnTo>
                    <a:pt x="411" y="1097"/>
                  </a:lnTo>
                  <a:lnTo>
                    <a:pt x="594" y="1188"/>
                  </a:lnTo>
                  <a:lnTo>
                    <a:pt x="640" y="1234"/>
                  </a:lnTo>
                  <a:lnTo>
                    <a:pt x="685" y="1188"/>
                  </a:lnTo>
                  <a:lnTo>
                    <a:pt x="685" y="1097"/>
                  </a:lnTo>
                  <a:lnTo>
                    <a:pt x="594" y="1051"/>
                  </a:lnTo>
                  <a:lnTo>
                    <a:pt x="411" y="914"/>
                  </a:lnTo>
                  <a:lnTo>
                    <a:pt x="274" y="686"/>
                  </a:lnTo>
                  <a:lnTo>
                    <a:pt x="229" y="594"/>
                  </a:lnTo>
                  <a:lnTo>
                    <a:pt x="229" y="457"/>
                  </a:lnTo>
                  <a:lnTo>
                    <a:pt x="229" y="274"/>
                  </a:lnTo>
                  <a:lnTo>
                    <a:pt x="274" y="183"/>
                  </a:lnTo>
                  <a:lnTo>
                    <a:pt x="411" y="183"/>
                  </a:lnTo>
                  <a:lnTo>
                    <a:pt x="548" y="274"/>
                  </a:lnTo>
                  <a:lnTo>
                    <a:pt x="731" y="503"/>
                  </a:lnTo>
                  <a:lnTo>
                    <a:pt x="731" y="549"/>
                  </a:lnTo>
                  <a:lnTo>
                    <a:pt x="731" y="594"/>
                  </a:lnTo>
                  <a:lnTo>
                    <a:pt x="914" y="594"/>
                  </a:lnTo>
                  <a:lnTo>
                    <a:pt x="731" y="274"/>
                  </a:lnTo>
                  <a:lnTo>
                    <a:pt x="640" y="183"/>
                  </a:lnTo>
                  <a:lnTo>
                    <a:pt x="548" y="92"/>
                  </a:lnTo>
                  <a:lnTo>
                    <a:pt x="411" y="4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5"/>
            <p:cNvSpPr/>
            <p:nvPr/>
          </p:nvSpPr>
          <p:spPr>
            <a:xfrm>
              <a:off x="7167869" y="2206585"/>
              <a:ext cx="19940" cy="28348"/>
            </a:xfrm>
            <a:custGeom>
              <a:avLst/>
              <a:gdLst/>
              <a:ahLst/>
              <a:cxnLst/>
              <a:rect l="l" t="t" r="r" b="b"/>
              <a:pathLst>
                <a:path w="868" h="1234" extrusionOk="0">
                  <a:moveTo>
                    <a:pt x="228" y="0"/>
                  </a:moveTo>
                  <a:lnTo>
                    <a:pt x="137" y="46"/>
                  </a:lnTo>
                  <a:lnTo>
                    <a:pt x="46" y="92"/>
                  </a:lnTo>
                  <a:lnTo>
                    <a:pt x="0" y="183"/>
                  </a:lnTo>
                  <a:lnTo>
                    <a:pt x="0" y="274"/>
                  </a:lnTo>
                  <a:lnTo>
                    <a:pt x="0" y="457"/>
                  </a:lnTo>
                  <a:lnTo>
                    <a:pt x="91" y="594"/>
                  </a:lnTo>
                  <a:lnTo>
                    <a:pt x="137" y="777"/>
                  </a:lnTo>
                  <a:lnTo>
                    <a:pt x="274" y="960"/>
                  </a:lnTo>
                  <a:lnTo>
                    <a:pt x="411" y="1097"/>
                  </a:lnTo>
                  <a:lnTo>
                    <a:pt x="594" y="1234"/>
                  </a:lnTo>
                  <a:lnTo>
                    <a:pt x="685" y="1234"/>
                  </a:lnTo>
                  <a:lnTo>
                    <a:pt x="685" y="1188"/>
                  </a:lnTo>
                  <a:lnTo>
                    <a:pt x="685" y="1142"/>
                  </a:lnTo>
                  <a:lnTo>
                    <a:pt x="639" y="1097"/>
                  </a:lnTo>
                  <a:lnTo>
                    <a:pt x="411" y="914"/>
                  </a:lnTo>
                  <a:lnTo>
                    <a:pt x="274" y="686"/>
                  </a:lnTo>
                  <a:lnTo>
                    <a:pt x="228" y="594"/>
                  </a:lnTo>
                  <a:lnTo>
                    <a:pt x="228" y="457"/>
                  </a:lnTo>
                  <a:lnTo>
                    <a:pt x="228" y="320"/>
                  </a:lnTo>
                  <a:lnTo>
                    <a:pt x="274" y="183"/>
                  </a:lnTo>
                  <a:lnTo>
                    <a:pt x="411" y="183"/>
                  </a:lnTo>
                  <a:lnTo>
                    <a:pt x="548" y="274"/>
                  </a:lnTo>
                  <a:lnTo>
                    <a:pt x="639" y="457"/>
                  </a:lnTo>
                  <a:lnTo>
                    <a:pt x="685" y="549"/>
                  </a:lnTo>
                  <a:lnTo>
                    <a:pt x="685" y="594"/>
                  </a:lnTo>
                  <a:lnTo>
                    <a:pt x="868" y="594"/>
                  </a:lnTo>
                  <a:lnTo>
                    <a:pt x="731" y="320"/>
                  </a:lnTo>
                  <a:lnTo>
                    <a:pt x="639" y="183"/>
                  </a:lnTo>
                  <a:lnTo>
                    <a:pt x="502" y="92"/>
                  </a:lnTo>
                  <a:lnTo>
                    <a:pt x="365" y="46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5"/>
            <p:cNvSpPr/>
            <p:nvPr/>
          </p:nvSpPr>
          <p:spPr>
            <a:xfrm>
              <a:off x="7145816" y="2207642"/>
              <a:ext cx="21020" cy="27291"/>
            </a:xfrm>
            <a:custGeom>
              <a:avLst/>
              <a:gdLst/>
              <a:ahLst/>
              <a:cxnLst/>
              <a:rect l="l" t="t" r="r" b="b"/>
              <a:pathLst>
                <a:path w="915" h="1188" extrusionOk="0">
                  <a:moveTo>
                    <a:pt x="184" y="0"/>
                  </a:moveTo>
                  <a:lnTo>
                    <a:pt x="92" y="46"/>
                  </a:lnTo>
                  <a:lnTo>
                    <a:pt x="46" y="137"/>
                  </a:lnTo>
                  <a:lnTo>
                    <a:pt x="1" y="228"/>
                  </a:lnTo>
                  <a:lnTo>
                    <a:pt x="1" y="411"/>
                  </a:lnTo>
                  <a:lnTo>
                    <a:pt x="92" y="548"/>
                  </a:lnTo>
                  <a:lnTo>
                    <a:pt x="184" y="777"/>
                  </a:lnTo>
                  <a:lnTo>
                    <a:pt x="275" y="914"/>
                  </a:lnTo>
                  <a:lnTo>
                    <a:pt x="412" y="1096"/>
                  </a:lnTo>
                  <a:lnTo>
                    <a:pt x="595" y="1188"/>
                  </a:lnTo>
                  <a:lnTo>
                    <a:pt x="686" y="1188"/>
                  </a:lnTo>
                  <a:lnTo>
                    <a:pt x="686" y="1142"/>
                  </a:lnTo>
                  <a:lnTo>
                    <a:pt x="686" y="1096"/>
                  </a:lnTo>
                  <a:lnTo>
                    <a:pt x="640" y="1051"/>
                  </a:lnTo>
                  <a:lnTo>
                    <a:pt x="412" y="868"/>
                  </a:lnTo>
                  <a:lnTo>
                    <a:pt x="275" y="640"/>
                  </a:lnTo>
                  <a:lnTo>
                    <a:pt x="275" y="548"/>
                  </a:lnTo>
                  <a:lnTo>
                    <a:pt x="229" y="411"/>
                  </a:lnTo>
                  <a:lnTo>
                    <a:pt x="229" y="274"/>
                  </a:lnTo>
                  <a:lnTo>
                    <a:pt x="321" y="183"/>
                  </a:lnTo>
                  <a:lnTo>
                    <a:pt x="412" y="183"/>
                  </a:lnTo>
                  <a:lnTo>
                    <a:pt x="549" y="274"/>
                  </a:lnTo>
                  <a:lnTo>
                    <a:pt x="686" y="411"/>
                  </a:lnTo>
                  <a:lnTo>
                    <a:pt x="732" y="503"/>
                  </a:lnTo>
                  <a:lnTo>
                    <a:pt x="732" y="548"/>
                  </a:lnTo>
                  <a:lnTo>
                    <a:pt x="732" y="594"/>
                  </a:lnTo>
                  <a:lnTo>
                    <a:pt x="914" y="594"/>
                  </a:lnTo>
                  <a:lnTo>
                    <a:pt x="732" y="274"/>
                  </a:lnTo>
                  <a:lnTo>
                    <a:pt x="640" y="183"/>
                  </a:lnTo>
                  <a:lnTo>
                    <a:pt x="549" y="91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5"/>
            <p:cNvSpPr/>
            <p:nvPr/>
          </p:nvSpPr>
          <p:spPr>
            <a:xfrm>
              <a:off x="7124842" y="2207642"/>
              <a:ext cx="19963" cy="28348"/>
            </a:xfrm>
            <a:custGeom>
              <a:avLst/>
              <a:gdLst/>
              <a:ahLst/>
              <a:cxnLst/>
              <a:rect l="l" t="t" r="r" b="b"/>
              <a:pathLst>
                <a:path w="869" h="1234" extrusionOk="0">
                  <a:moveTo>
                    <a:pt x="137" y="0"/>
                  </a:moveTo>
                  <a:lnTo>
                    <a:pt x="92" y="91"/>
                  </a:lnTo>
                  <a:lnTo>
                    <a:pt x="0" y="137"/>
                  </a:lnTo>
                  <a:lnTo>
                    <a:pt x="0" y="274"/>
                  </a:lnTo>
                  <a:lnTo>
                    <a:pt x="0" y="411"/>
                  </a:lnTo>
                  <a:lnTo>
                    <a:pt x="46" y="594"/>
                  </a:lnTo>
                  <a:lnTo>
                    <a:pt x="137" y="777"/>
                  </a:lnTo>
                  <a:lnTo>
                    <a:pt x="274" y="959"/>
                  </a:lnTo>
                  <a:lnTo>
                    <a:pt x="411" y="1096"/>
                  </a:lnTo>
                  <a:lnTo>
                    <a:pt x="594" y="1188"/>
                  </a:lnTo>
                  <a:lnTo>
                    <a:pt x="640" y="1233"/>
                  </a:lnTo>
                  <a:lnTo>
                    <a:pt x="685" y="1188"/>
                  </a:lnTo>
                  <a:lnTo>
                    <a:pt x="685" y="1096"/>
                  </a:lnTo>
                  <a:lnTo>
                    <a:pt x="594" y="1051"/>
                  </a:lnTo>
                  <a:lnTo>
                    <a:pt x="411" y="914"/>
                  </a:lnTo>
                  <a:lnTo>
                    <a:pt x="274" y="685"/>
                  </a:lnTo>
                  <a:lnTo>
                    <a:pt x="229" y="594"/>
                  </a:lnTo>
                  <a:lnTo>
                    <a:pt x="183" y="457"/>
                  </a:lnTo>
                  <a:lnTo>
                    <a:pt x="229" y="274"/>
                  </a:lnTo>
                  <a:lnTo>
                    <a:pt x="274" y="183"/>
                  </a:lnTo>
                  <a:lnTo>
                    <a:pt x="411" y="183"/>
                  </a:lnTo>
                  <a:lnTo>
                    <a:pt x="548" y="274"/>
                  </a:lnTo>
                  <a:lnTo>
                    <a:pt x="685" y="411"/>
                  </a:lnTo>
                  <a:lnTo>
                    <a:pt x="731" y="503"/>
                  </a:lnTo>
                  <a:lnTo>
                    <a:pt x="731" y="548"/>
                  </a:lnTo>
                  <a:lnTo>
                    <a:pt x="731" y="594"/>
                  </a:lnTo>
                  <a:lnTo>
                    <a:pt x="868" y="594"/>
                  </a:lnTo>
                  <a:lnTo>
                    <a:pt x="731" y="274"/>
                  </a:lnTo>
                  <a:lnTo>
                    <a:pt x="640" y="183"/>
                  </a:lnTo>
                  <a:lnTo>
                    <a:pt x="503" y="91"/>
                  </a:lnTo>
                  <a:lnTo>
                    <a:pt x="411" y="4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5"/>
            <p:cNvSpPr/>
            <p:nvPr/>
          </p:nvSpPr>
          <p:spPr>
            <a:xfrm>
              <a:off x="7102811" y="2207642"/>
              <a:ext cx="20997" cy="28348"/>
            </a:xfrm>
            <a:custGeom>
              <a:avLst/>
              <a:gdLst/>
              <a:ahLst/>
              <a:cxnLst/>
              <a:rect l="l" t="t" r="r" b="b"/>
              <a:pathLst>
                <a:path w="914" h="1234" extrusionOk="0">
                  <a:moveTo>
                    <a:pt x="274" y="0"/>
                  </a:moveTo>
                  <a:lnTo>
                    <a:pt x="183" y="46"/>
                  </a:lnTo>
                  <a:lnTo>
                    <a:pt x="91" y="91"/>
                  </a:lnTo>
                  <a:lnTo>
                    <a:pt x="46" y="183"/>
                  </a:lnTo>
                  <a:lnTo>
                    <a:pt x="0" y="274"/>
                  </a:lnTo>
                  <a:lnTo>
                    <a:pt x="0" y="457"/>
                  </a:lnTo>
                  <a:lnTo>
                    <a:pt x="91" y="594"/>
                  </a:lnTo>
                  <a:lnTo>
                    <a:pt x="137" y="777"/>
                  </a:lnTo>
                  <a:lnTo>
                    <a:pt x="274" y="959"/>
                  </a:lnTo>
                  <a:lnTo>
                    <a:pt x="411" y="1096"/>
                  </a:lnTo>
                  <a:lnTo>
                    <a:pt x="594" y="1233"/>
                  </a:lnTo>
                  <a:lnTo>
                    <a:pt x="685" y="1233"/>
                  </a:lnTo>
                  <a:lnTo>
                    <a:pt x="685" y="1188"/>
                  </a:lnTo>
                  <a:lnTo>
                    <a:pt x="685" y="1142"/>
                  </a:lnTo>
                  <a:lnTo>
                    <a:pt x="640" y="1051"/>
                  </a:lnTo>
                  <a:lnTo>
                    <a:pt x="503" y="1005"/>
                  </a:lnTo>
                  <a:lnTo>
                    <a:pt x="365" y="868"/>
                  </a:lnTo>
                  <a:lnTo>
                    <a:pt x="320" y="731"/>
                  </a:lnTo>
                  <a:lnTo>
                    <a:pt x="228" y="594"/>
                  </a:lnTo>
                  <a:lnTo>
                    <a:pt x="228" y="457"/>
                  </a:lnTo>
                  <a:lnTo>
                    <a:pt x="228" y="320"/>
                  </a:lnTo>
                  <a:lnTo>
                    <a:pt x="274" y="183"/>
                  </a:lnTo>
                  <a:lnTo>
                    <a:pt x="411" y="183"/>
                  </a:lnTo>
                  <a:lnTo>
                    <a:pt x="548" y="274"/>
                  </a:lnTo>
                  <a:lnTo>
                    <a:pt x="640" y="457"/>
                  </a:lnTo>
                  <a:lnTo>
                    <a:pt x="731" y="548"/>
                  </a:lnTo>
                  <a:lnTo>
                    <a:pt x="731" y="594"/>
                  </a:lnTo>
                  <a:lnTo>
                    <a:pt x="914" y="594"/>
                  </a:lnTo>
                  <a:lnTo>
                    <a:pt x="731" y="320"/>
                  </a:lnTo>
                  <a:lnTo>
                    <a:pt x="640" y="183"/>
                  </a:lnTo>
                  <a:lnTo>
                    <a:pt x="548" y="91"/>
                  </a:lnTo>
                  <a:lnTo>
                    <a:pt x="411" y="4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55"/>
            <p:cNvSpPr/>
            <p:nvPr/>
          </p:nvSpPr>
          <p:spPr>
            <a:xfrm>
              <a:off x="7080757" y="2208676"/>
              <a:ext cx="21020" cy="27314"/>
            </a:xfrm>
            <a:custGeom>
              <a:avLst/>
              <a:gdLst/>
              <a:ahLst/>
              <a:cxnLst/>
              <a:rect l="l" t="t" r="r" b="b"/>
              <a:pathLst>
                <a:path w="915" h="1189" extrusionOk="0">
                  <a:moveTo>
                    <a:pt x="184" y="1"/>
                  </a:moveTo>
                  <a:lnTo>
                    <a:pt x="92" y="46"/>
                  </a:lnTo>
                  <a:lnTo>
                    <a:pt x="1" y="138"/>
                  </a:lnTo>
                  <a:lnTo>
                    <a:pt x="1" y="229"/>
                  </a:lnTo>
                  <a:lnTo>
                    <a:pt x="1" y="412"/>
                  </a:lnTo>
                  <a:lnTo>
                    <a:pt x="92" y="549"/>
                  </a:lnTo>
                  <a:lnTo>
                    <a:pt x="184" y="777"/>
                  </a:lnTo>
                  <a:lnTo>
                    <a:pt x="275" y="914"/>
                  </a:lnTo>
                  <a:lnTo>
                    <a:pt x="458" y="1051"/>
                  </a:lnTo>
                  <a:lnTo>
                    <a:pt x="595" y="1188"/>
                  </a:lnTo>
                  <a:lnTo>
                    <a:pt x="686" y="1188"/>
                  </a:lnTo>
                  <a:lnTo>
                    <a:pt x="732" y="1143"/>
                  </a:lnTo>
                  <a:lnTo>
                    <a:pt x="686" y="1097"/>
                  </a:lnTo>
                  <a:lnTo>
                    <a:pt x="640" y="1051"/>
                  </a:lnTo>
                  <a:lnTo>
                    <a:pt x="412" y="869"/>
                  </a:lnTo>
                  <a:lnTo>
                    <a:pt x="275" y="640"/>
                  </a:lnTo>
                  <a:lnTo>
                    <a:pt x="275" y="549"/>
                  </a:lnTo>
                  <a:lnTo>
                    <a:pt x="229" y="412"/>
                  </a:lnTo>
                  <a:lnTo>
                    <a:pt x="229" y="275"/>
                  </a:lnTo>
                  <a:lnTo>
                    <a:pt x="321" y="183"/>
                  </a:lnTo>
                  <a:lnTo>
                    <a:pt x="412" y="183"/>
                  </a:lnTo>
                  <a:lnTo>
                    <a:pt x="549" y="229"/>
                  </a:lnTo>
                  <a:lnTo>
                    <a:pt x="686" y="412"/>
                  </a:lnTo>
                  <a:lnTo>
                    <a:pt x="732" y="503"/>
                  </a:lnTo>
                  <a:lnTo>
                    <a:pt x="732" y="549"/>
                  </a:lnTo>
                  <a:lnTo>
                    <a:pt x="914" y="549"/>
                  </a:lnTo>
                  <a:lnTo>
                    <a:pt x="732" y="275"/>
                  </a:lnTo>
                  <a:lnTo>
                    <a:pt x="640" y="183"/>
                  </a:lnTo>
                  <a:lnTo>
                    <a:pt x="549" y="92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55"/>
            <p:cNvSpPr/>
            <p:nvPr/>
          </p:nvSpPr>
          <p:spPr>
            <a:xfrm>
              <a:off x="7047195" y="2308354"/>
              <a:ext cx="218262" cy="285433"/>
            </a:xfrm>
            <a:custGeom>
              <a:avLst/>
              <a:gdLst/>
              <a:ahLst/>
              <a:cxnLst/>
              <a:rect l="l" t="t" r="r" b="b"/>
              <a:pathLst>
                <a:path w="9501" h="12425" extrusionOk="0">
                  <a:moveTo>
                    <a:pt x="1919" y="1"/>
                  </a:moveTo>
                  <a:lnTo>
                    <a:pt x="1736" y="503"/>
                  </a:lnTo>
                  <a:lnTo>
                    <a:pt x="1462" y="1052"/>
                  </a:lnTo>
                  <a:lnTo>
                    <a:pt x="822" y="2193"/>
                  </a:lnTo>
                  <a:lnTo>
                    <a:pt x="548" y="2742"/>
                  </a:lnTo>
                  <a:lnTo>
                    <a:pt x="274" y="3290"/>
                  </a:lnTo>
                  <a:lnTo>
                    <a:pt x="137" y="3792"/>
                  </a:lnTo>
                  <a:lnTo>
                    <a:pt x="46" y="4203"/>
                  </a:lnTo>
                  <a:lnTo>
                    <a:pt x="92" y="4432"/>
                  </a:lnTo>
                  <a:lnTo>
                    <a:pt x="92" y="4614"/>
                  </a:lnTo>
                  <a:lnTo>
                    <a:pt x="183" y="4797"/>
                  </a:lnTo>
                  <a:lnTo>
                    <a:pt x="274" y="4980"/>
                  </a:lnTo>
                  <a:lnTo>
                    <a:pt x="411" y="5117"/>
                  </a:lnTo>
                  <a:lnTo>
                    <a:pt x="548" y="5254"/>
                  </a:lnTo>
                  <a:lnTo>
                    <a:pt x="685" y="5345"/>
                  </a:lnTo>
                  <a:lnTo>
                    <a:pt x="868" y="5436"/>
                  </a:lnTo>
                  <a:lnTo>
                    <a:pt x="731" y="5573"/>
                  </a:lnTo>
                  <a:lnTo>
                    <a:pt x="548" y="5710"/>
                  </a:lnTo>
                  <a:lnTo>
                    <a:pt x="411" y="5893"/>
                  </a:lnTo>
                  <a:lnTo>
                    <a:pt x="229" y="6122"/>
                  </a:lnTo>
                  <a:lnTo>
                    <a:pt x="92" y="6396"/>
                  </a:lnTo>
                  <a:lnTo>
                    <a:pt x="0" y="6715"/>
                  </a:lnTo>
                  <a:lnTo>
                    <a:pt x="46" y="7081"/>
                  </a:lnTo>
                  <a:lnTo>
                    <a:pt x="92" y="7263"/>
                  </a:lnTo>
                  <a:lnTo>
                    <a:pt x="229" y="7400"/>
                  </a:lnTo>
                  <a:lnTo>
                    <a:pt x="366" y="7538"/>
                  </a:lnTo>
                  <a:lnTo>
                    <a:pt x="548" y="7675"/>
                  </a:lnTo>
                  <a:lnTo>
                    <a:pt x="822" y="7812"/>
                  </a:lnTo>
                  <a:lnTo>
                    <a:pt x="959" y="7903"/>
                  </a:lnTo>
                  <a:lnTo>
                    <a:pt x="822" y="7994"/>
                  </a:lnTo>
                  <a:lnTo>
                    <a:pt x="685" y="8177"/>
                  </a:lnTo>
                  <a:lnTo>
                    <a:pt x="457" y="8497"/>
                  </a:lnTo>
                  <a:lnTo>
                    <a:pt x="366" y="8908"/>
                  </a:lnTo>
                  <a:lnTo>
                    <a:pt x="366" y="9090"/>
                  </a:lnTo>
                  <a:lnTo>
                    <a:pt x="366" y="9319"/>
                  </a:lnTo>
                  <a:lnTo>
                    <a:pt x="457" y="9547"/>
                  </a:lnTo>
                  <a:lnTo>
                    <a:pt x="594" y="9730"/>
                  </a:lnTo>
                  <a:lnTo>
                    <a:pt x="777" y="9867"/>
                  </a:lnTo>
                  <a:lnTo>
                    <a:pt x="914" y="10004"/>
                  </a:lnTo>
                  <a:lnTo>
                    <a:pt x="1234" y="10141"/>
                  </a:lnTo>
                  <a:lnTo>
                    <a:pt x="1371" y="10187"/>
                  </a:lnTo>
                  <a:lnTo>
                    <a:pt x="1325" y="10369"/>
                  </a:lnTo>
                  <a:lnTo>
                    <a:pt x="1188" y="10735"/>
                  </a:lnTo>
                  <a:lnTo>
                    <a:pt x="1142" y="10963"/>
                  </a:lnTo>
                  <a:lnTo>
                    <a:pt x="1096" y="11237"/>
                  </a:lnTo>
                  <a:lnTo>
                    <a:pt x="1142" y="11466"/>
                  </a:lnTo>
                  <a:lnTo>
                    <a:pt x="1234" y="11740"/>
                  </a:lnTo>
                  <a:lnTo>
                    <a:pt x="1325" y="11831"/>
                  </a:lnTo>
                  <a:lnTo>
                    <a:pt x="1462" y="11968"/>
                  </a:lnTo>
                  <a:lnTo>
                    <a:pt x="1736" y="12151"/>
                  </a:lnTo>
                  <a:lnTo>
                    <a:pt x="2147" y="12288"/>
                  </a:lnTo>
                  <a:lnTo>
                    <a:pt x="2649" y="12379"/>
                  </a:lnTo>
                  <a:lnTo>
                    <a:pt x="3152" y="12425"/>
                  </a:lnTo>
                  <a:lnTo>
                    <a:pt x="3746" y="12425"/>
                  </a:lnTo>
                  <a:lnTo>
                    <a:pt x="4385" y="12379"/>
                  </a:lnTo>
                  <a:lnTo>
                    <a:pt x="4979" y="12288"/>
                  </a:lnTo>
                  <a:lnTo>
                    <a:pt x="5618" y="12151"/>
                  </a:lnTo>
                  <a:lnTo>
                    <a:pt x="6258" y="11968"/>
                  </a:lnTo>
                  <a:lnTo>
                    <a:pt x="6806" y="11785"/>
                  </a:lnTo>
                  <a:lnTo>
                    <a:pt x="7354" y="11511"/>
                  </a:lnTo>
                  <a:lnTo>
                    <a:pt x="7811" y="11237"/>
                  </a:lnTo>
                  <a:lnTo>
                    <a:pt x="8222" y="10918"/>
                  </a:lnTo>
                  <a:lnTo>
                    <a:pt x="8496" y="10506"/>
                  </a:lnTo>
                  <a:lnTo>
                    <a:pt x="8633" y="10324"/>
                  </a:lnTo>
                  <a:lnTo>
                    <a:pt x="8679" y="10095"/>
                  </a:lnTo>
                  <a:lnTo>
                    <a:pt x="8724" y="9913"/>
                  </a:lnTo>
                  <a:lnTo>
                    <a:pt x="8724" y="9776"/>
                  </a:lnTo>
                  <a:lnTo>
                    <a:pt x="8724" y="9639"/>
                  </a:lnTo>
                  <a:lnTo>
                    <a:pt x="8679" y="9502"/>
                  </a:lnTo>
                  <a:lnTo>
                    <a:pt x="8587" y="9456"/>
                  </a:lnTo>
                  <a:lnTo>
                    <a:pt x="8496" y="9365"/>
                  </a:lnTo>
                  <a:lnTo>
                    <a:pt x="8268" y="9273"/>
                  </a:lnTo>
                  <a:lnTo>
                    <a:pt x="7994" y="9273"/>
                  </a:lnTo>
                  <a:lnTo>
                    <a:pt x="7811" y="9228"/>
                  </a:lnTo>
                  <a:lnTo>
                    <a:pt x="7582" y="9273"/>
                  </a:lnTo>
                  <a:lnTo>
                    <a:pt x="7857" y="9136"/>
                  </a:lnTo>
                  <a:lnTo>
                    <a:pt x="8176" y="8953"/>
                  </a:lnTo>
                  <a:lnTo>
                    <a:pt x="8542" y="8679"/>
                  </a:lnTo>
                  <a:lnTo>
                    <a:pt x="8907" y="8405"/>
                  </a:lnTo>
                  <a:lnTo>
                    <a:pt x="9227" y="8040"/>
                  </a:lnTo>
                  <a:lnTo>
                    <a:pt x="9364" y="7857"/>
                  </a:lnTo>
                  <a:lnTo>
                    <a:pt x="9410" y="7629"/>
                  </a:lnTo>
                  <a:lnTo>
                    <a:pt x="9455" y="7400"/>
                  </a:lnTo>
                  <a:lnTo>
                    <a:pt x="9501" y="7172"/>
                  </a:lnTo>
                  <a:lnTo>
                    <a:pt x="9455" y="6989"/>
                  </a:lnTo>
                  <a:lnTo>
                    <a:pt x="9364" y="6807"/>
                  </a:lnTo>
                  <a:lnTo>
                    <a:pt x="9273" y="6624"/>
                  </a:lnTo>
                  <a:lnTo>
                    <a:pt x="9135" y="6533"/>
                  </a:lnTo>
                  <a:lnTo>
                    <a:pt x="8998" y="6441"/>
                  </a:lnTo>
                  <a:lnTo>
                    <a:pt x="8816" y="6396"/>
                  </a:lnTo>
                  <a:lnTo>
                    <a:pt x="8450" y="6304"/>
                  </a:lnTo>
                  <a:lnTo>
                    <a:pt x="7811" y="6304"/>
                  </a:lnTo>
                  <a:lnTo>
                    <a:pt x="7491" y="6350"/>
                  </a:lnTo>
                  <a:lnTo>
                    <a:pt x="7491" y="6350"/>
                  </a:lnTo>
                  <a:lnTo>
                    <a:pt x="7811" y="6213"/>
                  </a:lnTo>
                  <a:lnTo>
                    <a:pt x="8085" y="6030"/>
                  </a:lnTo>
                  <a:lnTo>
                    <a:pt x="8450" y="5802"/>
                  </a:lnTo>
                  <a:lnTo>
                    <a:pt x="8770" y="5482"/>
                  </a:lnTo>
                  <a:lnTo>
                    <a:pt x="9044" y="5117"/>
                  </a:lnTo>
                  <a:lnTo>
                    <a:pt x="9135" y="4934"/>
                  </a:lnTo>
                  <a:lnTo>
                    <a:pt x="9181" y="4706"/>
                  </a:lnTo>
                  <a:lnTo>
                    <a:pt x="9227" y="4477"/>
                  </a:lnTo>
                  <a:lnTo>
                    <a:pt x="9227" y="4249"/>
                  </a:lnTo>
                  <a:lnTo>
                    <a:pt x="9135" y="4020"/>
                  </a:lnTo>
                  <a:lnTo>
                    <a:pt x="9044" y="3838"/>
                  </a:lnTo>
                  <a:lnTo>
                    <a:pt x="8907" y="3701"/>
                  </a:lnTo>
                  <a:lnTo>
                    <a:pt x="8770" y="3609"/>
                  </a:lnTo>
                  <a:lnTo>
                    <a:pt x="8633" y="3518"/>
                  </a:lnTo>
                  <a:lnTo>
                    <a:pt x="8450" y="3472"/>
                  </a:lnTo>
                  <a:lnTo>
                    <a:pt x="8085" y="3472"/>
                  </a:lnTo>
                  <a:lnTo>
                    <a:pt x="7765" y="3518"/>
                  </a:lnTo>
                  <a:lnTo>
                    <a:pt x="7445" y="3564"/>
                  </a:lnTo>
                  <a:lnTo>
                    <a:pt x="7171" y="3655"/>
                  </a:lnTo>
                  <a:lnTo>
                    <a:pt x="7171" y="3655"/>
                  </a:lnTo>
                  <a:lnTo>
                    <a:pt x="7354" y="3472"/>
                  </a:lnTo>
                  <a:lnTo>
                    <a:pt x="7537" y="3290"/>
                  </a:lnTo>
                  <a:lnTo>
                    <a:pt x="7720" y="3016"/>
                  </a:lnTo>
                  <a:lnTo>
                    <a:pt x="7902" y="2696"/>
                  </a:lnTo>
                  <a:lnTo>
                    <a:pt x="8039" y="2376"/>
                  </a:lnTo>
                  <a:lnTo>
                    <a:pt x="8085" y="2056"/>
                  </a:lnTo>
                  <a:lnTo>
                    <a:pt x="8039" y="1874"/>
                  </a:lnTo>
                  <a:lnTo>
                    <a:pt x="7994" y="1691"/>
                  </a:lnTo>
                  <a:lnTo>
                    <a:pt x="7857" y="1417"/>
                  </a:lnTo>
                  <a:lnTo>
                    <a:pt x="7674" y="1280"/>
                  </a:lnTo>
                  <a:lnTo>
                    <a:pt x="7445" y="1189"/>
                  </a:lnTo>
                  <a:lnTo>
                    <a:pt x="7217" y="1143"/>
                  </a:lnTo>
                  <a:lnTo>
                    <a:pt x="6989" y="1143"/>
                  </a:lnTo>
                  <a:lnTo>
                    <a:pt x="6669" y="1234"/>
                  </a:lnTo>
                  <a:lnTo>
                    <a:pt x="6075" y="1463"/>
                  </a:lnTo>
                  <a:lnTo>
                    <a:pt x="5436" y="1737"/>
                  </a:lnTo>
                  <a:lnTo>
                    <a:pt x="4842" y="2011"/>
                  </a:lnTo>
                  <a:lnTo>
                    <a:pt x="4522" y="2102"/>
                  </a:lnTo>
                  <a:lnTo>
                    <a:pt x="4202" y="2193"/>
                  </a:lnTo>
                  <a:lnTo>
                    <a:pt x="3928" y="2239"/>
                  </a:lnTo>
                  <a:lnTo>
                    <a:pt x="3654" y="2239"/>
                  </a:lnTo>
                  <a:lnTo>
                    <a:pt x="2695" y="138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55"/>
            <p:cNvSpPr/>
            <p:nvPr/>
          </p:nvSpPr>
          <p:spPr>
            <a:xfrm>
              <a:off x="7038787" y="2242262"/>
              <a:ext cx="75580" cy="116494"/>
            </a:xfrm>
            <a:custGeom>
              <a:avLst/>
              <a:gdLst/>
              <a:ahLst/>
              <a:cxnLst/>
              <a:rect l="l" t="t" r="r" b="b"/>
              <a:pathLst>
                <a:path w="3290" h="5071" extrusionOk="0">
                  <a:moveTo>
                    <a:pt x="686" y="0"/>
                  </a:moveTo>
                  <a:lnTo>
                    <a:pt x="503" y="46"/>
                  </a:lnTo>
                  <a:lnTo>
                    <a:pt x="321" y="137"/>
                  </a:lnTo>
                  <a:lnTo>
                    <a:pt x="184" y="274"/>
                  </a:lnTo>
                  <a:lnTo>
                    <a:pt x="92" y="503"/>
                  </a:lnTo>
                  <a:lnTo>
                    <a:pt x="47" y="823"/>
                  </a:lnTo>
                  <a:lnTo>
                    <a:pt x="1" y="1051"/>
                  </a:lnTo>
                  <a:lnTo>
                    <a:pt x="47" y="1325"/>
                  </a:lnTo>
                  <a:lnTo>
                    <a:pt x="229" y="1827"/>
                  </a:lnTo>
                  <a:lnTo>
                    <a:pt x="458" y="2330"/>
                  </a:lnTo>
                  <a:lnTo>
                    <a:pt x="732" y="2832"/>
                  </a:lnTo>
                  <a:lnTo>
                    <a:pt x="1006" y="3335"/>
                  </a:lnTo>
                  <a:lnTo>
                    <a:pt x="1234" y="3883"/>
                  </a:lnTo>
                  <a:lnTo>
                    <a:pt x="1280" y="4111"/>
                  </a:lnTo>
                  <a:lnTo>
                    <a:pt x="1325" y="4385"/>
                  </a:lnTo>
                  <a:lnTo>
                    <a:pt x="1325" y="4614"/>
                  </a:lnTo>
                  <a:lnTo>
                    <a:pt x="1325" y="4888"/>
                  </a:lnTo>
                  <a:lnTo>
                    <a:pt x="3290" y="5070"/>
                  </a:lnTo>
                  <a:lnTo>
                    <a:pt x="3107" y="3015"/>
                  </a:lnTo>
                  <a:lnTo>
                    <a:pt x="2924" y="2558"/>
                  </a:lnTo>
                  <a:lnTo>
                    <a:pt x="2741" y="2147"/>
                  </a:lnTo>
                  <a:lnTo>
                    <a:pt x="2559" y="1736"/>
                  </a:lnTo>
                  <a:lnTo>
                    <a:pt x="2330" y="1371"/>
                  </a:lnTo>
                  <a:lnTo>
                    <a:pt x="2102" y="1051"/>
                  </a:lnTo>
                  <a:lnTo>
                    <a:pt x="1874" y="731"/>
                  </a:lnTo>
                  <a:lnTo>
                    <a:pt x="1600" y="503"/>
                  </a:lnTo>
                  <a:lnTo>
                    <a:pt x="1371" y="320"/>
                  </a:lnTo>
                  <a:lnTo>
                    <a:pt x="1143" y="137"/>
                  </a:lnTo>
                  <a:lnTo>
                    <a:pt x="914" y="46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55"/>
            <p:cNvSpPr/>
            <p:nvPr/>
          </p:nvSpPr>
          <p:spPr>
            <a:xfrm>
              <a:off x="7081814" y="2518230"/>
              <a:ext cx="141671" cy="28348"/>
            </a:xfrm>
            <a:custGeom>
              <a:avLst/>
              <a:gdLst/>
              <a:ahLst/>
              <a:cxnLst/>
              <a:rect l="l" t="t" r="r" b="b"/>
              <a:pathLst>
                <a:path w="6167" h="1234" extrusionOk="0">
                  <a:moveTo>
                    <a:pt x="6121" y="0"/>
                  </a:moveTo>
                  <a:lnTo>
                    <a:pt x="5345" y="229"/>
                  </a:lnTo>
                  <a:lnTo>
                    <a:pt x="4614" y="457"/>
                  </a:lnTo>
                  <a:lnTo>
                    <a:pt x="3837" y="640"/>
                  </a:lnTo>
                  <a:lnTo>
                    <a:pt x="3107" y="777"/>
                  </a:lnTo>
                  <a:lnTo>
                    <a:pt x="2330" y="914"/>
                  </a:lnTo>
                  <a:lnTo>
                    <a:pt x="1554" y="1005"/>
                  </a:lnTo>
                  <a:lnTo>
                    <a:pt x="777" y="1051"/>
                  </a:lnTo>
                  <a:lnTo>
                    <a:pt x="1" y="1096"/>
                  </a:lnTo>
                  <a:lnTo>
                    <a:pt x="1" y="1142"/>
                  </a:lnTo>
                  <a:lnTo>
                    <a:pt x="777" y="1233"/>
                  </a:lnTo>
                  <a:lnTo>
                    <a:pt x="1599" y="1233"/>
                  </a:lnTo>
                  <a:lnTo>
                    <a:pt x="2376" y="1188"/>
                  </a:lnTo>
                  <a:lnTo>
                    <a:pt x="3152" y="1096"/>
                  </a:lnTo>
                  <a:lnTo>
                    <a:pt x="3929" y="959"/>
                  </a:lnTo>
                  <a:lnTo>
                    <a:pt x="4660" y="731"/>
                  </a:lnTo>
                  <a:lnTo>
                    <a:pt x="5436" y="457"/>
                  </a:lnTo>
                  <a:lnTo>
                    <a:pt x="6121" y="137"/>
                  </a:lnTo>
                  <a:lnTo>
                    <a:pt x="6167" y="92"/>
                  </a:lnTo>
                  <a:lnTo>
                    <a:pt x="6167" y="46"/>
                  </a:lnTo>
                  <a:lnTo>
                    <a:pt x="61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55"/>
            <p:cNvSpPr/>
            <p:nvPr/>
          </p:nvSpPr>
          <p:spPr>
            <a:xfrm>
              <a:off x="7068169" y="2453172"/>
              <a:ext cx="154283" cy="38846"/>
            </a:xfrm>
            <a:custGeom>
              <a:avLst/>
              <a:gdLst/>
              <a:ahLst/>
              <a:cxnLst/>
              <a:rect l="l" t="t" r="r" b="b"/>
              <a:pathLst>
                <a:path w="6716" h="1691" extrusionOk="0">
                  <a:moveTo>
                    <a:pt x="6669" y="0"/>
                  </a:moveTo>
                  <a:lnTo>
                    <a:pt x="6076" y="320"/>
                  </a:lnTo>
                  <a:lnTo>
                    <a:pt x="5345" y="594"/>
                  </a:lnTo>
                  <a:lnTo>
                    <a:pt x="4477" y="868"/>
                  </a:lnTo>
                  <a:lnTo>
                    <a:pt x="3564" y="1096"/>
                  </a:lnTo>
                  <a:lnTo>
                    <a:pt x="2650" y="1279"/>
                  </a:lnTo>
                  <a:lnTo>
                    <a:pt x="1691" y="1462"/>
                  </a:lnTo>
                  <a:lnTo>
                    <a:pt x="823" y="1553"/>
                  </a:lnTo>
                  <a:lnTo>
                    <a:pt x="46" y="1599"/>
                  </a:lnTo>
                  <a:lnTo>
                    <a:pt x="1" y="1599"/>
                  </a:lnTo>
                  <a:lnTo>
                    <a:pt x="46" y="1645"/>
                  </a:lnTo>
                  <a:lnTo>
                    <a:pt x="914" y="1690"/>
                  </a:lnTo>
                  <a:lnTo>
                    <a:pt x="1782" y="1690"/>
                  </a:lnTo>
                  <a:lnTo>
                    <a:pt x="2650" y="1645"/>
                  </a:lnTo>
                  <a:lnTo>
                    <a:pt x="3472" y="1462"/>
                  </a:lnTo>
                  <a:lnTo>
                    <a:pt x="4340" y="1234"/>
                  </a:lnTo>
                  <a:lnTo>
                    <a:pt x="5117" y="914"/>
                  </a:lnTo>
                  <a:lnTo>
                    <a:pt x="5893" y="548"/>
                  </a:lnTo>
                  <a:lnTo>
                    <a:pt x="6669" y="92"/>
                  </a:lnTo>
                  <a:lnTo>
                    <a:pt x="67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55"/>
            <p:cNvSpPr/>
            <p:nvPr/>
          </p:nvSpPr>
          <p:spPr>
            <a:xfrm>
              <a:off x="7069225" y="2389171"/>
              <a:ext cx="145875" cy="47231"/>
            </a:xfrm>
            <a:custGeom>
              <a:avLst/>
              <a:gdLst/>
              <a:ahLst/>
              <a:cxnLst/>
              <a:rect l="l" t="t" r="r" b="b"/>
              <a:pathLst>
                <a:path w="6350" h="2056" extrusionOk="0">
                  <a:moveTo>
                    <a:pt x="6304" y="0"/>
                  </a:moveTo>
                  <a:lnTo>
                    <a:pt x="5573" y="411"/>
                  </a:lnTo>
                  <a:lnTo>
                    <a:pt x="4842" y="777"/>
                  </a:lnTo>
                  <a:lnTo>
                    <a:pt x="4066" y="1096"/>
                  </a:lnTo>
                  <a:lnTo>
                    <a:pt x="3289" y="1370"/>
                  </a:lnTo>
                  <a:lnTo>
                    <a:pt x="2513" y="1553"/>
                  </a:lnTo>
                  <a:lnTo>
                    <a:pt x="1690" y="1736"/>
                  </a:lnTo>
                  <a:lnTo>
                    <a:pt x="868" y="1827"/>
                  </a:lnTo>
                  <a:lnTo>
                    <a:pt x="0" y="1918"/>
                  </a:lnTo>
                  <a:lnTo>
                    <a:pt x="0" y="1964"/>
                  </a:lnTo>
                  <a:lnTo>
                    <a:pt x="457" y="2055"/>
                  </a:lnTo>
                  <a:lnTo>
                    <a:pt x="1371" y="2055"/>
                  </a:lnTo>
                  <a:lnTo>
                    <a:pt x="1827" y="1964"/>
                  </a:lnTo>
                  <a:lnTo>
                    <a:pt x="2787" y="1827"/>
                  </a:lnTo>
                  <a:lnTo>
                    <a:pt x="3655" y="1599"/>
                  </a:lnTo>
                  <a:lnTo>
                    <a:pt x="4385" y="1370"/>
                  </a:lnTo>
                  <a:lnTo>
                    <a:pt x="5116" y="1005"/>
                  </a:lnTo>
                  <a:lnTo>
                    <a:pt x="5756" y="594"/>
                  </a:lnTo>
                  <a:lnTo>
                    <a:pt x="6349" y="91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4" name="Google Shape;4274;p55"/>
          <p:cNvSpPr txBox="1">
            <a:spLocks noGrp="1"/>
          </p:cNvSpPr>
          <p:nvPr>
            <p:ph type="title"/>
          </p:nvPr>
        </p:nvSpPr>
        <p:spPr>
          <a:xfrm>
            <a:off x="1662900" y="540000"/>
            <a:ext cx="6761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SemiConden" panose="020B0502040204020203" pitchFamily="34" charset="0"/>
              </a:rPr>
              <a:t>Роли в приложението</a:t>
            </a:r>
            <a:endParaRPr dirty="0">
              <a:latin typeface="Bahnschrift SemiBold SemiConden" panose="020B0502040204020203" pitchFamily="34" charset="0"/>
            </a:endParaRPr>
          </a:p>
        </p:txBody>
      </p:sp>
      <p:sp>
        <p:nvSpPr>
          <p:cNvPr id="4275" name="Google Shape;4275;p55"/>
          <p:cNvSpPr txBox="1">
            <a:spLocks noGrp="1"/>
          </p:cNvSpPr>
          <p:nvPr>
            <p:ph type="title" idx="2"/>
          </p:nvPr>
        </p:nvSpPr>
        <p:spPr>
          <a:xfrm>
            <a:off x="2643581" y="2895401"/>
            <a:ext cx="2286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Служител</a:t>
            </a:r>
            <a:endParaRPr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276" name="Google Shape;4276;p55"/>
          <p:cNvSpPr txBox="1">
            <a:spLocks noGrp="1"/>
          </p:cNvSpPr>
          <p:nvPr>
            <p:ph type="title" idx="3"/>
          </p:nvPr>
        </p:nvSpPr>
        <p:spPr>
          <a:xfrm>
            <a:off x="5164299" y="2902988"/>
            <a:ext cx="228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Администратор</a:t>
            </a:r>
            <a:endParaRPr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277" name="Google Shape;4277;p55"/>
          <p:cNvSpPr txBox="1">
            <a:spLocks noGrp="1"/>
          </p:cNvSpPr>
          <p:nvPr>
            <p:ph type="title" idx="4"/>
          </p:nvPr>
        </p:nvSpPr>
        <p:spPr>
          <a:xfrm>
            <a:off x="2638875" y="3424765"/>
            <a:ext cx="22836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/>
              <a:t>Вижда всички записани клиенти и добавя ръчно тези, записали си час по телефона или на място.</a:t>
            </a:r>
            <a:endParaRPr sz="1200" dirty="0"/>
          </a:p>
        </p:txBody>
      </p:sp>
      <p:sp>
        <p:nvSpPr>
          <p:cNvPr id="4278" name="Google Shape;4278;p55"/>
          <p:cNvSpPr txBox="1">
            <a:spLocks noGrp="1"/>
          </p:cNvSpPr>
          <p:nvPr>
            <p:ph type="title" idx="5"/>
          </p:nvPr>
        </p:nvSpPr>
        <p:spPr>
          <a:xfrm>
            <a:off x="5159544" y="3445875"/>
            <a:ext cx="2286000" cy="721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/>
              <a:t>Добавя, одобрява и премахва салони за красота в приложението.</a:t>
            </a:r>
            <a:endParaRPr sz="1200" dirty="0"/>
          </a:p>
        </p:txBody>
      </p:sp>
      <p:sp>
        <p:nvSpPr>
          <p:cNvPr id="4279" name="Google Shape;4279;p55"/>
          <p:cNvSpPr txBox="1">
            <a:spLocks noGrp="1"/>
          </p:cNvSpPr>
          <p:nvPr>
            <p:ph type="title" idx="6"/>
          </p:nvPr>
        </p:nvSpPr>
        <p:spPr>
          <a:xfrm>
            <a:off x="2638876" y="1454675"/>
            <a:ext cx="22860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Потребител</a:t>
            </a:r>
            <a:endParaRPr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280" name="Google Shape;4280;p55"/>
          <p:cNvSpPr txBox="1">
            <a:spLocks noGrp="1"/>
          </p:cNvSpPr>
          <p:nvPr>
            <p:ph type="title" idx="7"/>
          </p:nvPr>
        </p:nvSpPr>
        <p:spPr>
          <a:xfrm>
            <a:off x="5152595" y="1455429"/>
            <a:ext cx="228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Гост</a:t>
            </a:r>
            <a:endParaRPr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281" name="Google Shape;4281;p55"/>
          <p:cNvSpPr txBox="1">
            <a:spLocks noGrp="1"/>
          </p:cNvSpPr>
          <p:nvPr>
            <p:ph type="title" idx="8"/>
          </p:nvPr>
        </p:nvSpPr>
        <p:spPr>
          <a:xfrm>
            <a:off x="2638875" y="1948097"/>
            <a:ext cx="2283600" cy="9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/>
              <a:t>Разглежда всички регистрирани салони, цените на процедурите и запазва час.</a:t>
            </a:r>
            <a:endParaRPr sz="1200" dirty="0"/>
          </a:p>
        </p:txBody>
      </p:sp>
      <p:sp>
        <p:nvSpPr>
          <p:cNvPr id="4282" name="Google Shape;4282;p55"/>
          <p:cNvSpPr txBox="1">
            <a:spLocks noGrp="1"/>
          </p:cNvSpPr>
          <p:nvPr>
            <p:ph type="title" idx="9"/>
          </p:nvPr>
        </p:nvSpPr>
        <p:spPr>
          <a:xfrm>
            <a:off x="5158520" y="1940296"/>
            <a:ext cx="2286000" cy="744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dirty="0"/>
              <a:t>Разглежда всички регистрирани салони и цените на процедурите.</a:t>
            </a:r>
            <a:endParaRPr sz="1200" dirty="0"/>
          </a:p>
        </p:txBody>
      </p:sp>
      <p:sp>
        <p:nvSpPr>
          <p:cNvPr id="4283" name="Google Shape;4283;p55">
            <a:hlinkClick r:id="" action="ppaction://noaction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4" name="Google Shape;4284;p55">
            <a:hlinkClick r:id="" action="ppaction://noaction"/>
          </p:cNvPr>
          <p:cNvSpPr txBox="1"/>
          <p:nvPr/>
        </p:nvSpPr>
        <p:spPr>
          <a:xfrm>
            <a:off x="172700" y="931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mon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5" name="Google Shape;4285;p55">
            <a:hlinkClick r:id="rId3" action="ppaction://hlinksldjump"/>
          </p:cNvPr>
          <p:cNvSpPr txBox="1"/>
          <p:nvPr/>
        </p:nvSpPr>
        <p:spPr>
          <a:xfrm>
            <a:off x="172700" y="13749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tue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6" name="Google Shape;4286;p55">
            <a:hlinkClick r:id="" action="ppaction://noaction"/>
          </p:cNvPr>
          <p:cNvSpPr txBox="1"/>
          <p:nvPr/>
        </p:nvSpPr>
        <p:spPr>
          <a:xfrm>
            <a:off x="172700" y="18186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AF7"/>
                </a:solidFill>
                <a:latin typeface="Raleway"/>
                <a:ea typeface="Raleway"/>
                <a:cs typeface="Raleway"/>
                <a:sym typeface="Raleway"/>
              </a:rPr>
              <a:t>wed</a:t>
            </a:r>
            <a:endParaRPr sz="1600" b="1">
              <a:solidFill>
                <a:srgbClr val="FFFAF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7" name="Google Shape;4287;p55">
            <a:hlinkClick r:id="" action="ppaction://noaction"/>
          </p:cNvPr>
          <p:cNvSpPr txBox="1"/>
          <p:nvPr/>
        </p:nvSpPr>
        <p:spPr>
          <a:xfrm>
            <a:off x="172700" y="22624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AF7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endParaRPr sz="1600" b="1">
              <a:solidFill>
                <a:srgbClr val="FFFAF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8" name="Google Shape;4288;p55">
            <a:hlinkClick r:id="rId4" action="ppaction://hlinksldjump"/>
          </p:cNvPr>
          <p:cNvSpPr txBox="1"/>
          <p:nvPr/>
        </p:nvSpPr>
        <p:spPr>
          <a:xfrm>
            <a:off x="172700" y="2706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AF7"/>
                </a:solidFill>
                <a:latin typeface="Raleway"/>
                <a:ea typeface="Raleway"/>
                <a:cs typeface="Raleway"/>
                <a:sym typeface="Raleway"/>
              </a:rPr>
              <a:t>fri</a:t>
            </a:r>
            <a:endParaRPr sz="1600" b="1">
              <a:solidFill>
                <a:srgbClr val="FFFAF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9" name="Google Shape;4289;p55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0" name="Google Shape;4290;p55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1" name="Google Shape;4291;p55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4292" name="Google Shape;4292;p55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55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55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55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4296" name="Google Shape;4296;p5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5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8" name="Google Shape;4298;p55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4299" name="Google Shape;4299;p55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55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1" name="Google Shape;4301;p55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4302" name="Google Shape;4302;p55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3" name="Google Shape;4303;p55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4" name="Google Shape;4304;p55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5" name="Google Shape;4305;p55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6" name="Google Shape;4306;p55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7" name="Google Shape;4307;p55">
            <a:hlinkClick r:id="" action="ppaction://noaction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8" name="Google Shape;4308;p55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9" name="Google Shape;4309;p55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50D93F9-C59D-44C2-9487-99D1937B324D}"/>
              </a:ext>
            </a:extLst>
          </p:cNvPr>
          <p:cNvSpPr/>
          <p:nvPr/>
        </p:nvSpPr>
        <p:spPr>
          <a:xfrm>
            <a:off x="2221283" y="1327795"/>
            <a:ext cx="124028" cy="3183968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5" name="Google Shape;4995;p57"/>
          <p:cNvGrpSpPr/>
          <p:nvPr/>
        </p:nvGrpSpPr>
        <p:grpSpPr>
          <a:xfrm>
            <a:off x="2786058" y="1329986"/>
            <a:ext cx="4452498" cy="2676490"/>
            <a:chOff x="2675290" y="1330096"/>
            <a:chExt cx="4681912" cy="2814691"/>
          </a:xfrm>
        </p:grpSpPr>
        <p:grpSp>
          <p:nvGrpSpPr>
            <p:cNvPr id="4996" name="Google Shape;4996;p57"/>
            <p:cNvGrpSpPr/>
            <p:nvPr/>
          </p:nvGrpSpPr>
          <p:grpSpPr>
            <a:xfrm rot="-658235">
              <a:off x="2761409" y="2525143"/>
              <a:ext cx="1001216" cy="1001216"/>
              <a:chOff x="3604584" y="366299"/>
              <a:chExt cx="1001241" cy="1001241"/>
            </a:xfrm>
          </p:grpSpPr>
          <p:sp>
            <p:nvSpPr>
              <p:cNvPr id="4997" name="Google Shape;4997;p57"/>
              <p:cNvSpPr/>
              <p:nvPr/>
            </p:nvSpPr>
            <p:spPr>
              <a:xfrm>
                <a:off x="3702267" y="461537"/>
                <a:ext cx="820526" cy="820526"/>
              </a:xfrm>
              <a:custGeom>
                <a:avLst/>
                <a:gdLst/>
                <a:ahLst/>
                <a:cxnLst/>
                <a:rect l="l" t="t" r="r" b="b"/>
                <a:pathLst>
                  <a:path w="40605" h="40605" extrusionOk="0">
                    <a:moveTo>
                      <a:pt x="20302" y="10756"/>
                    </a:moveTo>
                    <a:lnTo>
                      <a:pt x="21269" y="10876"/>
                    </a:lnTo>
                    <a:lnTo>
                      <a:pt x="22236" y="10997"/>
                    </a:lnTo>
                    <a:lnTo>
                      <a:pt x="23082" y="11239"/>
                    </a:lnTo>
                    <a:lnTo>
                      <a:pt x="24049" y="11481"/>
                    </a:lnTo>
                    <a:lnTo>
                      <a:pt x="24774" y="11964"/>
                    </a:lnTo>
                    <a:lnTo>
                      <a:pt x="25620" y="12447"/>
                    </a:lnTo>
                    <a:lnTo>
                      <a:pt x="26345" y="12931"/>
                    </a:lnTo>
                    <a:lnTo>
                      <a:pt x="27070" y="13535"/>
                    </a:lnTo>
                    <a:lnTo>
                      <a:pt x="27674" y="14260"/>
                    </a:lnTo>
                    <a:lnTo>
                      <a:pt x="28158" y="14985"/>
                    </a:lnTo>
                    <a:lnTo>
                      <a:pt x="28641" y="15710"/>
                    </a:lnTo>
                    <a:lnTo>
                      <a:pt x="29004" y="16556"/>
                    </a:lnTo>
                    <a:lnTo>
                      <a:pt x="29366" y="17402"/>
                    </a:lnTo>
                    <a:lnTo>
                      <a:pt x="29608" y="18369"/>
                    </a:lnTo>
                    <a:lnTo>
                      <a:pt x="29729" y="19336"/>
                    </a:lnTo>
                    <a:lnTo>
                      <a:pt x="29729" y="20302"/>
                    </a:lnTo>
                    <a:lnTo>
                      <a:pt x="29729" y="21269"/>
                    </a:lnTo>
                    <a:lnTo>
                      <a:pt x="29608" y="22115"/>
                    </a:lnTo>
                    <a:lnTo>
                      <a:pt x="29366" y="23082"/>
                    </a:lnTo>
                    <a:lnTo>
                      <a:pt x="29004" y="23928"/>
                    </a:lnTo>
                    <a:lnTo>
                      <a:pt x="28641" y="24774"/>
                    </a:lnTo>
                    <a:lnTo>
                      <a:pt x="28158" y="25499"/>
                    </a:lnTo>
                    <a:lnTo>
                      <a:pt x="27674" y="26345"/>
                    </a:lnTo>
                    <a:lnTo>
                      <a:pt x="26949" y="26949"/>
                    </a:lnTo>
                    <a:lnTo>
                      <a:pt x="26345" y="27553"/>
                    </a:lnTo>
                    <a:lnTo>
                      <a:pt x="25620" y="28158"/>
                    </a:lnTo>
                    <a:lnTo>
                      <a:pt x="24774" y="28641"/>
                    </a:lnTo>
                    <a:lnTo>
                      <a:pt x="24049" y="29004"/>
                    </a:lnTo>
                    <a:lnTo>
                      <a:pt x="23082" y="29245"/>
                    </a:lnTo>
                    <a:lnTo>
                      <a:pt x="22236" y="29487"/>
                    </a:lnTo>
                    <a:lnTo>
                      <a:pt x="21269" y="29729"/>
                    </a:lnTo>
                    <a:lnTo>
                      <a:pt x="19336" y="29729"/>
                    </a:lnTo>
                    <a:lnTo>
                      <a:pt x="18369" y="29487"/>
                    </a:lnTo>
                    <a:lnTo>
                      <a:pt x="17523" y="29366"/>
                    </a:lnTo>
                    <a:lnTo>
                      <a:pt x="16677" y="29004"/>
                    </a:lnTo>
                    <a:lnTo>
                      <a:pt x="15831" y="28641"/>
                    </a:lnTo>
                    <a:lnTo>
                      <a:pt x="14985" y="28158"/>
                    </a:lnTo>
                    <a:lnTo>
                      <a:pt x="14260" y="27553"/>
                    </a:lnTo>
                    <a:lnTo>
                      <a:pt x="13656" y="26949"/>
                    </a:lnTo>
                    <a:lnTo>
                      <a:pt x="13052" y="26345"/>
                    </a:lnTo>
                    <a:lnTo>
                      <a:pt x="12447" y="25499"/>
                    </a:lnTo>
                    <a:lnTo>
                      <a:pt x="11964" y="24774"/>
                    </a:lnTo>
                    <a:lnTo>
                      <a:pt x="11601" y="23928"/>
                    </a:lnTo>
                    <a:lnTo>
                      <a:pt x="11239" y="23082"/>
                    </a:lnTo>
                    <a:lnTo>
                      <a:pt x="10997" y="22115"/>
                    </a:lnTo>
                    <a:lnTo>
                      <a:pt x="10876" y="21269"/>
                    </a:lnTo>
                    <a:lnTo>
                      <a:pt x="10876" y="20302"/>
                    </a:lnTo>
                    <a:lnTo>
                      <a:pt x="10876" y="19336"/>
                    </a:lnTo>
                    <a:lnTo>
                      <a:pt x="10997" y="18369"/>
                    </a:lnTo>
                    <a:lnTo>
                      <a:pt x="11239" y="17402"/>
                    </a:lnTo>
                    <a:lnTo>
                      <a:pt x="11601" y="16556"/>
                    </a:lnTo>
                    <a:lnTo>
                      <a:pt x="11964" y="15710"/>
                    </a:lnTo>
                    <a:lnTo>
                      <a:pt x="12447" y="14985"/>
                    </a:lnTo>
                    <a:lnTo>
                      <a:pt x="13052" y="14260"/>
                    </a:lnTo>
                    <a:lnTo>
                      <a:pt x="13656" y="13535"/>
                    </a:lnTo>
                    <a:lnTo>
                      <a:pt x="14260" y="12931"/>
                    </a:lnTo>
                    <a:lnTo>
                      <a:pt x="14985" y="12447"/>
                    </a:lnTo>
                    <a:lnTo>
                      <a:pt x="15831" y="11964"/>
                    </a:lnTo>
                    <a:lnTo>
                      <a:pt x="16677" y="11481"/>
                    </a:lnTo>
                    <a:lnTo>
                      <a:pt x="17523" y="11239"/>
                    </a:lnTo>
                    <a:lnTo>
                      <a:pt x="18369" y="10997"/>
                    </a:lnTo>
                    <a:lnTo>
                      <a:pt x="19336" y="10876"/>
                    </a:lnTo>
                    <a:lnTo>
                      <a:pt x="20302" y="10756"/>
                    </a:lnTo>
                    <a:close/>
                    <a:moveTo>
                      <a:pt x="20302" y="0"/>
                    </a:moveTo>
                    <a:lnTo>
                      <a:pt x="18248" y="121"/>
                    </a:lnTo>
                    <a:lnTo>
                      <a:pt x="16194" y="363"/>
                    </a:lnTo>
                    <a:lnTo>
                      <a:pt x="14260" y="846"/>
                    </a:lnTo>
                    <a:lnTo>
                      <a:pt x="12447" y="1571"/>
                    </a:lnTo>
                    <a:lnTo>
                      <a:pt x="10635" y="2417"/>
                    </a:lnTo>
                    <a:lnTo>
                      <a:pt x="8943" y="3384"/>
                    </a:lnTo>
                    <a:lnTo>
                      <a:pt x="7372" y="4592"/>
                    </a:lnTo>
                    <a:lnTo>
                      <a:pt x="5922" y="5922"/>
                    </a:lnTo>
                    <a:lnTo>
                      <a:pt x="4592" y="7372"/>
                    </a:lnTo>
                    <a:lnTo>
                      <a:pt x="3505" y="8943"/>
                    </a:lnTo>
                    <a:lnTo>
                      <a:pt x="2417" y="10635"/>
                    </a:lnTo>
                    <a:lnTo>
                      <a:pt x="1571" y="12327"/>
                    </a:lnTo>
                    <a:lnTo>
                      <a:pt x="967" y="14260"/>
                    </a:lnTo>
                    <a:lnTo>
                      <a:pt x="363" y="16194"/>
                    </a:lnTo>
                    <a:lnTo>
                      <a:pt x="121" y="18248"/>
                    </a:lnTo>
                    <a:lnTo>
                      <a:pt x="0" y="20302"/>
                    </a:lnTo>
                    <a:lnTo>
                      <a:pt x="121" y="22357"/>
                    </a:lnTo>
                    <a:lnTo>
                      <a:pt x="363" y="24411"/>
                    </a:lnTo>
                    <a:lnTo>
                      <a:pt x="967" y="26345"/>
                    </a:lnTo>
                    <a:lnTo>
                      <a:pt x="1571" y="28158"/>
                    </a:lnTo>
                    <a:lnTo>
                      <a:pt x="2417" y="29970"/>
                    </a:lnTo>
                    <a:lnTo>
                      <a:pt x="3505" y="31662"/>
                    </a:lnTo>
                    <a:lnTo>
                      <a:pt x="4592" y="33233"/>
                    </a:lnTo>
                    <a:lnTo>
                      <a:pt x="5922" y="34683"/>
                    </a:lnTo>
                    <a:lnTo>
                      <a:pt x="7372" y="35892"/>
                    </a:lnTo>
                    <a:lnTo>
                      <a:pt x="8943" y="37100"/>
                    </a:lnTo>
                    <a:lnTo>
                      <a:pt x="10635" y="38067"/>
                    </a:lnTo>
                    <a:lnTo>
                      <a:pt x="12447" y="39034"/>
                    </a:lnTo>
                    <a:lnTo>
                      <a:pt x="14260" y="39638"/>
                    </a:lnTo>
                    <a:lnTo>
                      <a:pt x="16194" y="40122"/>
                    </a:lnTo>
                    <a:lnTo>
                      <a:pt x="18248" y="40484"/>
                    </a:lnTo>
                    <a:lnTo>
                      <a:pt x="20302" y="40605"/>
                    </a:lnTo>
                    <a:lnTo>
                      <a:pt x="22357" y="40484"/>
                    </a:lnTo>
                    <a:lnTo>
                      <a:pt x="24411" y="40122"/>
                    </a:lnTo>
                    <a:lnTo>
                      <a:pt x="26345" y="39638"/>
                    </a:lnTo>
                    <a:lnTo>
                      <a:pt x="28158" y="39034"/>
                    </a:lnTo>
                    <a:lnTo>
                      <a:pt x="29970" y="38067"/>
                    </a:lnTo>
                    <a:lnTo>
                      <a:pt x="31662" y="37100"/>
                    </a:lnTo>
                    <a:lnTo>
                      <a:pt x="33233" y="35892"/>
                    </a:lnTo>
                    <a:lnTo>
                      <a:pt x="34683" y="34683"/>
                    </a:lnTo>
                    <a:lnTo>
                      <a:pt x="36013" y="33233"/>
                    </a:lnTo>
                    <a:lnTo>
                      <a:pt x="37100" y="31662"/>
                    </a:lnTo>
                    <a:lnTo>
                      <a:pt x="38188" y="29970"/>
                    </a:lnTo>
                    <a:lnTo>
                      <a:pt x="39034" y="28158"/>
                    </a:lnTo>
                    <a:lnTo>
                      <a:pt x="39638" y="26345"/>
                    </a:lnTo>
                    <a:lnTo>
                      <a:pt x="40242" y="24411"/>
                    </a:lnTo>
                    <a:lnTo>
                      <a:pt x="40484" y="22357"/>
                    </a:lnTo>
                    <a:lnTo>
                      <a:pt x="40605" y="20302"/>
                    </a:lnTo>
                    <a:lnTo>
                      <a:pt x="40484" y="18248"/>
                    </a:lnTo>
                    <a:lnTo>
                      <a:pt x="40242" y="16194"/>
                    </a:lnTo>
                    <a:lnTo>
                      <a:pt x="39638" y="14260"/>
                    </a:lnTo>
                    <a:lnTo>
                      <a:pt x="39034" y="12327"/>
                    </a:lnTo>
                    <a:lnTo>
                      <a:pt x="38188" y="10635"/>
                    </a:lnTo>
                    <a:lnTo>
                      <a:pt x="37100" y="8943"/>
                    </a:lnTo>
                    <a:lnTo>
                      <a:pt x="36013" y="7372"/>
                    </a:lnTo>
                    <a:lnTo>
                      <a:pt x="34683" y="5922"/>
                    </a:lnTo>
                    <a:lnTo>
                      <a:pt x="33233" y="4592"/>
                    </a:lnTo>
                    <a:lnTo>
                      <a:pt x="31662" y="3384"/>
                    </a:lnTo>
                    <a:lnTo>
                      <a:pt x="29970" y="2417"/>
                    </a:lnTo>
                    <a:lnTo>
                      <a:pt x="28158" y="1571"/>
                    </a:lnTo>
                    <a:lnTo>
                      <a:pt x="26345" y="846"/>
                    </a:lnTo>
                    <a:lnTo>
                      <a:pt x="24411" y="363"/>
                    </a:lnTo>
                    <a:lnTo>
                      <a:pt x="22357" y="121"/>
                    </a:lnTo>
                    <a:lnTo>
                      <a:pt x="20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57"/>
              <p:cNvSpPr/>
              <p:nvPr/>
            </p:nvSpPr>
            <p:spPr>
              <a:xfrm>
                <a:off x="4034378" y="366299"/>
                <a:ext cx="156305" cy="112333"/>
              </a:xfrm>
              <a:custGeom>
                <a:avLst/>
                <a:gdLst/>
                <a:ahLst/>
                <a:cxnLst/>
                <a:rect l="l" t="t" r="r" b="b"/>
                <a:pathLst>
                  <a:path w="7735" h="5559" extrusionOk="0">
                    <a:moveTo>
                      <a:pt x="363" y="0"/>
                    </a:moveTo>
                    <a:lnTo>
                      <a:pt x="0" y="5559"/>
                    </a:lnTo>
                    <a:lnTo>
                      <a:pt x="7735" y="5559"/>
                    </a:lnTo>
                    <a:lnTo>
                      <a:pt x="7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57"/>
              <p:cNvSpPr/>
              <p:nvPr/>
            </p:nvSpPr>
            <p:spPr>
              <a:xfrm>
                <a:off x="3707137" y="459092"/>
                <a:ext cx="183181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064" extrusionOk="0">
                    <a:moveTo>
                      <a:pt x="4956" y="0"/>
                    </a:moveTo>
                    <a:lnTo>
                      <a:pt x="1" y="4834"/>
                    </a:lnTo>
                    <a:lnTo>
                      <a:pt x="3626" y="9064"/>
                    </a:lnTo>
                    <a:lnTo>
                      <a:pt x="9064" y="3505"/>
                    </a:lnTo>
                    <a:lnTo>
                      <a:pt x="49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57"/>
              <p:cNvSpPr/>
              <p:nvPr/>
            </p:nvSpPr>
            <p:spPr>
              <a:xfrm>
                <a:off x="3604584" y="781442"/>
                <a:ext cx="112354" cy="15630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7735" extrusionOk="0">
                    <a:moveTo>
                      <a:pt x="5559" y="0"/>
                    </a:moveTo>
                    <a:lnTo>
                      <a:pt x="0" y="363"/>
                    </a:lnTo>
                    <a:lnTo>
                      <a:pt x="0" y="7372"/>
                    </a:lnTo>
                    <a:lnTo>
                      <a:pt x="5559" y="7734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57"/>
              <p:cNvSpPr/>
              <p:nvPr/>
            </p:nvSpPr>
            <p:spPr>
              <a:xfrm>
                <a:off x="3697377" y="1081806"/>
                <a:ext cx="183161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9064" extrusionOk="0">
                    <a:moveTo>
                      <a:pt x="3626" y="0"/>
                    </a:moveTo>
                    <a:lnTo>
                      <a:pt x="0" y="4230"/>
                    </a:lnTo>
                    <a:lnTo>
                      <a:pt x="4834" y="9064"/>
                    </a:lnTo>
                    <a:lnTo>
                      <a:pt x="9064" y="5439"/>
                    </a:lnTo>
                    <a:lnTo>
                      <a:pt x="3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57"/>
              <p:cNvSpPr/>
              <p:nvPr/>
            </p:nvSpPr>
            <p:spPr>
              <a:xfrm>
                <a:off x="4019727" y="1255187"/>
                <a:ext cx="158750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5560" extrusionOk="0">
                    <a:moveTo>
                      <a:pt x="0" y="1"/>
                    </a:moveTo>
                    <a:lnTo>
                      <a:pt x="484" y="5560"/>
                    </a:lnTo>
                    <a:lnTo>
                      <a:pt x="7372" y="5560"/>
                    </a:lnTo>
                    <a:lnTo>
                      <a:pt x="7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57"/>
              <p:cNvSpPr/>
              <p:nvPr/>
            </p:nvSpPr>
            <p:spPr>
              <a:xfrm>
                <a:off x="4320092" y="1091567"/>
                <a:ext cx="183181" cy="183181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065" extrusionOk="0">
                    <a:moveTo>
                      <a:pt x="5560" y="1"/>
                    </a:moveTo>
                    <a:lnTo>
                      <a:pt x="1" y="5439"/>
                    </a:lnTo>
                    <a:lnTo>
                      <a:pt x="4230" y="9064"/>
                    </a:lnTo>
                    <a:lnTo>
                      <a:pt x="9064" y="4230"/>
                    </a:lnTo>
                    <a:lnTo>
                      <a:pt x="55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57"/>
              <p:cNvSpPr/>
              <p:nvPr/>
            </p:nvSpPr>
            <p:spPr>
              <a:xfrm>
                <a:off x="4493472" y="796092"/>
                <a:ext cx="112354" cy="15630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7735" extrusionOk="0">
                    <a:moveTo>
                      <a:pt x="1" y="0"/>
                    </a:moveTo>
                    <a:lnTo>
                      <a:pt x="1" y="7734"/>
                    </a:lnTo>
                    <a:lnTo>
                      <a:pt x="5560" y="7372"/>
                    </a:lnTo>
                    <a:lnTo>
                      <a:pt x="5560" y="3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57"/>
              <p:cNvSpPr/>
              <p:nvPr/>
            </p:nvSpPr>
            <p:spPr>
              <a:xfrm>
                <a:off x="4329852" y="468852"/>
                <a:ext cx="183181" cy="183181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065" extrusionOk="0">
                    <a:moveTo>
                      <a:pt x="4231" y="1"/>
                    </a:moveTo>
                    <a:lnTo>
                      <a:pt x="1" y="3626"/>
                    </a:lnTo>
                    <a:lnTo>
                      <a:pt x="5560" y="9064"/>
                    </a:lnTo>
                    <a:lnTo>
                      <a:pt x="9064" y="4835"/>
                    </a:lnTo>
                    <a:lnTo>
                      <a:pt x="42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6" name="Google Shape;5006;p57"/>
            <p:cNvSpPr/>
            <p:nvPr/>
          </p:nvSpPr>
          <p:spPr>
            <a:xfrm>
              <a:off x="3882922" y="2308605"/>
              <a:ext cx="1653277" cy="1653277"/>
            </a:xfrm>
            <a:custGeom>
              <a:avLst/>
              <a:gdLst/>
              <a:ahLst/>
              <a:cxnLst/>
              <a:rect l="l" t="t" r="r" b="b"/>
              <a:pathLst>
                <a:path w="81815" h="81815" extrusionOk="0">
                  <a:moveTo>
                    <a:pt x="40847" y="21753"/>
                  </a:moveTo>
                  <a:lnTo>
                    <a:pt x="42781" y="21874"/>
                  </a:lnTo>
                  <a:lnTo>
                    <a:pt x="44714" y="22116"/>
                  </a:lnTo>
                  <a:lnTo>
                    <a:pt x="46527" y="22599"/>
                  </a:lnTo>
                  <a:lnTo>
                    <a:pt x="48340" y="23325"/>
                  </a:lnTo>
                  <a:lnTo>
                    <a:pt x="50032" y="24050"/>
                  </a:lnTo>
                  <a:lnTo>
                    <a:pt x="51603" y="25016"/>
                  </a:lnTo>
                  <a:lnTo>
                    <a:pt x="53053" y="26104"/>
                  </a:lnTo>
                  <a:lnTo>
                    <a:pt x="54382" y="27312"/>
                  </a:lnTo>
                  <a:lnTo>
                    <a:pt x="55591" y="28763"/>
                  </a:lnTo>
                  <a:lnTo>
                    <a:pt x="56678" y="30213"/>
                  </a:lnTo>
                  <a:lnTo>
                    <a:pt x="57645" y="31784"/>
                  </a:lnTo>
                  <a:lnTo>
                    <a:pt x="58491" y="33476"/>
                  </a:lnTo>
                  <a:lnTo>
                    <a:pt x="59095" y="35168"/>
                  </a:lnTo>
                  <a:lnTo>
                    <a:pt x="59579" y="36980"/>
                  </a:lnTo>
                  <a:lnTo>
                    <a:pt x="59941" y="38914"/>
                  </a:lnTo>
                  <a:lnTo>
                    <a:pt x="59941" y="40847"/>
                  </a:lnTo>
                  <a:lnTo>
                    <a:pt x="59941" y="42902"/>
                  </a:lnTo>
                  <a:lnTo>
                    <a:pt x="59579" y="44715"/>
                  </a:lnTo>
                  <a:lnTo>
                    <a:pt x="59095" y="46527"/>
                  </a:lnTo>
                  <a:lnTo>
                    <a:pt x="58491" y="48340"/>
                  </a:lnTo>
                  <a:lnTo>
                    <a:pt x="57645" y="50032"/>
                  </a:lnTo>
                  <a:lnTo>
                    <a:pt x="56678" y="51603"/>
                  </a:lnTo>
                  <a:lnTo>
                    <a:pt x="55591" y="53053"/>
                  </a:lnTo>
                  <a:lnTo>
                    <a:pt x="54382" y="54382"/>
                  </a:lnTo>
                  <a:lnTo>
                    <a:pt x="53053" y="55591"/>
                  </a:lnTo>
                  <a:lnTo>
                    <a:pt x="51603" y="56799"/>
                  </a:lnTo>
                  <a:lnTo>
                    <a:pt x="50032" y="57645"/>
                  </a:lnTo>
                  <a:lnTo>
                    <a:pt x="48340" y="58491"/>
                  </a:lnTo>
                  <a:lnTo>
                    <a:pt x="46527" y="59095"/>
                  </a:lnTo>
                  <a:lnTo>
                    <a:pt x="44714" y="59579"/>
                  </a:lnTo>
                  <a:lnTo>
                    <a:pt x="42902" y="59941"/>
                  </a:lnTo>
                  <a:lnTo>
                    <a:pt x="40847" y="60062"/>
                  </a:lnTo>
                  <a:lnTo>
                    <a:pt x="38914" y="59941"/>
                  </a:lnTo>
                  <a:lnTo>
                    <a:pt x="37101" y="59579"/>
                  </a:lnTo>
                  <a:lnTo>
                    <a:pt x="35167" y="59095"/>
                  </a:lnTo>
                  <a:lnTo>
                    <a:pt x="33476" y="58491"/>
                  </a:lnTo>
                  <a:lnTo>
                    <a:pt x="31784" y="57766"/>
                  </a:lnTo>
                  <a:lnTo>
                    <a:pt x="30213" y="56799"/>
                  </a:lnTo>
                  <a:lnTo>
                    <a:pt x="28762" y="55712"/>
                  </a:lnTo>
                  <a:lnTo>
                    <a:pt x="27433" y="54382"/>
                  </a:lnTo>
                  <a:lnTo>
                    <a:pt x="26104" y="53053"/>
                  </a:lnTo>
                  <a:lnTo>
                    <a:pt x="25016" y="51603"/>
                  </a:lnTo>
                  <a:lnTo>
                    <a:pt x="24049" y="50032"/>
                  </a:lnTo>
                  <a:lnTo>
                    <a:pt x="23324" y="48340"/>
                  </a:lnTo>
                  <a:lnTo>
                    <a:pt x="22599" y="46648"/>
                  </a:lnTo>
                  <a:lnTo>
                    <a:pt x="22116" y="44715"/>
                  </a:lnTo>
                  <a:lnTo>
                    <a:pt x="21874" y="42902"/>
                  </a:lnTo>
                  <a:lnTo>
                    <a:pt x="21753" y="40847"/>
                  </a:lnTo>
                  <a:lnTo>
                    <a:pt x="21874" y="38914"/>
                  </a:lnTo>
                  <a:lnTo>
                    <a:pt x="22116" y="37101"/>
                  </a:lnTo>
                  <a:lnTo>
                    <a:pt x="22599" y="35168"/>
                  </a:lnTo>
                  <a:lnTo>
                    <a:pt x="23204" y="33476"/>
                  </a:lnTo>
                  <a:lnTo>
                    <a:pt x="24049" y="31784"/>
                  </a:lnTo>
                  <a:lnTo>
                    <a:pt x="25016" y="30213"/>
                  </a:lnTo>
                  <a:lnTo>
                    <a:pt x="26104" y="28763"/>
                  </a:lnTo>
                  <a:lnTo>
                    <a:pt x="27312" y="27433"/>
                  </a:lnTo>
                  <a:lnTo>
                    <a:pt x="28762" y="26104"/>
                  </a:lnTo>
                  <a:lnTo>
                    <a:pt x="30213" y="25016"/>
                  </a:lnTo>
                  <a:lnTo>
                    <a:pt x="31784" y="24050"/>
                  </a:lnTo>
                  <a:lnTo>
                    <a:pt x="33476" y="23325"/>
                  </a:lnTo>
                  <a:lnTo>
                    <a:pt x="35167" y="22599"/>
                  </a:lnTo>
                  <a:lnTo>
                    <a:pt x="36980" y="22116"/>
                  </a:lnTo>
                  <a:lnTo>
                    <a:pt x="38914" y="21874"/>
                  </a:lnTo>
                  <a:lnTo>
                    <a:pt x="40847" y="21753"/>
                  </a:lnTo>
                  <a:close/>
                  <a:moveTo>
                    <a:pt x="40847" y="16557"/>
                  </a:moveTo>
                  <a:lnTo>
                    <a:pt x="38430" y="16678"/>
                  </a:lnTo>
                  <a:lnTo>
                    <a:pt x="36013" y="17040"/>
                  </a:lnTo>
                  <a:lnTo>
                    <a:pt x="33717" y="17645"/>
                  </a:lnTo>
                  <a:lnTo>
                    <a:pt x="31421" y="18491"/>
                  </a:lnTo>
                  <a:lnTo>
                    <a:pt x="29367" y="19578"/>
                  </a:lnTo>
                  <a:lnTo>
                    <a:pt x="27312" y="20787"/>
                  </a:lnTo>
                  <a:lnTo>
                    <a:pt x="25500" y="22116"/>
                  </a:lnTo>
                  <a:lnTo>
                    <a:pt x="23687" y="23687"/>
                  </a:lnTo>
                  <a:lnTo>
                    <a:pt x="22116" y="25379"/>
                  </a:lnTo>
                  <a:lnTo>
                    <a:pt x="20787" y="27312"/>
                  </a:lnTo>
                  <a:lnTo>
                    <a:pt x="19578" y="29367"/>
                  </a:lnTo>
                  <a:lnTo>
                    <a:pt x="18490" y="31421"/>
                  </a:lnTo>
                  <a:lnTo>
                    <a:pt x="17645" y="33717"/>
                  </a:lnTo>
                  <a:lnTo>
                    <a:pt x="17040" y="36014"/>
                  </a:lnTo>
                  <a:lnTo>
                    <a:pt x="16678" y="38430"/>
                  </a:lnTo>
                  <a:lnTo>
                    <a:pt x="16557" y="40847"/>
                  </a:lnTo>
                  <a:lnTo>
                    <a:pt x="16678" y="43385"/>
                  </a:lnTo>
                  <a:lnTo>
                    <a:pt x="17040" y="45802"/>
                  </a:lnTo>
                  <a:lnTo>
                    <a:pt x="17645" y="48098"/>
                  </a:lnTo>
                  <a:lnTo>
                    <a:pt x="18490" y="50394"/>
                  </a:lnTo>
                  <a:lnTo>
                    <a:pt x="19578" y="52449"/>
                  </a:lnTo>
                  <a:lnTo>
                    <a:pt x="20787" y="54503"/>
                  </a:lnTo>
                  <a:lnTo>
                    <a:pt x="22116" y="56316"/>
                  </a:lnTo>
                  <a:lnTo>
                    <a:pt x="23687" y="58008"/>
                  </a:lnTo>
                  <a:lnTo>
                    <a:pt x="25379" y="59579"/>
                  </a:lnTo>
                  <a:lnTo>
                    <a:pt x="27312" y="61029"/>
                  </a:lnTo>
                  <a:lnTo>
                    <a:pt x="29246" y="62237"/>
                  </a:lnTo>
                  <a:lnTo>
                    <a:pt x="31421" y="63325"/>
                  </a:lnTo>
                  <a:lnTo>
                    <a:pt x="33596" y="64050"/>
                  </a:lnTo>
                  <a:lnTo>
                    <a:pt x="36013" y="64654"/>
                  </a:lnTo>
                  <a:lnTo>
                    <a:pt x="38430" y="65017"/>
                  </a:lnTo>
                  <a:lnTo>
                    <a:pt x="40847" y="65138"/>
                  </a:lnTo>
                  <a:lnTo>
                    <a:pt x="43385" y="65017"/>
                  </a:lnTo>
                  <a:lnTo>
                    <a:pt x="45802" y="64654"/>
                  </a:lnTo>
                  <a:lnTo>
                    <a:pt x="48098" y="64050"/>
                  </a:lnTo>
                  <a:lnTo>
                    <a:pt x="50273" y="63325"/>
                  </a:lnTo>
                  <a:lnTo>
                    <a:pt x="52449" y="62237"/>
                  </a:lnTo>
                  <a:lnTo>
                    <a:pt x="54503" y="61029"/>
                  </a:lnTo>
                  <a:lnTo>
                    <a:pt x="56316" y="59700"/>
                  </a:lnTo>
                  <a:lnTo>
                    <a:pt x="58008" y="58129"/>
                  </a:lnTo>
                  <a:lnTo>
                    <a:pt x="59579" y="56316"/>
                  </a:lnTo>
                  <a:lnTo>
                    <a:pt x="61029" y="54503"/>
                  </a:lnTo>
                  <a:lnTo>
                    <a:pt x="62237" y="52449"/>
                  </a:lnTo>
                  <a:lnTo>
                    <a:pt x="63204" y="50394"/>
                  </a:lnTo>
                  <a:lnTo>
                    <a:pt x="64050" y="48098"/>
                  </a:lnTo>
                  <a:lnTo>
                    <a:pt x="64654" y="45802"/>
                  </a:lnTo>
                  <a:lnTo>
                    <a:pt x="65017" y="43385"/>
                  </a:lnTo>
                  <a:lnTo>
                    <a:pt x="65138" y="40968"/>
                  </a:lnTo>
                  <a:lnTo>
                    <a:pt x="65138" y="40847"/>
                  </a:lnTo>
                  <a:lnTo>
                    <a:pt x="65017" y="38430"/>
                  </a:lnTo>
                  <a:lnTo>
                    <a:pt x="64654" y="36014"/>
                  </a:lnTo>
                  <a:lnTo>
                    <a:pt x="64050" y="33717"/>
                  </a:lnTo>
                  <a:lnTo>
                    <a:pt x="63204" y="31421"/>
                  </a:lnTo>
                  <a:lnTo>
                    <a:pt x="62237" y="29367"/>
                  </a:lnTo>
                  <a:lnTo>
                    <a:pt x="61029" y="27312"/>
                  </a:lnTo>
                  <a:lnTo>
                    <a:pt x="59579" y="25500"/>
                  </a:lnTo>
                  <a:lnTo>
                    <a:pt x="58008" y="23687"/>
                  </a:lnTo>
                  <a:lnTo>
                    <a:pt x="56316" y="22116"/>
                  </a:lnTo>
                  <a:lnTo>
                    <a:pt x="54503" y="20787"/>
                  </a:lnTo>
                  <a:lnTo>
                    <a:pt x="52449" y="19578"/>
                  </a:lnTo>
                  <a:lnTo>
                    <a:pt x="50394" y="18491"/>
                  </a:lnTo>
                  <a:lnTo>
                    <a:pt x="48098" y="17766"/>
                  </a:lnTo>
                  <a:lnTo>
                    <a:pt x="45802" y="17161"/>
                  </a:lnTo>
                  <a:lnTo>
                    <a:pt x="43385" y="16799"/>
                  </a:lnTo>
                  <a:lnTo>
                    <a:pt x="40847" y="16557"/>
                  </a:lnTo>
                  <a:close/>
                  <a:moveTo>
                    <a:pt x="40847" y="14261"/>
                  </a:moveTo>
                  <a:lnTo>
                    <a:pt x="43506" y="14382"/>
                  </a:lnTo>
                  <a:lnTo>
                    <a:pt x="46165" y="14865"/>
                  </a:lnTo>
                  <a:lnTo>
                    <a:pt x="48702" y="15469"/>
                  </a:lnTo>
                  <a:lnTo>
                    <a:pt x="51240" y="16315"/>
                  </a:lnTo>
                  <a:lnTo>
                    <a:pt x="53536" y="17524"/>
                  </a:lnTo>
                  <a:lnTo>
                    <a:pt x="55711" y="18853"/>
                  </a:lnTo>
                  <a:lnTo>
                    <a:pt x="57766" y="20303"/>
                  </a:lnTo>
                  <a:lnTo>
                    <a:pt x="59699" y="21995"/>
                  </a:lnTo>
                  <a:lnTo>
                    <a:pt x="61391" y="23929"/>
                  </a:lnTo>
                  <a:lnTo>
                    <a:pt x="62962" y="25983"/>
                  </a:lnTo>
                  <a:lnTo>
                    <a:pt x="64292" y="28158"/>
                  </a:lnTo>
                  <a:lnTo>
                    <a:pt x="65379" y="30455"/>
                  </a:lnTo>
                  <a:lnTo>
                    <a:pt x="66225" y="32992"/>
                  </a:lnTo>
                  <a:lnTo>
                    <a:pt x="66950" y="35530"/>
                  </a:lnTo>
                  <a:lnTo>
                    <a:pt x="67313" y="38189"/>
                  </a:lnTo>
                  <a:lnTo>
                    <a:pt x="67434" y="40847"/>
                  </a:lnTo>
                  <a:lnTo>
                    <a:pt x="67434" y="40968"/>
                  </a:lnTo>
                  <a:lnTo>
                    <a:pt x="67313" y="43627"/>
                  </a:lnTo>
                  <a:lnTo>
                    <a:pt x="66950" y="46286"/>
                  </a:lnTo>
                  <a:lnTo>
                    <a:pt x="66225" y="48823"/>
                  </a:lnTo>
                  <a:lnTo>
                    <a:pt x="65379" y="51240"/>
                  </a:lnTo>
                  <a:lnTo>
                    <a:pt x="64292" y="53536"/>
                  </a:lnTo>
                  <a:lnTo>
                    <a:pt x="62962" y="55712"/>
                  </a:lnTo>
                  <a:lnTo>
                    <a:pt x="61391" y="57766"/>
                  </a:lnTo>
                  <a:lnTo>
                    <a:pt x="59699" y="59700"/>
                  </a:lnTo>
                  <a:lnTo>
                    <a:pt x="57766" y="61392"/>
                  </a:lnTo>
                  <a:lnTo>
                    <a:pt x="55711" y="62963"/>
                  </a:lnTo>
                  <a:lnTo>
                    <a:pt x="53536" y="64292"/>
                  </a:lnTo>
                  <a:lnTo>
                    <a:pt x="51240" y="65380"/>
                  </a:lnTo>
                  <a:lnTo>
                    <a:pt x="48823" y="66346"/>
                  </a:lnTo>
                  <a:lnTo>
                    <a:pt x="46285" y="66951"/>
                  </a:lnTo>
                  <a:lnTo>
                    <a:pt x="43627" y="67313"/>
                  </a:lnTo>
                  <a:lnTo>
                    <a:pt x="40847" y="67555"/>
                  </a:lnTo>
                  <a:lnTo>
                    <a:pt x="38189" y="67313"/>
                  </a:lnTo>
                  <a:lnTo>
                    <a:pt x="35530" y="66951"/>
                  </a:lnTo>
                  <a:lnTo>
                    <a:pt x="32992" y="66346"/>
                  </a:lnTo>
                  <a:lnTo>
                    <a:pt x="30575" y="65380"/>
                  </a:lnTo>
                  <a:lnTo>
                    <a:pt x="28158" y="64292"/>
                  </a:lnTo>
                  <a:lnTo>
                    <a:pt x="25983" y="62963"/>
                  </a:lnTo>
                  <a:lnTo>
                    <a:pt x="23929" y="61392"/>
                  </a:lnTo>
                  <a:lnTo>
                    <a:pt x="22116" y="59700"/>
                  </a:lnTo>
                  <a:lnTo>
                    <a:pt x="20303" y="57887"/>
                  </a:lnTo>
                  <a:lnTo>
                    <a:pt x="18853" y="55833"/>
                  </a:lnTo>
                  <a:lnTo>
                    <a:pt x="17524" y="53657"/>
                  </a:lnTo>
                  <a:lnTo>
                    <a:pt x="16315" y="51240"/>
                  </a:lnTo>
                  <a:lnTo>
                    <a:pt x="15469" y="48823"/>
                  </a:lnTo>
                  <a:lnTo>
                    <a:pt x="14744" y="46286"/>
                  </a:lnTo>
                  <a:lnTo>
                    <a:pt x="14382" y="43627"/>
                  </a:lnTo>
                  <a:lnTo>
                    <a:pt x="14261" y="40968"/>
                  </a:lnTo>
                  <a:lnTo>
                    <a:pt x="14382" y="38189"/>
                  </a:lnTo>
                  <a:lnTo>
                    <a:pt x="14744" y="35530"/>
                  </a:lnTo>
                  <a:lnTo>
                    <a:pt x="15469" y="32992"/>
                  </a:lnTo>
                  <a:lnTo>
                    <a:pt x="16315" y="30575"/>
                  </a:lnTo>
                  <a:lnTo>
                    <a:pt x="17403" y="28279"/>
                  </a:lnTo>
                  <a:lnTo>
                    <a:pt x="18732" y="25983"/>
                  </a:lnTo>
                  <a:lnTo>
                    <a:pt x="20303" y="23929"/>
                  </a:lnTo>
                  <a:lnTo>
                    <a:pt x="21995" y="22116"/>
                  </a:lnTo>
                  <a:lnTo>
                    <a:pt x="23929" y="20424"/>
                  </a:lnTo>
                  <a:lnTo>
                    <a:pt x="25983" y="18853"/>
                  </a:lnTo>
                  <a:lnTo>
                    <a:pt x="28158" y="17524"/>
                  </a:lnTo>
                  <a:lnTo>
                    <a:pt x="30454" y="16436"/>
                  </a:lnTo>
                  <a:lnTo>
                    <a:pt x="32871" y="15469"/>
                  </a:lnTo>
                  <a:lnTo>
                    <a:pt x="35530" y="14865"/>
                  </a:lnTo>
                  <a:lnTo>
                    <a:pt x="38068" y="14382"/>
                  </a:lnTo>
                  <a:lnTo>
                    <a:pt x="40847" y="14261"/>
                  </a:lnTo>
                  <a:close/>
                  <a:moveTo>
                    <a:pt x="38793" y="1"/>
                  </a:moveTo>
                  <a:lnTo>
                    <a:pt x="36738" y="122"/>
                  </a:lnTo>
                  <a:lnTo>
                    <a:pt x="34684" y="484"/>
                  </a:lnTo>
                  <a:lnTo>
                    <a:pt x="32630" y="847"/>
                  </a:lnTo>
                  <a:lnTo>
                    <a:pt x="30696" y="1209"/>
                  </a:lnTo>
                  <a:lnTo>
                    <a:pt x="28762" y="1814"/>
                  </a:lnTo>
                  <a:lnTo>
                    <a:pt x="26829" y="2418"/>
                  </a:lnTo>
                  <a:lnTo>
                    <a:pt x="25016" y="3143"/>
                  </a:lnTo>
                  <a:lnTo>
                    <a:pt x="23204" y="3989"/>
                  </a:lnTo>
                  <a:lnTo>
                    <a:pt x="21391" y="4835"/>
                  </a:lnTo>
                  <a:lnTo>
                    <a:pt x="19699" y="5922"/>
                  </a:lnTo>
                  <a:lnTo>
                    <a:pt x="18007" y="6889"/>
                  </a:lnTo>
                  <a:lnTo>
                    <a:pt x="16436" y="8098"/>
                  </a:lnTo>
                  <a:lnTo>
                    <a:pt x="14865" y="9306"/>
                  </a:lnTo>
                  <a:lnTo>
                    <a:pt x="13415" y="10635"/>
                  </a:lnTo>
                  <a:lnTo>
                    <a:pt x="11965" y="11965"/>
                  </a:lnTo>
                  <a:lnTo>
                    <a:pt x="10635" y="13415"/>
                  </a:lnTo>
                  <a:lnTo>
                    <a:pt x="9306" y="14865"/>
                  </a:lnTo>
                  <a:lnTo>
                    <a:pt x="8098" y="16436"/>
                  </a:lnTo>
                  <a:lnTo>
                    <a:pt x="6889" y="18007"/>
                  </a:lnTo>
                  <a:lnTo>
                    <a:pt x="5922" y="19699"/>
                  </a:lnTo>
                  <a:lnTo>
                    <a:pt x="4956" y="21391"/>
                  </a:lnTo>
                  <a:lnTo>
                    <a:pt x="3989" y="23083"/>
                  </a:lnTo>
                  <a:lnTo>
                    <a:pt x="3143" y="24896"/>
                  </a:lnTo>
                  <a:lnTo>
                    <a:pt x="2418" y="26829"/>
                  </a:lnTo>
                  <a:lnTo>
                    <a:pt x="1814" y="28763"/>
                  </a:lnTo>
                  <a:lnTo>
                    <a:pt x="1209" y="30696"/>
                  </a:lnTo>
                  <a:lnTo>
                    <a:pt x="726" y="32630"/>
                  </a:lnTo>
                  <a:lnTo>
                    <a:pt x="484" y="34684"/>
                  </a:lnTo>
                  <a:lnTo>
                    <a:pt x="122" y="36739"/>
                  </a:lnTo>
                  <a:lnTo>
                    <a:pt x="1" y="38793"/>
                  </a:lnTo>
                  <a:lnTo>
                    <a:pt x="1" y="40847"/>
                  </a:lnTo>
                  <a:lnTo>
                    <a:pt x="1" y="43023"/>
                  </a:lnTo>
                  <a:lnTo>
                    <a:pt x="122" y="45077"/>
                  </a:lnTo>
                  <a:lnTo>
                    <a:pt x="363" y="47132"/>
                  </a:lnTo>
                  <a:lnTo>
                    <a:pt x="726" y="49186"/>
                  </a:lnTo>
                  <a:lnTo>
                    <a:pt x="1209" y="51119"/>
                  </a:lnTo>
                  <a:lnTo>
                    <a:pt x="1814" y="53053"/>
                  </a:lnTo>
                  <a:lnTo>
                    <a:pt x="2418" y="54987"/>
                  </a:lnTo>
                  <a:lnTo>
                    <a:pt x="3143" y="56799"/>
                  </a:lnTo>
                  <a:lnTo>
                    <a:pt x="3989" y="58612"/>
                  </a:lnTo>
                  <a:lnTo>
                    <a:pt x="4835" y="60425"/>
                  </a:lnTo>
                  <a:lnTo>
                    <a:pt x="5922" y="62117"/>
                  </a:lnTo>
                  <a:lnTo>
                    <a:pt x="6889" y="63808"/>
                  </a:lnTo>
                  <a:lnTo>
                    <a:pt x="8098" y="65380"/>
                  </a:lnTo>
                  <a:lnTo>
                    <a:pt x="9306" y="66951"/>
                  </a:lnTo>
                  <a:lnTo>
                    <a:pt x="10635" y="68401"/>
                  </a:lnTo>
                  <a:lnTo>
                    <a:pt x="11965" y="69851"/>
                  </a:lnTo>
                  <a:lnTo>
                    <a:pt x="13415" y="71180"/>
                  </a:lnTo>
                  <a:lnTo>
                    <a:pt x="14865" y="72510"/>
                  </a:lnTo>
                  <a:lnTo>
                    <a:pt x="16436" y="73718"/>
                  </a:lnTo>
                  <a:lnTo>
                    <a:pt x="18007" y="74806"/>
                  </a:lnTo>
                  <a:lnTo>
                    <a:pt x="19699" y="75893"/>
                  </a:lnTo>
                  <a:lnTo>
                    <a:pt x="21391" y="76860"/>
                  </a:lnTo>
                  <a:lnTo>
                    <a:pt x="23083" y="77827"/>
                  </a:lnTo>
                  <a:lnTo>
                    <a:pt x="24895" y="78552"/>
                  </a:lnTo>
                  <a:lnTo>
                    <a:pt x="26829" y="79277"/>
                  </a:lnTo>
                  <a:lnTo>
                    <a:pt x="28762" y="80002"/>
                  </a:lnTo>
                  <a:lnTo>
                    <a:pt x="30696" y="80485"/>
                  </a:lnTo>
                  <a:lnTo>
                    <a:pt x="32630" y="80969"/>
                  </a:lnTo>
                  <a:lnTo>
                    <a:pt x="34684" y="81331"/>
                  </a:lnTo>
                  <a:lnTo>
                    <a:pt x="36738" y="81573"/>
                  </a:lnTo>
                  <a:lnTo>
                    <a:pt x="38793" y="81815"/>
                  </a:lnTo>
                  <a:lnTo>
                    <a:pt x="43022" y="81815"/>
                  </a:lnTo>
                  <a:lnTo>
                    <a:pt x="45077" y="81573"/>
                  </a:lnTo>
                  <a:lnTo>
                    <a:pt x="47131" y="81331"/>
                  </a:lnTo>
                  <a:lnTo>
                    <a:pt x="49186" y="80969"/>
                  </a:lnTo>
                  <a:lnTo>
                    <a:pt x="51119" y="80485"/>
                  </a:lnTo>
                  <a:lnTo>
                    <a:pt x="53053" y="80002"/>
                  </a:lnTo>
                  <a:lnTo>
                    <a:pt x="54986" y="79398"/>
                  </a:lnTo>
                  <a:lnTo>
                    <a:pt x="56799" y="78552"/>
                  </a:lnTo>
                  <a:lnTo>
                    <a:pt x="58612" y="77827"/>
                  </a:lnTo>
                  <a:lnTo>
                    <a:pt x="60425" y="76860"/>
                  </a:lnTo>
                  <a:lnTo>
                    <a:pt x="62116" y="75893"/>
                  </a:lnTo>
                  <a:lnTo>
                    <a:pt x="63808" y="74806"/>
                  </a:lnTo>
                  <a:lnTo>
                    <a:pt x="65379" y="73718"/>
                  </a:lnTo>
                  <a:lnTo>
                    <a:pt x="66950" y="72510"/>
                  </a:lnTo>
                  <a:lnTo>
                    <a:pt x="68400" y="71180"/>
                  </a:lnTo>
                  <a:lnTo>
                    <a:pt x="69851" y="69851"/>
                  </a:lnTo>
                  <a:lnTo>
                    <a:pt x="71180" y="68401"/>
                  </a:lnTo>
                  <a:lnTo>
                    <a:pt x="72509" y="66951"/>
                  </a:lnTo>
                  <a:lnTo>
                    <a:pt x="73718" y="65380"/>
                  </a:lnTo>
                  <a:lnTo>
                    <a:pt x="74805" y="63808"/>
                  </a:lnTo>
                  <a:lnTo>
                    <a:pt x="75893" y="62117"/>
                  </a:lnTo>
                  <a:lnTo>
                    <a:pt x="76860" y="60425"/>
                  </a:lnTo>
                  <a:lnTo>
                    <a:pt x="77827" y="58612"/>
                  </a:lnTo>
                  <a:lnTo>
                    <a:pt x="78552" y="56799"/>
                  </a:lnTo>
                  <a:lnTo>
                    <a:pt x="79277" y="54987"/>
                  </a:lnTo>
                  <a:lnTo>
                    <a:pt x="80002" y="53053"/>
                  </a:lnTo>
                  <a:lnTo>
                    <a:pt x="80485" y="51119"/>
                  </a:lnTo>
                  <a:lnTo>
                    <a:pt x="80969" y="49186"/>
                  </a:lnTo>
                  <a:lnTo>
                    <a:pt x="81331" y="47132"/>
                  </a:lnTo>
                  <a:lnTo>
                    <a:pt x="81573" y="45077"/>
                  </a:lnTo>
                  <a:lnTo>
                    <a:pt x="81815" y="43023"/>
                  </a:lnTo>
                  <a:lnTo>
                    <a:pt x="81815" y="40847"/>
                  </a:lnTo>
                  <a:lnTo>
                    <a:pt x="81815" y="38793"/>
                  </a:lnTo>
                  <a:lnTo>
                    <a:pt x="81573" y="36739"/>
                  </a:lnTo>
                  <a:lnTo>
                    <a:pt x="81331" y="34684"/>
                  </a:lnTo>
                  <a:lnTo>
                    <a:pt x="80969" y="32630"/>
                  </a:lnTo>
                  <a:lnTo>
                    <a:pt x="80485" y="30696"/>
                  </a:lnTo>
                  <a:lnTo>
                    <a:pt x="80002" y="28763"/>
                  </a:lnTo>
                  <a:lnTo>
                    <a:pt x="79277" y="26829"/>
                  </a:lnTo>
                  <a:lnTo>
                    <a:pt x="78552" y="25016"/>
                  </a:lnTo>
                  <a:lnTo>
                    <a:pt x="77827" y="23204"/>
                  </a:lnTo>
                  <a:lnTo>
                    <a:pt x="76860" y="21391"/>
                  </a:lnTo>
                  <a:lnTo>
                    <a:pt x="75893" y="19699"/>
                  </a:lnTo>
                  <a:lnTo>
                    <a:pt x="74805" y="18007"/>
                  </a:lnTo>
                  <a:lnTo>
                    <a:pt x="73718" y="16436"/>
                  </a:lnTo>
                  <a:lnTo>
                    <a:pt x="72509" y="14865"/>
                  </a:lnTo>
                  <a:lnTo>
                    <a:pt x="71180" y="13415"/>
                  </a:lnTo>
                  <a:lnTo>
                    <a:pt x="69851" y="11965"/>
                  </a:lnTo>
                  <a:lnTo>
                    <a:pt x="68400" y="10635"/>
                  </a:lnTo>
                  <a:lnTo>
                    <a:pt x="66950" y="9306"/>
                  </a:lnTo>
                  <a:lnTo>
                    <a:pt x="65379" y="8098"/>
                  </a:lnTo>
                  <a:lnTo>
                    <a:pt x="63808" y="7010"/>
                  </a:lnTo>
                  <a:lnTo>
                    <a:pt x="62116" y="5922"/>
                  </a:lnTo>
                  <a:lnTo>
                    <a:pt x="60425" y="4956"/>
                  </a:lnTo>
                  <a:lnTo>
                    <a:pt x="58612" y="3989"/>
                  </a:lnTo>
                  <a:lnTo>
                    <a:pt x="56799" y="3143"/>
                  </a:lnTo>
                  <a:lnTo>
                    <a:pt x="54986" y="2418"/>
                  </a:lnTo>
                  <a:lnTo>
                    <a:pt x="53053" y="1814"/>
                  </a:lnTo>
                  <a:lnTo>
                    <a:pt x="51119" y="1209"/>
                  </a:lnTo>
                  <a:lnTo>
                    <a:pt x="49186" y="847"/>
                  </a:lnTo>
                  <a:lnTo>
                    <a:pt x="47131" y="484"/>
                  </a:lnTo>
                  <a:lnTo>
                    <a:pt x="45077" y="122"/>
                  </a:lnTo>
                  <a:lnTo>
                    <a:pt x="430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7" name="Google Shape;5007;p57"/>
            <p:cNvSpPr/>
            <p:nvPr/>
          </p:nvSpPr>
          <p:spPr>
            <a:xfrm>
              <a:off x="4649573" y="2142304"/>
              <a:ext cx="188071" cy="190496"/>
            </a:xfrm>
            <a:custGeom>
              <a:avLst/>
              <a:gdLst/>
              <a:ahLst/>
              <a:cxnLst/>
              <a:rect l="l" t="t" r="r" b="b"/>
              <a:pathLst>
                <a:path w="9307" h="9427" extrusionOk="0">
                  <a:moveTo>
                    <a:pt x="847" y="1"/>
                  </a:moveTo>
                  <a:lnTo>
                    <a:pt x="1" y="9427"/>
                  </a:lnTo>
                  <a:lnTo>
                    <a:pt x="9306" y="9427"/>
                  </a:lnTo>
                  <a:lnTo>
                    <a:pt x="83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57"/>
            <p:cNvSpPr/>
            <p:nvPr/>
          </p:nvSpPr>
          <p:spPr>
            <a:xfrm>
              <a:off x="4175829" y="2237542"/>
              <a:ext cx="241783" cy="249118"/>
            </a:xfrm>
            <a:custGeom>
              <a:avLst/>
              <a:gdLst/>
              <a:ahLst/>
              <a:cxnLst/>
              <a:rect l="l" t="t" r="r" b="b"/>
              <a:pathLst>
                <a:path w="11965" h="12328" extrusionOk="0">
                  <a:moveTo>
                    <a:pt x="6526" y="1"/>
                  </a:moveTo>
                  <a:lnTo>
                    <a:pt x="0" y="3747"/>
                  </a:lnTo>
                  <a:lnTo>
                    <a:pt x="3868" y="12327"/>
                  </a:lnTo>
                  <a:lnTo>
                    <a:pt x="11964" y="7614"/>
                  </a:lnTo>
                  <a:lnTo>
                    <a:pt x="6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57"/>
            <p:cNvSpPr/>
            <p:nvPr/>
          </p:nvSpPr>
          <p:spPr>
            <a:xfrm>
              <a:off x="3804780" y="2576988"/>
              <a:ext cx="249118" cy="241783"/>
            </a:xfrm>
            <a:custGeom>
              <a:avLst/>
              <a:gdLst/>
              <a:ahLst/>
              <a:cxnLst/>
              <a:rect l="l" t="t" r="r" b="b"/>
              <a:pathLst>
                <a:path w="12328" h="11965" extrusionOk="0">
                  <a:moveTo>
                    <a:pt x="3747" y="1"/>
                  </a:moveTo>
                  <a:lnTo>
                    <a:pt x="1" y="6406"/>
                  </a:lnTo>
                  <a:lnTo>
                    <a:pt x="7614" y="11965"/>
                  </a:lnTo>
                  <a:lnTo>
                    <a:pt x="12327" y="3868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57"/>
            <p:cNvSpPr/>
            <p:nvPr/>
          </p:nvSpPr>
          <p:spPr>
            <a:xfrm>
              <a:off x="3707097" y="3048308"/>
              <a:ext cx="190496" cy="188051"/>
            </a:xfrm>
            <a:custGeom>
              <a:avLst/>
              <a:gdLst/>
              <a:ahLst/>
              <a:cxnLst/>
              <a:rect l="l" t="t" r="r" b="b"/>
              <a:pathLst>
                <a:path w="9427" h="9306" extrusionOk="0">
                  <a:moveTo>
                    <a:pt x="9427" y="0"/>
                  </a:moveTo>
                  <a:lnTo>
                    <a:pt x="1" y="846"/>
                  </a:lnTo>
                  <a:lnTo>
                    <a:pt x="1" y="8339"/>
                  </a:lnTo>
                  <a:lnTo>
                    <a:pt x="9427" y="9306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57"/>
            <p:cNvSpPr/>
            <p:nvPr/>
          </p:nvSpPr>
          <p:spPr>
            <a:xfrm>
              <a:off x="3802335" y="3465896"/>
              <a:ext cx="249118" cy="241783"/>
            </a:xfrm>
            <a:custGeom>
              <a:avLst/>
              <a:gdLst/>
              <a:ahLst/>
              <a:cxnLst/>
              <a:rect l="l" t="t" r="r" b="b"/>
              <a:pathLst>
                <a:path w="12328" h="11965" extrusionOk="0">
                  <a:moveTo>
                    <a:pt x="7614" y="0"/>
                  </a:moveTo>
                  <a:lnTo>
                    <a:pt x="1" y="5559"/>
                  </a:lnTo>
                  <a:lnTo>
                    <a:pt x="3747" y="11964"/>
                  </a:lnTo>
                  <a:lnTo>
                    <a:pt x="12327" y="8097"/>
                  </a:lnTo>
                  <a:lnTo>
                    <a:pt x="7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57"/>
            <p:cNvSpPr/>
            <p:nvPr/>
          </p:nvSpPr>
          <p:spPr>
            <a:xfrm>
              <a:off x="4141780" y="3800451"/>
              <a:ext cx="241783" cy="246673"/>
            </a:xfrm>
            <a:custGeom>
              <a:avLst/>
              <a:gdLst/>
              <a:ahLst/>
              <a:cxnLst/>
              <a:rect l="l" t="t" r="r" b="b"/>
              <a:pathLst>
                <a:path w="11965" h="12207" extrusionOk="0">
                  <a:moveTo>
                    <a:pt x="3868" y="0"/>
                  </a:moveTo>
                  <a:lnTo>
                    <a:pt x="1" y="8460"/>
                  </a:lnTo>
                  <a:lnTo>
                    <a:pt x="6406" y="12206"/>
                  </a:lnTo>
                  <a:lnTo>
                    <a:pt x="11965" y="459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57"/>
            <p:cNvSpPr/>
            <p:nvPr/>
          </p:nvSpPr>
          <p:spPr>
            <a:xfrm>
              <a:off x="4613100" y="3956736"/>
              <a:ext cx="188051" cy="188051"/>
            </a:xfrm>
            <a:custGeom>
              <a:avLst/>
              <a:gdLst/>
              <a:ahLst/>
              <a:cxnLst/>
              <a:rect l="l" t="t" r="r" b="b"/>
              <a:pathLst>
                <a:path w="9306" h="9306" extrusionOk="0">
                  <a:moveTo>
                    <a:pt x="0" y="1"/>
                  </a:moveTo>
                  <a:lnTo>
                    <a:pt x="846" y="9306"/>
                  </a:lnTo>
                  <a:lnTo>
                    <a:pt x="8339" y="9306"/>
                  </a:lnTo>
                  <a:lnTo>
                    <a:pt x="9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57"/>
            <p:cNvSpPr/>
            <p:nvPr/>
          </p:nvSpPr>
          <p:spPr>
            <a:xfrm>
              <a:off x="5030688" y="3802896"/>
              <a:ext cx="241763" cy="246653"/>
            </a:xfrm>
            <a:custGeom>
              <a:avLst/>
              <a:gdLst/>
              <a:ahLst/>
              <a:cxnLst/>
              <a:rect l="l" t="t" r="r" b="b"/>
              <a:pathLst>
                <a:path w="11964" h="12206" extrusionOk="0">
                  <a:moveTo>
                    <a:pt x="8097" y="0"/>
                  </a:moveTo>
                  <a:lnTo>
                    <a:pt x="0" y="4593"/>
                  </a:lnTo>
                  <a:lnTo>
                    <a:pt x="5559" y="12206"/>
                  </a:lnTo>
                  <a:lnTo>
                    <a:pt x="11964" y="8460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57"/>
            <p:cNvSpPr/>
            <p:nvPr/>
          </p:nvSpPr>
          <p:spPr>
            <a:xfrm>
              <a:off x="5362798" y="3470786"/>
              <a:ext cx="249098" cy="241763"/>
            </a:xfrm>
            <a:custGeom>
              <a:avLst/>
              <a:gdLst/>
              <a:ahLst/>
              <a:cxnLst/>
              <a:rect l="l" t="t" r="r" b="b"/>
              <a:pathLst>
                <a:path w="12327" h="11964" extrusionOk="0">
                  <a:moveTo>
                    <a:pt x="4713" y="0"/>
                  </a:moveTo>
                  <a:lnTo>
                    <a:pt x="0" y="8097"/>
                  </a:lnTo>
                  <a:lnTo>
                    <a:pt x="8581" y="11964"/>
                  </a:lnTo>
                  <a:lnTo>
                    <a:pt x="12327" y="5438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57"/>
            <p:cNvSpPr/>
            <p:nvPr/>
          </p:nvSpPr>
          <p:spPr>
            <a:xfrm>
              <a:off x="5521528" y="3053198"/>
              <a:ext cx="188051" cy="188051"/>
            </a:xfrm>
            <a:custGeom>
              <a:avLst/>
              <a:gdLst/>
              <a:ahLst/>
              <a:cxnLst/>
              <a:rect l="l" t="t" r="r" b="b"/>
              <a:pathLst>
                <a:path w="9306" h="9306" extrusionOk="0">
                  <a:moveTo>
                    <a:pt x="0" y="0"/>
                  </a:moveTo>
                  <a:lnTo>
                    <a:pt x="0" y="9305"/>
                  </a:lnTo>
                  <a:lnTo>
                    <a:pt x="9306" y="8339"/>
                  </a:lnTo>
                  <a:lnTo>
                    <a:pt x="9306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57"/>
            <p:cNvSpPr/>
            <p:nvPr/>
          </p:nvSpPr>
          <p:spPr>
            <a:xfrm>
              <a:off x="5365243" y="2579433"/>
              <a:ext cx="249098" cy="244228"/>
            </a:xfrm>
            <a:custGeom>
              <a:avLst/>
              <a:gdLst/>
              <a:ahLst/>
              <a:cxnLst/>
              <a:rect l="l" t="t" r="r" b="b"/>
              <a:pathLst>
                <a:path w="12327" h="12086" extrusionOk="0">
                  <a:moveTo>
                    <a:pt x="8580" y="1"/>
                  </a:moveTo>
                  <a:lnTo>
                    <a:pt x="0" y="3868"/>
                  </a:lnTo>
                  <a:lnTo>
                    <a:pt x="4713" y="12085"/>
                  </a:lnTo>
                  <a:lnTo>
                    <a:pt x="12327" y="6526"/>
                  </a:lnTo>
                  <a:lnTo>
                    <a:pt x="8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57"/>
            <p:cNvSpPr/>
            <p:nvPr/>
          </p:nvSpPr>
          <p:spPr>
            <a:xfrm>
              <a:off x="5067161" y="2239988"/>
              <a:ext cx="241783" cy="249118"/>
            </a:xfrm>
            <a:custGeom>
              <a:avLst/>
              <a:gdLst/>
              <a:ahLst/>
              <a:cxnLst/>
              <a:rect l="l" t="t" r="r" b="b"/>
              <a:pathLst>
                <a:path w="11965" h="12328" extrusionOk="0">
                  <a:moveTo>
                    <a:pt x="5439" y="1"/>
                  </a:moveTo>
                  <a:lnTo>
                    <a:pt x="1" y="7614"/>
                  </a:lnTo>
                  <a:lnTo>
                    <a:pt x="8098" y="12327"/>
                  </a:lnTo>
                  <a:lnTo>
                    <a:pt x="11965" y="3747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19" name="Google Shape;5019;p57"/>
            <p:cNvGrpSpPr/>
            <p:nvPr/>
          </p:nvGrpSpPr>
          <p:grpSpPr>
            <a:xfrm>
              <a:off x="5205770" y="1330096"/>
              <a:ext cx="2151432" cy="1360227"/>
              <a:chOff x="5325748" y="1590896"/>
              <a:chExt cx="2151432" cy="1360227"/>
            </a:xfrm>
          </p:grpSpPr>
          <p:sp>
            <p:nvSpPr>
              <p:cNvPr id="5020" name="Google Shape;5020;p57"/>
              <p:cNvSpPr/>
              <p:nvPr/>
            </p:nvSpPr>
            <p:spPr>
              <a:xfrm>
                <a:off x="6886191" y="1590896"/>
                <a:ext cx="151435" cy="119669"/>
              </a:xfrm>
              <a:custGeom>
                <a:avLst/>
                <a:gdLst/>
                <a:ahLst/>
                <a:cxnLst/>
                <a:rect l="l" t="t" r="r" b="b"/>
                <a:pathLst>
                  <a:path w="7494" h="5922" extrusionOk="0">
                    <a:moveTo>
                      <a:pt x="6648" y="0"/>
                    </a:moveTo>
                    <a:lnTo>
                      <a:pt x="1" y="604"/>
                    </a:lnTo>
                    <a:lnTo>
                      <a:pt x="1" y="5922"/>
                    </a:lnTo>
                    <a:lnTo>
                      <a:pt x="7493" y="5197"/>
                    </a:lnTo>
                    <a:lnTo>
                      <a:pt x="66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57"/>
              <p:cNvSpPr/>
              <p:nvPr/>
            </p:nvSpPr>
            <p:spPr>
              <a:xfrm>
                <a:off x="7355066" y="1971848"/>
                <a:ext cx="122114" cy="151415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493" extrusionOk="0">
                    <a:moveTo>
                      <a:pt x="5439" y="0"/>
                    </a:moveTo>
                    <a:lnTo>
                      <a:pt x="1" y="121"/>
                    </a:lnTo>
                    <a:lnTo>
                      <a:pt x="726" y="7493"/>
                    </a:lnTo>
                    <a:lnTo>
                      <a:pt x="6043" y="6647"/>
                    </a:lnTo>
                    <a:lnTo>
                      <a:pt x="543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2" name="Google Shape;5022;p57"/>
              <p:cNvGrpSpPr/>
              <p:nvPr/>
            </p:nvGrpSpPr>
            <p:grpSpPr>
              <a:xfrm>
                <a:off x="5325748" y="1666593"/>
                <a:ext cx="2073289" cy="1284530"/>
                <a:chOff x="5325748" y="1666593"/>
                <a:chExt cx="2073289" cy="1284530"/>
              </a:xfrm>
            </p:grpSpPr>
            <p:sp>
              <p:nvSpPr>
                <p:cNvPr id="5023" name="Google Shape;5023;p57"/>
                <p:cNvSpPr/>
                <p:nvPr/>
              </p:nvSpPr>
              <p:spPr>
                <a:xfrm>
                  <a:off x="6602922" y="1686134"/>
                  <a:ext cx="788800" cy="78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5" h="39034" extrusionOk="0">
                      <a:moveTo>
                        <a:pt x="20424" y="11360"/>
                      </a:moveTo>
                      <a:lnTo>
                        <a:pt x="21149" y="11481"/>
                      </a:lnTo>
                      <a:lnTo>
                        <a:pt x="21995" y="11722"/>
                      </a:lnTo>
                      <a:lnTo>
                        <a:pt x="22720" y="11964"/>
                      </a:lnTo>
                      <a:lnTo>
                        <a:pt x="23445" y="12327"/>
                      </a:lnTo>
                      <a:lnTo>
                        <a:pt x="24049" y="12810"/>
                      </a:lnTo>
                      <a:lnTo>
                        <a:pt x="24653" y="13173"/>
                      </a:lnTo>
                      <a:lnTo>
                        <a:pt x="25258" y="13777"/>
                      </a:lnTo>
                      <a:lnTo>
                        <a:pt x="25862" y="14381"/>
                      </a:lnTo>
                      <a:lnTo>
                        <a:pt x="26225" y="14985"/>
                      </a:lnTo>
                      <a:lnTo>
                        <a:pt x="26708" y="15590"/>
                      </a:lnTo>
                      <a:lnTo>
                        <a:pt x="27070" y="16315"/>
                      </a:lnTo>
                      <a:lnTo>
                        <a:pt x="27312" y="17161"/>
                      </a:lnTo>
                      <a:lnTo>
                        <a:pt x="27554" y="17886"/>
                      </a:lnTo>
                      <a:lnTo>
                        <a:pt x="27675" y="18732"/>
                      </a:lnTo>
                      <a:lnTo>
                        <a:pt x="27675" y="19577"/>
                      </a:lnTo>
                      <a:lnTo>
                        <a:pt x="27554" y="20423"/>
                      </a:lnTo>
                      <a:lnTo>
                        <a:pt x="27433" y="21149"/>
                      </a:lnTo>
                      <a:lnTo>
                        <a:pt x="27312" y="21994"/>
                      </a:lnTo>
                      <a:lnTo>
                        <a:pt x="26950" y="22720"/>
                      </a:lnTo>
                      <a:lnTo>
                        <a:pt x="26708" y="23445"/>
                      </a:lnTo>
                      <a:lnTo>
                        <a:pt x="26225" y="24049"/>
                      </a:lnTo>
                      <a:lnTo>
                        <a:pt x="25741" y="24653"/>
                      </a:lnTo>
                      <a:lnTo>
                        <a:pt x="25258" y="25257"/>
                      </a:lnTo>
                      <a:lnTo>
                        <a:pt x="24653" y="25741"/>
                      </a:lnTo>
                      <a:lnTo>
                        <a:pt x="24049" y="26224"/>
                      </a:lnTo>
                      <a:lnTo>
                        <a:pt x="23324" y="26708"/>
                      </a:lnTo>
                      <a:lnTo>
                        <a:pt x="22599" y="26949"/>
                      </a:lnTo>
                      <a:lnTo>
                        <a:pt x="21874" y="27312"/>
                      </a:lnTo>
                      <a:lnTo>
                        <a:pt x="21149" y="27433"/>
                      </a:lnTo>
                      <a:lnTo>
                        <a:pt x="20303" y="27553"/>
                      </a:lnTo>
                      <a:lnTo>
                        <a:pt x="19457" y="27674"/>
                      </a:lnTo>
                      <a:lnTo>
                        <a:pt x="18611" y="27553"/>
                      </a:lnTo>
                      <a:lnTo>
                        <a:pt x="17886" y="27433"/>
                      </a:lnTo>
                      <a:lnTo>
                        <a:pt x="17040" y="27191"/>
                      </a:lnTo>
                      <a:lnTo>
                        <a:pt x="16315" y="26949"/>
                      </a:lnTo>
                      <a:lnTo>
                        <a:pt x="15590" y="26587"/>
                      </a:lnTo>
                      <a:lnTo>
                        <a:pt x="14986" y="26224"/>
                      </a:lnTo>
                      <a:lnTo>
                        <a:pt x="14381" y="25741"/>
                      </a:lnTo>
                      <a:lnTo>
                        <a:pt x="13777" y="25257"/>
                      </a:lnTo>
                      <a:lnTo>
                        <a:pt x="13173" y="24653"/>
                      </a:lnTo>
                      <a:lnTo>
                        <a:pt x="12810" y="24049"/>
                      </a:lnTo>
                      <a:lnTo>
                        <a:pt x="12327" y="23324"/>
                      </a:lnTo>
                      <a:lnTo>
                        <a:pt x="11965" y="22599"/>
                      </a:lnTo>
                      <a:lnTo>
                        <a:pt x="11723" y="21874"/>
                      </a:lnTo>
                      <a:lnTo>
                        <a:pt x="11602" y="21028"/>
                      </a:lnTo>
                      <a:lnTo>
                        <a:pt x="11481" y="20303"/>
                      </a:lnTo>
                      <a:lnTo>
                        <a:pt x="11360" y="19457"/>
                      </a:lnTo>
                      <a:lnTo>
                        <a:pt x="11481" y="18611"/>
                      </a:lnTo>
                      <a:lnTo>
                        <a:pt x="11602" y="17765"/>
                      </a:lnTo>
                      <a:lnTo>
                        <a:pt x="11723" y="17040"/>
                      </a:lnTo>
                      <a:lnTo>
                        <a:pt x="12085" y="16315"/>
                      </a:lnTo>
                      <a:lnTo>
                        <a:pt x="12327" y="15590"/>
                      </a:lnTo>
                      <a:lnTo>
                        <a:pt x="12810" y="14985"/>
                      </a:lnTo>
                      <a:lnTo>
                        <a:pt x="13294" y="14260"/>
                      </a:lnTo>
                      <a:lnTo>
                        <a:pt x="13777" y="13777"/>
                      </a:lnTo>
                      <a:lnTo>
                        <a:pt x="14381" y="13173"/>
                      </a:lnTo>
                      <a:lnTo>
                        <a:pt x="14986" y="12689"/>
                      </a:lnTo>
                      <a:lnTo>
                        <a:pt x="15711" y="12327"/>
                      </a:lnTo>
                      <a:lnTo>
                        <a:pt x="16436" y="11964"/>
                      </a:lnTo>
                      <a:lnTo>
                        <a:pt x="17161" y="11722"/>
                      </a:lnTo>
                      <a:lnTo>
                        <a:pt x="17886" y="11481"/>
                      </a:lnTo>
                      <a:lnTo>
                        <a:pt x="18732" y="11360"/>
                      </a:lnTo>
                      <a:close/>
                      <a:moveTo>
                        <a:pt x="18611" y="10272"/>
                      </a:moveTo>
                      <a:lnTo>
                        <a:pt x="17765" y="10393"/>
                      </a:lnTo>
                      <a:lnTo>
                        <a:pt x="16798" y="10635"/>
                      </a:lnTo>
                      <a:lnTo>
                        <a:pt x="15952" y="10997"/>
                      </a:lnTo>
                      <a:lnTo>
                        <a:pt x="15107" y="11360"/>
                      </a:lnTo>
                      <a:lnTo>
                        <a:pt x="14381" y="11843"/>
                      </a:lnTo>
                      <a:lnTo>
                        <a:pt x="13656" y="12327"/>
                      </a:lnTo>
                      <a:lnTo>
                        <a:pt x="13052" y="12931"/>
                      </a:lnTo>
                      <a:lnTo>
                        <a:pt x="12448" y="13535"/>
                      </a:lnTo>
                      <a:lnTo>
                        <a:pt x="11844" y="14260"/>
                      </a:lnTo>
                      <a:lnTo>
                        <a:pt x="11360" y="14985"/>
                      </a:lnTo>
                      <a:lnTo>
                        <a:pt x="10998" y="15831"/>
                      </a:lnTo>
                      <a:lnTo>
                        <a:pt x="10635" y="16677"/>
                      </a:lnTo>
                      <a:lnTo>
                        <a:pt x="10514" y="17523"/>
                      </a:lnTo>
                      <a:lnTo>
                        <a:pt x="10273" y="18490"/>
                      </a:lnTo>
                      <a:lnTo>
                        <a:pt x="10273" y="19457"/>
                      </a:lnTo>
                      <a:lnTo>
                        <a:pt x="10273" y="20303"/>
                      </a:lnTo>
                      <a:lnTo>
                        <a:pt x="10393" y="21269"/>
                      </a:lnTo>
                      <a:lnTo>
                        <a:pt x="10635" y="22236"/>
                      </a:lnTo>
                      <a:lnTo>
                        <a:pt x="10998" y="23082"/>
                      </a:lnTo>
                      <a:lnTo>
                        <a:pt x="11360" y="23928"/>
                      </a:lnTo>
                      <a:lnTo>
                        <a:pt x="11844" y="24653"/>
                      </a:lnTo>
                      <a:lnTo>
                        <a:pt x="12327" y="25378"/>
                      </a:lnTo>
                      <a:lnTo>
                        <a:pt x="12931" y="25982"/>
                      </a:lnTo>
                      <a:lnTo>
                        <a:pt x="13536" y="26587"/>
                      </a:lnTo>
                      <a:lnTo>
                        <a:pt x="14261" y="27191"/>
                      </a:lnTo>
                      <a:lnTo>
                        <a:pt x="15107" y="27674"/>
                      </a:lnTo>
                      <a:lnTo>
                        <a:pt x="15832" y="28037"/>
                      </a:lnTo>
                      <a:lnTo>
                        <a:pt x="16678" y="28279"/>
                      </a:lnTo>
                      <a:lnTo>
                        <a:pt x="17523" y="28520"/>
                      </a:lnTo>
                      <a:lnTo>
                        <a:pt x="18490" y="28641"/>
                      </a:lnTo>
                      <a:lnTo>
                        <a:pt x="19457" y="28762"/>
                      </a:lnTo>
                      <a:lnTo>
                        <a:pt x="20424" y="28762"/>
                      </a:lnTo>
                      <a:lnTo>
                        <a:pt x="21270" y="28641"/>
                      </a:lnTo>
                      <a:lnTo>
                        <a:pt x="22237" y="28399"/>
                      </a:lnTo>
                      <a:lnTo>
                        <a:pt x="23082" y="28037"/>
                      </a:lnTo>
                      <a:lnTo>
                        <a:pt x="23928" y="27674"/>
                      </a:lnTo>
                      <a:lnTo>
                        <a:pt x="24653" y="27191"/>
                      </a:lnTo>
                      <a:lnTo>
                        <a:pt x="25379" y="26708"/>
                      </a:lnTo>
                      <a:lnTo>
                        <a:pt x="26104" y="26103"/>
                      </a:lnTo>
                      <a:lnTo>
                        <a:pt x="26587" y="25378"/>
                      </a:lnTo>
                      <a:lnTo>
                        <a:pt x="27191" y="24653"/>
                      </a:lnTo>
                      <a:lnTo>
                        <a:pt x="27675" y="23928"/>
                      </a:lnTo>
                      <a:lnTo>
                        <a:pt x="28037" y="23203"/>
                      </a:lnTo>
                      <a:lnTo>
                        <a:pt x="28400" y="22357"/>
                      </a:lnTo>
                      <a:lnTo>
                        <a:pt x="28521" y="21390"/>
                      </a:lnTo>
                      <a:lnTo>
                        <a:pt x="28762" y="20544"/>
                      </a:lnTo>
                      <a:lnTo>
                        <a:pt x="28762" y="19577"/>
                      </a:lnTo>
                      <a:lnTo>
                        <a:pt x="28762" y="18611"/>
                      </a:lnTo>
                      <a:lnTo>
                        <a:pt x="28641" y="17644"/>
                      </a:lnTo>
                      <a:lnTo>
                        <a:pt x="28400" y="16798"/>
                      </a:lnTo>
                      <a:lnTo>
                        <a:pt x="28037" y="15952"/>
                      </a:lnTo>
                      <a:lnTo>
                        <a:pt x="27675" y="15106"/>
                      </a:lnTo>
                      <a:lnTo>
                        <a:pt x="27191" y="14381"/>
                      </a:lnTo>
                      <a:lnTo>
                        <a:pt x="26708" y="13656"/>
                      </a:lnTo>
                      <a:lnTo>
                        <a:pt x="26104" y="12931"/>
                      </a:lnTo>
                      <a:lnTo>
                        <a:pt x="25379" y="12327"/>
                      </a:lnTo>
                      <a:lnTo>
                        <a:pt x="24774" y="11843"/>
                      </a:lnTo>
                      <a:lnTo>
                        <a:pt x="23928" y="11360"/>
                      </a:lnTo>
                      <a:lnTo>
                        <a:pt x="23203" y="10997"/>
                      </a:lnTo>
                      <a:lnTo>
                        <a:pt x="22357" y="10635"/>
                      </a:lnTo>
                      <a:lnTo>
                        <a:pt x="21391" y="10393"/>
                      </a:lnTo>
                      <a:lnTo>
                        <a:pt x="20545" y="10272"/>
                      </a:lnTo>
                      <a:close/>
                      <a:moveTo>
                        <a:pt x="20666" y="8822"/>
                      </a:moveTo>
                      <a:lnTo>
                        <a:pt x="21753" y="9064"/>
                      </a:lnTo>
                      <a:lnTo>
                        <a:pt x="22720" y="9305"/>
                      </a:lnTo>
                      <a:lnTo>
                        <a:pt x="23687" y="9668"/>
                      </a:lnTo>
                      <a:lnTo>
                        <a:pt x="24653" y="10151"/>
                      </a:lnTo>
                      <a:lnTo>
                        <a:pt x="25499" y="10635"/>
                      </a:lnTo>
                      <a:lnTo>
                        <a:pt x="26345" y="11239"/>
                      </a:lnTo>
                      <a:lnTo>
                        <a:pt x="27070" y="11964"/>
                      </a:lnTo>
                      <a:lnTo>
                        <a:pt x="27796" y="12689"/>
                      </a:lnTo>
                      <a:lnTo>
                        <a:pt x="28400" y="13535"/>
                      </a:lnTo>
                      <a:lnTo>
                        <a:pt x="29004" y="14381"/>
                      </a:lnTo>
                      <a:lnTo>
                        <a:pt x="29367" y="15348"/>
                      </a:lnTo>
                      <a:lnTo>
                        <a:pt x="29729" y="16315"/>
                      </a:lnTo>
                      <a:lnTo>
                        <a:pt x="29971" y="17402"/>
                      </a:lnTo>
                      <a:lnTo>
                        <a:pt x="30212" y="18490"/>
                      </a:lnTo>
                      <a:lnTo>
                        <a:pt x="30212" y="19577"/>
                      </a:lnTo>
                      <a:lnTo>
                        <a:pt x="30212" y="20665"/>
                      </a:lnTo>
                      <a:lnTo>
                        <a:pt x="29971" y="21753"/>
                      </a:lnTo>
                      <a:lnTo>
                        <a:pt x="29729" y="22720"/>
                      </a:lnTo>
                      <a:lnTo>
                        <a:pt x="29367" y="23686"/>
                      </a:lnTo>
                      <a:lnTo>
                        <a:pt x="28883" y="24653"/>
                      </a:lnTo>
                      <a:lnTo>
                        <a:pt x="28400" y="25499"/>
                      </a:lnTo>
                      <a:lnTo>
                        <a:pt x="27796" y="26345"/>
                      </a:lnTo>
                      <a:lnTo>
                        <a:pt x="27070" y="27070"/>
                      </a:lnTo>
                      <a:lnTo>
                        <a:pt x="26345" y="27795"/>
                      </a:lnTo>
                      <a:lnTo>
                        <a:pt x="25499" y="28399"/>
                      </a:lnTo>
                      <a:lnTo>
                        <a:pt x="24533" y="28883"/>
                      </a:lnTo>
                      <a:lnTo>
                        <a:pt x="23687" y="29366"/>
                      </a:lnTo>
                      <a:lnTo>
                        <a:pt x="22599" y="29729"/>
                      </a:lnTo>
                      <a:lnTo>
                        <a:pt x="21632" y="29970"/>
                      </a:lnTo>
                      <a:lnTo>
                        <a:pt x="20545" y="30091"/>
                      </a:lnTo>
                      <a:lnTo>
                        <a:pt x="19457" y="30212"/>
                      </a:lnTo>
                      <a:lnTo>
                        <a:pt x="18369" y="30091"/>
                      </a:lnTo>
                      <a:lnTo>
                        <a:pt x="17282" y="29970"/>
                      </a:lnTo>
                      <a:lnTo>
                        <a:pt x="16315" y="29729"/>
                      </a:lnTo>
                      <a:lnTo>
                        <a:pt x="15348" y="29366"/>
                      </a:lnTo>
                      <a:lnTo>
                        <a:pt x="14381" y="28883"/>
                      </a:lnTo>
                      <a:lnTo>
                        <a:pt x="13536" y="28279"/>
                      </a:lnTo>
                      <a:lnTo>
                        <a:pt x="12690" y="27674"/>
                      </a:lnTo>
                      <a:lnTo>
                        <a:pt x="11965" y="27070"/>
                      </a:lnTo>
                      <a:lnTo>
                        <a:pt x="11239" y="26224"/>
                      </a:lnTo>
                      <a:lnTo>
                        <a:pt x="10635" y="25378"/>
                      </a:lnTo>
                      <a:lnTo>
                        <a:pt x="10152" y="24532"/>
                      </a:lnTo>
                      <a:lnTo>
                        <a:pt x="9668" y="23565"/>
                      </a:lnTo>
                      <a:lnTo>
                        <a:pt x="9306" y="22599"/>
                      </a:lnTo>
                      <a:lnTo>
                        <a:pt x="9064" y="21511"/>
                      </a:lnTo>
                      <a:lnTo>
                        <a:pt x="8822" y="20423"/>
                      </a:lnTo>
                      <a:lnTo>
                        <a:pt x="8822" y="19336"/>
                      </a:lnTo>
                      <a:lnTo>
                        <a:pt x="8943" y="18248"/>
                      </a:lnTo>
                      <a:lnTo>
                        <a:pt x="9064" y="17281"/>
                      </a:lnTo>
                      <a:lnTo>
                        <a:pt x="9306" y="16194"/>
                      </a:lnTo>
                      <a:lnTo>
                        <a:pt x="9668" y="15227"/>
                      </a:lnTo>
                      <a:lnTo>
                        <a:pt x="10152" y="14381"/>
                      </a:lnTo>
                      <a:lnTo>
                        <a:pt x="10635" y="13414"/>
                      </a:lnTo>
                      <a:lnTo>
                        <a:pt x="11239" y="12689"/>
                      </a:lnTo>
                      <a:lnTo>
                        <a:pt x="11965" y="11843"/>
                      </a:lnTo>
                      <a:lnTo>
                        <a:pt x="12690" y="11239"/>
                      </a:lnTo>
                      <a:lnTo>
                        <a:pt x="13536" y="10635"/>
                      </a:lnTo>
                      <a:lnTo>
                        <a:pt x="14502" y="10031"/>
                      </a:lnTo>
                      <a:lnTo>
                        <a:pt x="15469" y="9547"/>
                      </a:lnTo>
                      <a:lnTo>
                        <a:pt x="16436" y="9185"/>
                      </a:lnTo>
                      <a:lnTo>
                        <a:pt x="17403" y="8943"/>
                      </a:lnTo>
                      <a:lnTo>
                        <a:pt x="18490" y="8822"/>
                      </a:lnTo>
                      <a:close/>
                      <a:moveTo>
                        <a:pt x="19699" y="0"/>
                      </a:moveTo>
                      <a:lnTo>
                        <a:pt x="17765" y="121"/>
                      </a:lnTo>
                      <a:lnTo>
                        <a:pt x="15711" y="363"/>
                      </a:lnTo>
                      <a:lnTo>
                        <a:pt x="13777" y="846"/>
                      </a:lnTo>
                      <a:lnTo>
                        <a:pt x="11965" y="1450"/>
                      </a:lnTo>
                      <a:lnTo>
                        <a:pt x="10273" y="2296"/>
                      </a:lnTo>
                      <a:lnTo>
                        <a:pt x="8702" y="3263"/>
                      </a:lnTo>
                      <a:lnTo>
                        <a:pt x="7131" y="4351"/>
                      </a:lnTo>
                      <a:lnTo>
                        <a:pt x="5801" y="5680"/>
                      </a:lnTo>
                      <a:lnTo>
                        <a:pt x="4472" y="7009"/>
                      </a:lnTo>
                      <a:lnTo>
                        <a:pt x="3384" y="8580"/>
                      </a:lnTo>
                      <a:lnTo>
                        <a:pt x="2418" y="10151"/>
                      </a:lnTo>
                      <a:lnTo>
                        <a:pt x="1572" y="11843"/>
                      </a:lnTo>
                      <a:lnTo>
                        <a:pt x="967" y="13656"/>
                      </a:lnTo>
                      <a:lnTo>
                        <a:pt x="484" y="15469"/>
                      </a:lnTo>
                      <a:lnTo>
                        <a:pt x="121" y="17402"/>
                      </a:lnTo>
                      <a:lnTo>
                        <a:pt x="1" y="19336"/>
                      </a:lnTo>
                      <a:lnTo>
                        <a:pt x="121" y="21269"/>
                      </a:lnTo>
                      <a:lnTo>
                        <a:pt x="363" y="23324"/>
                      </a:lnTo>
                      <a:lnTo>
                        <a:pt x="847" y="25136"/>
                      </a:lnTo>
                      <a:lnTo>
                        <a:pt x="1451" y="26949"/>
                      </a:lnTo>
                      <a:lnTo>
                        <a:pt x="2297" y="28762"/>
                      </a:lnTo>
                      <a:lnTo>
                        <a:pt x="3263" y="30333"/>
                      </a:lnTo>
                      <a:lnTo>
                        <a:pt x="4472" y="31904"/>
                      </a:lnTo>
                      <a:lnTo>
                        <a:pt x="5680" y="33233"/>
                      </a:lnTo>
                      <a:lnTo>
                        <a:pt x="7010" y="34563"/>
                      </a:lnTo>
                      <a:lnTo>
                        <a:pt x="8581" y="35650"/>
                      </a:lnTo>
                      <a:lnTo>
                        <a:pt x="10152" y="36617"/>
                      </a:lnTo>
                      <a:lnTo>
                        <a:pt x="11844" y="37463"/>
                      </a:lnTo>
                      <a:lnTo>
                        <a:pt x="13656" y="38067"/>
                      </a:lnTo>
                      <a:lnTo>
                        <a:pt x="15469" y="38551"/>
                      </a:lnTo>
                      <a:lnTo>
                        <a:pt x="17403" y="38913"/>
                      </a:lnTo>
                      <a:lnTo>
                        <a:pt x="19336" y="39034"/>
                      </a:lnTo>
                      <a:lnTo>
                        <a:pt x="21391" y="38913"/>
                      </a:lnTo>
                      <a:lnTo>
                        <a:pt x="23324" y="38671"/>
                      </a:lnTo>
                      <a:lnTo>
                        <a:pt x="25258" y="38188"/>
                      </a:lnTo>
                      <a:lnTo>
                        <a:pt x="27070" y="37463"/>
                      </a:lnTo>
                      <a:lnTo>
                        <a:pt x="28762" y="36738"/>
                      </a:lnTo>
                      <a:lnTo>
                        <a:pt x="30333" y="35771"/>
                      </a:lnTo>
                      <a:lnTo>
                        <a:pt x="31904" y="34563"/>
                      </a:lnTo>
                      <a:lnTo>
                        <a:pt x="33234" y="33354"/>
                      </a:lnTo>
                      <a:lnTo>
                        <a:pt x="34563" y="31904"/>
                      </a:lnTo>
                      <a:lnTo>
                        <a:pt x="35651" y="30454"/>
                      </a:lnTo>
                      <a:lnTo>
                        <a:pt x="36617" y="28883"/>
                      </a:lnTo>
                      <a:lnTo>
                        <a:pt x="37463" y="27191"/>
                      </a:lnTo>
                      <a:lnTo>
                        <a:pt x="38188" y="25378"/>
                      </a:lnTo>
                      <a:lnTo>
                        <a:pt x="38672" y="23565"/>
                      </a:lnTo>
                      <a:lnTo>
                        <a:pt x="38913" y="21632"/>
                      </a:lnTo>
                      <a:lnTo>
                        <a:pt x="39034" y="19698"/>
                      </a:lnTo>
                      <a:lnTo>
                        <a:pt x="38913" y="17644"/>
                      </a:lnTo>
                      <a:lnTo>
                        <a:pt x="38672" y="15710"/>
                      </a:lnTo>
                      <a:lnTo>
                        <a:pt x="38188" y="13777"/>
                      </a:lnTo>
                      <a:lnTo>
                        <a:pt x="37584" y="11964"/>
                      </a:lnTo>
                      <a:lnTo>
                        <a:pt x="36738" y="10272"/>
                      </a:lnTo>
                      <a:lnTo>
                        <a:pt x="35771" y="8580"/>
                      </a:lnTo>
                      <a:lnTo>
                        <a:pt x="34563" y="7130"/>
                      </a:lnTo>
                      <a:lnTo>
                        <a:pt x="33355" y="5680"/>
                      </a:lnTo>
                      <a:lnTo>
                        <a:pt x="32025" y="4472"/>
                      </a:lnTo>
                      <a:lnTo>
                        <a:pt x="30454" y="3384"/>
                      </a:lnTo>
                      <a:lnTo>
                        <a:pt x="28883" y="2417"/>
                      </a:lnTo>
                      <a:lnTo>
                        <a:pt x="27191" y="1571"/>
                      </a:lnTo>
                      <a:lnTo>
                        <a:pt x="25379" y="846"/>
                      </a:lnTo>
                      <a:lnTo>
                        <a:pt x="23566" y="363"/>
                      </a:lnTo>
                      <a:lnTo>
                        <a:pt x="21632" y="121"/>
                      </a:lnTo>
                      <a:lnTo>
                        <a:pt x="196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57"/>
                <p:cNvSpPr/>
                <p:nvPr/>
              </p:nvSpPr>
              <p:spPr>
                <a:xfrm>
                  <a:off x="6580937" y="1712990"/>
                  <a:ext cx="173421" cy="17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2" h="8823" extrusionOk="0">
                      <a:moveTo>
                        <a:pt x="4231" y="0"/>
                      </a:moveTo>
                      <a:lnTo>
                        <a:pt x="1" y="5076"/>
                      </a:lnTo>
                      <a:lnTo>
                        <a:pt x="3868" y="8822"/>
                      </a:lnTo>
                      <a:lnTo>
                        <a:pt x="8581" y="3022"/>
                      </a:lnTo>
                      <a:lnTo>
                        <a:pt x="423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57"/>
                <p:cNvSpPr/>
                <p:nvPr/>
              </p:nvSpPr>
              <p:spPr>
                <a:xfrm>
                  <a:off x="6505239" y="2028004"/>
                  <a:ext cx="119689" cy="15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3" h="7615" extrusionOk="0">
                      <a:moveTo>
                        <a:pt x="5197" y="1"/>
                      </a:moveTo>
                      <a:lnTo>
                        <a:pt x="1" y="968"/>
                      </a:lnTo>
                      <a:lnTo>
                        <a:pt x="605" y="7614"/>
                      </a:lnTo>
                      <a:lnTo>
                        <a:pt x="5922" y="7493"/>
                      </a:lnTo>
                      <a:lnTo>
                        <a:pt x="519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57"/>
                <p:cNvSpPr/>
                <p:nvPr/>
              </p:nvSpPr>
              <p:spPr>
                <a:xfrm>
                  <a:off x="6624908" y="2311293"/>
                  <a:ext cx="180716" cy="173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3" h="8581" extrusionOk="0">
                      <a:moveTo>
                        <a:pt x="3142" y="0"/>
                      </a:moveTo>
                      <a:lnTo>
                        <a:pt x="0" y="4351"/>
                      </a:lnTo>
                      <a:lnTo>
                        <a:pt x="5197" y="8580"/>
                      </a:lnTo>
                      <a:lnTo>
                        <a:pt x="8943" y="4834"/>
                      </a:lnTo>
                      <a:lnTo>
                        <a:pt x="314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57"/>
                <p:cNvSpPr/>
                <p:nvPr/>
              </p:nvSpPr>
              <p:spPr>
                <a:xfrm>
                  <a:off x="6942368" y="2443147"/>
                  <a:ext cx="153860" cy="119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4" h="5923" extrusionOk="0">
                      <a:moveTo>
                        <a:pt x="7493" y="1"/>
                      </a:moveTo>
                      <a:lnTo>
                        <a:pt x="0" y="605"/>
                      </a:lnTo>
                      <a:lnTo>
                        <a:pt x="967" y="5923"/>
                      </a:lnTo>
                      <a:lnTo>
                        <a:pt x="7614" y="5318"/>
                      </a:lnTo>
                      <a:lnTo>
                        <a:pt x="749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57"/>
                <p:cNvSpPr/>
                <p:nvPr/>
              </p:nvSpPr>
              <p:spPr>
                <a:xfrm>
                  <a:off x="7225637" y="2262452"/>
                  <a:ext cx="173401" cy="17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1" h="8823" extrusionOk="0">
                      <a:moveTo>
                        <a:pt x="4714" y="0"/>
                      </a:moveTo>
                      <a:lnTo>
                        <a:pt x="1" y="5801"/>
                      </a:lnTo>
                      <a:lnTo>
                        <a:pt x="4351" y="8822"/>
                      </a:lnTo>
                      <a:lnTo>
                        <a:pt x="8581" y="3747"/>
                      </a:lnTo>
                      <a:lnTo>
                        <a:pt x="47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57"/>
                <p:cNvSpPr/>
                <p:nvPr/>
              </p:nvSpPr>
              <p:spPr>
                <a:xfrm>
                  <a:off x="7176795" y="1666593"/>
                  <a:ext cx="178291" cy="175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3" h="8702" extrusionOk="0">
                      <a:moveTo>
                        <a:pt x="3626" y="0"/>
                      </a:moveTo>
                      <a:lnTo>
                        <a:pt x="1" y="3868"/>
                      </a:lnTo>
                      <a:lnTo>
                        <a:pt x="5681" y="8701"/>
                      </a:lnTo>
                      <a:lnTo>
                        <a:pt x="8823" y="4351"/>
                      </a:lnTo>
                      <a:lnTo>
                        <a:pt x="362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57"/>
                <p:cNvSpPr/>
                <p:nvPr/>
              </p:nvSpPr>
              <p:spPr>
                <a:xfrm>
                  <a:off x="5450287" y="1791132"/>
                  <a:ext cx="1050103" cy="1050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66" h="51966" extrusionOk="0">
                      <a:moveTo>
                        <a:pt x="27191" y="13898"/>
                      </a:moveTo>
                      <a:lnTo>
                        <a:pt x="28400" y="14140"/>
                      </a:lnTo>
                      <a:lnTo>
                        <a:pt x="29608" y="14381"/>
                      </a:lnTo>
                      <a:lnTo>
                        <a:pt x="30696" y="14865"/>
                      </a:lnTo>
                      <a:lnTo>
                        <a:pt x="31783" y="15348"/>
                      </a:lnTo>
                      <a:lnTo>
                        <a:pt x="32750" y="15953"/>
                      </a:lnTo>
                      <a:lnTo>
                        <a:pt x="33717" y="16678"/>
                      </a:lnTo>
                      <a:lnTo>
                        <a:pt x="34563" y="17403"/>
                      </a:lnTo>
                      <a:lnTo>
                        <a:pt x="35288" y="18249"/>
                      </a:lnTo>
                      <a:lnTo>
                        <a:pt x="36013" y="19215"/>
                      </a:lnTo>
                      <a:lnTo>
                        <a:pt x="36617" y="20182"/>
                      </a:lnTo>
                      <a:lnTo>
                        <a:pt x="37101" y="21270"/>
                      </a:lnTo>
                      <a:lnTo>
                        <a:pt x="37584" y="22357"/>
                      </a:lnTo>
                      <a:lnTo>
                        <a:pt x="37826" y="23566"/>
                      </a:lnTo>
                      <a:lnTo>
                        <a:pt x="38068" y="24774"/>
                      </a:lnTo>
                      <a:lnTo>
                        <a:pt x="38068" y="25983"/>
                      </a:lnTo>
                      <a:lnTo>
                        <a:pt x="38068" y="27191"/>
                      </a:lnTo>
                      <a:lnTo>
                        <a:pt x="37826" y="28400"/>
                      </a:lnTo>
                      <a:lnTo>
                        <a:pt x="37584" y="29608"/>
                      </a:lnTo>
                      <a:lnTo>
                        <a:pt x="37101" y="30696"/>
                      </a:lnTo>
                      <a:lnTo>
                        <a:pt x="36617" y="31784"/>
                      </a:lnTo>
                      <a:lnTo>
                        <a:pt x="36013" y="32750"/>
                      </a:lnTo>
                      <a:lnTo>
                        <a:pt x="35288" y="33717"/>
                      </a:lnTo>
                      <a:lnTo>
                        <a:pt x="34563" y="34563"/>
                      </a:lnTo>
                      <a:lnTo>
                        <a:pt x="33717" y="35409"/>
                      </a:lnTo>
                      <a:lnTo>
                        <a:pt x="32750" y="36013"/>
                      </a:lnTo>
                      <a:lnTo>
                        <a:pt x="31783" y="36617"/>
                      </a:lnTo>
                      <a:lnTo>
                        <a:pt x="30696" y="37222"/>
                      </a:lnTo>
                      <a:lnTo>
                        <a:pt x="29608" y="37584"/>
                      </a:lnTo>
                      <a:lnTo>
                        <a:pt x="28400" y="37826"/>
                      </a:lnTo>
                      <a:lnTo>
                        <a:pt x="27191" y="38068"/>
                      </a:lnTo>
                      <a:lnTo>
                        <a:pt x="25983" y="38189"/>
                      </a:lnTo>
                      <a:lnTo>
                        <a:pt x="24774" y="38068"/>
                      </a:lnTo>
                      <a:lnTo>
                        <a:pt x="23566" y="37826"/>
                      </a:lnTo>
                      <a:lnTo>
                        <a:pt x="22357" y="37584"/>
                      </a:lnTo>
                      <a:lnTo>
                        <a:pt x="21270" y="37222"/>
                      </a:lnTo>
                      <a:lnTo>
                        <a:pt x="20182" y="36617"/>
                      </a:lnTo>
                      <a:lnTo>
                        <a:pt x="19215" y="36013"/>
                      </a:lnTo>
                      <a:lnTo>
                        <a:pt x="18249" y="35409"/>
                      </a:lnTo>
                      <a:lnTo>
                        <a:pt x="17403" y="34563"/>
                      </a:lnTo>
                      <a:lnTo>
                        <a:pt x="16557" y="33717"/>
                      </a:lnTo>
                      <a:lnTo>
                        <a:pt x="15952" y="32750"/>
                      </a:lnTo>
                      <a:lnTo>
                        <a:pt x="15348" y="31784"/>
                      </a:lnTo>
                      <a:lnTo>
                        <a:pt x="14744" y="30696"/>
                      </a:lnTo>
                      <a:lnTo>
                        <a:pt x="14381" y="29608"/>
                      </a:lnTo>
                      <a:lnTo>
                        <a:pt x="14140" y="28400"/>
                      </a:lnTo>
                      <a:lnTo>
                        <a:pt x="13898" y="27191"/>
                      </a:lnTo>
                      <a:lnTo>
                        <a:pt x="13898" y="25983"/>
                      </a:lnTo>
                      <a:lnTo>
                        <a:pt x="13898" y="24774"/>
                      </a:lnTo>
                      <a:lnTo>
                        <a:pt x="14140" y="23566"/>
                      </a:lnTo>
                      <a:lnTo>
                        <a:pt x="14381" y="22357"/>
                      </a:lnTo>
                      <a:lnTo>
                        <a:pt x="14744" y="21270"/>
                      </a:lnTo>
                      <a:lnTo>
                        <a:pt x="15348" y="20182"/>
                      </a:lnTo>
                      <a:lnTo>
                        <a:pt x="15952" y="19215"/>
                      </a:lnTo>
                      <a:lnTo>
                        <a:pt x="16557" y="18249"/>
                      </a:lnTo>
                      <a:lnTo>
                        <a:pt x="17403" y="17403"/>
                      </a:lnTo>
                      <a:lnTo>
                        <a:pt x="18249" y="16678"/>
                      </a:lnTo>
                      <a:lnTo>
                        <a:pt x="19215" y="15953"/>
                      </a:lnTo>
                      <a:lnTo>
                        <a:pt x="20182" y="15348"/>
                      </a:lnTo>
                      <a:lnTo>
                        <a:pt x="21270" y="14865"/>
                      </a:lnTo>
                      <a:lnTo>
                        <a:pt x="22357" y="14381"/>
                      </a:lnTo>
                      <a:lnTo>
                        <a:pt x="23566" y="14140"/>
                      </a:lnTo>
                      <a:lnTo>
                        <a:pt x="24774" y="13898"/>
                      </a:lnTo>
                      <a:close/>
                      <a:moveTo>
                        <a:pt x="25983" y="1"/>
                      </a:moveTo>
                      <a:lnTo>
                        <a:pt x="23324" y="121"/>
                      </a:lnTo>
                      <a:lnTo>
                        <a:pt x="20786" y="484"/>
                      </a:lnTo>
                      <a:lnTo>
                        <a:pt x="18249" y="1209"/>
                      </a:lnTo>
                      <a:lnTo>
                        <a:pt x="15832" y="2055"/>
                      </a:lnTo>
                      <a:lnTo>
                        <a:pt x="13536" y="3143"/>
                      </a:lnTo>
                      <a:lnTo>
                        <a:pt x="11481" y="4472"/>
                      </a:lnTo>
                      <a:lnTo>
                        <a:pt x="9427" y="5922"/>
                      </a:lnTo>
                      <a:lnTo>
                        <a:pt x="7614" y="7614"/>
                      </a:lnTo>
                      <a:lnTo>
                        <a:pt x="5922" y="9427"/>
                      </a:lnTo>
                      <a:lnTo>
                        <a:pt x="4472" y="11481"/>
                      </a:lnTo>
                      <a:lnTo>
                        <a:pt x="3143" y="13656"/>
                      </a:lnTo>
                      <a:lnTo>
                        <a:pt x="2055" y="15832"/>
                      </a:lnTo>
                      <a:lnTo>
                        <a:pt x="1209" y="18249"/>
                      </a:lnTo>
                      <a:lnTo>
                        <a:pt x="484" y="20786"/>
                      </a:lnTo>
                      <a:lnTo>
                        <a:pt x="121" y="23324"/>
                      </a:lnTo>
                      <a:lnTo>
                        <a:pt x="1" y="25983"/>
                      </a:lnTo>
                      <a:lnTo>
                        <a:pt x="121" y="28642"/>
                      </a:lnTo>
                      <a:lnTo>
                        <a:pt x="484" y="31179"/>
                      </a:lnTo>
                      <a:lnTo>
                        <a:pt x="1209" y="33717"/>
                      </a:lnTo>
                      <a:lnTo>
                        <a:pt x="2055" y="36134"/>
                      </a:lnTo>
                      <a:lnTo>
                        <a:pt x="3143" y="38430"/>
                      </a:lnTo>
                      <a:lnTo>
                        <a:pt x="4472" y="40485"/>
                      </a:lnTo>
                      <a:lnTo>
                        <a:pt x="5922" y="42539"/>
                      </a:lnTo>
                      <a:lnTo>
                        <a:pt x="7614" y="44352"/>
                      </a:lnTo>
                      <a:lnTo>
                        <a:pt x="9427" y="46044"/>
                      </a:lnTo>
                      <a:lnTo>
                        <a:pt x="11481" y="47494"/>
                      </a:lnTo>
                      <a:lnTo>
                        <a:pt x="13536" y="48823"/>
                      </a:lnTo>
                      <a:lnTo>
                        <a:pt x="15832" y="49911"/>
                      </a:lnTo>
                      <a:lnTo>
                        <a:pt x="18249" y="50757"/>
                      </a:lnTo>
                      <a:lnTo>
                        <a:pt x="20786" y="51482"/>
                      </a:lnTo>
                      <a:lnTo>
                        <a:pt x="23324" y="51844"/>
                      </a:lnTo>
                      <a:lnTo>
                        <a:pt x="25983" y="51965"/>
                      </a:lnTo>
                      <a:lnTo>
                        <a:pt x="28641" y="51844"/>
                      </a:lnTo>
                      <a:lnTo>
                        <a:pt x="31179" y="51482"/>
                      </a:lnTo>
                      <a:lnTo>
                        <a:pt x="33717" y="50878"/>
                      </a:lnTo>
                      <a:lnTo>
                        <a:pt x="36134" y="49911"/>
                      </a:lnTo>
                      <a:lnTo>
                        <a:pt x="38309" y="48823"/>
                      </a:lnTo>
                      <a:lnTo>
                        <a:pt x="40485" y="47494"/>
                      </a:lnTo>
                      <a:lnTo>
                        <a:pt x="42539" y="46044"/>
                      </a:lnTo>
                      <a:lnTo>
                        <a:pt x="44352" y="44352"/>
                      </a:lnTo>
                      <a:lnTo>
                        <a:pt x="46043" y="42539"/>
                      </a:lnTo>
                      <a:lnTo>
                        <a:pt x="47494" y="40485"/>
                      </a:lnTo>
                      <a:lnTo>
                        <a:pt x="48823" y="38430"/>
                      </a:lnTo>
                      <a:lnTo>
                        <a:pt x="49911" y="36134"/>
                      </a:lnTo>
                      <a:lnTo>
                        <a:pt x="50757" y="33717"/>
                      </a:lnTo>
                      <a:lnTo>
                        <a:pt x="51482" y="31179"/>
                      </a:lnTo>
                      <a:lnTo>
                        <a:pt x="51844" y="28642"/>
                      </a:lnTo>
                      <a:lnTo>
                        <a:pt x="51965" y="25983"/>
                      </a:lnTo>
                      <a:lnTo>
                        <a:pt x="51844" y="23324"/>
                      </a:lnTo>
                      <a:lnTo>
                        <a:pt x="51482" y="20786"/>
                      </a:lnTo>
                      <a:lnTo>
                        <a:pt x="50757" y="18249"/>
                      </a:lnTo>
                      <a:lnTo>
                        <a:pt x="49911" y="15832"/>
                      </a:lnTo>
                      <a:lnTo>
                        <a:pt x="48823" y="13656"/>
                      </a:lnTo>
                      <a:lnTo>
                        <a:pt x="47494" y="11481"/>
                      </a:lnTo>
                      <a:lnTo>
                        <a:pt x="46043" y="9427"/>
                      </a:lnTo>
                      <a:lnTo>
                        <a:pt x="44352" y="7614"/>
                      </a:lnTo>
                      <a:lnTo>
                        <a:pt x="42539" y="5922"/>
                      </a:lnTo>
                      <a:lnTo>
                        <a:pt x="40485" y="4472"/>
                      </a:lnTo>
                      <a:lnTo>
                        <a:pt x="38309" y="3143"/>
                      </a:lnTo>
                      <a:lnTo>
                        <a:pt x="36134" y="2055"/>
                      </a:lnTo>
                      <a:lnTo>
                        <a:pt x="33717" y="1209"/>
                      </a:lnTo>
                      <a:lnTo>
                        <a:pt x="31179" y="484"/>
                      </a:lnTo>
                      <a:lnTo>
                        <a:pt x="28641" y="121"/>
                      </a:lnTo>
                      <a:lnTo>
                        <a:pt x="259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57"/>
                <p:cNvSpPr/>
                <p:nvPr/>
              </p:nvSpPr>
              <p:spPr>
                <a:xfrm>
                  <a:off x="5875210" y="1669038"/>
                  <a:ext cx="200256" cy="14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0" h="7131" extrusionOk="0">
                      <a:moveTo>
                        <a:pt x="483" y="0"/>
                      </a:moveTo>
                      <a:lnTo>
                        <a:pt x="0" y="7130"/>
                      </a:lnTo>
                      <a:lnTo>
                        <a:pt x="9910" y="7130"/>
                      </a:lnTo>
                      <a:lnTo>
                        <a:pt x="942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57"/>
                <p:cNvSpPr/>
                <p:nvPr/>
              </p:nvSpPr>
              <p:spPr>
                <a:xfrm>
                  <a:off x="5455177" y="1788687"/>
                  <a:ext cx="236893" cy="234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3" h="11603" extrusionOk="0">
                      <a:moveTo>
                        <a:pt x="6284" y="1"/>
                      </a:moveTo>
                      <a:lnTo>
                        <a:pt x="0" y="6285"/>
                      </a:lnTo>
                      <a:lnTo>
                        <a:pt x="4593" y="11602"/>
                      </a:lnTo>
                      <a:lnTo>
                        <a:pt x="11723" y="4593"/>
                      </a:lnTo>
                      <a:lnTo>
                        <a:pt x="62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57"/>
                <p:cNvSpPr/>
                <p:nvPr/>
              </p:nvSpPr>
              <p:spPr>
                <a:xfrm>
                  <a:off x="5325748" y="2201405"/>
                  <a:ext cx="141655" cy="202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0" h="10031" extrusionOk="0">
                      <a:moveTo>
                        <a:pt x="7010" y="0"/>
                      </a:moveTo>
                      <a:lnTo>
                        <a:pt x="0" y="483"/>
                      </a:lnTo>
                      <a:lnTo>
                        <a:pt x="0" y="9426"/>
                      </a:lnTo>
                      <a:lnTo>
                        <a:pt x="7010" y="10030"/>
                      </a:lnTo>
                      <a:lnTo>
                        <a:pt x="70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57"/>
                <p:cNvSpPr/>
                <p:nvPr/>
              </p:nvSpPr>
              <p:spPr>
                <a:xfrm>
                  <a:off x="5442972" y="2584802"/>
                  <a:ext cx="236893" cy="23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3" h="11723" extrusionOk="0">
                      <a:moveTo>
                        <a:pt x="4592" y="0"/>
                      </a:moveTo>
                      <a:lnTo>
                        <a:pt x="0" y="5438"/>
                      </a:lnTo>
                      <a:lnTo>
                        <a:pt x="6284" y="11722"/>
                      </a:lnTo>
                      <a:lnTo>
                        <a:pt x="11722" y="7130"/>
                      </a:lnTo>
                      <a:lnTo>
                        <a:pt x="459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57"/>
                <p:cNvSpPr/>
                <p:nvPr/>
              </p:nvSpPr>
              <p:spPr>
                <a:xfrm>
                  <a:off x="5855669" y="2809469"/>
                  <a:ext cx="202701" cy="141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1" h="7010" extrusionOk="0">
                      <a:moveTo>
                        <a:pt x="0" y="0"/>
                      </a:moveTo>
                      <a:lnTo>
                        <a:pt x="605" y="7009"/>
                      </a:lnTo>
                      <a:lnTo>
                        <a:pt x="9426" y="7009"/>
                      </a:lnTo>
                      <a:lnTo>
                        <a:pt x="1003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57"/>
                <p:cNvSpPr/>
                <p:nvPr/>
              </p:nvSpPr>
              <p:spPr>
                <a:xfrm>
                  <a:off x="6241511" y="2597007"/>
                  <a:ext cx="234447" cy="23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2" h="11723" extrusionOk="0">
                      <a:moveTo>
                        <a:pt x="7009" y="0"/>
                      </a:moveTo>
                      <a:lnTo>
                        <a:pt x="0" y="7130"/>
                      </a:lnTo>
                      <a:lnTo>
                        <a:pt x="5317" y="11723"/>
                      </a:lnTo>
                      <a:lnTo>
                        <a:pt x="11602" y="5439"/>
                      </a:lnTo>
                      <a:lnTo>
                        <a:pt x="70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7" name="Google Shape;5037;p57"/>
                <p:cNvSpPr/>
                <p:nvPr/>
              </p:nvSpPr>
              <p:spPr>
                <a:xfrm>
                  <a:off x="6463733" y="2218480"/>
                  <a:ext cx="144100" cy="202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10032" extrusionOk="0">
                      <a:moveTo>
                        <a:pt x="0" y="1"/>
                      </a:moveTo>
                      <a:lnTo>
                        <a:pt x="0" y="10031"/>
                      </a:lnTo>
                      <a:lnTo>
                        <a:pt x="7130" y="9427"/>
                      </a:lnTo>
                      <a:lnTo>
                        <a:pt x="7130" y="60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8" name="Google Shape;5038;p57"/>
                <p:cNvSpPr/>
                <p:nvPr/>
              </p:nvSpPr>
              <p:spPr>
                <a:xfrm>
                  <a:off x="6253717" y="1800913"/>
                  <a:ext cx="234447" cy="236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2" h="11723" extrusionOk="0">
                      <a:moveTo>
                        <a:pt x="5318" y="0"/>
                      </a:moveTo>
                      <a:lnTo>
                        <a:pt x="0" y="4592"/>
                      </a:lnTo>
                      <a:lnTo>
                        <a:pt x="7010" y="11722"/>
                      </a:lnTo>
                      <a:lnTo>
                        <a:pt x="11602" y="6284"/>
                      </a:lnTo>
                      <a:lnTo>
                        <a:pt x="531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39" name="Google Shape;5039;p57"/>
            <p:cNvGrpSpPr/>
            <p:nvPr/>
          </p:nvGrpSpPr>
          <p:grpSpPr>
            <a:xfrm>
              <a:off x="4499254" y="2940710"/>
              <a:ext cx="420616" cy="420607"/>
              <a:chOff x="5049725" y="2027900"/>
              <a:chExt cx="481750" cy="481850"/>
            </a:xfrm>
          </p:grpSpPr>
          <p:sp>
            <p:nvSpPr>
              <p:cNvPr id="5040" name="Google Shape;5040;p57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1" name="Google Shape;5041;p57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2" name="Google Shape;5042;p57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3" name="Google Shape;5043;p57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4" name="Google Shape;5044;p57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5" name="Google Shape;5045;p57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6" name="Google Shape;5046;p57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47" name="Google Shape;5047;p57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048" name="Google Shape;5048;p57"/>
          <p:cNvSpPr txBox="1">
            <a:spLocks noGrp="1"/>
          </p:cNvSpPr>
          <p:nvPr>
            <p:ph type="title"/>
          </p:nvPr>
        </p:nvSpPr>
        <p:spPr>
          <a:xfrm>
            <a:off x="2430675" y="539996"/>
            <a:ext cx="521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Bahnschrift SemiBold SemiConden" panose="020B0502040204020203" pitchFamily="34" charset="0"/>
              </a:rPr>
              <a:t>План на реализация</a:t>
            </a:r>
            <a:endParaRPr dirty="0">
              <a:latin typeface="Bahnschrift SemiBold SemiConden" panose="020B0502040204020203" pitchFamily="34" charset="0"/>
            </a:endParaRPr>
          </a:p>
        </p:txBody>
      </p:sp>
      <p:grpSp>
        <p:nvGrpSpPr>
          <p:cNvPr id="5049" name="Google Shape;5049;p57"/>
          <p:cNvGrpSpPr/>
          <p:nvPr/>
        </p:nvGrpSpPr>
        <p:grpSpPr>
          <a:xfrm>
            <a:off x="1555362" y="3240536"/>
            <a:ext cx="935620" cy="1360258"/>
            <a:chOff x="3609454" y="3072063"/>
            <a:chExt cx="1006152" cy="1462801"/>
          </a:xfrm>
        </p:grpSpPr>
        <p:sp>
          <p:nvSpPr>
            <p:cNvPr id="5050" name="Google Shape;5050;p57"/>
            <p:cNvSpPr/>
            <p:nvPr/>
          </p:nvSpPr>
          <p:spPr>
            <a:xfrm>
              <a:off x="3665631" y="4317492"/>
              <a:ext cx="915784" cy="217372"/>
            </a:xfrm>
            <a:custGeom>
              <a:avLst/>
              <a:gdLst/>
              <a:ahLst/>
              <a:cxnLst/>
              <a:rect l="l" t="t" r="r" b="b"/>
              <a:pathLst>
                <a:path w="45319" h="10757" extrusionOk="0">
                  <a:moveTo>
                    <a:pt x="18128" y="1"/>
                  </a:moveTo>
                  <a:lnTo>
                    <a:pt x="13898" y="363"/>
                  </a:lnTo>
                  <a:lnTo>
                    <a:pt x="10031" y="847"/>
                  </a:lnTo>
                  <a:lnTo>
                    <a:pt x="6647" y="1572"/>
                  </a:lnTo>
                  <a:lnTo>
                    <a:pt x="5197" y="1934"/>
                  </a:lnTo>
                  <a:lnTo>
                    <a:pt x="3868" y="2297"/>
                  </a:lnTo>
                  <a:lnTo>
                    <a:pt x="2780" y="2780"/>
                  </a:lnTo>
                  <a:lnTo>
                    <a:pt x="1813" y="3264"/>
                  </a:lnTo>
                  <a:lnTo>
                    <a:pt x="1088" y="3747"/>
                  </a:lnTo>
                  <a:lnTo>
                    <a:pt x="484" y="4230"/>
                  </a:lnTo>
                  <a:lnTo>
                    <a:pt x="121" y="4835"/>
                  </a:lnTo>
                  <a:lnTo>
                    <a:pt x="0" y="5318"/>
                  </a:lnTo>
                  <a:lnTo>
                    <a:pt x="121" y="5922"/>
                  </a:lnTo>
                  <a:lnTo>
                    <a:pt x="484" y="6406"/>
                  </a:lnTo>
                  <a:lnTo>
                    <a:pt x="1088" y="7010"/>
                  </a:lnTo>
                  <a:lnTo>
                    <a:pt x="1813" y="7493"/>
                  </a:lnTo>
                  <a:lnTo>
                    <a:pt x="2780" y="7977"/>
                  </a:lnTo>
                  <a:lnTo>
                    <a:pt x="3868" y="8339"/>
                  </a:lnTo>
                  <a:lnTo>
                    <a:pt x="5197" y="8823"/>
                  </a:lnTo>
                  <a:lnTo>
                    <a:pt x="6647" y="9185"/>
                  </a:lnTo>
                  <a:lnTo>
                    <a:pt x="10031" y="9910"/>
                  </a:lnTo>
                  <a:lnTo>
                    <a:pt x="13898" y="10394"/>
                  </a:lnTo>
                  <a:lnTo>
                    <a:pt x="18128" y="10635"/>
                  </a:lnTo>
                  <a:lnTo>
                    <a:pt x="22720" y="10756"/>
                  </a:lnTo>
                  <a:lnTo>
                    <a:pt x="27191" y="10635"/>
                  </a:lnTo>
                  <a:lnTo>
                    <a:pt x="31421" y="10394"/>
                  </a:lnTo>
                  <a:lnTo>
                    <a:pt x="35288" y="9910"/>
                  </a:lnTo>
                  <a:lnTo>
                    <a:pt x="38672" y="9185"/>
                  </a:lnTo>
                  <a:lnTo>
                    <a:pt x="40122" y="8823"/>
                  </a:lnTo>
                  <a:lnTo>
                    <a:pt x="41451" y="8339"/>
                  </a:lnTo>
                  <a:lnTo>
                    <a:pt x="42539" y="7977"/>
                  </a:lnTo>
                  <a:lnTo>
                    <a:pt x="43505" y="7493"/>
                  </a:lnTo>
                  <a:lnTo>
                    <a:pt x="44231" y="7010"/>
                  </a:lnTo>
                  <a:lnTo>
                    <a:pt x="44835" y="6406"/>
                  </a:lnTo>
                  <a:lnTo>
                    <a:pt x="45197" y="5922"/>
                  </a:lnTo>
                  <a:lnTo>
                    <a:pt x="45318" y="5318"/>
                  </a:lnTo>
                  <a:lnTo>
                    <a:pt x="45197" y="4835"/>
                  </a:lnTo>
                  <a:lnTo>
                    <a:pt x="44835" y="4230"/>
                  </a:lnTo>
                  <a:lnTo>
                    <a:pt x="44231" y="3747"/>
                  </a:lnTo>
                  <a:lnTo>
                    <a:pt x="43505" y="3264"/>
                  </a:lnTo>
                  <a:lnTo>
                    <a:pt x="42539" y="2780"/>
                  </a:lnTo>
                  <a:lnTo>
                    <a:pt x="41451" y="2297"/>
                  </a:lnTo>
                  <a:lnTo>
                    <a:pt x="40122" y="1934"/>
                  </a:lnTo>
                  <a:lnTo>
                    <a:pt x="38672" y="1572"/>
                  </a:lnTo>
                  <a:lnTo>
                    <a:pt x="35288" y="847"/>
                  </a:lnTo>
                  <a:lnTo>
                    <a:pt x="31421" y="363"/>
                  </a:lnTo>
                  <a:lnTo>
                    <a:pt x="2719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57"/>
            <p:cNvSpPr/>
            <p:nvPr/>
          </p:nvSpPr>
          <p:spPr>
            <a:xfrm>
              <a:off x="3685172" y="3072063"/>
              <a:ext cx="417608" cy="598304"/>
            </a:xfrm>
            <a:custGeom>
              <a:avLst/>
              <a:gdLst/>
              <a:ahLst/>
              <a:cxnLst/>
              <a:rect l="l" t="t" r="r" b="b"/>
              <a:pathLst>
                <a:path w="20666" h="29608" extrusionOk="0">
                  <a:moveTo>
                    <a:pt x="8339" y="0"/>
                  </a:moveTo>
                  <a:lnTo>
                    <a:pt x="7372" y="121"/>
                  </a:lnTo>
                  <a:lnTo>
                    <a:pt x="6405" y="242"/>
                  </a:lnTo>
                  <a:lnTo>
                    <a:pt x="5438" y="484"/>
                  </a:lnTo>
                  <a:lnTo>
                    <a:pt x="4592" y="846"/>
                  </a:lnTo>
                  <a:lnTo>
                    <a:pt x="3867" y="1330"/>
                  </a:lnTo>
                  <a:lnTo>
                    <a:pt x="3142" y="1934"/>
                  </a:lnTo>
                  <a:lnTo>
                    <a:pt x="2538" y="2538"/>
                  </a:lnTo>
                  <a:lnTo>
                    <a:pt x="1934" y="3263"/>
                  </a:lnTo>
                  <a:lnTo>
                    <a:pt x="1450" y="3988"/>
                  </a:lnTo>
                  <a:lnTo>
                    <a:pt x="1088" y="4834"/>
                  </a:lnTo>
                  <a:lnTo>
                    <a:pt x="725" y="5680"/>
                  </a:lnTo>
                  <a:lnTo>
                    <a:pt x="484" y="6526"/>
                  </a:lnTo>
                  <a:lnTo>
                    <a:pt x="242" y="7614"/>
                  </a:lnTo>
                  <a:lnTo>
                    <a:pt x="121" y="8701"/>
                  </a:lnTo>
                  <a:lnTo>
                    <a:pt x="0" y="10756"/>
                  </a:lnTo>
                  <a:lnTo>
                    <a:pt x="121" y="12931"/>
                  </a:lnTo>
                  <a:lnTo>
                    <a:pt x="363" y="15106"/>
                  </a:lnTo>
                  <a:lnTo>
                    <a:pt x="725" y="17040"/>
                  </a:lnTo>
                  <a:lnTo>
                    <a:pt x="1330" y="18853"/>
                  </a:lnTo>
                  <a:lnTo>
                    <a:pt x="1692" y="19698"/>
                  </a:lnTo>
                  <a:lnTo>
                    <a:pt x="2175" y="20544"/>
                  </a:lnTo>
                  <a:lnTo>
                    <a:pt x="2659" y="21390"/>
                  </a:lnTo>
                  <a:lnTo>
                    <a:pt x="3263" y="22236"/>
                  </a:lnTo>
                  <a:lnTo>
                    <a:pt x="3867" y="22961"/>
                  </a:lnTo>
                  <a:lnTo>
                    <a:pt x="4713" y="23566"/>
                  </a:lnTo>
                  <a:lnTo>
                    <a:pt x="5438" y="24170"/>
                  </a:lnTo>
                  <a:lnTo>
                    <a:pt x="6284" y="24774"/>
                  </a:lnTo>
                  <a:lnTo>
                    <a:pt x="7976" y="25620"/>
                  </a:lnTo>
                  <a:lnTo>
                    <a:pt x="9789" y="26466"/>
                  </a:lnTo>
                  <a:lnTo>
                    <a:pt x="13535" y="27795"/>
                  </a:lnTo>
                  <a:lnTo>
                    <a:pt x="15348" y="28641"/>
                  </a:lnTo>
                  <a:lnTo>
                    <a:pt x="17161" y="29487"/>
                  </a:lnTo>
                  <a:lnTo>
                    <a:pt x="17161" y="29608"/>
                  </a:lnTo>
                  <a:lnTo>
                    <a:pt x="17523" y="29608"/>
                  </a:lnTo>
                  <a:lnTo>
                    <a:pt x="17523" y="28883"/>
                  </a:lnTo>
                  <a:lnTo>
                    <a:pt x="17523" y="28279"/>
                  </a:lnTo>
                  <a:lnTo>
                    <a:pt x="17765" y="27070"/>
                  </a:lnTo>
                  <a:lnTo>
                    <a:pt x="18248" y="25983"/>
                  </a:lnTo>
                  <a:lnTo>
                    <a:pt x="18732" y="24774"/>
                  </a:lnTo>
                  <a:lnTo>
                    <a:pt x="19457" y="22961"/>
                  </a:lnTo>
                  <a:lnTo>
                    <a:pt x="20061" y="21028"/>
                  </a:lnTo>
                  <a:lnTo>
                    <a:pt x="20423" y="18973"/>
                  </a:lnTo>
                  <a:lnTo>
                    <a:pt x="20665" y="16798"/>
                  </a:lnTo>
                  <a:lnTo>
                    <a:pt x="20665" y="14623"/>
                  </a:lnTo>
                  <a:lnTo>
                    <a:pt x="20423" y="12568"/>
                  </a:lnTo>
                  <a:lnTo>
                    <a:pt x="20061" y="10635"/>
                  </a:lnTo>
                  <a:lnTo>
                    <a:pt x="19577" y="8822"/>
                  </a:lnTo>
                  <a:lnTo>
                    <a:pt x="18852" y="7009"/>
                  </a:lnTo>
                  <a:lnTo>
                    <a:pt x="17886" y="5318"/>
                  </a:lnTo>
                  <a:lnTo>
                    <a:pt x="16798" y="3747"/>
                  </a:lnTo>
                  <a:lnTo>
                    <a:pt x="16194" y="3022"/>
                  </a:lnTo>
                  <a:lnTo>
                    <a:pt x="15469" y="2417"/>
                  </a:lnTo>
                  <a:lnTo>
                    <a:pt x="14744" y="1813"/>
                  </a:lnTo>
                  <a:lnTo>
                    <a:pt x="13898" y="1330"/>
                  </a:lnTo>
                  <a:lnTo>
                    <a:pt x="13052" y="846"/>
                  </a:lnTo>
                  <a:lnTo>
                    <a:pt x="12085" y="605"/>
                  </a:lnTo>
                  <a:lnTo>
                    <a:pt x="11239" y="363"/>
                  </a:lnTo>
                  <a:lnTo>
                    <a:pt x="10272" y="121"/>
                  </a:lnTo>
                  <a:lnTo>
                    <a:pt x="9305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57"/>
            <p:cNvSpPr/>
            <p:nvPr/>
          </p:nvSpPr>
          <p:spPr>
            <a:xfrm>
              <a:off x="3763314" y="3174616"/>
              <a:ext cx="415163" cy="949975"/>
            </a:xfrm>
            <a:custGeom>
              <a:avLst/>
              <a:gdLst/>
              <a:ahLst/>
              <a:cxnLst/>
              <a:rect l="l" t="t" r="r" b="b"/>
              <a:pathLst>
                <a:path w="20545" h="47011" extrusionOk="0">
                  <a:moveTo>
                    <a:pt x="2538" y="1"/>
                  </a:moveTo>
                  <a:lnTo>
                    <a:pt x="2417" y="122"/>
                  </a:lnTo>
                  <a:lnTo>
                    <a:pt x="2417" y="243"/>
                  </a:lnTo>
                  <a:lnTo>
                    <a:pt x="4955" y="5197"/>
                  </a:lnTo>
                  <a:lnTo>
                    <a:pt x="7251" y="10273"/>
                  </a:lnTo>
                  <a:lnTo>
                    <a:pt x="7251" y="10273"/>
                  </a:lnTo>
                  <a:lnTo>
                    <a:pt x="5559" y="8944"/>
                  </a:lnTo>
                  <a:lnTo>
                    <a:pt x="3867" y="7856"/>
                  </a:lnTo>
                  <a:lnTo>
                    <a:pt x="2055" y="6889"/>
                  </a:lnTo>
                  <a:lnTo>
                    <a:pt x="121" y="6164"/>
                  </a:lnTo>
                  <a:lnTo>
                    <a:pt x="0" y="6164"/>
                  </a:lnTo>
                  <a:lnTo>
                    <a:pt x="0" y="6285"/>
                  </a:lnTo>
                  <a:lnTo>
                    <a:pt x="2176" y="7373"/>
                  </a:lnTo>
                  <a:lnTo>
                    <a:pt x="4109" y="8460"/>
                  </a:lnTo>
                  <a:lnTo>
                    <a:pt x="6043" y="9910"/>
                  </a:lnTo>
                  <a:lnTo>
                    <a:pt x="7735" y="11361"/>
                  </a:lnTo>
                  <a:lnTo>
                    <a:pt x="9306" y="15107"/>
                  </a:lnTo>
                  <a:lnTo>
                    <a:pt x="10756" y="18974"/>
                  </a:lnTo>
                  <a:lnTo>
                    <a:pt x="9668" y="17886"/>
                  </a:lnTo>
                  <a:lnTo>
                    <a:pt x="8460" y="17040"/>
                  </a:lnTo>
                  <a:lnTo>
                    <a:pt x="7251" y="16195"/>
                  </a:lnTo>
                  <a:lnTo>
                    <a:pt x="5922" y="15469"/>
                  </a:lnTo>
                  <a:lnTo>
                    <a:pt x="4472" y="14744"/>
                  </a:lnTo>
                  <a:lnTo>
                    <a:pt x="3142" y="14261"/>
                  </a:lnTo>
                  <a:lnTo>
                    <a:pt x="1692" y="13778"/>
                  </a:lnTo>
                  <a:lnTo>
                    <a:pt x="242" y="13294"/>
                  </a:lnTo>
                  <a:lnTo>
                    <a:pt x="242" y="13415"/>
                  </a:lnTo>
                  <a:lnTo>
                    <a:pt x="242" y="13536"/>
                  </a:lnTo>
                  <a:lnTo>
                    <a:pt x="1813" y="14140"/>
                  </a:lnTo>
                  <a:lnTo>
                    <a:pt x="3384" y="14744"/>
                  </a:lnTo>
                  <a:lnTo>
                    <a:pt x="4834" y="15469"/>
                  </a:lnTo>
                  <a:lnTo>
                    <a:pt x="6164" y="16315"/>
                  </a:lnTo>
                  <a:lnTo>
                    <a:pt x="7493" y="17161"/>
                  </a:lnTo>
                  <a:lnTo>
                    <a:pt x="8822" y="18128"/>
                  </a:lnTo>
                  <a:lnTo>
                    <a:pt x="11360" y="20303"/>
                  </a:lnTo>
                  <a:lnTo>
                    <a:pt x="12448" y="23325"/>
                  </a:lnTo>
                  <a:lnTo>
                    <a:pt x="14502" y="29246"/>
                  </a:lnTo>
                  <a:lnTo>
                    <a:pt x="16436" y="35168"/>
                  </a:lnTo>
                  <a:lnTo>
                    <a:pt x="18248" y="40727"/>
                  </a:lnTo>
                  <a:lnTo>
                    <a:pt x="19215" y="43869"/>
                  </a:lnTo>
                  <a:lnTo>
                    <a:pt x="19698" y="45440"/>
                  </a:lnTo>
                  <a:lnTo>
                    <a:pt x="20182" y="46890"/>
                  </a:lnTo>
                  <a:lnTo>
                    <a:pt x="20303" y="47011"/>
                  </a:lnTo>
                  <a:lnTo>
                    <a:pt x="20544" y="47011"/>
                  </a:lnTo>
                  <a:lnTo>
                    <a:pt x="20544" y="46890"/>
                  </a:lnTo>
                  <a:lnTo>
                    <a:pt x="19819" y="43990"/>
                  </a:lnTo>
                  <a:lnTo>
                    <a:pt x="18973" y="41089"/>
                  </a:lnTo>
                  <a:lnTo>
                    <a:pt x="17040" y="34926"/>
                  </a:lnTo>
                  <a:lnTo>
                    <a:pt x="15106" y="28884"/>
                  </a:lnTo>
                  <a:lnTo>
                    <a:pt x="13052" y="22841"/>
                  </a:lnTo>
                  <a:lnTo>
                    <a:pt x="11723" y="19337"/>
                  </a:lnTo>
                  <a:lnTo>
                    <a:pt x="10393" y="15832"/>
                  </a:lnTo>
                  <a:lnTo>
                    <a:pt x="10635" y="13536"/>
                  </a:lnTo>
                  <a:lnTo>
                    <a:pt x="10877" y="11361"/>
                  </a:lnTo>
                  <a:lnTo>
                    <a:pt x="11602" y="8823"/>
                  </a:lnTo>
                  <a:lnTo>
                    <a:pt x="12327" y="6164"/>
                  </a:lnTo>
                  <a:lnTo>
                    <a:pt x="12327" y="6043"/>
                  </a:lnTo>
                  <a:lnTo>
                    <a:pt x="12206" y="6164"/>
                  </a:lnTo>
                  <a:lnTo>
                    <a:pt x="11360" y="7977"/>
                  </a:lnTo>
                  <a:lnTo>
                    <a:pt x="10635" y="10031"/>
                  </a:lnTo>
                  <a:lnTo>
                    <a:pt x="10031" y="12207"/>
                  </a:lnTo>
                  <a:lnTo>
                    <a:pt x="9910" y="13294"/>
                  </a:lnTo>
                  <a:lnTo>
                    <a:pt x="9789" y="14382"/>
                  </a:lnTo>
                  <a:lnTo>
                    <a:pt x="8097" y="10394"/>
                  </a:lnTo>
                  <a:lnTo>
                    <a:pt x="6164" y="6527"/>
                  </a:lnTo>
                  <a:lnTo>
                    <a:pt x="6164" y="4956"/>
                  </a:lnTo>
                  <a:lnTo>
                    <a:pt x="6164" y="3264"/>
                  </a:lnTo>
                  <a:lnTo>
                    <a:pt x="6284" y="1693"/>
                  </a:lnTo>
                  <a:lnTo>
                    <a:pt x="6405" y="1"/>
                  </a:lnTo>
                  <a:lnTo>
                    <a:pt x="6284" y="1"/>
                  </a:lnTo>
                  <a:lnTo>
                    <a:pt x="6043" y="1451"/>
                  </a:lnTo>
                  <a:lnTo>
                    <a:pt x="5801" y="2901"/>
                  </a:lnTo>
                  <a:lnTo>
                    <a:pt x="5801" y="4351"/>
                  </a:lnTo>
                  <a:lnTo>
                    <a:pt x="5801" y="5802"/>
                  </a:lnTo>
                  <a:lnTo>
                    <a:pt x="4351" y="2901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57"/>
            <p:cNvSpPr/>
            <p:nvPr/>
          </p:nvSpPr>
          <p:spPr>
            <a:xfrm>
              <a:off x="3961105" y="3242998"/>
              <a:ext cx="36656" cy="83053"/>
            </a:xfrm>
            <a:custGeom>
              <a:avLst/>
              <a:gdLst/>
              <a:ahLst/>
              <a:cxnLst/>
              <a:rect l="l" t="t" r="r" b="b"/>
              <a:pathLst>
                <a:path w="1814" h="4110" extrusionOk="0">
                  <a:moveTo>
                    <a:pt x="1814" y="1"/>
                  </a:moveTo>
                  <a:lnTo>
                    <a:pt x="1572" y="122"/>
                  </a:lnTo>
                  <a:lnTo>
                    <a:pt x="1089" y="1088"/>
                  </a:lnTo>
                  <a:lnTo>
                    <a:pt x="605" y="2055"/>
                  </a:lnTo>
                  <a:lnTo>
                    <a:pt x="243" y="3143"/>
                  </a:lnTo>
                  <a:lnTo>
                    <a:pt x="1" y="4109"/>
                  </a:lnTo>
                  <a:lnTo>
                    <a:pt x="1" y="4109"/>
                  </a:lnTo>
                  <a:lnTo>
                    <a:pt x="847" y="2176"/>
                  </a:lnTo>
                  <a:lnTo>
                    <a:pt x="1814" y="12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57"/>
            <p:cNvSpPr/>
            <p:nvPr/>
          </p:nvSpPr>
          <p:spPr>
            <a:xfrm>
              <a:off x="3746219" y="3409064"/>
              <a:ext cx="85498" cy="31766"/>
            </a:xfrm>
            <a:custGeom>
              <a:avLst/>
              <a:gdLst/>
              <a:ahLst/>
              <a:cxnLst/>
              <a:rect l="l" t="t" r="r" b="b"/>
              <a:pathLst>
                <a:path w="4231" h="1572" extrusionOk="0">
                  <a:moveTo>
                    <a:pt x="0" y="0"/>
                  </a:moveTo>
                  <a:lnTo>
                    <a:pt x="2055" y="725"/>
                  </a:lnTo>
                  <a:lnTo>
                    <a:pt x="3988" y="1571"/>
                  </a:lnTo>
                  <a:lnTo>
                    <a:pt x="4230" y="1450"/>
                  </a:lnTo>
                  <a:lnTo>
                    <a:pt x="4109" y="1330"/>
                  </a:lnTo>
                  <a:lnTo>
                    <a:pt x="3142" y="846"/>
                  </a:lnTo>
                  <a:lnTo>
                    <a:pt x="2176" y="484"/>
                  </a:lnTo>
                  <a:lnTo>
                    <a:pt x="1088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57"/>
            <p:cNvSpPr/>
            <p:nvPr/>
          </p:nvSpPr>
          <p:spPr>
            <a:xfrm>
              <a:off x="3755979" y="3189287"/>
              <a:ext cx="26896" cy="19541"/>
            </a:xfrm>
            <a:custGeom>
              <a:avLst/>
              <a:gdLst/>
              <a:ahLst/>
              <a:cxnLst/>
              <a:rect l="l" t="t" r="r" b="b"/>
              <a:pathLst>
                <a:path w="1331" h="967" extrusionOk="0">
                  <a:moveTo>
                    <a:pt x="1" y="0"/>
                  </a:moveTo>
                  <a:lnTo>
                    <a:pt x="1" y="121"/>
                  </a:lnTo>
                  <a:lnTo>
                    <a:pt x="1330" y="967"/>
                  </a:lnTo>
                  <a:lnTo>
                    <a:pt x="1330" y="846"/>
                  </a:lnTo>
                  <a:lnTo>
                    <a:pt x="72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57"/>
            <p:cNvSpPr/>
            <p:nvPr/>
          </p:nvSpPr>
          <p:spPr>
            <a:xfrm>
              <a:off x="4124725" y="3135555"/>
              <a:ext cx="490881" cy="559243"/>
            </a:xfrm>
            <a:custGeom>
              <a:avLst/>
              <a:gdLst/>
              <a:ahLst/>
              <a:cxnLst/>
              <a:rect l="l" t="t" r="r" b="b"/>
              <a:pathLst>
                <a:path w="24292" h="27675" extrusionOk="0">
                  <a:moveTo>
                    <a:pt x="16315" y="0"/>
                  </a:moveTo>
                  <a:lnTo>
                    <a:pt x="15348" y="121"/>
                  </a:lnTo>
                  <a:lnTo>
                    <a:pt x="13294" y="605"/>
                  </a:lnTo>
                  <a:lnTo>
                    <a:pt x="11481" y="1088"/>
                  </a:lnTo>
                  <a:lnTo>
                    <a:pt x="9669" y="1813"/>
                  </a:lnTo>
                  <a:lnTo>
                    <a:pt x="7856" y="2780"/>
                  </a:lnTo>
                  <a:lnTo>
                    <a:pt x="6285" y="3867"/>
                  </a:lnTo>
                  <a:lnTo>
                    <a:pt x="4714" y="5197"/>
                  </a:lnTo>
                  <a:lnTo>
                    <a:pt x="3384" y="6526"/>
                  </a:lnTo>
                  <a:lnTo>
                    <a:pt x="2176" y="8097"/>
                  </a:lnTo>
                  <a:lnTo>
                    <a:pt x="1209" y="9789"/>
                  </a:lnTo>
                  <a:lnTo>
                    <a:pt x="363" y="11723"/>
                  </a:lnTo>
                  <a:lnTo>
                    <a:pt x="122" y="12689"/>
                  </a:lnTo>
                  <a:lnTo>
                    <a:pt x="1" y="13898"/>
                  </a:lnTo>
                  <a:lnTo>
                    <a:pt x="1" y="15227"/>
                  </a:lnTo>
                  <a:lnTo>
                    <a:pt x="122" y="16436"/>
                  </a:lnTo>
                  <a:lnTo>
                    <a:pt x="363" y="17765"/>
                  </a:lnTo>
                  <a:lnTo>
                    <a:pt x="605" y="19094"/>
                  </a:lnTo>
                  <a:lnTo>
                    <a:pt x="1451" y="21753"/>
                  </a:lnTo>
                  <a:lnTo>
                    <a:pt x="2297" y="24049"/>
                  </a:lnTo>
                  <a:lnTo>
                    <a:pt x="3264" y="25983"/>
                  </a:lnTo>
                  <a:lnTo>
                    <a:pt x="3868" y="27191"/>
                  </a:lnTo>
                  <a:lnTo>
                    <a:pt x="4230" y="27674"/>
                  </a:lnTo>
                  <a:lnTo>
                    <a:pt x="14019" y="24774"/>
                  </a:lnTo>
                  <a:lnTo>
                    <a:pt x="15832" y="24170"/>
                  </a:lnTo>
                  <a:lnTo>
                    <a:pt x="17644" y="23324"/>
                  </a:lnTo>
                  <a:lnTo>
                    <a:pt x="18370" y="22841"/>
                  </a:lnTo>
                  <a:lnTo>
                    <a:pt x="19095" y="22236"/>
                  </a:lnTo>
                  <a:lnTo>
                    <a:pt x="19820" y="21632"/>
                  </a:lnTo>
                  <a:lnTo>
                    <a:pt x="20545" y="20907"/>
                  </a:lnTo>
                  <a:lnTo>
                    <a:pt x="21753" y="19215"/>
                  </a:lnTo>
                  <a:lnTo>
                    <a:pt x="22599" y="17402"/>
                  </a:lnTo>
                  <a:lnTo>
                    <a:pt x="23324" y="15590"/>
                  </a:lnTo>
                  <a:lnTo>
                    <a:pt x="23808" y="13535"/>
                  </a:lnTo>
                  <a:lnTo>
                    <a:pt x="24049" y="11360"/>
                  </a:lnTo>
                  <a:lnTo>
                    <a:pt x="24291" y="9064"/>
                  </a:lnTo>
                  <a:lnTo>
                    <a:pt x="24291" y="7855"/>
                  </a:lnTo>
                  <a:lnTo>
                    <a:pt x="24170" y="6768"/>
                  </a:lnTo>
                  <a:lnTo>
                    <a:pt x="23929" y="5559"/>
                  </a:lnTo>
                  <a:lnTo>
                    <a:pt x="23687" y="4593"/>
                  </a:lnTo>
                  <a:lnTo>
                    <a:pt x="23324" y="3747"/>
                  </a:lnTo>
                  <a:lnTo>
                    <a:pt x="22962" y="3022"/>
                  </a:lnTo>
                  <a:lnTo>
                    <a:pt x="22478" y="2417"/>
                  </a:lnTo>
                  <a:lnTo>
                    <a:pt x="21995" y="1813"/>
                  </a:lnTo>
                  <a:lnTo>
                    <a:pt x="21391" y="1209"/>
                  </a:lnTo>
                  <a:lnTo>
                    <a:pt x="20666" y="846"/>
                  </a:lnTo>
                  <a:lnTo>
                    <a:pt x="19941" y="484"/>
                  </a:lnTo>
                  <a:lnTo>
                    <a:pt x="19215" y="242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57"/>
            <p:cNvSpPr/>
            <p:nvPr/>
          </p:nvSpPr>
          <p:spPr>
            <a:xfrm>
              <a:off x="4112520" y="3267429"/>
              <a:ext cx="393177" cy="886463"/>
            </a:xfrm>
            <a:custGeom>
              <a:avLst/>
              <a:gdLst/>
              <a:ahLst/>
              <a:cxnLst/>
              <a:rect l="l" t="t" r="r" b="b"/>
              <a:pathLst>
                <a:path w="19457" h="43868" extrusionOk="0">
                  <a:moveTo>
                    <a:pt x="18974" y="0"/>
                  </a:moveTo>
                  <a:lnTo>
                    <a:pt x="17644" y="846"/>
                  </a:lnTo>
                  <a:lnTo>
                    <a:pt x="16315" y="1571"/>
                  </a:lnTo>
                  <a:lnTo>
                    <a:pt x="13415" y="2780"/>
                  </a:lnTo>
                  <a:lnTo>
                    <a:pt x="14744" y="363"/>
                  </a:lnTo>
                  <a:lnTo>
                    <a:pt x="14744" y="242"/>
                  </a:lnTo>
                  <a:lnTo>
                    <a:pt x="14623" y="121"/>
                  </a:lnTo>
                  <a:lnTo>
                    <a:pt x="14381" y="121"/>
                  </a:lnTo>
                  <a:lnTo>
                    <a:pt x="13173" y="2055"/>
                  </a:lnTo>
                  <a:lnTo>
                    <a:pt x="11964" y="3988"/>
                  </a:lnTo>
                  <a:lnTo>
                    <a:pt x="10756" y="5922"/>
                  </a:lnTo>
                  <a:lnTo>
                    <a:pt x="9789" y="7976"/>
                  </a:lnTo>
                  <a:lnTo>
                    <a:pt x="9547" y="6163"/>
                  </a:lnTo>
                  <a:lnTo>
                    <a:pt x="9427" y="4472"/>
                  </a:lnTo>
                  <a:lnTo>
                    <a:pt x="9306" y="2659"/>
                  </a:lnTo>
                  <a:lnTo>
                    <a:pt x="9427" y="846"/>
                  </a:lnTo>
                  <a:lnTo>
                    <a:pt x="9306" y="846"/>
                  </a:lnTo>
                  <a:lnTo>
                    <a:pt x="9064" y="2780"/>
                  </a:lnTo>
                  <a:lnTo>
                    <a:pt x="9064" y="4713"/>
                  </a:lnTo>
                  <a:lnTo>
                    <a:pt x="9185" y="6768"/>
                  </a:lnTo>
                  <a:lnTo>
                    <a:pt x="9427" y="8701"/>
                  </a:lnTo>
                  <a:lnTo>
                    <a:pt x="7735" y="12206"/>
                  </a:lnTo>
                  <a:lnTo>
                    <a:pt x="6285" y="15710"/>
                  </a:lnTo>
                  <a:lnTo>
                    <a:pt x="5680" y="13535"/>
                  </a:lnTo>
                  <a:lnTo>
                    <a:pt x="5076" y="11481"/>
                  </a:lnTo>
                  <a:lnTo>
                    <a:pt x="4714" y="9910"/>
                  </a:lnTo>
                  <a:lnTo>
                    <a:pt x="4593" y="8339"/>
                  </a:lnTo>
                  <a:lnTo>
                    <a:pt x="4472" y="6768"/>
                  </a:lnTo>
                  <a:lnTo>
                    <a:pt x="4593" y="5197"/>
                  </a:lnTo>
                  <a:lnTo>
                    <a:pt x="4593" y="5076"/>
                  </a:lnTo>
                  <a:lnTo>
                    <a:pt x="4472" y="5197"/>
                  </a:lnTo>
                  <a:lnTo>
                    <a:pt x="4351" y="6647"/>
                  </a:lnTo>
                  <a:lnTo>
                    <a:pt x="4230" y="8097"/>
                  </a:lnTo>
                  <a:lnTo>
                    <a:pt x="4351" y="9547"/>
                  </a:lnTo>
                  <a:lnTo>
                    <a:pt x="4472" y="10997"/>
                  </a:lnTo>
                  <a:lnTo>
                    <a:pt x="4593" y="12447"/>
                  </a:lnTo>
                  <a:lnTo>
                    <a:pt x="4955" y="13898"/>
                  </a:lnTo>
                  <a:lnTo>
                    <a:pt x="5318" y="15348"/>
                  </a:lnTo>
                  <a:lnTo>
                    <a:pt x="5922" y="16677"/>
                  </a:lnTo>
                  <a:lnTo>
                    <a:pt x="4351" y="21028"/>
                  </a:lnTo>
                  <a:lnTo>
                    <a:pt x="3505" y="23807"/>
                  </a:lnTo>
                  <a:lnTo>
                    <a:pt x="2659" y="26587"/>
                  </a:lnTo>
                  <a:lnTo>
                    <a:pt x="1934" y="29366"/>
                  </a:lnTo>
                  <a:lnTo>
                    <a:pt x="1330" y="32266"/>
                  </a:lnTo>
                  <a:lnTo>
                    <a:pt x="846" y="35046"/>
                  </a:lnTo>
                  <a:lnTo>
                    <a:pt x="484" y="37946"/>
                  </a:lnTo>
                  <a:lnTo>
                    <a:pt x="242" y="40847"/>
                  </a:lnTo>
                  <a:lnTo>
                    <a:pt x="0" y="43747"/>
                  </a:lnTo>
                  <a:lnTo>
                    <a:pt x="0" y="43868"/>
                  </a:lnTo>
                  <a:lnTo>
                    <a:pt x="242" y="43868"/>
                  </a:lnTo>
                  <a:lnTo>
                    <a:pt x="242" y="43747"/>
                  </a:lnTo>
                  <a:lnTo>
                    <a:pt x="605" y="40847"/>
                  </a:lnTo>
                  <a:lnTo>
                    <a:pt x="1088" y="38067"/>
                  </a:lnTo>
                  <a:lnTo>
                    <a:pt x="1572" y="35167"/>
                  </a:lnTo>
                  <a:lnTo>
                    <a:pt x="2176" y="32387"/>
                  </a:lnTo>
                  <a:lnTo>
                    <a:pt x="2780" y="29608"/>
                  </a:lnTo>
                  <a:lnTo>
                    <a:pt x="3505" y="26828"/>
                  </a:lnTo>
                  <a:lnTo>
                    <a:pt x="4230" y="24049"/>
                  </a:lnTo>
                  <a:lnTo>
                    <a:pt x="5197" y="21269"/>
                  </a:lnTo>
                  <a:lnTo>
                    <a:pt x="6647" y="17040"/>
                  </a:lnTo>
                  <a:lnTo>
                    <a:pt x="8339" y="12931"/>
                  </a:lnTo>
                  <a:lnTo>
                    <a:pt x="11239" y="11964"/>
                  </a:lnTo>
                  <a:lnTo>
                    <a:pt x="14140" y="10997"/>
                  </a:lnTo>
                  <a:lnTo>
                    <a:pt x="15590" y="10393"/>
                  </a:lnTo>
                  <a:lnTo>
                    <a:pt x="16919" y="9910"/>
                  </a:lnTo>
                  <a:lnTo>
                    <a:pt x="18248" y="9185"/>
                  </a:lnTo>
                  <a:lnTo>
                    <a:pt x="19457" y="8339"/>
                  </a:lnTo>
                  <a:lnTo>
                    <a:pt x="19457" y="8218"/>
                  </a:lnTo>
                  <a:lnTo>
                    <a:pt x="19336" y="8218"/>
                  </a:lnTo>
                  <a:lnTo>
                    <a:pt x="16194" y="9668"/>
                  </a:lnTo>
                  <a:lnTo>
                    <a:pt x="12931" y="10756"/>
                  </a:lnTo>
                  <a:lnTo>
                    <a:pt x="10756" y="11481"/>
                  </a:lnTo>
                  <a:lnTo>
                    <a:pt x="8702" y="12327"/>
                  </a:lnTo>
                  <a:lnTo>
                    <a:pt x="10877" y="7734"/>
                  </a:lnTo>
                  <a:lnTo>
                    <a:pt x="13173" y="3263"/>
                  </a:lnTo>
                  <a:lnTo>
                    <a:pt x="14744" y="2659"/>
                  </a:lnTo>
                  <a:lnTo>
                    <a:pt x="16315" y="2055"/>
                  </a:lnTo>
                  <a:lnTo>
                    <a:pt x="17886" y="1209"/>
                  </a:lnTo>
                  <a:lnTo>
                    <a:pt x="18490" y="725"/>
                  </a:lnTo>
                  <a:lnTo>
                    <a:pt x="19094" y="121"/>
                  </a:lnTo>
                  <a:lnTo>
                    <a:pt x="190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57"/>
            <p:cNvSpPr/>
            <p:nvPr/>
          </p:nvSpPr>
          <p:spPr>
            <a:xfrm>
              <a:off x="4444630" y="3369982"/>
              <a:ext cx="122134" cy="53752"/>
            </a:xfrm>
            <a:custGeom>
              <a:avLst/>
              <a:gdLst/>
              <a:ahLst/>
              <a:cxnLst/>
              <a:rect l="l" t="t" r="r" b="b"/>
              <a:pathLst>
                <a:path w="6044" h="2660" extrusionOk="0">
                  <a:moveTo>
                    <a:pt x="6043" y="1"/>
                  </a:moveTo>
                  <a:lnTo>
                    <a:pt x="4472" y="605"/>
                  </a:lnTo>
                  <a:lnTo>
                    <a:pt x="3022" y="1209"/>
                  </a:lnTo>
                  <a:lnTo>
                    <a:pt x="1572" y="1934"/>
                  </a:lnTo>
                  <a:lnTo>
                    <a:pt x="122" y="2418"/>
                  </a:lnTo>
                  <a:lnTo>
                    <a:pt x="1" y="2539"/>
                  </a:lnTo>
                  <a:lnTo>
                    <a:pt x="122" y="2659"/>
                  </a:lnTo>
                  <a:lnTo>
                    <a:pt x="1693" y="2297"/>
                  </a:lnTo>
                  <a:lnTo>
                    <a:pt x="3264" y="1813"/>
                  </a:lnTo>
                  <a:lnTo>
                    <a:pt x="4714" y="1088"/>
                  </a:lnTo>
                  <a:lnTo>
                    <a:pt x="5439" y="605"/>
                  </a:lnTo>
                  <a:lnTo>
                    <a:pt x="6043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57"/>
            <p:cNvSpPr/>
            <p:nvPr/>
          </p:nvSpPr>
          <p:spPr>
            <a:xfrm>
              <a:off x="4219963" y="3282080"/>
              <a:ext cx="14671" cy="117224"/>
            </a:xfrm>
            <a:custGeom>
              <a:avLst/>
              <a:gdLst/>
              <a:ahLst/>
              <a:cxnLst/>
              <a:rect l="l" t="t" r="r" b="b"/>
              <a:pathLst>
                <a:path w="726" h="5801" extrusionOk="0">
                  <a:moveTo>
                    <a:pt x="605" y="0"/>
                  </a:moveTo>
                  <a:lnTo>
                    <a:pt x="242" y="1450"/>
                  </a:lnTo>
                  <a:lnTo>
                    <a:pt x="1" y="2901"/>
                  </a:lnTo>
                  <a:lnTo>
                    <a:pt x="1" y="4351"/>
                  </a:lnTo>
                  <a:lnTo>
                    <a:pt x="1" y="4955"/>
                  </a:lnTo>
                  <a:lnTo>
                    <a:pt x="242" y="5680"/>
                  </a:lnTo>
                  <a:lnTo>
                    <a:pt x="242" y="5801"/>
                  </a:lnTo>
                  <a:lnTo>
                    <a:pt x="363" y="5680"/>
                  </a:lnTo>
                  <a:lnTo>
                    <a:pt x="484" y="2901"/>
                  </a:lnTo>
                  <a:lnTo>
                    <a:pt x="605" y="1450"/>
                  </a:lnTo>
                  <a:lnTo>
                    <a:pt x="726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57"/>
            <p:cNvSpPr/>
            <p:nvPr/>
          </p:nvSpPr>
          <p:spPr>
            <a:xfrm>
              <a:off x="4386029" y="3196602"/>
              <a:ext cx="22006" cy="65957"/>
            </a:xfrm>
            <a:custGeom>
              <a:avLst/>
              <a:gdLst/>
              <a:ahLst/>
              <a:cxnLst/>
              <a:rect l="l" t="t" r="r" b="b"/>
              <a:pathLst>
                <a:path w="1089" h="3264" extrusionOk="0">
                  <a:moveTo>
                    <a:pt x="846" y="1"/>
                  </a:moveTo>
                  <a:lnTo>
                    <a:pt x="363" y="726"/>
                  </a:lnTo>
                  <a:lnTo>
                    <a:pt x="121" y="1572"/>
                  </a:lnTo>
                  <a:lnTo>
                    <a:pt x="0" y="2418"/>
                  </a:lnTo>
                  <a:lnTo>
                    <a:pt x="0" y="3143"/>
                  </a:lnTo>
                  <a:lnTo>
                    <a:pt x="0" y="3263"/>
                  </a:lnTo>
                  <a:lnTo>
                    <a:pt x="121" y="3263"/>
                  </a:lnTo>
                  <a:lnTo>
                    <a:pt x="605" y="1692"/>
                  </a:lnTo>
                  <a:lnTo>
                    <a:pt x="1088" y="12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57"/>
            <p:cNvSpPr/>
            <p:nvPr/>
          </p:nvSpPr>
          <p:spPr>
            <a:xfrm>
              <a:off x="3609454" y="3599540"/>
              <a:ext cx="446909" cy="278419"/>
            </a:xfrm>
            <a:custGeom>
              <a:avLst/>
              <a:gdLst/>
              <a:ahLst/>
              <a:cxnLst/>
              <a:rect l="l" t="t" r="r" b="b"/>
              <a:pathLst>
                <a:path w="22116" h="13778" extrusionOk="0">
                  <a:moveTo>
                    <a:pt x="3264" y="0"/>
                  </a:moveTo>
                  <a:lnTo>
                    <a:pt x="2297" y="121"/>
                  </a:lnTo>
                  <a:lnTo>
                    <a:pt x="1451" y="363"/>
                  </a:lnTo>
                  <a:lnTo>
                    <a:pt x="1089" y="605"/>
                  </a:lnTo>
                  <a:lnTo>
                    <a:pt x="726" y="846"/>
                  </a:lnTo>
                  <a:lnTo>
                    <a:pt x="484" y="1330"/>
                  </a:lnTo>
                  <a:lnTo>
                    <a:pt x="243" y="1813"/>
                  </a:lnTo>
                  <a:lnTo>
                    <a:pt x="122" y="2297"/>
                  </a:lnTo>
                  <a:lnTo>
                    <a:pt x="1" y="2901"/>
                  </a:lnTo>
                  <a:lnTo>
                    <a:pt x="122" y="4109"/>
                  </a:lnTo>
                  <a:lnTo>
                    <a:pt x="243" y="5318"/>
                  </a:lnTo>
                  <a:lnTo>
                    <a:pt x="605" y="6526"/>
                  </a:lnTo>
                  <a:lnTo>
                    <a:pt x="1089" y="7735"/>
                  </a:lnTo>
                  <a:lnTo>
                    <a:pt x="1572" y="8943"/>
                  </a:lnTo>
                  <a:lnTo>
                    <a:pt x="2297" y="10152"/>
                  </a:lnTo>
                  <a:lnTo>
                    <a:pt x="3022" y="11360"/>
                  </a:lnTo>
                  <a:lnTo>
                    <a:pt x="3989" y="12327"/>
                  </a:lnTo>
                  <a:lnTo>
                    <a:pt x="4956" y="13052"/>
                  </a:lnTo>
                  <a:lnTo>
                    <a:pt x="5560" y="13415"/>
                  </a:lnTo>
                  <a:lnTo>
                    <a:pt x="6164" y="13656"/>
                  </a:lnTo>
                  <a:lnTo>
                    <a:pt x="6768" y="13777"/>
                  </a:lnTo>
                  <a:lnTo>
                    <a:pt x="9185" y="13777"/>
                  </a:lnTo>
                  <a:lnTo>
                    <a:pt x="10998" y="13656"/>
                  </a:lnTo>
                  <a:lnTo>
                    <a:pt x="14503" y="13535"/>
                  </a:lnTo>
                  <a:lnTo>
                    <a:pt x="18249" y="13535"/>
                  </a:lnTo>
                  <a:lnTo>
                    <a:pt x="21995" y="13656"/>
                  </a:lnTo>
                  <a:lnTo>
                    <a:pt x="22116" y="13294"/>
                  </a:lnTo>
                  <a:lnTo>
                    <a:pt x="21995" y="12448"/>
                  </a:lnTo>
                  <a:lnTo>
                    <a:pt x="21753" y="11118"/>
                  </a:lnTo>
                  <a:lnTo>
                    <a:pt x="21270" y="9427"/>
                  </a:lnTo>
                  <a:lnTo>
                    <a:pt x="20424" y="7614"/>
                  </a:lnTo>
                  <a:lnTo>
                    <a:pt x="19941" y="6647"/>
                  </a:lnTo>
                  <a:lnTo>
                    <a:pt x="19216" y="5801"/>
                  </a:lnTo>
                  <a:lnTo>
                    <a:pt x="18491" y="4834"/>
                  </a:lnTo>
                  <a:lnTo>
                    <a:pt x="17765" y="3988"/>
                  </a:lnTo>
                  <a:lnTo>
                    <a:pt x="16799" y="3142"/>
                  </a:lnTo>
                  <a:lnTo>
                    <a:pt x="15711" y="2417"/>
                  </a:lnTo>
                  <a:lnTo>
                    <a:pt x="14382" y="1813"/>
                  </a:lnTo>
                  <a:lnTo>
                    <a:pt x="12932" y="1330"/>
                  </a:lnTo>
                  <a:lnTo>
                    <a:pt x="10031" y="726"/>
                  </a:lnTo>
                  <a:lnTo>
                    <a:pt x="8339" y="363"/>
                  </a:lnTo>
                  <a:lnTo>
                    <a:pt x="6648" y="121"/>
                  </a:lnTo>
                  <a:lnTo>
                    <a:pt x="4956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57"/>
            <p:cNvSpPr/>
            <p:nvPr/>
          </p:nvSpPr>
          <p:spPr>
            <a:xfrm>
              <a:off x="3670521" y="3626395"/>
              <a:ext cx="505511" cy="544592"/>
            </a:xfrm>
            <a:custGeom>
              <a:avLst/>
              <a:gdLst/>
              <a:ahLst/>
              <a:cxnLst/>
              <a:rect l="l" t="t" r="r" b="b"/>
              <a:pathLst>
                <a:path w="25016" h="26950" extrusionOk="0">
                  <a:moveTo>
                    <a:pt x="1329" y="1"/>
                  </a:moveTo>
                  <a:lnTo>
                    <a:pt x="1329" y="122"/>
                  </a:lnTo>
                  <a:lnTo>
                    <a:pt x="2417" y="726"/>
                  </a:lnTo>
                  <a:lnTo>
                    <a:pt x="3384" y="1451"/>
                  </a:lnTo>
                  <a:lnTo>
                    <a:pt x="4592" y="2659"/>
                  </a:lnTo>
                  <a:lnTo>
                    <a:pt x="242" y="1330"/>
                  </a:lnTo>
                  <a:lnTo>
                    <a:pt x="0" y="1330"/>
                  </a:lnTo>
                  <a:lnTo>
                    <a:pt x="0" y="1451"/>
                  </a:lnTo>
                  <a:lnTo>
                    <a:pt x="121" y="1572"/>
                  </a:lnTo>
                  <a:lnTo>
                    <a:pt x="4230" y="3143"/>
                  </a:lnTo>
                  <a:lnTo>
                    <a:pt x="8459" y="4593"/>
                  </a:lnTo>
                  <a:lnTo>
                    <a:pt x="6526" y="4835"/>
                  </a:lnTo>
                  <a:lnTo>
                    <a:pt x="4713" y="5076"/>
                  </a:lnTo>
                  <a:lnTo>
                    <a:pt x="2780" y="5197"/>
                  </a:lnTo>
                  <a:lnTo>
                    <a:pt x="1813" y="5076"/>
                  </a:lnTo>
                  <a:lnTo>
                    <a:pt x="846" y="4956"/>
                  </a:lnTo>
                  <a:lnTo>
                    <a:pt x="846" y="5076"/>
                  </a:lnTo>
                  <a:lnTo>
                    <a:pt x="1813" y="5318"/>
                  </a:lnTo>
                  <a:lnTo>
                    <a:pt x="2900" y="5439"/>
                  </a:lnTo>
                  <a:lnTo>
                    <a:pt x="4955" y="5439"/>
                  </a:lnTo>
                  <a:lnTo>
                    <a:pt x="7009" y="5197"/>
                  </a:lnTo>
                  <a:lnTo>
                    <a:pt x="9064" y="4835"/>
                  </a:lnTo>
                  <a:lnTo>
                    <a:pt x="9547" y="5076"/>
                  </a:lnTo>
                  <a:lnTo>
                    <a:pt x="11239" y="5801"/>
                  </a:lnTo>
                  <a:lnTo>
                    <a:pt x="12810" y="6768"/>
                  </a:lnTo>
                  <a:lnTo>
                    <a:pt x="14381" y="7856"/>
                  </a:lnTo>
                  <a:lnTo>
                    <a:pt x="15831" y="9064"/>
                  </a:lnTo>
                  <a:lnTo>
                    <a:pt x="15831" y="9064"/>
                  </a:lnTo>
                  <a:lnTo>
                    <a:pt x="14139" y="8823"/>
                  </a:lnTo>
                  <a:lnTo>
                    <a:pt x="12568" y="8823"/>
                  </a:lnTo>
                  <a:lnTo>
                    <a:pt x="9305" y="9064"/>
                  </a:lnTo>
                  <a:lnTo>
                    <a:pt x="7734" y="9185"/>
                  </a:lnTo>
                  <a:lnTo>
                    <a:pt x="6042" y="9185"/>
                  </a:lnTo>
                  <a:lnTo>
                    <a:pt x="4471" y="9064"/>
                  </a:lnTo>
                  <a:lnTo>
                    <a:pt x="3626" y="8823"/>
                  </a:lnTo>
                  <a:lnTo>
                    <a:pt x="2900" y="8581"/>
                  </a:lnTo>
                  <a:lnTo>
                    <a:pt x="2780" y="8581"/>
                  </a:lnTo>
                  <a:lnTo>
                    <a:pt x="2780" y="8702"/>
                  </a:lnTo>
                  <a:lnTo>
                    <a:pt x="3505" y="9064"/>
                  </a:lnTo>
                  <a:lnTo>
                    <a:pt x="4230" y="9306"/>
                  </a:lnTo>
                  <a:lnTo>
                    <a:pt x="5076" y="9548"/>
                  </a:lnTo>
                  <a:lnTo>
                    <a:pt x="5922" y="9669"/>
                  </a:lnTo>
                  <a:lnTo>
                    <a:pt x="7493" y="9669"/>
                  </a:lnTo>
                  <a:lnTo>
                    <a:pt x="9064" y="9548"/>
                  </a:lnTo>
                  <a:lnTo>
                    <a:pt x="11118" y="9427"/>
                  </a:lnTo>
                  <a:lnTo>
                    <a:pt x="12931" y="9306"/>
                  </a:lnTo>
                  <a:lnTo>
                    <a:pt x="14623" y="9427"/>
                  </a:lnTo>
                  <a:lnTo>
                    <a:pt x="16315" y="9548"/>
                  </a:lnTo>
                  <a:lnTo>
                    <a:pt x="17160" y="10515"/>
                  </a:lnTo>
                  <a:lnTo>
                    <a:pt x="18611" y="12327"/>
                  </a:lnTo>
                  <a:lnTo>
                    <a:pt x="19940" y="14261"/>
                  </a:lnTo>
                  <a:lnTo>
                    <a:pt x="21028" y="16194"/>
                  </a:lnTo>
                  <a:lnTo>
                    <a:pt x="22115" y="18249"/>
                  </a:lnTo>
                  <a:lnTo>
                    <a:pt x="22961" y="20303"/>
                  </a:lnTo>
                  <a:lnTo>
                    <a:pt x="23686" y="22478"/>
                  </a:lnTo>
                  <a:lnTo>
                    <a:pt x="24290" y="24654"/>
                  </a:lnTo>
                  <a:lnTo>
                    <a:pt x="24774" y="26950"/>
                  </a:lnTo>
                  <a:lnTo>
                    <a:pt x="25016" y="26950"/>
                  </a:lnTo>
                  <a:lnTo>
                    <a:pt x="25016" y="26829"/>
                  </a:lnTo>
                  <a:lnTo>
                    <a:pt x="24895" y="24533"/>
                  </a:lnTo>
                  <a:lnTo>
                    <a:pt x="24532" y="22237"/>
                  </a:lnTo>
                  <a:lnTo>
                    <a:pt x="23807" y="20061"/>
                  </a:lnTo>
                  <a:lnTo>
                    <a:pt x="22961" y="17886"/>
                  </a:lnTo>
                  <a:lnTo>
                    <a:pt x="21873" y="15832"/>
                  </a:lnTo>
                  <a:lnTo>
                    <a:pt x="20665" y="13777"/>
                  </a:lnTo>
                  <a:lnTo>
                    <a:pt x="19336" y="11844"/>
                  </a:lnTo>
                  <a:lnTo>
                    <a:pt x="17886" y="10152"/>
                  </a:lnTo>
                  <a:lnTo>
                    <a:pt x="16315" y="8460"/>
                  </a:lnTo>
                  <a:lnTo>
                    <a:pt x="14502" y="7010"/>
                  </a:lnTo>
                  <a:lnTo>
                    <a:pt x="14139" y="6164"/>
                  </a:lnTo>
                  <a:lnTo>
                    <a:pt x="13777" y="5318"/>
                  </a:lnTo>
                  <a:lnTo>
                    <a:pt x="13172" y="4593"/>
                  </a:lnTo>
                  <a:lnTo>
                    <a:pt x="12689" y="3989"/>
                  </a:lnTo>
                  <a:lnTo>
                    <a:pt x="12085" y="3264"/>
                  </a:lnTo>
                  <a:lnTo>
                    <a:pt x="11360" y="2780"/>
                  </a:lnTo>
                  <a:lnTo>
                    <a:pt x="10514" y="2297"/>
                  </a:lnTo>
                  <a:lnTo>
                    <a:pt x="9789" y="1934"/>
                  </a:lnTo>
                  <a:lnTo>
                    <a:pt x="9668" y="1934"/>
                  </a:lnTo>
                  <a:lnTo>
                    <a:pt x="9668" y="2055"/>
                  </a:lnTo>
                  <a:lnTo>
                    <a:pt x="11239" y="3143"/>
                  </a:lnTo>
                  <a:lnTo>
                    <a:pt x="11964" y="3747"/>
                  </a:lnTo>
                  <a:lnTo>
                    <a:pt x="12568" y="4351"/>
                  </a:lnTo>
                  <a:lnTo>
                    <a:pt x="13293" y="5439"/>
                  </a:lnTo>
                  <a:lnTo>
                    <a:pt x="13898" y="6527"/>
                  </a:lnTo>
                  <a:lnTo>
                    <a:pt x="12206" y="5560"/>
                  </a:lnTo>
                  <a:lnTo>
                    <a:pt x="10393" y="4714"/>
                  </a:lnTo>
                  <a:lnTo>
                    <a:pt x="7734" y="3747"/>
                  </a:lnTo>
                  <a:lnTo>
                    <a:pt x="4955" y="2780"/>
                  </a:lnTo>
                  <a:lnTo>
                    <a:pt x="4230" y="1934"/>
                  </a:lnTo>
                  <a:lnTo>
                    <a:pt x="3384" y="1088"/>
                  </a:lnTo>
                  <a:lnTo>
                    <a:pt x="2417" y="484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57"/>
            <p:cNvSpPr/>
            <p:nvPr/>
          </p:nvSpPr>
          <p:spPr>
            <a:xfrm>
              <a:off x="3648536" y="3709428"/>
              <a:ext cx="80608" cy="9780"/>
            </a:xfrm>
            <a:custGeom>
              <a:avLst/>
              <a:gdLst/>
              <a:ahLst/>
              <a:cxnLst/>
              <a:rect l="l" t="t" r="r" b="b"/>
              <a:pathLst>
                <a:path w="3989" h="484" extrusionOk="0">
                  <a:moveTo>
                    <a:pt x="0" y="1"/>
                  </a:moveTo>
                  <a:lnTo>
                    <a:pt x="967" y="363"/>
                  </a:lnTo>
                  <a:lnTo>
                    <a:pt x="2055" y="484"/>
                  </a:lnTo>
                  <a:lnTo>
                    <a:pt x="3022" y="484"/>
                  </a:lnTo>
                  <a:lnTo>
                    <a:pt x="3988" y="363"/>
                  </a:lnTo>
                  <a:lnTo>
                    <a:pt x="3988" y="242"/>
                  </a:lnTo>
                  <a:lnTo>
                    <a:pt x="2055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57"/>
            <p:cNvSpPr/>
            <p:nvPr/>
          </p:nvSpPr>
          <p:spPr>
            <a:xfrm>
              <a:off x="3826806" y="3655696"/>
              <a:ext cx="43972" cy="29341"/>
            </a:xfrm>
            <a:custGeom>
              <a:avLst/>
              <a:gdLst/>
              <a:ahLst/>
              <a:cxnLst/>
              <a:rect l="l" t="t" r="r" b="b"/>
              <a:pathLst>
                <a:path w="2176" h="1452" extrusionOk="0">
                  <a:moveTo>
                    <a:pt x="0" y="1"/>
                  </a:moveTo>
                  <a:lnTo>
                    <a:pt x="0" y="243"/>
                  </a:lnTo>
                  <a:lnTo>
                    <a:pt x="967" y="847"/>
                  </a:lnTo>
                  <a:lnTo>
                    <a:pt x="2055" y="1451"/>
                  </a:lnTo>
                  <a:lnTo>
                    <a:pt x="2176" y="1451"/>
                  </a:lnTo>
                  <a:lnTo>
                    <a:pt x="2176" y="1330"/>
                  </a:lnTo>
                  <a:lnTo>
                    <a:pt x="1209" y="605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57"/>
            <p:cNvSpPr/>
            <p:nvPr/>
          </p:nvSpPr>
          <p:spPr>
            <a:xfrm>
              <a:off x="4261490" y="3658141"/>
              <a:ext cx="339446" cy="227132"/>
            </a:xfrm>
            <a:custGeom>
              <a:avLst/>
              <a:gdLst/>
              <a:ahLst/>
              <a:cxnLst/>
              <a:rect l="l" t="t" r="r" b="b"/>
              <a:pathLst>
                <a:path w="16798" h="11240" extrusionOk="0">
                  <a:moveTo>
                    <a:pt x="12447" y="1"/>
                  </a:moveTo>
                  <a:lnTo>
                    <a:pt x="11239" y="242"/>
                  </a:lnTo>
                  <a:lnTo>
                    <a:pt x="10031" y="605"/>
                  </a:lnTo>
                  <a:lnTo>
                    <a:pt x="8943" y="1088"/>
                  </a:lnTo>
                  <a:lnTo>
                    <a:pt x="7976" y="1451"/>
                  </a:lnTo>
                  <a:lnTo>
                    <a:pt x="6647" y="2176"/>
                  </a:lnTo>
                  <a:lnTo>
                    <a:pt x="5438" y="3022"/>
                  </a:lnTo>
                  <a:lnTo>
                    <a:pt x="4351" y="3868"/>
                  </a:lnTo>
                  <a:lnTo>
                    <a:pt x="3263" y="4956"/>
                  </a:lnTo>
                  <a:lnTo>
                    <a:pt x="2296" y="5922"/>
                  </a:lnTo>
                  <a:lnTo>
                    <a:pt x="1450" y="7131"/>
                  </a:lnTo>
                  <a:lnTo>
                    <a:pt x="604" y="8339"/>
                  </a:lnTo>
                  <a:lnTo>
                    <a:pt x="0" y="9669"/>
                  </a:lnTo>
                  <a:lnTo>
                    <a:pt x="0" y="9789"/>
                  </a:lnTo>
                  <a:lnTo>
                    <a:pt x="242" y="9789"/>
                  </a:lnTo>
                  <a:lnTo>
                    <a:pt x="3867" y="10635"/>
                  </a:lnTo>
                  <a:lnTo>
                    <a:pt x="7614" y="11119"/>
                  </a:lnTo>
                  <a:lnTo>
                    <a:pt x="9185" y="11240"/>
                  </a:lnTo>
                  <a:lnTo>
                    <a:pt x="10756" y="11240"/>
                  </a:lnTo>
                  <a:lnTo>
                    <a:pt x="11481" y="11119"/>
                  </a:lnTo>
                  <a:lnTo>
                    <a:pt x="12327" y="10877"/>
                  </a:lnTo>
                  <a:lnTo>
                    <a:pt x="13052" y="10635"/>
                  </a:lnTo>
                  <a:lnTo>
                    <a:pt x="13656" y="10273"/>
                  </a:lnTo>
                  <a:lnTo>
                    <a:pt x="14502" y="9548"/>
                  </a:lnTo>
                  <a:lnTo>
                    <a:pt x="15227" y="8702"/>
                  </a:lnTo>
                  <a:lnTo>
                    <a:pt x="15831" y="7614"/>
                  </a:lnTo>
                  <a:lnTo>
                    <a:pt x="16315" y="6406"/>
                  </a:lnTo>
                  <a:lnTo>
                    <a:pt x="16677" y="5197"/>
                  </a:lnTo>
                  <a:lnTo>
                    <a:pt x="16798" y="3989"/>
                  </a:lnTo>
                  <a:lnTo>
                    <a:pt x="16677" y="2901"/>
                  </a:lnTo>
                  <a:lnTo>
                    <a:pt x="16315" y="1813"/>
                  </a:lnTo>
                  <a:lnTo>
                    <a:pt x="15952" y="1330"/>
                  </a:lnTo>
                  <a:lnTo>
                    <a:pt x="15590" y="847"/>
                  </a:lnTo>
                  <a:lnTo>
                    <a:pt x="15227" y="484"/>
                  </a:lnTo>
                  <a:lnTo>
                    <a:pt x="14744" y="242"/>
                  </a:lnTo>
                  <a:lnTo>
                    <a:pt x="14139" y="122"/>
                  </a:lnTo>
                  <a:lnTo>
                    <a:pt x="13656" y="1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57"/>
            <p:cNvSpPr/>
            <p:nvPr/>
          </p:nvSpPr>
          <p:spPr>
            <a:xfrm>
              <a:off x="4075884" y="3694778"/>
              <a:ext cx="468895" cy="490860"/>
            </a:xfrm>
            <a:custGeom>
              <a:avLst/>
              <a:gdLst/>
              <a:ahLst/>
              <a:cxnLst/>
              <a:rect l="l" t="t" r="r" b="b"/>
              <a:pathLst>
                <a:path w="23204" h="24291" extrusionOk="0">
                  <a:moveTo>
                    <a:pt x="21149" y="0"/>
                  </a:moveTo>
                  <a:lnTo>
                    <a:pt x="20182" y="605"/>
                  </a:lnTo>
                  <a:lnTo>
                    <a:pt x="19457" y="1330"/>
                  </a:lnTo>
                  <a:lnTo>
                    <a:pt x="18732" y="2176"/>
                  </a:lnTo>
                  <a:lnTo>
                    <a:pt x="18128" y="3022"/>
                  </a:lnTo>
                  <a:lnTo>
                    <a:pt x="15348" y="4230"/>
                  </a:lnTo>
                  <a:lnTo>
                    <a:pt x="12569" y="5559"/>
                  </a:lnTo>
                  <a:lnTo>
                    <a:pt x="12569" y="5559"/>
                  </a:lnTo>
                  <a:lnTo>
                    <a:pt x="13415" y="4472"/>
                  </a:lnTo>
                  <a:lnTo>
                    <a:pt x="14382" y="3384"/>
                  </a:lnTo>
                  <a:lnTo>
                    <a:pt x="15348" y="2417"/>
                  </a:lnTo>
                  <a:lnTo>
                    <a:pt x="16315" y="1572"/>
                  </a:lnTo>
                  <a:lnTo>
                    <a:pt x="16436" y="1451"/>
                  </a:lnTo>
                  <a:lnTo>
                    <a:pt x="16315" y="1451"/>
                  </a:lnTo>
                  <a:lnTo>
                    <a:pt x="14986" y="2417"/>
                  </a:lnTo>
                  <a:lnTo>
                    <a:pt x="13777" y="3505"/>
                  </a:lnTo>
                  <a:lnTo>
                    <a:pt x="12690" y="4714"/>
                  </a:lnTo>
                  <a:lnTo>
                    <a:pt x="11844" y="6043"/>
                  </a:lnTo>
                  <a:lnTo>
                    <a:pt x="10635" y="6768"/>
                  </a:lnTo>
                  <a:lnTo>
                    <a:pt x="9548" y="7493"/>
                  </a:lnTo>
                  <a:lnTo>
                    <a:pt x="8460" y="8460"/>
                  </a:lnTo>
                  <a:lnTo>
                    <a:pt x="7372" y="9306"/>
                  </a:lnTo>
                  <a:lnTo>
                    <a:pt x="6043" y="10877"/>
                  </a:lnTo>
                  <a:lnTo>
                    <a:pt x="4714" y="12569"/>
                  </a:lnTo>
                  <a:lnTo>
                    <a:pt x="3626" y="14261"/>
                  </a:lnTo>
                  <a:lnTo>
                    <a:pt x="2659" y="16194"/>
                  </a:lnTo>
                  <a:lnTo>
                    <a:pt x="1813" y="18128"/>
                  </a:lnTo>
                  <a:lnTo>
                    <a:pt x="1088" y="20182"/>
                  </a:lnTo>
                  <a:lnTo>
                    <a:pt x="484" y="22236"/>
                  </a:lnTo>
                  <a:lnTo>
                    <a:pt x="1" y="24170"/>
                  </a:lnTo>
                  <a:lnTo>
                    <a:pt x="122" y="24291"/>
                  </a:lnTo>
                  <a:lnTo>
                    <a:pt x="242" y="24291"/>
                  </a:lnTo>
                  <a:lnTo>
                    <a:pt x="1693" y="20182"/>
                  </a:lnTo>
                  <a:lnTo>
                    <a:pt x="2418" y="18249"/>
                  </a:lnTo>
                  <a:lnTo>
                    <a:pt x="3264" y="16315"/>
                  </a:lnTo>
                  <a:lnTo>
                    <a:pt x="4230" y="14502"/>
                  </a:lnTo>
                  <a:lnTo>
                    <a:pt x="5197" y="12810"/>
                  </a:lnTo>
                  <a:lnTo>
                    <a:pt x="6527" y="11239"/>
                  </a:lnTo>
                  <a:lnTo>
                    <a:pt x="7856" y="9789"/>
                  </a:lnTo>
                  <a:lnTo>
                    <a:pt x="9306" y="8460"/>
                  </a:lnTo>
                  <a:lnTo>
                    <a:pt x="10998" y="7251"/>
                  </a:lnTo>
                  <a:lnTo>
                    <a:pt x="12086" y="7131"/>
                  </a:lnTo>
                  <a:lnTo>
                    <a:pt x="13173" y="7251"/>
                  </a:lnTo>
                  <a:lnTo>
                    <a:pt x="15469" y="7493"/>
                  </a:lnTo>
                  <a:lnTo>
                    <a:pt x="17645" y="7735"/>
                  </a:lnTo>
                  <a:lnTo>
                    <a:pt x="18853" y="7856"/>
                  </a:lnTo>
                  <a:lnTo>
                    <a:pt x="19941" y="7735"/>
                  </a:lnTo>
                  <a:lnTo>
                    <a:pt x="19941" y="7614"/>
                  </a:lnTo>
                  <a:lnTo>
                    <a:pt x="18611" y="7493"/>
                  </a:lnTo>
                  <a:lnTo>
                    <a:pt x="17282" y="7493"/>
                  </a:lnTo>
                  <a:lnTo>
                    <a:pt x="15953" y="7251"/>
                  </a:lnTo>
                  <a:lnTo>
                    <a:pt x="14623" y="7010"/>
                  </a:lnTo>
                  <a:lnTo>
                    <a:pt x="13173" y="6768"/>
                  </a:lnTo>
                  <a:lnTo>
                    <a:pt x="11723" y="6768"/>
                  </a:lnTo>
                  <a:lnTo>
                    <a:pt x="13536" y="5680"/>
                  </a:lnTo>
                  <a:lnTo>
                    <a:pt x="15348" y="4714"/>
                  </a:lnTo>
                  <a:lnTo>
                    <a:pt x="17282" y="5076"/>
                  </a:lnTo>
                  <a:lnTo>
                    <a:pt x="19336" y="5197"/>
                  </a:lnTo>
                  <a:lnTo>
                    <a:pt x="21270" y="4955"/>
                  </a:lnTo>
                  <a:lnTo>
                    <a:pt x="23203" y="4593"/>
                  </a:lnTo>
                  <a:lnTo>
                    <a:pt x="23203" y="4472"/>
                  </a:lnTo>
                  <a:lnTo>
                    <a:pt x="21270" y="4714"/>
                  </a:lnTo>
                  <a:lnTo>
                    <a:pt x="17645" y="4714"/>
                  </a:lnTo>
                  <a:lnTo>
                    <a:pt x="15832" y="4472"/>
                  </a:lnTo>
                  <a:lnTo>
                    <a:pt x="18853" y="3143"/>
                  </a:lnTo>
                  <a:lnTo>
                    <a:pt x="21874" y="1813"/>
                  </a:lnTo>
                  <a:lnTo>
                    <a:pt x="21874" y="1692"/>
                  </a:lnTo>
                  <a:lnTo>
                    <a:pt x="18490" y="2901"/>
                  </a:lnTo>
                  <a:lnTo>
                    <a:pt x="19095" y="2176"/>
                  </a:lnTo>
                  <a:lnTo>
                    <a:pt x="19699" y="1330"/>
                  </a:lnTo>
                  <a:lnTo>
                    <a:pt x="20424" y="726"/>
                  </a:lnTo>
                  <a:lnTo>
                    <a:pt x="21149" y="121"/>
                  </a:lnTo>
                  <a:lnTo>
                    <a:pt x="2114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57"/>
            <p:cNvSpPr/>
            <p:nvPr/>
          </p:nvSpPr>
          <p:spPr>
            <a:xfrm>
              <a:off x="4412884" y="3704538"/>
              <a:ext cx="34211" cy="34211"/>
            </a:xfrm>
            <a:custGeom>
              <a:avLst/>
              <a:gdLst/>
              <a:ahLst/>
              <a:cxnLst/>
              <a:rect l="l" t="t" r="r" b="b"/>
              <a:pathLst>
                <a:path w="1693" h="1693" extrusionOk="0">
                  <a:moveTo>
                    <a:pt x="1572" y="1"/>
                  </a:moveTo>
                  <a:lnTo>
                    <a:pt x="1209" y="243"/>
                  </a:lnTo>
                  <a:lnTo>
                    <a:pt x="726" y="605"/>
                  </a:lnTo>
                  <a:lnTo>
                    <a:pt x="242" y="1089"/>
                  </a:lnTo>
                  <a:lnTo>
                    <a:pt x="1" y="1572"/>
                  </a:lnTo>
                  <a:lnTo>
                    <a:pt x="1" y="1693"/>
                  </a:lnTo>
                  <a:lnTo>
                    <a:pt x="847" y="847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57"/>
            <p:cNvSpPr/>
            <p:nvPr/>
          </p:nvSpPr>
          <p:spPr>
            <a:xfrm>
              <a:off x="4510567" y="3758269"/>
              <a:ext cx="58622" cy="14671"/>
            </a:xfrm>
            <a:custGeom>
              <a:avLst/>
              <a:gdLst/>
              <a:ahLst/>
              <a:cxnLst/>
              <a:rect l="l" t="t" r="r" b="b"/>
              <a:pathLst>
                <a:path w="2901" h="726" extrusionOk="0">
                  <a:moveTo>
                    <a:pt x="2901" y="1"/>
                  </a:moveTo>
                  <a:lnTo>
                    <a:pt x="1572" y="363"/>
                  </a:lnTo>
                  <a:lnTo>
                    <a:pt x="847" y="484"/>
                  </a:lnTo>
                  <a:lnTo>
                    <a:pt x="121" y="605"/>
                  </a:lnTo>
                  <a:lnTo>
                    <a:pt x="1" y="605"/>
                  </a:lnTo>
                  <a:lnTo>
                    <a:pt x="121" y="726"/>
                  </a:lnTo>
                  <a:lnTo>
                    <a:pt x="847" y="726"/>
                  </a:lnTo>
                  <a:lnTo>
                    <a:pt x="1572" y="605"/>
                  </a:lnTo>
                  <a:lnTo>
                    <a:pt x="2297" y="363"/>
                  </a:lnTo>
                  <a:lnTo>
                    <a:pt x="2901" y="1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57"/>
            <p:cNvSpPr/>
            <p:nvPr/>
          </p:nvSpPr>
          <p:spPr>
            <a:xfrm>
              <a:off x="3970886" y="4051319"/>
              <a:ext cx="324815" cy="402958"/>
            </a:xfrm>
            <a:custGeom>
              <a:avLst/>
              <a:gdLst/>
              <a:ahLst/>
              <a:cxnLst/>
              <a:rect l="l" t="t" r="r" b="b"/>
              <a:pathLst>
                <a:path w="16074" h="19941" extrusionOk="0">
                  <a:moveTo>
                    <a:pt x="0" y="0"/>
                  </a:moveTo>
                  <a:lnTo>
                    <a:pt x="484" y="4592"/>
                  </a:lnTo>
                  <a:lnTo>
                    <a:pt x="1813" y="19940"/>
                  </a:lnTo>
                  <a:lnTo>
                    <a:pt x="13777" y="19940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57"/>
            <p:cNvSpPr/>
            <p:nvPr/>
          </p:nvSpPr>
          <p:spPr>
            <a:xfrm>
              <a:off x="3970886" y="4051319"/>
              <a:ext cx="324815" cy="92813"/>
            </a:xfrm>
            <a:custGeom>
              <a:avLst/>
              <a:gdLst/>
              <a:ahLst/>
              <a:cxnLst/>
              <a:rect l="l" t="t" r="r" b="b"/>
              <a:pathLst>
                <a:path w="16074" h="4593" extrusionOk="0">
                  <a:moveTo>
                    <a:pt x="0" y="0"/>
                  </a:moveTo>
                  <a:lnTo>
                    <a:pt x="484" y="4592"/>
                  </a:lnTo>
                  <a:lnTo>
                    <a:pt x="15469" y="4592"/>
                  </a:lnTo>
                  <a:lnTo>
                    <a:pt x="1607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57"/>
            <p:cNvSpPr/>
            <p:nvPr/>
          </p:nvSpPr>
          <p:spPr>
            <a:xfrm>
              <a:off x="3946455" y="4026888"/>
              <a:ext cx="371212" cy="75738"/>
            </a:xfrm>
            <a:custGeom>
              <a:avLst/>
              <a:gdLst/>
              <a:ahLst/>
              <a:cxnLst/>
              <a:rect l="l" t="t" r="r" b="b"/>
              <a:pathLst>
                <a:path w="18370" h="3748" extrusionOk="0">
                  <a:moveTo>
                    <a:pt x="1" y="1"/>
                  </a:moveTo>
                  <a:lnTo>
                    <a:pt x="1" y="3747"/>
                  </a:lnTo>
                  <a:lnTo>
                    <a:pt x="18370" y="3747"/>
                  </a:lnTo>
                  <a:lnTo>
                    <a:pt x="1837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2" name="Google Shape;5072;p57"/>
          <p:cNvGrpSpPr/>
          <p:nvPr/>
        </p:nvGrpSpPr>
        <p:grpSpPr>
          <a:xfrm>
            <a:off x="6632470" y="1713552"/>
            <a:ext cx="1858216" cy="2880514"/>
            <a:chOff x="5677854" y="1389506"/>
            <a:chExt cx="2075755" cy="3211275"/>
          </a:xfrm>
        </p:grpSpPr>
        <p:sp>
          <p:nvSpPr>
            <p:cNvPr id="5073" name="Google Shape;5073;p57"/>
            <p:cNvSpPr/>
            <p:nvPr/>
          </p:nvSpPr>
          <p:spPr>
            <a:xfrm>
              <a:off x="5677854" y="4241795"/>
              <a:ext cx="2075755" cy="358986"/>
            </a:xfrm>
            <a:custGeom>
              <a:avLst/>
              <a:gdLst/>
              <a:ahLst/>
              <a:cxnLst/>
              <a:rect l="l" t="t" r="r" b="b"/>
              <a:pathLst>
                <a:path w="102722" h="17765" extrusionOk="0">
                  <a:moveTo>
                    <a:pt x="46164" y="0"/>
                  </a:moveTo>
                  <a:lnTo>
                    <a:pt x="41089" y="121"/>
                  </a:lnTo>
                  <a:lnTo>
                    <a:pt x="36134" y="363"/>
                  </a:lnTo>
                  <a:lnTo>
                    <a:pt x="31421" y="725"/>
                  </a:lnTo>
                  <a:lnTo>
                    <a:pt x="26950" y="1088"/>
                  </a:lnTo>
                  <a:lnTo>
                    <a:pt x="22720" y="1451"/>
                  </a:lnTo>
                  <a:lnTo>
                    <a:pt x="18732" y="2055"/>
                  </a:lnTo>
                  <a:lnTo>
                    <a:pt x="15107" y="2538"/>
                  </a:lnTo>
                  <a:lnTo>
                    <a:pt x="11723" y="3263"/>
                  </a:lnTo>
                  <a:lnTo>
                    <a:pt x="8823" y="3868"/>
                  </a:lnTo>
                  <a:lnTo>
                    <a:pt x="6285" y="4713"/>
                  </a:lnTo>
                  <a:lnTo>
                    <a:pt x="4110" y="5439"/>
                  </a:lnTo>
                  <a:lnTo>
                    <a:pt x="2418" y="6284"/>
                  </a:lnTo>
                  <a:lnTo>
                    <a:pt x="1693" y="6647"/>
                  </a:lnTo>
                  <a:lnTo>
                    <a:pt x="1088" y="7130"/>
                  </a:lnTo>
                  <a:lnTo>
                    <a:pt x="605" y="7493"/>
                  </a:lnTo>
                  <a:lnTo>
                    <a:pt x="363" y="7976"/>
                  </a:lnTo>
                  <a:lnTo>
                    <a:pt x="122" y="8460"/>
                  </a:lnTo>
                  <a:lnTo>
                    <a:pt x="1" y="8943"/>
                  </a:lnTo>
                  <a:lnTo>
                    <a:pt x="122" y="9306"/>
                  </a:lnTo>
                  <a:lnTo>
                    <a:pt x="363" y="9789"/>
                  </a:lnTo>
                  <a:lnTo>
                    <a:pt x="605" y="10272"/>
                  </a:lnTo>
                  <a:lnTo>
                    <a:pt x="1088" y="10756"/>
                  </a:lnTo>
                  <a:lnTo>
                    <a:pt x="1693" y="11118"/>
                  </a:lnTo>
                  <a:lnTo>
                    <a:pt x="2418" y="11602"/>
                  </a:lnTo>
                  <a:lnTo>
                    <a:pt x="4110" y="12327"/>
                  </a:lnTo>
                  <a:lnTo>
                    <a:pt x="6285" y="13173"/>
                  </a:lnTo>
                  <a:lnTo>
                    <a:pt x="8823" y="13898"/>
                  </a:lnTo>
                  <a:lnTo>
                    <a:pt x="11723" y="14623"/>
                  </a:lnTo>
                  <a:lnTo>
                    <a:pt x="15107" y="15227"/>
                  </a:lnTo>
                  <a:lnTo>
                    <a:pt x="18732" y="15831"/>
                  </a:lnTo>
                  <a:lnTo>
                    <a:pt x="22720" y="16315"/>
                  </a:lnTo>
                  <a:lnTo>
                    <a:pt x="26950" y="16798"/>
                  </a:lnTo>
                  <a:lnTo>
                    <a:pt x="31421" y="17161"/>
                  </a:lnTo>
                  <a:lnTo>
                    <a:pt x="36134" y="17402"/>
                  </a:lnTo>
                  <a:lnTo>
                    <a:pt x="41089" y="17644"/>
                  </a:lnTo>
                  <a:lnTo>
                    <a:pt x="46164" y="17765"/>
                  </a:lnTo>
                  <a:lnTo>
                    <a:pt x="56678" y="17765"/>
                  </a:lnTo>
                  <a:lnTo>
                    <a:pt x="61754" y="17644"/>
                  </a:lnTo>
                  <a:lnTo>
                    <a:pt x="66709" y="17402"/>
                  </a:lnTo>
                  <a:lnTo>
                    <a:pt x="71422" y="17161"/>
                  </a:lnTo>
                  <a:lnTo>
                    <a:pt x="75893" y="16798"/>
                  </a:lnTo>
                  <a:lnTo>
                    <a:pt x="80123" y="16315"/>
                  </a:lnTo>
                  <a:lnTo>
                    <a:pt x="84111" y="15831"/>
                  </a:lnTo>
                  <a:lnTo>
                    <a:pt x="87736" y="15227"/>
                  </a:lnTo>
                  <a:lnTo>
                    <a:pt x="90999" y="14623"/>
                  </a:lnTo>
                  <a:lnTo>
                    <a:pt x="94020" y="13898"/>
                  </a:lnTo>
                  <a:lnTo>
                    <a:pt x="96558" y="13173"/>
                  </a:lnTo>
                  <a:lnTo>
                    <a:pt x="98733" y="12327"/>
                  </a:lnTo>
                  <a:lnTo>
                    <a:pt x="100425" y="11602"/>
                  </a:lnTo>
                  <a:lnTo>
                    <a:pt x="101150" y="11118"/>
                  </a:lnTo>
                  <a:lnTo>
                    <a:pt x="101754" y="10756"/>
                  </a:lnTo>
                  <a:lnTo>
                    <a:pt x="102238" y="10272"/>
                  </a:lnTo>
                  <a:lnTo>
                    <a:pt x="102479" y="9789"/>
                  </a:lnTo>
                  <a:lnTo>
                    <a:pt x="102721" y="9306"/>
                  </a:lnTo>
                  <a:lnTo>
                    <a:pt x="102721" y="8943"/>
                  </a:lnTo>
                  <a:lnTo>
                    <a:pt x="102721" y="8460"/>
                  </a:lnTo>
                  <a:lnTo>
                    <a:pt x="102479" y="7976"/>
                  </a:lnTo>
                  <a:lnTo>
                    <a:pt x="102238" y="7493"/>
                  </a:lnTo>
                  <a:lnTo>
                    <a:pt x="101754" y="7130"/>
                  </a:lnTo>
                  <a:lnTo>
                    <a:pt x="101150" y="6647"/>
                  </a:lnTo>
                  <a:lnTo>
                    <a:pt x="100425" y="6284"/>
                  </a:lnTo>
                  <a:lnTo>
                    <a:pt x="98733" y="5439"/>
                  </a:lnTo>
                  <a:lnTo>
                    <a:pt x="96558" y="4713"/>
                  </a:lnTo>
                  <a:lnTo>
                    <a:pt x="94020" y="3868"/>
                  </a:lnTo>
                  <a:lnTo>
                    <a:pt x="90999" y="3263"/>
                  </a:lnTo>
                  <a:lnTo>
                    <a:pt x="87736" y="2538"/>
                  </a:lnTo>
                  <a:lnTo>
                    <a:pt x="84111" y="2055"/>
                  </a:lnTo>
                  <a:lnTo>
                    <a:pt x="80123" y="1451"/>
                  </a:lnTo>
                  <a:lnTo>
                    <a:pt x="75893" y="1088"/>
                  </a:lnTo>
                  <a:lnTo>
                    <a:pt x="71422" y="725"/>
                  </a:lnTo>
                  <a:lnTo>
                    <a:pt x="66709" y="363"/>
                  </a:lnTo>
                  <a:lnTo>
                    <a:pt x="61754" y="121"/>
                  </a:lnTo>
                  <a:lnTo>
                    <a:pt x="5667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7"/>
            <p:cNvSpPr/>
            <p:nvPr/>
          </p:nvSpPr>
          <p:spPr>
            <a:xfrm>
              <a:off x="6447093" y="4175857"/>
              <a:ext cx="625180" cy="275974"/>
            </a:xfrm>
            <a:custGeom>
              <a:avLst/>
              <a:gdLst/>
              <a:ahLst/>
              <a:cxnLst/>
              <a:rect l="l" t="t" r="r" b="b"/>
              <a:pathLst>
                <a:path w="30938" h="13657" extrusionOk="0">
                  <a:moveTo>
                    <a:pt x="12810" y="0"/>
                  </a:moveTo>
                  <a:lnTo>
                    <a:pt x="12810" y="605"/>
                  </a:lnTo>
                  <a:lnTo>
                    <a:pt x="12931" y="3505"/>
                  </a:lnTo>
                  <a:lnTo>
                    <a:pt x="12931" y="3868"/>
                  </a:lnTo>
                  <a:lnTo>
                    <a:pt x="7614" y="6405"/>
                  </a:lnTo>
                  <a:lnTo>
                    <a:pt x="3626" y="8339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7" y="10031"/>
                  </a:lnTo>
                  <a:lnTo>
                    <a:pt x="605" y="10514"/>
                  </a:lnTo>
                  <a:lnTo>
                    <a:pt x="363" y="11118"/>
                  </a:lnTo>
                  <a:lnTo>
                    <a:pt x="122" y="11844"/>
                  </a:lnTo>
                  <a:lnTo>
                    <a:pt x="1" y="12448"/>
                  </a:lnTo>
                  <a:lnTo>
                    <a:pt x="122" y="12931"/>
                  </a:lnTo>
                  <a:lnTo>
                    <a:pt x="242" y="13294"/>
                  </a:lnTo>
                  <a:lnTo>
                    <a:pt x="484" y="13535"/>
                  </a:lnTo>
                  <a:lnTo>
                    <a:pt x="2055" y="13656"/>
                  </a:lnTo>
                  <a:lnTo>
                    <a:pt x="5439" y="13656"/>
                  </a:lnTo>
                  <a:lnTo>
                    <a:pt x="15348" y="13535"/>
                  </a:lnTo>
                  <a:lnTo>
                    <a:pt x="25258" y="13294"/>
                  </a:lnTo>
                  <a:lnTo>
                    <a:pt x="28642" y="13052"/>
                  </a:lnTo>
                  <a:lnTo>
                    <a:pt x="29729" y="12931"/>
                  </a:lnTo>
                  <a:lnTo>
                    <a:pt x="30213" y="12810"/>
                  </a:lnTo>
                  <a:lnTo>
                    <a:pt x="30333" y="12569"/>
                  </a:lnTo>
                  <a:lnTo>
                    <a:pt x="30454" y="11964"/>
                  </a:lnTo>
                  <a:lnTo>
                    <a:pt x="30696" y="10031"/>
                  </a:lnTo>
                  <a:lnTo>
                    <a:pt x="30817" y="7131"/>
                  </a:lnTo>
                  <a:lnTo>
                    <a:pt x="30817" y="3626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7"/>
            <p:cNvSpPr/>
            <p:nvPr/>
          </p:nvSpPr>
          <p:spPr>
            <a:xfrm>
              <a:off x="6449538" y="4246685"/>
              <a:ext cx="620289" cy="205147"/>
            </a:xfrm>
            <a:custGeom>
              <a:avLst/>
              <a:gdLst/>
              <a:ahLst/>
              <a:cxnLst/>
              <a:rect l="l" t="t" r="r" b="b"/>
              <a:pathLst>
                <a:path w="30696" h="10152" extrusionOk="0">
                  <a:moveTo>
                    <a:pt x="12810" y="0"/>
                  </a:moveTo>
                  <a:lnTo>
                    <a:pt x="12810" y="363"/>
                  </a:lnTo>
                  <a:lnTo>
                    <a:pt x="7493" y="2900"/>
                  </a:lnTo>
                  <a:lnTo>
                    <a:pt x="3505" y="4834"/>
                  </a:lnTo>
                  <a:lnTo>
                    <a:pt x="2055" y="5559"/>
                  </a:lnTo>
                  <a:lnTo>
                    <a:pt x="1209" y="6042"/>
                  </a:lnTo>
                  <a:lnTo>
                    <a:pt x="846" y="6526"/>
                  </a:lnTo>
                  <a:lnTo>
                    <a:pt x="484" y="7009"/>
                  </a:lnTo>
                  <a:lnTo>
                    <a:pt x="242" y="7613"/>
                  </a:lnTo>
                  <a:lnTo>
                    <a:pt x="1" y="8339"/>
                  </a:lnTo>
                  <a:lnTo>
                    <a:pt x="1" y="8943"/>
                  </a:lnTo>
                  <a:lnTo>
                    <a:pt x="1" y="9426"/>
                  </a:lnTo>
                  <a:lnTo>
                    <a:pt x="121" y="9789"/>
                  </a:lnTo>
                  <a:lnTo>
                    <a:pt x="363" y="10030"/>
                  </a:lnTo>
                  <a:lnTo>
                    <a:pt x="1934" y="10151"/>
                  </a:lnTo>
                  <a:lnTo>
                    <a:pt x="5439" y="10151"/>
                  </a:lnTo>
                  <a:lnTo>
                    <a:pt x="15711" y="10030"/>
                  </a:lnTo>
                  <a:lnTo>
                    <a:pt x="20061" y="9910"/>
                  </a:lnTo>
                  <a:lnTo>
                    <a:pt x="26949" y="9668"/>
                  </a:lnTo>
                  <a:lnTo>
                    <a:pt x="29125" y="9547"/>
                  </a:lnTo>
                  <a:lnTo>
                    <a:pt x="30092" y="9305"/>
                  </a:lnTo>
                  <a:lnTo>
                    <a:pt x="30212" y="9064"/>
                  </a:lnTo>
                  <a:lnTo>
                    <a:pt x="30333" y="8459"/>
                  </a:lnTo>
                  <a:lnTo>
                    <a:pt x="30454" y="6526"/>
                  </a:lnTo>
                  <a:lnTo>
                    <a:pt x="30696" y="3746"/>
                  </a:lnTo>
                  <a:lnTo>
                    <a:pt x="30696" y="363"/>
                  </a:lnTo>
                  <a:lnTo>
                    <a:pt x="30696" y="121"/>
                  </a:lnTo>
                  <a:lnTo>
                    <a:pt x="306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7"/>
            <p:cNvSpPr/>
            <p:nvPr/>
          </p:nvSpPr>
          <p:spPr>
            <a:xfrm>
              <a:off x="6461743" y="4422510"/>
              <a:ext cx="569023" cy="7335"/>
            </a:xfrm>
            <a:custGeom>
              <a:avLst/>
              <a:gdLst/>
              <a:ahLst/>
              <a:cxnLst/>
              <a:rect l="l" t="t" r="r" b="b"/>
              <a:pathLst>
                <a:path w="28159" h="363" extrusionOk="0">
                  <a:moveTo>
                    <a:pt x="14140" y="0"/>
                  </a:moveTo>
                  <a:lnTo>
                    <a:pt x="122" y="242"/>
                  </a:lnTo>
                  <a:lnTo>
                    <a:pt x="1" y="363"/>
                  </a:lnTo>
                  <a:lnTo>
                    <a:pt x="14140" y="363"/>
                  </a:lnTo>
                  <a:lnTo>
                    <a:pt x="22478" y="242"/>
                  </a:lnTo>
                  <a:lnTo>
                    <a:pt x="2815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7"/>
            <p:cNvSpPr/>
            <p:nvPr/>
          </p:nvSpPr>
          <p:spPr>
            <a:xfrm>
              <a:off x="6666869" y="424668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2" y="121"/>
                  </a:lnTo>
                  <a:lnTo>
                    <a:pt x="1" y="242"/>
                  </a:lnTo>
                  <a:lnTo>
                    <a:pt x="122" y="363"/>
                  </a:lnTo>
                  <a:lnTo>
                    <a:pt x="1572" y="483"/>
                  </a:lnTo>
                  <a:lnTo>
                    <a:pt x="2901" y="725"/>
                  </a:lnTo>
                  <a:lnTo>
                    <a:pt x="4231" y="967"/>
                  </a:lnTo>
                  <a:lnTo>
                    <a:pt x="5560" y="1450"/>
                  </a:lnTo>
                  <a:lnTo>
                    <a:pt x="5681" y="1329"/>
                  </a:lnTo>
                  <a:lnTo>
                    <a:pt x="5077" y="846"/>
                  </a:lnTo>
                  <a:lnTo>
                    <a:pt x="4472" y="483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7"/>
            <p:cNvSpPr/>
            <p:nvPr/>
          </p:nvSpPr>
          <p:spPr>
            <a:xfrm>
              <a:off x="6640014" y="426133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0"/>
                  </a:moveTo>
                  <a:lnTo>
                    <a:pt x="121" y="242"/>
                  </a:lnTo>
                  <a:lnTo>
                    <a:pt x="1" y="363"/>
                  </a:lnTo>
                  <a:lnTo>
                    <a:pt x="121" y="484"/>
                  </a:lnTo>
                  <a:lnTo>
                    <a:pt x="1572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60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2" y="121"/>
                  </a:lnTo>
                  <a:lnTo>
                    <a:pt x="2297" y="121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7"/>
            <p:cNvSpPr/>
            <p:nvPr/>
          </p:nvSpPr>
          <p:spPr>
            <a:xfrm>
              <a:off x="6613158" y="4278431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0"/>
                  </a:moveTo>
                  <a:lnTo>
                    <a:pt x="121" y="121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571" y="604"/>
                  </a:lnTo>
                  <a:lnTo>
                    <a:pt x="2901" y="846"/>
                  </a:lnTo>
                  <a:lnTo>
                    <a:pt x="4230" y="1088"/>
                  </a:lnTo>
                  <a:lnTo>
                    <a:pt x="5559" y="1450"/>
                  </a:lnTo>
                  <a:lnTo>
                    <a:pt x="5680" y="1450"/>
                  </a:lnTo>
                  <a:lnTo>
                    <a:pt x="5680" y="1329"/>
                  </a:lnTo>
                  <a:lnTo>
                    <a:pt x="5076" y="967"/>
                  </a:lnTo>
                  <a:lnTo>
                    <a:pt x="4472" y="604"/>
                  </a:lnTo>
                  <a:lnTo>
                    <a:pt x="3747" y="363"/>
                  </a:lnTo>
                  <a:lnTo>
                    <a:pt x="3021" y="121"/>
                  </a:lnTo>
                  <a:lnTo>
                    <a:pt x="229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7"/>
            <p:cNvSpPr/>
            <p:nvPr/>
          </p:nvSpPr>
          <p:spPr>
            <a:xfrm>
              <a:off x="6766997" y="4246685"/>
              <a:ext cx="302830" cy="202701"/>
            </a:xfrm>
            <a:custGeom>
              <a:avLst/>
              <a:gdLst/>
              <a:ahLst/>
              <a:cxnLst/>
              <a:rect l="l" t="t" r="r" b="b"/>
              <a:pathLst>
                <a:path w="14986" h="10031" extrusionOk="0">
                  <a:moveTo>
                    <a:pt x="14986" y="0"/>
                  </a:moveTo>
                  <a:lnTo>
                    <a:pt x="8097" y="4713"/>
                  </a:lnTo>
                  <a:lnTo>
                    <a:pt x="1" y="10030"/>
                  </a:lnTo>
                  <a:lnTo>
                    <a:pt x="1" y="10030"/>
                  </a:lnTo>
                  <a:lnTo>
                    <a:pt x="4351" y="9910"/>
                  </a:lnTo>
                  <a:lnTo>
                    <a:pt x="11239" y="9668"/>
                  </a:lnTo>
                  <a:lnTo>
                    <a:pt x="13415" y="9547"/>
                  </a:lnTo>
                  <a:lnTo>
                    <a:pt x="14382" y="9305"/>
                  </a:lnTo>
                  <a:lnTo>
                    <a:pt x="14502" y="9064"/>
                  </a:lnTo>
                  <a:lnTo>
                    <a:pt x="14623" y="8459"/>
                  </a:lnTo>
                  <a:lnTo>
                    <a:pt x="14744" y="6526"/>
                  </a:lnTo>
                  <a:lnTo>
                    <a:pt x="14986" y="3746"/>
                  </a:lnTo>
                  <a:lnTo>
                    <a:pt x="14986" y="363"/>
                  </a:lnTo>
                  <a:lnTo>
                    <a:pt x="14986" y="12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7"/>
            <p:cNvSpPr/>
            <p:nvPr/>
          </p:nvSpPr>
          <p:spPr>
            <a:xfrm>
              <a:off x="6635123" y="2273523"/>
              <a:ext cx="634960" cy="1975606"/>
            </a:xfrm>
            <a:custGeom>
              <a:avLst/>
              <a:gdLst/>
              <a:ahLst/>
              <a:cxnLst/>
              <a:rect l="l" t="t" r="r" b="b"/>
              <a:pathLst>
                <a:path w="31422" h="97766" extrusionOk="0">
                  <a:moveTo>
                    <a:pt x="14503" y="0"/>
                  </a:moveTo>
                  <a:lnTo>
                    <a:pt x="10031" y="14381"/>
                  </a:lnTo>
                  <a:lnTo>
                    <a:pt x="6889" y="24895"/>
                  </a:lnTo>
                  <a:lnTo>
                    <a:pt x="3747" y="35529"/>
                  </a:lnTo>
                  <a:lnTo>
                    <a:pt x="1330" y="44593"/>
                  </a:lnTo>
                  <a:lnTo>
                    <a:pt x="484" y="47856"/>
                  </a:lnTo>
                  <a:lnTo>
                    <a:pt x="122" y="50152"/>
                  </a:lnTo>
                  <a:lnTo>
                    <a:pt x="1" y="51844"/>
                  </a:lnTo>
                  <a:lnTo>
                    <a:pt x="1" y="54261"/>
                  </a:lnTo>
                  <a:lnTo>
                    <a:pt x="122" y="60666"/>
                  </a:lnTo>
                  <a:lnTo>
                    <a:pt x="484" y="68400"/>
                  </a:lnTo>
                  <a:lnTo>
                    <a:pt x="968" y="76618"/>
                  </a:lnTo>
                  <a:lnTo>
                    <a:pt x="1934" y="91361"/>
                  </a:lnTo>
                  <a:lnTo>
                    <a:pt x="2418" y="97766"/>
                  </a:lnTo>
                  <a:lnTo>
                    <a:pt x="22358" y="97766"/>
                  </a:lnTo>
                  <a:lnTo>
                    <a:pt x="20424" y="74321"/>
                  </a:lnTo>
                  <a:lnTo>
                    <a:pt x="19095" y="58128"/>
                  </a:lnTo>
                  <a:lnTo>
                    <a:pt x="18611" y="52690"/>
                  </a:lnTo>
                  <a:lnTo>
                    <a:pt x="18491" y="50394"/>
                  </a:lnTo>
                  <a:lnTo>
                    <a:pt x="19457" y="46285"/>
                  </a:lnTo>
                  <a:lnTo>
                    <a:pt x="21512" y="38430"/>
                  </a:lnTo>
                  <a:lnTo>
                    <a:pt x="23083" y="32266"/>
                  </a:lnTo>
                  <a:lnTo>
                    <a:pt x="27554" y="14744"/>
                  </a:lnTo>
                  <a:lnTo>
                    <a:pt x="3142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7"/>
            <p:cNvSpPr/>
            <p:nvPr/>
          </p:nvSpPr>
          <p:spPr>
            <a:xfrm>
              <a:off x="6703506" y="4178303"/>
              <a:ext cx="361452" cy="7335"/>
            </a:xfrm>
            <a:custGeom>
              <a:avLst/>
              <a:gdLst/>
              <a:ahLst/>
              <a:cxnLst/>
              <a:rect l="l" t="t" r="r" b="b"/>
              <a:pathLst>
                <a:path w="17887" h="363" extrusionOk="0">
                  <a:moveTo>
                    <a:pt x="5197" y="0"/>
                  </a:moveTo>
                  <a:lnTo>
                    <a:pt x="1" y="121"/>
                  </a:lnTo>
                  <a:lnTo>
                    <a:pt x="5197" y="242"/>
                  </a:lnTo>
                  <a:lnTo>
                    <a:pt x="11602" y="363"/>
                  </a:lnTo>
                  <a:lnTo>
                    <a:pt x="15469" y="242"/>
                  </a:lnTo>
                  <a:lnTo>
                    <a:pt x="17886" y="121"/>
                  </a:lnTo>
                  <a:lnTo>
                    <a:pt x="1546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7"/>
            <p:cNvSpPr/>
            <p:nvPr/>
          </p:nvSpPr>
          <p:spPr>
            <a:xfrm>
              <a:off x="6925727" y="2358981"/>
              <a:ext cx="275974" cy="1780261"/>
            </a:xfrm>
            <a:custGeom>
              <a:avLst/>
              <a:gdLst/>
              <a:ahLst/>
              <a:cxnLst/>
              <a:rect l="l" t="t" r="r" b="b"/>
              <a:pathLst>
                <a:path w="13657" h="88099" extrusionOk="0">
                  <a:moveTo>
                    <a:pt x="13536" y="1"/>
                  </a:moveTo>
                  <a:lnTo>
                    <a:pt x="13415" y="363"/>
                  </a:lnTo>
                  <a:lnTo>
                    <a:pt x="12811" y="2418"/>
                  </a:lnTo>
                  <a:lnTo>
                    <a:pt x="12086" y="4593"/>
                  </a:lnTo>
                  <a:lnTo>
                    <a:pt x="10756" y="8944"/>
                  </a:lnTo>
                  <a:lnTo>
                    <a:pt x="8098" y="17524"/>
                  </a:lnTo>
                  <a:lnTo>
                    <a:pt x="2901" y="34805"/>
                  </a:lnTo>
                  <a:lnTo>
                    <a:pt x="1572" y="39035"/>
                  </a:lnTo>
                  <a:lnTo>
                    <a:pt x="968" y="41089"/>
                  </a:lnTo>
                  <a:lnTo>
                    <a:pt x="363" y="43264"/>
                  </a:lnTo>
                  <a:lnTo>
                    <a:pt x="122" y="45319"/>
                  </a:lnTo>
                  <a:lnTo>
                    <a:pt x="1" y="47494"/>
                  </a:lnTo>
                  <a:lnTo>
                    <a:pt x="1" y="49669"/>
                  </a:lnTo>
                  <a:lnTo>
                    <a:pt x="242" y="51965"/>
                  </a:lnTo>
                  <a:lnTo>
                    <a:pt x="1934" y="69851"/>
                  </a:lnTo>
                  <a:lnTo>
                    <a:pt x="2780" y="78914"/>
                  </a:lnTo>
                  <a:lnTo>
                    <a:pt x="3626" y="87978"/>
                  </a:lnTo>
                  <a:lnTo>
                    <a:pt x="3747" y="88099"/>
                  </a:lnTo>
                  <a:lnTo>
                    <a:pt x="3989" y="88099"/>
                  </a:lnTo>
                  <a:lnTo>
                    <a:pt x="3989" y="87978"/>
                  </a:lnTo>
                  <a:lnTo>
                    <a:pt x="3868" y="85682"/>
                  </a:lnTo>
                  <a:lnTo>
                    <a:pt x="2176" y="67434"/>
                  </a:lnTo>
                  <a:lnTo>
                    <a:pt x="1330" y="58249"/>
                  </a:lnTo>
                  <a:lnTo>
                    <a:pt x="847" y="53657"/>
                  </a:lnTo>
                  <a:lnTo>
                    <a:pt x="484" y="49186"/>
                  </a:lnTo>
                  <a:lnTo>
                    <a:pt x="484" y="46890"/>
                  </a:lnTo>
                  <a:lnTo>
                    <a:pt x="726" y="44594"/>
                  </a:lnTo>
                  <a:lnTo>
                    <a:pt x="1088" y="42418"/>
                  </a:lnTo>
                  <a:lnTo>
                    <a:pt x="1693" y="40364"/>
                  </a:lnTo>
                  <a:lnTo>
                    <a:pt x="4351" y="31542"/>
                  </a:lnTo>
                  <a:lnTo>
                    <a:pt x="9669" y="14019"/>
                  </a:lnTo>
                  <a:lnTo>
                    <a:pt x="12206" y="5318"/>
                  </a:lnTo>
                  <a:lnTo>
                    <a:pt x="13536" y="847"/>
                  </a:lnTo>
                  <a:lnTo>
                    <a:pt x="13657" y="122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7"/>
            <p:cNvSpPr/>
            <p:nvPr/>
          </p:nvSpPr>
          <p:spPr>
            <a:xfrm>
              <a:off x="6967254" y="2273523"/>
              <a:ext cx="302830" cy="776574"/>
            </a:xfrm>
            <a:custGeom>
              <a:avLst/>
              <a:gdLst/>
              <a:ahLst/>
              <a:cxnLst/>
              <a:rect l="l" t="t" r="r" b="b"/>
              <a:pathLst>
                <a:path w="14986" h="38430" extrusionOk="0">
                  <a:moveTo>
                    <a:pt x="0" y="0"/>
                  </a:moveTo>
                  <a:lnTo>
                    <a:pt x="5076" y="38430"/>
                  </a:lnTo>
                  <a:lnTo>
                    <a:pt x="11481" y="13656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7"/>
            <p:cNvSpPr/>
            <p:nvPr/>
          </p:nvSpPr>
          <p:spPr>
            <a:xfrm>
              <a:off x="6874441" y="4183193"/>
              <a:ext cx="625180" cy="275954"/>
            </a:xfrm>
            <a:custGeom>
              <a:avLst/>
              <a:gdLst/>
              <a:ahLst/>
              <a:cxnLst/>
              <a:rect l="l" t="t" r="r" b="b"/>
              <a:pathLst>
                <a:path w="30938" h="13656" extrusionOk="0">
                  <a:moveTo>
                    <a:pt x="12811" y="0"/>
                  </a:moveTo>
                  <a:lnTo>
                    <a:pt x="12811" y="604"/>
                  </a:lnTo>
                  <a:lnTo>
                    <a:pt x="12932" y="3505"/>
                  </a:lnTo>
                  <a:lnTo>
                    <a:pt x="12932" y="3746"/>
                  </a:lnTo>
                  <a:lnTo>
                    <a:pt x="7614" y="6284"/>
                  </a:lnTo>
                  <a:lnTo>
                    <a:pt x="3626" y="8218"/>
                  </a:lnTo>
                  <a:lnTo>
                    <a:pt x="2176" y="9064"/>
                  </a:lnTo>
                  <a:lnTo>
                    <a:pt x="1330" y="9547"/>
                  </a:lnTo>
                  <a:lnTo>
                    <a:pt x="968" y="9910"/>
                  </a:lnTo>
                  <a:lnTo>
                    <a:pt x="605" y="10393"/>
                  </a:lnTo>
                  <a:lnTo>
                    <a:pt x="364" y="10997"/>
                  </a:lnTo>
                  <a:lnTo>
                    <a:pt x="122" y="11722"/>
                  </a:lnTo>
                  <a:lnTo>
                    <a:pt x="1" y="12327"/>
                  </a:lnTo>
                  <a:lnTo>
                    <a:pt x="1" y="12810"/>
                  </a:lnTo>
                  <a:lnTo>
                    <a:pt x="122" y="13293"/>
                  </a:lnTo>
                  <a:lnTo>
                    <a:pt x="484" y="13414"/>
                  </a:lnTo>
                  <a:lnTo>
                    <a:pt x="1935" y="13535"/>
                  </a:lnTo>
                  <a:lnTo>
                    <a:pt x="5318" y="13656"/>
                  </a:lnTo>
                  <a:lnTo>
                    <a:pt x="15228" y="13535"/>
                  </a:lnTo>
                  <a:lnTo>
                    <a:pt x="25258" y="13293"/>
                  </a:lnTo>
                  <a:lnTo>
                    <a:pt x="28642" y="13052"/>
                  </a:lnTo>
                  <a:lnTo>
                    <a:pt x="29609" y="12931"/>
                  </a:lnTo>
                  <a:lnTo>
                    <a:pt x="30213" y="12810"/>
                  </a:lnTo>
                  <a:lnTo>
                    <a:pt x="30334" y="12568"/>
                  </a:lnTo>
                  <a:lnTo>
                    <a:pt x="30455" y="11964"/>
                  </a:lnTo>
                  <a:lnTo>
                    <a:pt x="30575" y="10030"/>
                  </a:lnTo>
                  <a:lnTo>
                    <a:pt x="30817" y="7130"/>
                  </a:lnTo>
                  <a:lnTo>
                    <a:pt x="30817" y="3625"/>
                  </a:lnTo>
                  <a:lnTo>
                    <a:pt x="30817" y="3505"/>
                  </a:lnTo>
                  <a:lnTo>
                    <a:pt x="30938" y="363"/>
                  </a:lnTo>
                  <a:lnTo>
                    <a:pt x="30938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7"/>
            <p:cNvSpPr/>
            <p:nvPr/>
          </p:nvSpPr>
          <p:spPr>
            <a:xfrm>
              <a:off x="6874441" y="4254000"/>
              <a:ext cx="622755" cy="205147"/>
            </a:xfrm>
            <a:custGeom>
              <a:avLst/>
              <a:gdLst/>
              <a:ahLst/>
              <a:cxnLst/>
              <a:rect l="l" t="t" r="r" b="b"/>
              <a:pathLst>
                <a:path w="30818" h="10152" extrusionOk="0">
                  <a:moveTo>
                    <a:pt x="13052" y="1"/>
                  </a:moveTo>
                  <a:lnTo>
                    <a:pt x="13052" y="242"/>
                  </a:lnTo>
                  <a:lnTo>
                    <a:pt x="7614" y="2780"/>
                  </a:lnTo>
                  <a:lnTo>
                    <a:pt x="3626" y="4714"/>
                  </a:lnTo>
                  <a:lnTo>
                    <a:pt x="2176" y="5439"/>
                  </a:lnTo>
                  <a:lnTo>
                    <a:pt x="1330" y="5922"/>
                  </a:lnTo>
                  <a:lnTo>
                    <a:pt x="968" y="6406"/>
                  </a:lnTo>
                  <a:lnTo>
                    <a:pt x="605" y="6889"/>
                  </a:lnTo>
                  <a:lnTo>
                    <a:pt x="364" y="7493"/>
                  </a:lnTo>
                  <a:lnTo>
                    <a:pt x="122" y="8218"/>
                  </a:lnTo>
                  <a:lnTo>
                    <a:pt x="1" y="8823"/>
                  </a:lnTo>
                  <a:lnTo>
                    <a:pt x="1" y="9306"/>
                  </a:lnTo>
                  <a:lnTo>
                    <a:pt x="122" y="9789"/>
                  </a:lnTo>
                  <a:lnTo>
                    <a:pt x="484" y="9910"/>
                  </a:lnTo>
                  <a:lnTo>
                    <a:pt x="1935" y="10031"/>
                  </a:lnTo>
                  <a:lnTo>
                    <a:pt x="5318" y="10152"/>
                  </a:lnTo>
                  <a:lnTo>
                    <a:pt x="15228" y="10031"/>
                  </a:lnTo>
                  <a:lnTo>
                    <a:pt x="25258" y="9789"/>
                  </a:lnTo>
                  <a:lnTo>
                    <a:pt x="28642" y="9548"/>
                  </a:lnTo>
                  <a:lnTo>
                    <a:pt x="29609" y="9427"/>
                  </a:lnTo>
                  <a:lnTo>
                    <a:pt x="30213" y="9306"/>
                  </a:lnTo>
                  <a:lnTo>
                    <a:pt x="30334" y="9064"/>
                  </a:lnTo>
                  <a:lnTo>
                    <a:pt x="30455" y="8460"/>
                  </a:lnTo>
                  <a:lnTo>
                    <a:pt x="30575" y="6526"/>
                  </a:lnTo>
                  <a:lnTo>
                    <a:pt x="30817" y="3626"/>
                  </a:lnTo>
                  <a:lnTo>
                    <a:pt x="30817" y="121"/>
                  </a:lnTo>
                  <a:lnTo>
                    <a:pt x="308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7"/>
            <p:cNvSpPr/>
            <p:nvPr/>
          </p:nvSpPr>
          <p:spPr>
            <a:xfrm>
              <a:off x="6889111" y="4429825"/>
              <a:ext cx="569003" cy="4910"/>
            </a:xfrm>
            <a:custGeom>
              <a:avLst/>
              <a:gdLst/>
              <a:ahLst/>
              <a:cxnLst/>
              <a:rect l="l" t="t" r="r" b="b"/>
              <a:pathLst>
                <a:path w="28158" h="243" extrusionOk="0">
                  <a:moveTo>
                    <a:pt x="14139" y="1"/>
                  </a:moveTo>
                  <a:lnTo>
                    <a:pt x="0" y="242"/>
                  </a:lnTo>
                  <a:lnTo>
                    <a:pt x="22478" y="242"/>
                  </a:lnTo>
                  <a:lnTo>
                    <a:pt x="2815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7"/>
            <p:cNvSpPr/>
            <p:nvPr/>
          </p:nvSpPr>
          <p:spPr>
            <a:xfrm>
              <a:off x="7094238" y="4251555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1" y="1"/>
                  </a:moveTo>
                  <a:lnTo>
                    <a:pt x="121" y="122"/>
                  </a:lnTo>
                  <a:lnTo>
                    <a:pt x="0" y="242"/>
                  </a:lnTo>
                  <a:lnTo>
                    <a:pt x="121" y="363"/>
                  </a:lnTo>
                  <a:lnTo>
                    <a:pt x="1450" y="605"/>
                  </a:lnTo>
                  <a:lnTo>
                    <a:pt x="2901" y="847"/>
                  </a:lnTo>
                  <a:lnTo>
                    <a:pt x="4230" y="1088"/>
                  </a:lnTo>
                  <a:lnTo>
                    <a:pt x="5559" y="1451"/>
                  </a:lnTo>
                  <a:lnTo>
                    <a:pt x="5680" y="1451"/>
                  </a:lnTo>
                  <a:lnTo>
                    <a:pt x="5559" y="1330"/>
                  </a:lnTo>
                  <a:lnTo>
                    <a:pt x="5076" y="968"/>
                  </a:lnTo>
                  <a:lnTo>
                    <a:pt x="4472" y="605"/>
                  </a:lnTo>
                  <a:lnTo>
                    <a:pt x="3747" y="363"/>
                  </a:lnTo>
                  <a:lnTo>
                    <a:pt x="3021" y="122"/>
                  </a:lnTo>
                  <a:lnTo>
                    <a:pt x="229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7"/>
            <p:cNvSpPr/>
            <p:nvPr/>
          </p:nvSpPr>
          <p:spPr>
            <a:xfrm>
              <a:off x="7069807" y="4268650"/>
              <a:ext cx="112354" cy="29321"/>
            </a:xfrm>
            <a:custGeom>
              <a:avLst/>
              <a:gdLst/>
              <a:ahLst/>
              <a:cxnLst/>
              <a:rect l="l" t="t" r="r" b="b"/>
              <a:pathLst>
                <a:path w="5560" h="1451" extrusionOk="0">
                  <a:moveTo>
                    <a:pt x="1451" y="1"/>
                  </a:moveTo>
                  <a:lnTo>
                    <a:pt x="1" y="122"/>
                  </a:lnTo>
                  <a:lnTo>
                    <a:pt x="1" y="242"/>
                  </a:lnTo>
                  <a:lnTo>
                    <a:pt x="1" y="363"/>
                  </a:lnTo>
                  <a:lnTo>
                    <a:pt x="1451" y="484"/>
                  </a:lnTo>
                  <a:lnTo>
                    <a:pt x="2780" y="726"/>
                  </a:lnTo>
                  <a:lnTo>
                    <a:pt x="4110" y="1088"/>
                  </a:lnTo>
                  <a:lnTo>
                    <a:pt x="5439" y="1451"/>
                  </a:lnTo>
                  <a:lnTo>
                    <a:pt x="5560" y="1451"/>
                  </a:lnTo>
                  <a:lnTo>
                    <a:pt x="5560" y="1330"/>
                  </a:lnTo>
                  <a:lnTo>
                    <a:pt x="4956" y="847"/>
                  </a:lnTo>
                  <a:lnTo>
                    <a:pt x="4351" y="605"/>
                  </a:lnTo>
                  <a:lnTo>
                    <a:pt x="3626" y="242"/>
                  </a:lnTo>
                  <a:lnTo>
                    <a:pt x="2901" y="122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7"/>
            <p:cNvSpPr/>
            <p:nvPr/>
          </p:nvSpPr>
          <p:spPr>
            <a:xfrm>
              <a:off x="7040506" y="4285746"/>
              <a:ext cx="114799" cy="29321"/>
            </a:xfrm>
            <a:custGeom>
              <a:avLst/>
              <a:gdLst/>
              <a:ahLst/>
              <a:cxnLst/>
              <a:rect l="l" t="t" r="r" b="b"/>
              <a:pathLst>
                <a:path w="5681" h="1451" extrusionOk="0">
                  <a:moveTo>
                    <a:pt x="1572" y="1"/>
                  </a:moveTo>
                  <a:lnTo>
                    <a:pt x="121" y="121"/>
                  </a:lnTo>
                  <a:lnTo>
                    <a:pt x="1" y="242"/>
                  </a:lnTo>
                  <a:lnTo>
                    <a:pt x="121" y="363"/>
                  </a:lnTo>
                  <a:lnTo>
                    <a:pt x="1572" y="484"/>
                  </a:lnTo>
                  <a:lnTo>
                    <a:pt x="2901" y="726"/>
                  </a:lnTo>
                  <a:lnTo>
                    <a:pt x="4230" y="1088"/>
                  </a:lnTo>
                  <a:lnTo>
                    <a:pt x="5560" y="1451"/>
                  </a:lnTo>
                  <a:lnTo>
                    <a:pt x="5680" y="1330"/>
                  </a:lnTo>
                  <a:lnTo>
                    <a:pt x="5076" y="847"/>
                  </a:lnTo>
                  <a:lnTo>
                    <a:pt x="4472" y="484"/>
                  </a:lnTo>
                  <a:lnTo>
                    <a:pt x="3747" y="242"/>
                  </a:lnTo>
                  <a:lnTo>
                    <a:pt x="3022" y="121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7"/>
            <p:cNvSpPr/>
            <p:nvPr/>
          </p:nvSpPr>
          <p:spPr>
            <a:xfrm>
              <a:off x="6940378" y="2273523"/>
              <a:ext cx="590989" cy="1982942"/>
            </a:xfrm>
            <a:custGeom>
              <a:avLst/>
              <a:gdLst/>
              <a:ahLst/>
              <a:cxnLst/>
              <a:rect l="l" t="t" r="r" b="b"/>
              <a:pathLst>
                <a:path w="29246" h="98129" extrusionOk="0">
                  <a:moveTo>
                    <a:pt x="1" y="0"/>
                  </a:moveTo>
                  <a:lnTo>
                    <a:pt x="122" y="1450"/>
                  </a:lnTo>
                  <a:lnTo>
                    <a:pt x="484" y="4834"/>
                  </a:lnTo>
                  <a:lnTo>
                    <a:pt x="726" y="7130"/>
                  </a:lnTo>
                  <a:lnTo>
                    <a:pt x="1088" y="9547"/>
                  </a:lnTo>
                  <a:lnTo>
                    <a:pt x="1572" y="12085"/>
                  </a:lnTo>
                  <a:lnTo>
                    <a:pt x="2297" y="14502"/>
                  </a:lnTo>
                  <a:lnTo>
                    <a:pt x="2780" y="16073"/>
                  </a:lnTo>
                  <a:lnTo>
                    <a:pt x="5197" y="17281"/>
                  </a:lnTo>
                  <a:lnTo>
                    <a:pt x="7614" y="18611"/>
                  </a:lnTo>
                  <a:lnTo>
                    <a:pt x="7977" y="32387"/>
                  </a:lnTo>
                  <a:lnTo>
                    <a:pt x="8218" y="44230"/>
                  </a:lnTo>
                  <a:lnTo>
                    <a:pt x="8339" y="51360"/>
                  </a:lnTo>
                  <a:lnTo>
                    <a:pt x="8339" y="55469"/>
                  </a:lnTo>
                  <a:lnTo>
                    <a:pt x="8460" y="61753"/>
                  </a:lnTo>
                  <a:lnTo>
                    <a:pt x="8702" y="77464"/>
                  </a:lnTo>
                  <a:lnTo>
                    <a:pt x="9306" y="98008"/>
                  </a:lnTo>
                  <a:lnTo>
                    <a:pt x="29246" y="98128"/>
                  </a:lnTo>
                  <a:lnTo>
                    <a:pt x="27433" y="75772"/>
                  </a:lnTo>
                  <a:lnTo>
                    <a:pt x="26225" y="59820"/>
                  </a:lnTo>
                  <a:lnTo>
                    <a:pt x="25741" y="54140"/>
                  </a:lnTo>
                  <a:lnTo>
                    <a:pt x="25621" y="51481"/>
                  </a:lnTo>
                  <a:lnTo>
                    <a:pt x="25500" y="45922"/>
                  </a:lnTo>
                  <a:lnTo>
                    <a:pt x="25016" y="36738"/>
                  </a:lnTo>
                  <a:lnTo>
                    <a:pt x="23929" y="14864"/>
                  </a:lnTo>
                  <a:lnTo>
                    <a:pt x="2296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7"/>
            <p:cNvSpPr/>
            <p:nvPr/>
          </p:nvSpPr>
          <p:spPr>
            <a:xfrm>
              <a:off x="7140634" y="4180748"/>
              <a:ext cx="361431" cy="7335"/>
            </a:xfrm>
            <a:custGeom>
              <a:avLst/>
              <a:gdLst/>
              <a:ahLst/>
              <a:cxnLst/>
              <a:rect l="l" t="t" r="r" b="b"/>
              <a:pathLst>
                <a:path w="17886" h="363" extrusionOk="0">
                  <a:moveTo>
                    <a:pt x="5197" y="0"/>
                  </a:moveTo>
                  <a:lnTo>
                    <a:pt x="0" y="121"/>
                  </a:lnTo>
                  <a:lnTo>
                    <a:pt x="0" y="242"/>
                  </a:lnTo>
                  <a:lnTo>
                    <a:pt x="5197" y="363"/>
                  </a:lnTo>
                  <a:lnTo>
                    <a:pt x="15590" y="363"/>
                  </a:lnTo>
                  <a:lnTo>
                    <a:pt x="17886" y="242"/>
                  </a:lnTo>
                  <a:lnTo>
                    <a:pt x="15590" y="121"/>
                  </a:lnTo>
                  <a:lnTo>
                    <a:pt x="116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7"/>
            <p:cNvSpPr/>
            <p:nvPr/>
          </p:nvSpPr>
          <p:spPr>
            <a:xfrm>
              <a:off x="7367746" y="2332125"/>
              <a:ext cx="105018" cy="1777815"/>
            </a:xfrm>
            <a:custGeom>
              <a:avLst/>
              <a:gdLst/>
              <a:ahLst/>
              <a:cxnLst/>
              <a:rect l="l" t="t" r="r" b="b"/>
              <a:pathLst>
                <a:path w="5197" h="87978" extrusionOk="0">
                  <a:moveTo>
                    <a:pt x="0" y="0"/>
                  </a:moveTo>
                  <a:lnTo>
                    <a:pt x="604" y="18853"/>
                  </a:lnTo>
                  <a:lnTo>
                    <a:pt x="1209" y="35530"/>
                  </a:lnTo>
                  <a:lnTo>
                    <a:pt x="1692" y="43868"/>
                  </a:lnTo>
                  <a:lnTo>
                    <a:pt x="2175" y="52207"/>
                  </a:lnTo>
                  <a:lnTo>
                    <a:pt x="2780" y="60908"/>
                  </a:lnTo>
                  <a:lnTo>
                    <a:pt x="3384" y="70092"/>
                  </a:lnTo>
                  <a:lnTo>
                    <a:pt x="4230" y="79277"/>
                  </a:lnTo>
                  <a:lnTo>
                    <a:pt x="4592" y="83748"/>
                  </a:lnTo>
                  <a:lnTo>
                    <a:pt x="5197" y="87978"/>
                  </a:lnTo>
                  <a:lnTo>
                    <a:pt x="4713" y="82902"/>
                  </a:lnTo>
                  <a:lnTo>
                    <a:pt x="4351" y="77343"/>
                  </a:lnTo>
                  <a:lnTo>
                    <a:pt x="3505" y="66829"/>
                  </a:lnTo>
                  <a:lnTo>
                    <a:pt x="2900" y="58370"/>
                  </a:lnTo>
                  <a:lnTo>
                    <a:pt x="2296" y="50031"/>
                  </a:lnTo>
                  <a:lnTo>
                    <a:pt x="1813" y="41693"/>
                  </a:lnTo>
                  <a:lnTo>
                    <a:pt x="1450" y="33354"/>
                  </a:lnTo>
                  <a:lnTo>
                    <a:pt x="725" y="1667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7"/>
            <p:cNvSpPr/>
            <p:nvPr/>
          </p:nvSpPr>
          <p:spPr>
            <a:xfrm>
              <a:off x="6974569" y="2588538"/>
              <a:ext cx="119689" cy="63512"/>
            </a:xfrm>
            <a:custGeom>
              <a:avLst/>
              <a:gdLst/>
              <a:ahLst/>
              <a:cxnLst/>
              <a:rect l="l" t="t" r="r" b="b"/>
              <a:pathLst>
                <a:path w="5923" h="3143" extrusionOk="0">
                  <a:moveTo>
                    <a:pt x="1" y="0"/>
                  </a:moveTo>
                  <a:lnTo>
                    <a:pt x="1" y="121"/>
                  </a:lnTo>
                  <a:lnTo>
                    <a:pt x="122" y="242"/>
                  </a:lnTo>
                  <a:lnTo>
                    <a:pt x="2901" y="1692"/>
                  </a:lnTo>
                  <a:lnTo>
                    <a:pt x="5801" y="3142"/>
                  </a:lnTo>
                  <a:lnTo>
                    <a:pt x="5922" y="3022"/>
                  </a:lnTo>
                  <a:lnTo>
                    <a:pt x="3143" y="133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7"/>
            <p:cNvSpPr/>
            <p:nvPr/>
          </p:nvSpPr>
          <p:spPr>
            <a:xfrm>
              <a:off x="6974569" y="2449349"/>
              <a:ext cx="75718" cy="175846"/>
            </a:xfrm>
            <a:custGeom>
              <a:avLst/>
              <a:gdLst/>
              <a:ahLst/>
              <a:cxnLst/>
              <a:rect l="l" t="t" r="r" b="b"/>
              <a:pathLst>
                <a:path w="3747" h="8702" extrusionOk="0">
                  <a:moveTo>
                    <a:pt x="1" y="0"/>
                  </a:moveTo>
                  <a:lnTo>
                    <a:pt x="242" y="2417"/>
                  </a:lnTo>
                  <a:lnTo>
                    <a:pt x="363" y="3505"/>
                  </a:lnTo>
                  <a:lnTo>
                    <a:pt x="605" y="4472"/>
                  </a:lnTo>
                  <a:lnTo>
                    <a:pt x="967" y="5317"/>
                  </a:lnTo>
                  <a:lnTo>
                    <a:pt x="1572" y="6043"/>
                  </a:lnTo>
                  <a:lnTo>
                    <a:pt x="2418" y="6647"/>
                  </a:lnTo>
                  <a:lnTo>
                    <a:pt x="3264" y="7251"/>
                  </a:lnTo>
                  <a:lnTo>
                    <a:pt x="3264" y="7493"/>
                  </a:lnTo>
                  <a:lnTo>
                    <a:pt x="3384" y="8097"/>
                  </a:lnTo>
                  <a:lnTo>
                    <a:pt x="3626" y="8701"/>
                  </a:lnTo>
                  <a:lnTo>
                    <a:pt x="3747" y="8701"/>
                  </a:lnTo>
                  <a:lnTo>
                    <a:pt x="3747" y="8097"/>
                  </a:lnTo>
                  <a:lnTo>
                    <a:pt x="3626" y="7493"/>
                  </a:lnTo>
                  <a:lnTo>
                    <a:pt x="3022" y="3867"/>
                  </a:lnTo>
                  <a:lnTo>
                    <a:pt x="2176" y="363"/>
                  </a:lnTo>
                  <a:lnTo>
                    <a:pt x="2055" y="363"/>
                  </a:lnTo>
                  <a:lnTo>
                    <a:pt x="2418" y="2175"/>
                  </a:lnTo>
                  <a:lnTo>
                    <a:pt x="2659" y="3988"/>
                  </a:lnTo>
                  <a:lnTo>
                    <a:pt x="3022" y="5680"/>
                  </a:lnTo>
                  <a:lnTo>
                    <a:pt x="3143" y="6526"/>
                  </a:lnTo>
                  <a:lnTo>
                    <a:pt x="3143" y="6768"/>
                  </a:lnTo>
                  <a:lnTo>
                    <a:pt x="2659" y="6526"/>
                  </a:lnTo>
                  <a:lnTo>
                    <a:pt x="1813" y="5801"/>
                  </a:lnTo>
                  <a:lnTo>
                    <a:pt x="1330" y="5076"/>
                  </a:lnTo>
                  <a:lnTo>
                    <a:pt x="967" y="4109"/>
                  </a:lnTo>
                  <a:lnTo>
                    <a:pt x="484" y="2175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6444647" y="1746027"/>
              <a:ext cx="727753" cy="402958"/>
            </a:xfrm>
            <a:custGeom>
              <a:avLst/>
              <a:gdLst/>
              <a:ahLst/>
              <a:cxnLst/>
              <a:rect l="l" t="t" r="r" b="b"/>
              <a:pathLst>
                <a:path w="36014" h="19941" extrusionOk="0">
                  <a:moveTo>
                    <a:pt x="8823" y="1"/>
                  </a:moveTo>
                  <a:lnTo>
                    <a:pt x="8218" y="122"/>
                  </a:lnTo>
                  <a:lnTo>
                    <a:pt x="7493" y="243"/>
                  </a:lnTo>
                  <a:lnTo>
                    <a:pt x="6768" y="605"/>
                  </a:lnTo>
                  <a:lnTo>
                    <a:pt x="5922" y="1089"/>
                  </a:lnTo>
                  <a:lnTo>
                    <a:pt x="4956" y="1572"/>
                  </a:lnTo>
                  <a:lnTo>
                    <a:pt x="3143" y="3022"/>
                  </a:lnTo>
                  <a:lnTo>
                    <a:pt x="2297" y="3868"/>
                  </a:lnTo>
                  <a:lnTo>
                    <a:pt x="1572" y="4593"/>
                  </a:lnTo>
                  <a:lnTo>
                    <a:pt x="968" y="5439"/>
                  </a:lnTo>
                  <a:lnTo>
                    <a:pt x="484" y="6285"/>
                  </a:lnTo>
                  <a:lnTo>
                    <a:pt x="122" y="7131"/>
                  </a:lnTo>
                  <a:lnTo>
                    <a:pt x="1" y="7856"/>
                  </a:lnTo>
                  <a:lnTo>
                    <a:pt x="122" y="8460"/>
                  </a:lnTo>
                  <a:lnTo>
                    <a:pt x="243" y="8823"/>
                  </a:lnTo>
                  <a:lnTo>
                    <a:pt x="484" y="9065"/>
                  </a:lnTo>
                  <a:lnTo>
                    <a:pt x="1814" y="10394"/>
                  </a:lnTo>
                  <a:lnTo>
                    <a:pt x="3747" y="11965"/>
                  </a:lnTo>
                  <a:lnTo>
                    <a:pt x="6043" y="13898"/>
                  </a:lnTo>
                  <a:lnTo>
                    <a:pt x="8460" y="15711"/>
                  </a:lnTo>
                  <a:lnTo>
                    <a:pt x="10877" y="17403"/>
                  </a:lnTo>
                  <a:lnTo>
                    <a:pt x="13173" y="18732"/>
                  </a:lnTo>
                  <a:lnTo>
                    <a:pt x="14261" y="19337"/>
                  </a:lnTo>
                  <a:lnTo>
                    <a:pt x="15107" y="19699"/>
                  </a:lnTo>
                  <a:lnTo>
                    <a:pt x="15953" y="19941"/>
                  </a:lnTo>
                  <a:lnTo>
                    <a:pt x="16557" y="19941"/>
                  </a:lnTo>
                  <a:lnTo>
                    <a:pt x="17524" y="19820"/>
                  </a:lnTo>
                  <a:lnTo>
                    <a:pt x="18490" y="19457"/>
                  </a:lnTo>
                  <a:lnTo>
                    <a:pt x="19578" y="18974"/>
                  </a:lnTo>
                  <a:lnTo>
                    <a:pt x="20907" y="18249"/>
                  </a:lnTo>
                  <a:lnTo>
                    <a:pt x="23566" y="16436"/>
                  </a:lnTo>
                  <a:lnTo>
                    <a:pt x="26466" y="14261"/>
                  </a:lnTo>
                  <a:lnTo>
                    <a:pt x="29246" y="11844"/>
                  </a:lnTo>
                  <a:lnTo>
                    <a:pt x="31784" y="9427"/>
                  </a:lnTo>
                  <a:lnTo>
                    <a:pt x="33838" y="7252"/>
                  </a:lnTo>
                  <a:lnTo>
                    <a:pt x="34563" y="6164"/>
                  </a:lnTo>
                  <a:lnTo>
                    <a:pt x="35288" y="5318"/>
                  </a:lnTo>
                  <a:lnTo>
                    <a:pt x="35772" y="4231"/>
                  </a:lnTo>
                  <a:lnTo>
                    <a:pt x="36013" y="3264"/>
                  </a:lnTo>
                  <a:lnTo>
                    <a:pt x="35893" y="2418"/>
                  </a:lnTo>
                  <a:lnTo>
                    <a:pt x="35772" y="2055"/>
                  </a:lnTo>
                  <a:lnTo>
                    <a:pt x="35651" y="1814"/>
                  </a:lnTo>
                  <a:lnTo>
                    <a:pt x="35288" y="1572"/>
                  </a:lnTo>
                  <a:lnTo>
                    <a:pt x="35047" y="1330"/>
                  </a:lnTo>
                  <a:lnTo>
                    <a:pt x="34563" y="1209"/>
                  </a:lnTo>
                  <a:lnTo>
                    <a:pt x="34201" y="1209"/>
                  </a:lnTo>
                  <a:lnTo>
                    <a:pt x="33596" y="1330"/>
                  </a:lnTo>
                  <a:lnTo>
                    <a:pt x="32992" y="1451"/>
                  </a:lnTo>
                  <a:lnTo>
                    <a:pt x="32267" y="1814"/>
                  </a:lnTo>
                  <a:lnTo>
                    <a:pt x="31542" y="2176"/>
                  </a:lnTo>
                  <a:lnTo>
                    <a:pt x="26225" y="5077"/>
                  </a:lnTo>
                  <a:lnTo>
                    <a:pt x="22116" y="7252"/>
                  </a:lnTo>
                  <a:lnTo>
                    <a:pt x="19336" y="8460"/>
                  </a:lnTo>
                  <a:lnTo>
                    <a:pt x="18490" y="8702"/>
                  </a:lnTo>
                  <a:lnTo>
                    <a:pt x="18007" y="8823"/>
                  </a:lnTo>
                  <a:lnTo>
                    <a:pt x="17403" y="8460"/>
                  </a:lnTo>
                  <a:lnTo>
                    <a:pt x="16436" y="7735"/>
                  </a:lnTo>
                  <a:lnTo>
                    <a:pt x="14019" y="5197"/>
                  </a:lnTo>
                  <a:lnTo>
                    <a:pt x="11360" y="2418"/>
                  </a:lnTo>
                  <a:lnTo>
                    <a:pt x="9185" y="24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6364060" y="1614173"/>
              <a:ext cx="210037" cy="173401"/>
            </a:xfrm>
            <a:custGeom>
              <a:avLst/>
              <a:gdLst/>
              <a:ahLst/>
              <a:cxnLst/>
              <a:rect l="l" t="t" r="r" b="b"/>
              <a:pathLst>
                <a:path w="10394" h="8581" extrusionOk="0">
                  <a:moveTo>
                    <a:pt x="3505" y="0"/>
                  </a:moveTo>
                  <a:lnTo>
                    <a:pt x="2780" y="121"/>
                  </a:lnTo>
                  <a:lnTo>
                    <a:pt x="2055" y="484"/>
                  </a:lnTo>
                  <a:lnTo>
                    <a:pt x="1451" y="967"/>
                  </a:lnTo>
                  <a:lnTo>
                    <a:pt x="847" y="1450"/>
                  </a:lnTo>
                  <a:lnTo>
                    <a:pt x="484" y="1934"/>
                  </a:lnTo>
                  <a:lnTo>
                    <a:pt x="122" y="2417"/>
                  </a:lnTo>
                  <a:lnTo>
                    <a:pt x="1" y="2659"/>
                  </a:lnTo>
                  <a:lnTo>
                    <a:pt x="1" y="3867"/>
                  </a:lnTo>
                  <a:lnTo>
                    <a:pt x="1" y="4834"/>
                  </a:lnTo>
                  <a:lnTo>
                    <a:pt x="122" y="5801"/>
                  </a:lnTo>
                  <a:lnTo>
                    <a:pt x="363" y="6768"/>
                  </a:lnTo>
                  <a:lnTo>
                    <a:pt x="605" y="7614"/>
                  </a:lnTo>
                  <a:lnTo>
                    <a:pt x="847" y="7976"/>
                  </a:lnTo>
                  <a:lnTo>
                    <a:pt x="1088" y="8218"/>
                  </a:lnTo>
                  <a:lnTo>
                    <a:pt x="1451" y="8460"/>
                  </a:lnTo>
                  <a:lnTo>
                    <a:pt x="1814" y="8580"/>
                  </a:lnTo>
                  <a:lnTo>
                    <a:pt x="2418" y="8580"/>
                  </a:lnTo>
                  <a:lnTo>
                    <a:pt x="2659" y="8339"/>
                  </a:lnTo>
                  <a:lnTo>
                    <a:pt x="2780" y="8218"/>
                  </a:lnTo>
                  <a:lnTo>
                    <a:pt x="3143" y="7614"/>
                  </a:lnTo>
                  <a:lnTo>
                    <a:pt x="3264" y="6889"/>
                  </a:lnTo>
                  <a:lnTo>
                    <a:pt x="3264" y="5559"/>
                  </a:lnTo>
                  <a:lnTo>
                    <a:pt x="3385" y="4713"/>
                  </a:lnTo>
                  <a:lnTo>
                    <a:pt x="3626" y="4109"/>
                  </a:lnTo>
                  <a:lnTo>
                    <a:pt x="3747" y="3988"/>
                  </a:lnTo>
                  <a:lnTo>
                    <a:pt x="3989" y="3988"/>
                  </a:lnTo>
                  <a:lnTo>
                    <a:pt x="5197" y="4713"/>
                  </a:lnTo>
                  <a:lnTo>
                    <a:pt x="7373" y="6163"/>
                  </a:lnTo>
                  <a:lnTo>
                    <a:pt x="10394" y="8339"/>
                  </a:lnTo>
                  <a:lnTo>
                    <a:pt x="9669" y="2417"/>
                  </a:lnTo>
                  <a:lnTo>
                    <a:pt x="8460" y="1692"/>
                  </a:lnTo>
                  <a:lnTo>
                    <a:pt x="7010" y="967"/>
                  </a:lnTo>
                  <a:lnTo>
                    <a:pt x="5681" y="363"/>
                  </a:lnTo>
                  <a:lnTo>
                    <a:pt x="4956" y="121"/>
                  </a:lnTo>
                  <a:lnTo>
                    <a:pt x="423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6327444" y="1599522"/>
              <a:ext cx="229557" cy="175846"/>
            </a:xfrm>
            <a:custGeom>
              <a:avLst/>
              <a:gdLst/>
              <a:ahLst/>
              <a:cxnLst/>
              <a:rect l="l" t="t" r="r" b="b"/>
              <a:pathLst>
                <a:path w="11360" h="8702" extrusionOk="0">
                  <a:moveTo>
                    <a:pt x="3626" y="0"/>
                  </a:moveTo>
                  <a:lnTo>
                    <a:pt x="2900" y="242"/>
                  </a:lnTo>
                  <a:lnTo>
                    <a:pt x="2175" y="604"/>
                  </a:lnTo>
                  <a:lnTo>
                    <a:pt x="1571" y="1088"/>
                  </a:lnTo>
                  <a:lnTo>
                    <a:pt x="967" y="1571"/>
                  </a:lnTo>
                  <a:lnTo>
                    <a:pt x="604" y="2055"/>
                  </a:lnTo>
                  <a:lnTo>
                    <a:pt x="242" y="2417"/>
                  </a:lnTo>
                  <a:lnTo>
                    <a:pt x="121" y="2780"/>
                  </a:lnTo>
                  <a:lnTo>
                    <a:pt x="0" y="3988"/>
                  </a:lnTo>
                  <a:lnTo>
                    <a:pt x="121" y="4834"/>
                  </a:lnTo>
                  <a:lnTo>
                    <a:pt x="242" y="5922"/>
                  </a:lnTo>
                  <a:lnTo>
                    <a:pt x="363" y="6888"/>
                  </a:lnTo>
                  <a:lnTo>
                    <a:pt x="725" y="7734"/>
                  </a:lnTo>
                  <a:lnTo>
                    <a:pt x="967" y="8097"/>
                  </a:lnTo>
                  <a:lnTo>
                    <a:pt x="1209" y="8339"/>
                  </a:lnTo>
                  <a:lnTo>
                    <a:pt x="1571" y="8580"/>
                  </a:lnTo>
                  <a:lnTo>
                    <a:pt x="1934" y="8701"/>
                  </a:lnTo>
                  <a:lnTo>
                    <a:pt x="2175" y="8701"/>
                  </a:lnTo>
                  <a:lnTo>
                    <a:pt x="2538" y="8580"/>
                  </a:lnTo>
                  <a:lnTo>
                    <a:pt x="2780" y="8459"/>
                  </a:lnTo>
                  <a:lnTo>
                    <a:pt x="2900" y="8339"/>
                  </a:lnTo>
                  <a:lnTo>
                    <a:pt x="3263" y="7734"/>
                  </a:lnTo>
                  <a:lnTo>
                    <a:pt x="3384" y="7009"/>
                  </a:lnTo>
                  <a:lnTo>
                    <a:pt x="3384" y="5680"/>
                  </a:lnTo>
                  <a:lnTo>
                    <a:pt x="3384" y="4834"/>
                  </a:lnTo>
                  <a:lnTo>
                    <a:pt x="3746" y="4230"/>
                  </a:lnTo>
                  <a:lnTo>
                    <a:pt x="3867" y="4109"/>
                  </a:lnTo>
                  <a:lnTo>
                    <a:pt x="4109" y="3988"/>
                  </a:lnTo>
                  <a:lnTo>
                    <a:pt x="5317" y="4713"/>
                  </a:lnTo>
                  <a:lnTo>
                    <a:pt x="7372" y="6284"/>
                  </a:lnTo>
                  <a:lnTo>
                    <a:pt x="10514" y="8339"/>
                  </a:lnTo>
                  <a:lnTo>
                    <a:pt x="11360" y="3384"/>
                  </a:lnTo>
                  <a:lnTo>
                    <a:pt x="8580" y="1813"/>
                  </a:lnTo>
                  <a:lnTo>
                    <a:pt x="6284" y="725"/>
                  </a:lnTo>
                  <a:lnTo>
                    <a:pt x="5197" y="242"/>
                  </a:lnTo>
                  <a:lnTo>
                    <a:pt x="4351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6378710" y="1677665"/>
              <a:ext cx="100148" cy="95258"/>
            </a:xfrm>
            <a:custGeom>
              <a:avLst/>
              <a:gdLst/>
              <a:ahLst/>
              <a:cxnLst/>
              <a:rect l="l" t="t" r="r" b="b"/>
              <a:pathLst>
                <a:path w="4956" h="4714" extrusionOk="0">
                  <a:moveTo>
                    <a:pt x="1330" y="0"/>
                  </a:moveTo>
                  <a:lnTo>
                    <a:pt x="1209" y="121"/>
                  </a:lnTo>
                  <a:lnTo>
                    <a:pt x="847" y="604"/>
                  </a:lnTo>
                  <a:lnTo>
                    <a:pt x="726" y="1209"/>
                  </a:lnTo>
                  <a:lnTo>
                    <a:pt x="726" y="2296"/>
                  </a:lnTo>
                  <a:lnTo>
                    <a:pt x="726" y="2901"/>
                  </a:lnTo>
                  <a:lnTo>
                    <a:pt x="605" y="3626"/>
                  </a:lnTo>
                  <a:lnTo>
                    <a:pt x="363" y="4109"/>
                  </a:lnTo>
                  <a:lnTo>
                    <a:pt x="1" y="4713"/>
                  </a:lnTo>
                  <a:lnTo>
                    <a:pt x="122" y="4713"/>
                  </a:lnTo>
                  <a:lnTo>
                    <a:pt x="726" y="3988"/>
                  </a:lnTo>
                  <a:lnTo>
                    <a:pt x="847" y="3384"/>
                  </a:lnTo>
                  <a:lnTo>
                    <a:pt x="968" y="2901"/>
                  </a:lnTo>
                  <a:lnTo>
                    <a:pt x="968" y="1813"/>
                  </a:lnTo>
                  <a:lnTo>
                    <a:pt x="968" y="1209"/>
                  </a:lnTo>
                  <a:lnTo>
                    <a:pt x="1089" y="725"/>
                  </a:lnTo>
                  <a:lnTo>
                    <a:pt x="1209" y="484"/>
                  </a:lnTo>
                  <a:lnTo>
                    <a:pt x="1451" y="242"/>
                  </a:lnTo>
                  <a:lnTo>
                    <a:pt x="1693" y="363"/>
                  </a:lnTo>
                  <a:lnTo>
                    <a:pt x="1934" y="484"/>
                  </a:lnTo>
                  <a:lnTo>
                    <a:pt x="2901" y="1209"/>
                  </a:lnTo>
                  <a:lnTo>
                    <a:pt x="3989" y="1934"/>
                  </a:lnTo>
                  <a:lnTo>
                    <a:pt x="4835" y="2538"/>
                  </a:lnTo>
                  <a:lnTo>
                    <a:pt x="4956" y="2417"/>
                  </a:lnTo>
                  <a:lnTo>
                    <a:pt x="3868" y="1571"/>
                  </a:lnTo>
                  <a:lnTo>
                    <a:pt x="2901" y="846"/>
                  </a:lnTo>
                  <a:lnTo>
                    <a:pt x="1814" y="121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6271267" y="1482299"/>
              <a:ext cx="393198" cy="473765"/>
            </a:xfrm>
            <a:custGeom>
              <a:avLst/>
              <a:gdLst/>
              <a:ahLst/>
              <a:cxnLst/>
              <a:rect l="l" t="t" r="r" b="b"/>
              <a:pathLst>
                <a:path w="19458" h="23445" extrusionOk="0">
                  <a:moveTo>
                    <a:pt x="1088" y="0"/>
                  </a:moveTo>
                  <a:lnTo>
                    <a:pt x="847" y="242"/>
                  </a:lnTo>
                  <a:lnTo>
                    <a:pt x="847" y="484"/>
                  </a:lnTo>
                  <a:lnTo>
                    <a:pt x="726" y="726"/>
                  </a:lnTo>
                  <a:lnTo>
                    <a:pt x="847" y="1451"/>
                  </a:lnTo>
                  <a:lnTo>
                    <a:pt x="1330" y="2417"/>
                  </a:lnTo>
                  <a:lnTo>
                    <a:pt x="2176" y="3505"/>
                  </a:lnTo>
                  <a:lnTo>
                    <a:pt x="3505" y="4834"/>
                  </a:lnTo>
                  <a:lnTo>
                    <a:pt x="5439" y="6285"/>
                  </a:lnTo>
                  <a:lnTo>
                    <a:pt x="6526" y="7010"/>
                  </a:lnTo>
                  <a:lnTo>
                    <a:pt x="7372" y="7856"/>
                  </a:lnTo>
                  <a:lnTo>
                    <a:pt x="7977" y="8581"/>
                  </a:lnTo>
                  <a:lnTo>
                    <a:pt x="8339" y="9306"/>
                  </a:lnTo>
                  <a:lnTo>
                    <a:pt x="8581" y="9910"/>
                  </a:lnTo>
                  <a:lnTo>
                    <a:pt x="8702" y="10514"/>
                  </a:lnTo>
                  <a:lnTo>
                    <a:pt x="8702" y="11118"/>
                  </a:lnTo>
                  <a:lnTo>
                    <a:pt x="8702" y="11481"/>
                  </a:lnTo>
                  <a:lnTo>
                    <a:pt x="8460" y="11964"/>
                  </a:lnTo>
                  <a:lnTo>
                    <a:pt x="8218" y="12448"/>
                  </a:lnTo>
                  <a:lnTo>
                    <a:pt x="7977" y="12931"/>
                  </a:lnTo>
                  <a:lnTo>
                    <a:pt x="7493" y="13294"/>
                  </a:lnTo>
                  <a:lnTo>
                    <a:pt x="7010" y="13656"/>
                  </a:lnTo>
                  <a:lnTo>
                    <a:pt x="6406" y="14019"/>
                  </a:lnTo>
                  <a:lnTo>
                    <a:pt x="5801" y="14140"/>
                  </a:lnTo>
                  <a:lnTo>
                    <a:pt x="5197" y="14019"/>
                  </a:lnTo>
                  <a:lnTo>
                    <a:pt x="4593" y="13777"/>
                  </a:lnTo>
                  <a:lnTo>
                    <a:pt x="3989" y="13415"/>
                  </a:lnTo>
                  <a:lnTo>
                    <a:pt x="3505" y="12810"/>
                  </a:lnTo>
                  <a:lnTo>
                    <a:pt x="3022" y="12206"/>
                  </a:lnTo>
                  <a:lnTo>
                    <a:pt x="2055" y="10998"/>
                  </a:lnTo>
                  <a:lnTo>
                    <a:pt x="1572" y="10514"/>
                  </a:lnTo>
                  <a:lnTo>
                    <a:pt x="967" y="10152"/>
                  </a:lnTo>
                  <a:lnTo>
                    <a:pt x="484" y="10152"/>
                  </a:lnTo>
                  <a:lnTo>
                    <a:pt x="242" y="10272"/>
                  </a:lnTo>
                  <a:lnTo>
                    <a:pt x="121" y="10393"/>
                  </a:lnTo>
                  <a:lnTo>
                    <a:pt x="1" y="10877"/>
                  </a:lnTo>
                  <a:lnTo>
                    <a:pt x="1" y="11602"/>
                  </a:lnTo>
                  <a:lnTo>
                    <a:pt x="1" y="12327"/>
                  </a:lnTo>
                  <a:lnTo>
                    <a:pt x="242" y="13294"/>
                  </a:lnTo>
                  <a:lnTo>
                    <a:pt x="847" y="14865"/>
                  </a:lnTo>
                  <a:lnTo>
                    <a:pt x="1572" y="16315"/>
                  </a:lnTo>
                  <a:lnTo>
                    <a:pt x="2659" y="17523"/>
                  </a:lnTo>
                  <a:lnTo>
                    <a:pt x="3747" y="18732"/>
                  </a:lnTo>
                  <a:lnTo>
                    <a:pt x="5076" y="19578"/>
                  </a:lnTo>
                  <a:lnTo>
                    <a:pt x="8702" y="21874"/>
                  </a:lnTo>
                  <a:lnTo>
                    <a:pt x="11119" y="23445"/>
                  </a:lnTo>
                  <a:lnTo>
                    <a:pt x="19457" y="15469"/>
                  </a:lnTo>
                  <a:lnTo>
                    <a:pt x="13898" y="8339"/>
                  </a:lnTo>
                  <a:lnTo>
                    <a:pt x="12931" y="7251"/>
                  </a:lnTo>
                  <a:lnTo>
                    <a:pt x="11360" y="6043"/>
                  </a:lnTo>
                  <a:lnTo>
                    <a:pt x="9548" y="4713"/>
                  </a:lnTo>
                  <a:lnTo>
                    <a:pt x="7614" y="3384"/>
                  </a:lnTo>
                  <a:lnTo>
                    <a:pt x="3868" y="1088"/>
                  </a:lnTo>
                  <a:lnTo>
                    <a:pt x="2538" y="36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6332314" y="1606838"/>
              <a:ext cx="114799" cy="166085"/>
            </a:xfrm>
            <a:custGeom>
              <a:avLst/>
              <a:gdLst/>
              <a:ahLst/>
              <a:cxnLst/>
              <a:rect l="l" t="t" r="r" b="b"/>
              <a:pathLst>
                <a:path w="5681" h="8219" extrusionOk="0">
                  <a:moveTo>
                    <a:pt x="2297" y="1"/>
                  </a:moveTo>
                  <a:lnTo>
                    <a:pt x="2297" y="122"/>
                  </a:lnTo>
                  <a:lnTo>
                    <a:pt x="3505" y="1088"/>
                  </a:lnTo>
                  <a:lnTo>
                    <a:pt x="4593" y="2176"/>
                  </a:lnTo>
                  <a:lnTo>
                    <a:pt x="4835" y="2659"/>
                  </a:lnTo>
                  <a:lnTo>
                    <a:pt x="5197" y="3264"/>
                  </a:lnTo>
                  <a:lnTo>
                    <a:pt x="5318" y="3868"/>
                  </a:lnTo>
                  <a:lnTo>
                    <a:pt x="5439" y="4472"/>
                  </a:lnTo>
                  <a:lnTo>
                    <a:pt x="5439" y="5076"/>
                  </a:lnTo>
                  <a:lnTo>
                    <a:pt x="5197" y="5801"/>
                  </a:lnTo>
                  <a:lnTo>
                    <a:pt x="4956" y="6406"/>
                  </a:lnTo>
                  <a:lnTo>
                    <a:pt x="4472" y="6889"/>
                  </a:lnTo>
                  <a:lnTo>
                    <a:pt x="4110" y="7372"/>
                  </a:lnTo>
                  <a:lnTo>
                    <a:pt x="3505" y="7735"/>
                  </a:lnTo>
                  <a:lnTo>
                    <a:pt x="2901" y="7977"/>
                  </a:lnTo>
                  <a:lnTo>
                    <a:pt x="2297" y="7856"/>
                  </a:lnTo>
                  <a:lnTo>
                    <a:pt x="1693" y="7614"/>
                  </a:lnTo>
                  <a:lnTo>
                    <a:pt x="1088" y="7252"/>
                  </a:lnTo>
                  <a:lnTo>
                    <a:pt x="122" y="6164"/>
                  </a:lnTo>
                  <a:lnTo>
                    <a:pt x="1" y="6164"/>
                  </a:lnTo>
                  <a:lnTo>
                    <a:pt x="122" y="6285"/>
                  </a:lnTo>
                  <a:lnTo>
                    <a:pt x="605" y="6889"/>
                  </a:lnTo>
                  <a:lnTo>
                    <a:pt x="1209" y="7493"/>
                  </a:lnTo>
                  <a:lnTo>
                    <a:pt x="1814" y="7977"/>
                  </a:lnTo>
                  <a:lnTo>
                    <a:pt x="2176" y="8097"/>
                  </a:lnTo>
                  <a:lnTo>
                    <a:pt x="2659" y="8218"/>
                  </a:lnTo>
                  <a:lnTo>
                    <a:pt x="3264" y="8097"/>
                  </a:lnTo>
                  <a:lnTo>
                    <a:pt x="3868" y="7856"/>
                  </a:lnTo>
                  <a:lnTo>
                    <a:pt x="4351" y="7493"/>
                  </a:lnTo>
                  <a:lnTo>
                    <a:pt x="4714" y="7010"/>
                  </a:lnTo>
                  <a:lnTo>
                    <a:pt x="5197" y="6406"/>
                  </a:lnTo>
                  <a:lnTo>
                    <a:pt x="5439" y="5801"/>
                  </a:lnTo>
                  <a:lnTo>
                    <a:pt x="5681" y="5197"/>
                  </a:lnTo>
                  <a:lnTo>
                    <a:pt x="5681" y="4472"/>
                  </a:lnTo>
                  <a:lnTo>
                    <a:pt x="5560" y="3626"/>
                  </a:lnTo>
                  <a:lnTo>
                    <a:pt x="5318" y="2901"/>
                  </a:lnTo>
                  <a:lnTo>
                    <a:pt x="4835" y="2176"/>
                  </a:lnTo>
                  <a:lnTo>
                    <a:pt x="4351" y="1572"/>
                  </a:lnTo>
                  <a:lnTo>
                    <a:pt x="3264" y="605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6481284" y="1753362"/>
              <a:ext cx="698432" cy="402958"/>
            </a:xfrm>
            <a:custGeom>
              <a:avLst/>
              <a:gdLst/>
              <a:ahLst/>
              <a:cxnLst/>
              <a:rect l="l" t="t" r="r" b="b"/>
              <a:pathLst>
                <a:path w="34563" h="19941" extrusionOk="0">
                  <a:moveTo>
                    <a:pt x="7614" y="1"/>
                  </a:moveTo>
                  <a:lnTo>
                    <a:pt x="1" y="13656"/>
                  </a:lnTo>
                  <a:lnTo>
                    <a:pt x="1813" y="14744"/>
                  </a:lnTo>
                  <a:lnTo>
                    <a:pt x="6164" y="17040"/>
                  </a:lnTo>
                  <a:lnTo>
                    <a:pt x="8581" y="18128"/>
                  </a:lnTo>
                  <a:lnTo>
                    <a:pt x="11118" y="19215"/>
                  </a:lnTo>
                  <a:lnTo>
                    <a:pt x="12206" y="19578"/>
                  </a:lnTo>
                  <a:lnTo>
                    <a:pt x="13294" y="19820"/>
                  </a:lnTo>
                  <a:lnTo>
                    <a:pt x="14261" y="19940"/>
                  </a:lnTo>
                  <a:lnTo>
                    <a:pt x="14986" y="19940"/>
                  </a:lnTo>
                  <a:lnTo>
                    <a:pt x="15711" y="19820"/>
                  </a:lnTo>
                  <a:lnTo>
                    <a:pt x="16677" y="19457"/>
                  </a:lnTo>
                  <a:lnTo>
                    <a:pt x="17644" y="18974"/>
                  </a:lnTo>
                  <a:lnTo>
                    <a:pt x="18853" y="18369"/>
                  </a:lnTo>
                  <a:lnTo>
                    <a:pt x="21391" y="16678"/>
                  </a:lnTo>
                  <a:lnTo>
                    <a:pt x="24049" y="14623"/>
                  </a:lnTo>
                  <a:lnTo>
                    <a:pt x="26708" y="12327"/>
                  </a:lnTo>
                  <a:lnTo>
                    <a:pt x="29366" y="9910"/>
                  </a:lnTo>
                  <a:lnTo>
                    <a:pt x="31663" y="7614"/>
                  </a:lnTo>
                  <a:lnTo>
                    <a:pt x="33475" y="5318"/>
                  </a:lnTo>
                  <a:lnTo>
                    <a:pt x="33838" y="4714"/>
                  </a:lnTo>
                  <a:lnTo>
                    <a:pt x="34200" y="4109"/>
                  </a:lnTo>
                  <a:lnTo>
                    <a:pt x="34442" y="3505"/>
                  </a:lnTo>
                  <a:lnTo>
                    <a:pt x="34563" y="2901"/>
                  </a:lnTo>
                  <a:lnTo>
                    <a:pt x="34563" y="2417"/>
                  </a:lnTo>
                  <a:lnTo>
                    <a:pt x="34563" y="1934"/>
                  </a:lnTo>
                  <a:lnTo>
                    <a:pt x="34442" y="1572"/>
                  </a:lnTo>
                  <a:lnTo>
                    <a:pt x="34200" y="1209"/>
                  </a:lnTo>
                  <a:lnTo>
                    <a:pt x="33838" y="846"/>
                  </a:lnTo>
                  <a:lnTo>
                    <a:pt x="33475" y="726"/>
                  </a:lnTo>
                  <a:lnTo>
                    <a:pt x="32992" y="605"/>
                  </a:lnTo>
                  <a:lnTo>
                    <a:pt x="31663" y="605"/>
                  </a:lnTo>
                  <a:lnTo>
                    <a:pt x="30937" y="846"/>
                  </a:lnTo>
                  <a:lnTo>
                    <a:pt x="30212" y="1088"/>
                  </a:lnTo>
                  <a:lnTo>
                    <a:pt x="29246" y="1572"/>
                  </a:lnTo>
                  <a:lnTo>
                    <a:pt x="21149" y="5680"/>
                  </a:lnTo>
                  <a:lnTo>
                    <a:pt x="18007" y="7251"/>
                  </a:lnTo>
                  <a:lnTo>
                    <a:pt x="16557" y="7976"/>
                  </a:lnTo>
                  <a:lnTo>
                    <a:pt x="16073" y="7614"/>
                  </a:lnTo>
                  <a:lnTo>
                    <a:pt x="14986" y="6768"/>
                  </a:lnTo>
                  <a:lnTo>
                    <a:pt x="11844" y="3989"/>
                  </a:lnTo>
                  <a:lnTo>
                    <a:pt x="7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6776778" y="1956043"/>
              <a:ext cx="17096" cy="36656"/>
            </a:xfrm>
            <a:custGeom>
              <a:avLst/>
              <a:gdLst/>
              <a:ahLst/>
              <a:cxnLst/>
              <a:rect l="l" t="t" r="r" b="b"/>
              <a:pathLst>
                <a:path w="846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4"/>
                  </a:lnTo>
                  <a:lnTo>
                    <a:pt x="604" y="968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6571631" y="1894997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363" y="847"/>
                  </a:lnTo>
                  <a:lnTo>
                    <a:pt x="1" y="1693"/>
                  </a:lnTo>
                  <a:lnTo>
                    <a:pt x="605" y="96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6991664" y="1851045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0"/>
                  </a:moveTo>
                  <a:lnTo>
                    <a:pt x="242" y="846"/>
                  </a:lnTo>
                  <a:lnTo>
                    <a:pt x="1" y="1692"/>
                  </a:lnTo>
                  <a:lnTo>
                    <a:pt x="242" y="1330"/>
                  </a:lnTo>
                  <a:lnTo>
                    <a:pt x="484" y="84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6742587" y="2087918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363" y="363"/>
                  </a:lnTo>
                  <a:lnTo>
                    <a:pt x="846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6515475" y="2009775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0" y="1"/>
                  </a:moveTo>
                  <a:lnTo>
                    <a:pt x="846" y="605"/>
                  </a:lnTo>
                  <a:lnTo>
                    <a:pt x="1813" y="846"/>
                  </a:lnTo>
                  <a:lnTo>
                    <a:pt x="1813" y="846"/>
                  </a:lnTo>
                  <a:lnTo>
                    <a:pt x="967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6618028" y="1794868"/>
              <a:ext cx="36656" cy="14691"/>
            </a:xfrm>
            <a:custGeom>
              <a:avLst/>
              <a:gdLst/>
              <a:ahLst/>
              <a:cxnLst/>
              <a:rect l="l" t="t" r="r" b="b"/>
              <a:pathLst>
                <a:path w="1814" h="727" extrusionOk="0">
                  <a:moveTo>
                    <a:pt x="1" y="1"/>
                  </a:moveTo>
                  <a:lnTo>
                    <a:pt x="847" y="484"/>
                  </a:lnTo>
                  <a:lnTo>
                    <a:pt x="1814" y="726"/>
                  </a:lnTo>
                  <a:lnTo>
                    <a:pt x="968" y="2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6906187" y="1929188"/>
              <a:ext cx="14691" cy="39102"/>
            </a:xfrm>
            <a:custGeom>
              <a:avLst/>
              <a:gdLst/>
              <a:ahLst/>
              <a:cxnLst/>
              <a:rect l="l" t="t" r="r" b="b"/>
              <a:pathLst>
                <a:path w="727" h="1935" extrusionOk="0">
                  <a:moveTo>
                    <a:pt x="1" y="1"/>
                  </a:moveTo>
                  <a:lnTo>
                    <a:pt x="243" y="967"/>
                  </a:lnTo>
                  <a:lnTo>
                    <a:pt x="726" y="1934"/>
                  </a:lnTo>
                  <a:lnTo>
                    <a:pt x="605" y="1330"/>
                  </a:lnTo>
                  <a:lnTo>
                    <a:pt x="484" y="9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6669314" y="1973139"/>
              <a:ext cx="12246" cy="39102"/>
            </a:xfrm>
            <a:custGeom>
              <a:avLst/>
              <a:gdLst/>
              <a:ahLst/>
              <a:cxnLst/>
              <a:rect l="l" t="t" r="r" b="b"/>
              <a:pathLst>
                <a:path w="606" h="1935" extrusionOk="0">
                  <a:moveTo>
                    <a:pt x="1" y="1"/>
                  </a:moveTo>
                  <a:lnTo>
                    <a:pt x="242" y="968"/>
                  </a:lnTo>
                  <a:lnTo>
                    <a:pt x="605" y="1934"/>
                  </a:lnTo>
                  <a:lnTo>
                    <a:pt x="363" y="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6696190" y="1877901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6850030" y="2034206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0"/>
                  </a:moveTo>
                  <a:lnTo>
                    <a:pt x="846" y="121"/>
                  </a:lnTo>
                  <a:lnTo>
                    <a:pt x="0" y="604"/>
                  </a:lnTo>
                  <a:lnTo>
                    <a:pt x="967" y="36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6610713" y="2073267"/>
              <a:ext cx="36656" cy="12226"/>
            </a:xfrm>
            <a:custGeom>
              <a:avLst/>
              <a:gdLst/>
              <a:ahLst/>
              <a:cxnLst/>
              <a:rect l="l" t="t" r="r" b="b"/>
              <a:pathLst>
                <a:path w="1814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330" y="242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6556981" y="1804649"/>
              <a:ext cx="119689" cy="251543"/>
            </a:xfrm>
            <a:custGeom>
              <a:avLst/>
              <a:gdLst/>
              <a:ahLst/>
              <a:cxnLst/>
              <a:rect l="l" t="t" r="r" b="b"/>
              <a:pathLst>
                <a:path w="5923" h="12448" extrusionOk="0">
                  <a:moveTo>
                    <a:pt x="5922" y="0"/>
                  </a:moveTo>
                  <a:lnTo>
                    <a:pt x="4351" y="3022"/>
                  </a:lnTo>
                  <a:lnTo>
                    <a:pt x="2780" y="6043"/>
                  </a:lnTo>
                  <a:lnTo>
                    <a:pt x="1330" y="9185"/>
                  </a:lnTo>
                  <a:lnTo>
                    <a:pt x="1" y="12327"/>
                  </a:lnTo>
                  <a:lnTo>
                    <a:pt x="1" y="12448"/>
                  </a:lnTo>
                  <a:lnTo>
                    <a:pt x="847" y="10877"/>
                  </a:lnTo>
                  <a:lnTo>
                    <a:pt x="1572" y="9426"/>
                  </a:lnTo>
                  <a:lnTo>
                    <a:pt x="3022" y="6284"/>
                  </a:lnTo>
                  <a:lnTo>
                    <a:pt x="4472" y="3263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6840270" y="1765568"/>
              <a:ext cx="339446" cy="371212"/>
            </a:xfrm>
            <a:custGeom>
              <a:avLst/>
              <a:gdLst/>
              <a:ahLst/>
              <a:cxnLst/>
              <a:rect l="l" t="t" r="r" b="b"/>
              <a:pathLst>
                <a:path w="16798" h="18370" extrusionOk="0">
                  <a:moveTo>
                    <a:pt x="14381" y="1"/>
                  </a:moveTo>
                  <a:lnTo>
                    <a:pt x="0" y="18370"/>
                  </a:lnTo>
                  <a:lnTo>
                    <a:pt x="1813" y="17282"/>
                  </a:lnTo>
                  <a:lnTo>
                    <a:pt x="3988" y="15832"/>
                  </a:lnTo>
                  <a:lnTo>
                    <a:pt x="6163" y="14140"/>
                  </a:lnTo>
                  <a:lnTo>
                    <a:pt x="8339" y="12327"/>
                  </a:lnTo>
                  <a:lnTo>
                    <a:pt x="10514" y="10394"/>
                  </a:lnTo>
                  <a:lnTo>
                    <a:pt x="12447" y="8460"/>
                  </a:lnTo>
                  <a:lnTo>
                    <a:pt x="14260" y="6527"/>
                  </a:lnTo>
                  <a:lnTo>
                    <a:pt x="15710" y="4714"/>
                  </a:lnTo>
                  <a:lnTo>
                    <a:pt x="16315" y="3747"/>
                  </a:lnTo>
                  <a:lnTo>
                    <a:pt x="16677" y="2901"/>
                  </a:lnTo>
                  <a:lnTo>
                    <a:pt x="16798" y="2055"/>
                  </a:lnTo>
                  <a:lnTo>
                    <a:pt x="16798" y="1330"/>
                  </a:lnTo>
                  <a:lnTo>
                    <a:pt x="16435" y="726"/>
                  </a:lnTo>
                  <a:lnTo>
                    <a:pt x="15952" y="242"/>
                  </a:lnTo>
                  <a:lnTo>
                    <a:pt x="153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6850030" y="1743602"/>
              <a:ext cx="598324" cy="774129"/>
            </a:xfrm>
            <a:custGeom>
              <a:avLst/>
              <a:gdLst/>
              <a:ahLst/>
              <a:cxnLst/>
              <a:rect l="l" t="t" r="r" b="b"/>
              <a:pathLst>
                <a:path w="29609" h="38309" extrusionOk="0">
                  <a:moveTo>
                    <a:pt x="14744" y="0"/>
                  </a:moveTo>
                  <a:lnTo>
                    <a:pt x="13535" y="121"/>
                  </a:lnTo>
                  <a:lnTo>
                    <a:pt x="12569" y="484"/>
                  </a:lnTo>
                  <a:lnTo>
                    <a:pt x="11723" y="967"/>
                  </a:lnTo>
                  <a:lnTo>
                    <a:pt x="11481" y="1209"/>
                  </a:lnTo>
                  <a:lnTo>
                    <a:pt x="11239" y="1571"/>
                  </a:lnTo>
                  <a:lnTo>
                    <a:pt x="10756" y="2659"/>
                  </a:lnTo>
                  <a:lnTo>
                    <a:pt x="10031" y="4230"/>
                  </a:lnTo>
                  <a:lnTo>
                    <a:pt x="8460" y="8701"/>
                  </a:lnTo>
                  <a:lnTo>
                    <a:pt x="6647" y="14260"/>
                  </a:lnTo>
                  <a:lnTo>
                    <a:pt x="4593" y="20303"/>
                  </a:lnTo>
                  <a:lnTo>
                    <a:pt x="1330" y="31058"/>
                  </a:lnTo>
                  <a:lnTo>
                    <a:pt x="363" y="34563"/>
                  </a:lnTo>
                  <a:lnTo>
                    <a:pt x="121" y="35650"/>
                  </a:lnTo>
                  <a:lnTo>
                    <a:pt x="0" y="36013"/>
                  </a:lnTo>
                  <a:lnTo>
                    <a:pt x="1330" y="36254"/>
                  </a:lnTo>
                  <a:lnTo>
                    <a:pt x="4714" y="36496"/>
                  </a:lnTo>
                  <a:lnTo>
                    <a:pt x="14865" y="37342"/>
                  </a:lnTo>
                  <a:lnTo>
                    <a:pt x="29487" y="38309"/>
                  </a:lnTo>
                  <a:lnTo>
                    <a:pt x="29608" y="37825"/>
                  </a:lnTo>
                  <a:lnTo>
                    <a:pt x="29487" y="36980"/>
                  </a:lnTo>
                  <a:lnTo>
                    <a:pt x="29004" y="33717"/>
                  </a:lnTo>
                  <a:lnTo>
                    <a:pt x="27433" y="24049"/>
                  </a:lnTo>
                  <a:lnTo>
                    <a:pt x="27070" y="21994"/>
                  </a:lnTo>
                  <a:lnTo>
                    <a:pt x="26466" y="19336"/>
                  </a:lnTo>
                  <a:lnTo>
                    <a:pt x="25620" y="16073"/>
                  </a:lnTo>
                  <a:lnTo>
                    <a:pt x="24653" y="12689"/>
                  </a:lnTo>
                  <a:lnTo>
                    <a:pt x="23445" y="9185"/>
                  </a:lnTo>
                  <a:lnTo>
                    <a:pt x="22720" y="7614"/>
                  </a:lnTo>
                  <a:lnTo>
                    <a:pt x="21995" y="6043"/>
                  </a:lnTo>
                  <a:lnTo>
                    <a:pt x="21270" y="4592"/>
                  </a:lnTo>
                  <a:lnTo>
                    <a:pt x="20545" y="3263"/>
                  </a:lnTo>
                  <a:lnTo>
                    <a:pt x="19699" y="2055"/>
                  </a:lnTo>
                  <a:lnTo>
                    <a:pt x="18853" y="1209"/>
                  </a:lnTo>
                  <a:lnTo>
                    <a:pt x="18490" y="846"/>
                  </a:lnTo>
                  <a:lnTo>
                    <a:pt x="18007" y="604"/>
                  </a:lnTo>
                  <a:lnTo>
                    <a:pt x="17040" y="242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7150394" y="1938948"/>
              <a:ext cx="14671" cy="34211"/>
            </a:xfrm>
            <a:custGeom>
              <a:avLst/>
              <a:gdLst/>
              <a:ahLst/>
              <a:cxnLst/>
              <a:rect l="l" t="t" r="r" b="b"/>
              <a:pathLst>
                <a:path w="726" h="1693" extrusionOk="0">
                  <a:moveTo>
                    <a:pt x="726" y="1"/>
                  </a:moveTo>
                  <a:lnTo>
                    <a:pt x="484" y="363"/>
                  </a:lnTo>
                  <a:lnTo>
                    <a:pt x="242" y="847"/>
                  </a:lnTo>
                  <a:lnTo>
                    <a:pt x="1" y="1693"/>
                  </a:lnTo>
                  <a:lnTo>
                    <a:pt x="1" y="1693"/>
                  </a:lnTo>
                  <a:lnTo>
                    <a:pt x="484" y="968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7082032" y="2183155"/>
              <a:ext cx="17096" cy="34211"/>
            </a:xfrm>
            <a:custGeom>
              <a:avLst/>
              <a:gdLst/>
              <a:ahLst/>
              <a:cxnLst/>
              <a:rect l="l" t="t" r="r" b="b"/>
              <a:pathLst>
                <a:path w="846" h="1693" extrusionOk="0">
                  <a:moveTo>
                    <a:pt x="846" y="1"/>
                  </a:moveTo>
                  <a:lnTo>
                    <a:pt x="242" y="847"/>
                  </a:lnTo>
                  <a:lnTo>
                    <a:pt x="0" y="1693"/>
                  </a:lnTo>
                  <a:lnTo>
                    <a:pt x="242" y="1330"/>
                  </a:lnTo>
                  <a:lnTo>
                    <a:pt x="483" y="84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7016095" y="2446904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725" y="0"/>
                  </a:moveTo>
                  <a:lnTo>
                    <a:pt x="242" y="846"/>
                  </a:lnTo>
                  <a:lnTo>
                    <a:pt x="0" y="1813"/>
                  </a:lnTo>
                  <a:lnTo>
                    <a:pt x="0" y="1813"/>
                  </a:lnTo>
                  <a:lnTo>
                    <a:pt x="484" y="967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6967254" y="2080602"/>
              <a:ext cx="14671" cy="34191"/>
            </a:xfrm>
            <a:custGeom>
              <a:avLst/>
              <a:gdLst/>
              <a:ahLst/>
              <a:cxnLst/>
              <a:rect l="l" t="t" r="r" b="b"/>
              <a:pathLst>
                <a:path w="726" h="1692" extrusionOk="0">
                  <a:moveTo>
                    <a:pt x="725" y="0"/>
                  </a:moveTo>
                  <a:lnTo>
                    <a:pt x="242" y="725"/>
                  </a:lnTo>
                  <a:lnTo>
                    <a:pt x="0" y="1692"/>
                  </a:lnTo>
                  <a:lnTo>
                    <a:pt x="484" y="8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7201681" y="2031761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0"/>
                  </a:moveTo>
                  <a:lnTo>
                    <a:pt x="726" y="604"/>
                  </a:lnTo>
                  <a:lnTo>
                    <a:pt x="1692" y="846"/>
                  </a:lnTo>
                  <a:lnTo>
                    <a:pt x="846" y="3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7230982" y="24908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1" y="1"/>
                  </a:moveTo>
                  <a:lnTo>
                    <a:pt x="847" y="605"/>
                  </a:lnTo>
                  <a:lnTo>
                    <a:pt x="967" y="605"/>
                  </a:lnTo>
                  <a:lnTo>
                    <a:pt x="1451" y="72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7006315" y="2285729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0"/>
                  </a:moveTo>
                  <a:lnTo>
                    <a:pt x="726" y="484"/>
                  </a:lnTo>
                  <a:lnTo>
                    <a:pt x="1693" y="725"/>
                  </a:lnTo>
                  <a:lnTo>
                    <a:pt x="847" y="2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7201681" y="184615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" y="1"/>
                  </a:moveTo>
                  <a:lnTo>
                    <a:pt x="726" y="484"/>
                  </a:lnTo>
                  <a:lnTo>
                    <a:pt x="1692" y="726"/>
                  </a:lnTo>
                  <a:lnTo>
                    <a:pt x="846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7"/>
            <p:cNvSpPr/>
            <p:nvPr/>
          </p:nvSpPr>
          <p:spPr>
            <a:xfrm>
              <a:off x="7079587" y="2051281"/>
              <a:ext cx="14671" cy="39102"/>
            </a:xfrm>
            <a:custGeom>
              <a:avLst/>
              <a:gdLst/>
              <a:ahLst/>
              <a:cxnLst/>
              <a:rect l="l" t="t" r="r" b="b"/>
              <a:pathLst>
                <a:path w="726" h="1935" extrusionOk="0">
                  <a:moveTo>
                    <a:pt x="0" y="1"/>
                  </a:moveTo>
                  <a:lnTo>
                    <a:pt x="0" y="122"/>
                  </a:lnTo>
                  <a:lnTo>
                    <a:pt x="242" y="968"/>
                  </a:lnTo>
                  <a:lnTo>
                    <a:pt x="725" y="1935"/>
                  </a:lnTo>
                  <a:lnTo>
                    <a:pt x="484" y="9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6933063" y="2366316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0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7091793" y="1860805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5" y="1814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7013650" y="1978029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7"/>
            <p:cNvSpPr/>
            <p:nvPr/>
          </p:nvSpPr>
          <p:spPr>
            <a:xfrm>
              <a:off x="6937953" y="2200251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316460" y="2009775"/>
              <a:ext cx="34211" cy="14671"/>
            </a:xfrm>
            <a:custGeom>
              <a:avLst/>
              <a:gdLst/>
              <a:ahLst/>
              <a:cxnLst/>
              <a:rect l="l" t="t" r="r" b="b"/>
              <a:pathLst>
                <a:path w="1693" h="726" extrusionOk="0">
                  <a:moveTo>
                    <a:pt x="1692" y="1"/>
                  </a:moveTo>
                  <a:lnTo>
                    <a:pt x="967" y="242"/>
                  </a:lnTo>
                  <a:lnTo>
                    <a:pt x="0" y="726"/>
                  </a:lnTo>
                  <a:lnTo>
                    <a:pt x="967" y="484"/>
                  </a:lnTo>
                  <a:lnTo>
                    <a:pt x="1692" y="121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069807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968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7"/>
            <p:cNvSpPr/>
            <p:nvPr/>
          </p:nvSpPr>
          <p:spPr>
            <a:xfrm>
              <a:off x="7157730" y="2124554"/>
              <a:ext cx="36636" cy="12226"/>
            </a:xfrm>
            <a:custGeom>
              <a:avLst/>
              <a:gdLst/>
              <a:ahLst/>
              <a:cxnLst/>
              <a:rect l="l" t="t" r="r" b="b"/>
              <a:pathLst>
                <a:path w="1813" h="605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605"/>
                  </a:lnTo>
                  <a:lnTo>
                    <a:pt x="0" y="60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7"/>
            <p:cNvSpPr/>
            <p:nvPr/>
          </p:nvSpPr>
          <p:spPr>
            <a:xfrm>
              <a:off x="7069807" y="1775348"/>
              <a:ext cx="158750" cy="102573"/>
            </a:xfrm>
            <a:custGeom>
              <a:avLst/>
              <a:gdLst/>
              <a:ahLst/>
              <a:cxnLst/>
              <a:rect l="l" t="t" r="r" b="b"/>
              <a:pathLst>
                <a:path w="7856" h="5076" extrusionOk="0">
                  <a:moveTo>
                    <a:pt x="7735" y="0"/>
                  </a:moveTo>
                  <a:lnTo>
                    <a:pt x="6889" y="1088"/>
                  </a:lnTo>
                  <a:lnTo>
                    <a:pt x="6043" y="2175"/>
                  </a:lnTo>
                  <a:lnTo>
                    <a:pt x="5076" y="3021"/>
                  </a:lnTo>
                  <a:lnTo>
                    <a:pt x="4110" y="3867"/>
                  </a:lnTo>
                  <a:lnTo>
                    <a:pt x="3626" y="4230"/>
                  </a:lnTo>
                  <a:lnTo>
                    <a:pt x="3022" y="4472"/>
                  </a:lnTo>
                  <a:lnTo>
                    <a:pt x="2418" y="4713"/>
                  </a:lnTo>
                  <a:lnTo>
                    <a:pt x="1813" y="4834"/>
                  </a:lnTo>
                  <a:lnTo>
                    <a:pt x="1451" y="4713"/>
                  </a:lnTo>
                  <a:lnTo>
                    <a:pt x="1088" y="4713"/>
                  </a:lnTo>
                  <a:lnTo>
                    <a:pt x="605" y="4351"/>
                  </a:lnTo>
                  <a:lnTo>
                    <a:pt x="363" y="3746"/>
                  </a:lnTo>
                  <a:lnTo>
                    <a:pt x="122" y="3142"/>
                  </a:lnTo>
                  <a:lnTo>
                    <a:pt x="122" y="2417"/>
                  </a:lnTo>
                  <a:lnTo>
                    <a:pt x="122" y="1692"/>
                  </a:lnTo>
                  <a:lnTo>
                    <a:pt x="242" y="484"/>
                  </a:lnTo>
                  <a:lnTo>
                    <a:pt x="1" y="1209"/>
                  </a:lnTo>
                  <a:lnTo>
                    <a:pt x="1" y="2055"/>
                  </a:lnTo>
                  <a:lnTo>
                    <a:pt x="1" y="2901"/>
                  </a:lnTo>
                  <a:lnTo>
                    <a:pt x="122" y="3746"/>
                  </a:lnTo>
                  <a:lnTo>
                    <a:pt x="242" y="4230"/>
                  </a:lnTo>
                  <a:lnTo>
                    <a:pt x="605" y="4713"/>
                  </a:lnTo>
                  <a:lnTo>
                    <a:pt x="1088" y="4955"/>
                  </a:lnTo>
                  <a:lnTo>
                    <a:pt x="1693" y="5076"/>
                  </a:lnTo>
                  <a:lnTo>
                    <a:pt x="2418" y="4955"/>
                  </a:lnTo>
                  <a:lnTo>
                    <a:pt x="3022" y="4834"/>
                  </a:lnTo>
                  <a:lnTo>
                    <a:pt x="3626" y="4592"/>
                  </a:lnTo>
                  <a:lnTo>
                    <a:pt x="4110" y="4230"/>
                  </a:lnTo>
                  <a:lnTo>
                    <a:pt x="5197" y="3263"/>
                  </a:lnTo>
                  <a:lnTo>
                    <a:pt x="6164" y="2296"/>
                  </a:lnTo>
                  <a:lnTo>
                    <a:pt x="7010" y="1209"/>
                  </a:lnTo>
                  <a:lnTo>
                    <a:pt x="78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7"/>
            <p:cNvSpPr/>
            <p:nvPr/>
          </p:nvSpPr>
          <p:spPr>
            <a:xfrm>
              <a:off x="6439777" y="2158745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886" y="0"/>
                  </a:moveTo>
                  <a:lnTo>
                    <a:pt x="0" y="1692"/>
                  </a:lnTo>
                  <a:lnTo>
                    <a:pt x="10635" y="23807"/>
                  </a:lnTo>
                  <a:lnTo>
                    <a:pt x="28399" y="21995"/>
                  </a:lnTo>
                  <a:lnTo>
                    <a:pt x="1788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7"/>
            <p:cNvSpPr/>
            <p:nvPr/>
          </p:nvSpPr>
          <p:spPr>
            <a:xfrm>
              <a:off x="6415347" y="2161190"/>
              <a:ext cx="573893" cy="481100"/>
            </a:xfrm>
            <a:custGeom>
              <a:avLst/>
              <a:gdLst/>
              <a:ahLst/>
              <a:cxnLst/>
              <a:rect l="l" t="t" r="r" b="b"/>
              <a:pathLst>
                <a:path w="28400" h="23808" extrusionOk="0">
                  <a:moveTo>
                    <a:pt x="17765" y="0"/>
                  </a:moveTo>
                  <a:lnTo>
                    <a:pt x="1" y="1692"/>
                  </a:lnTo>
                  <a:lnTo>
                    <a:pt x="10635" y="23807"/>
                  </a:lnTo>
                  <a:lnTo>
                    <a:pt x="28400" y="21994"/>
                  </a:lnTo>
                  <a:lnTo>
                    <a:pt x="1776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7"/>
            <p:cNvSpPr/>
            <p:nvPr/>
          </p:nvSpPr>
          <p:spPr>
            <a:xfrm>
              <a:off x="6735251" y="214654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45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571"/>
                  </a:lnTo>
                  <a:lnTo>
                    <a:pt x="605" y="132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48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7"/>
            <p:cNvSpPr/>
            <p:nvPr/>
          </p:nvSpPr>
          <p:spPr>
            <a:xfrm>
              <a:off x="6705951" y="2148964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121" y="847"/>
                  </a:lnTo>
                  <a:lnTo>
                    <a:pt x="484" y="1451"/>
                  </a:lnTo>
                  <a:lnTo>
                    <a:pt x="967" y="1814"/>
                  </a:lnTo>
                  <a:lnTo>
                    <a:pt x="1088" y="1814"/>
                  </a:lnTo>
                  <a:lnTo>
                    <a:pt x="1209" y="1693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8"/>
                  </a:lnTo>
                  <a:lnTo>
                    <a:pt x="363" y="847"/>
                  </a:lnTo>
                  <a:lnTo>
                    <a:pt x="363" y="484"/>
                  </a:lnTo>
                  <a:lnTo>
                    <a:pt x="363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7"/>
            <p:cNvSpPr/>
            <p:nvPr/>
          </p:nvSpPr>
          <p:spPr>
            <a:xfrm>
              <a:off x="6676650" y="2151410"/>
              <a:ext cx="29321" cy="36656"/>
            </a:xfrm>
            <a:custGeom>
              <a:avLst/>
              <a:gdLst/>
              <a:ahLst/>
              <a:cxnLst/>
              <a:rect l="l" t="t" r="r" b="b"/>
              <a:pathLst>
                <a:path w="1451" h="1814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484"/>
                  </a:lnTo>
                  <a:lnTo>
                    <a:pt x="242" y="967"/>
                  </a:lnTo>
                  <a:lnTo>
                    <a:pt x="605" y="1451"/>
                  </a:lnTo>
                  <a:lnTo>
                    <a:pt x="1088" y="1813"/>
                  </a:lnTo>
                  <a:lnTo>
                    <a:pt x="1209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0" y="847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7"/>
            <p:cNvSpPr/>
            <p:nvPr/>
          </p:nvSpPr>
          <p:spPr>
            <a:xfrm>
              <a:off x="6649794" y="215385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1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3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1088"/>
                  </a:lnTo>
                  <a:lnTo>
                    <a:pt x="363" y="967"/>
                  </a:lnTo>
                  <a:lnTo>
                    <a:pt x="363" y="484"/>
                  </a:lnTo>
                  <a:lnTo>
                    <a:pt x="363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29" y="846"/>
                  </a:lnTo>
                  <a:lnTo>
                    <a:pt x="1088" y="484"/>
                  </a:lnTo>
                  <a:lnTo>
                    <a:pt x="725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7"/>
            <p:cNvSpPr/>
            <p:nvPr/>
          </p:nvSpPr>
          <p:spPr>
            <a:xfrm>
              <a:off x="6622918" y="2158745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0"/>
                  </a:moveTo>
                  <a:lnTo>
                    <a:pt x="1" y="121"/>
                  </a:lnTo>
                  <a:lnTo>
                    <a:pt x="1" y="363"/>
                  </a:lnTo>
                  <a:lnTo>
                    <a:pt x="122" y="846"/>
                  </a:lnTo>
                  <a:lnTo>
                    <a:pt x="484" y="1330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5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4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7"/>
            <p:cNvSpPr/>
            <p:nvPr/>
          </p:nvSpPr>
          <p:spPr>
            <a:xfrm>
              <a:off x="6593617" y="2161190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363"/>
                  </a:lnTo>
                  <a:lnTo>
                    <a:pt x="121" y="846"/>
                  </a:lnTo>
                  <a:lnTo>
                    <a:pt x="484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726" y="1209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30" y="725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7"/>
            <p:cNvSpPr/>
            <p:nvPr/>
          </p:nvSpPr>
          <p:spPr>
            <a:xfrm>
              <a:off x="6564316" y="2163615"/>
              <a:ext cx="29321" cy="34211"/>
            </a:xfrm>
            <a:custGeom>
              <a:avLst/>
              <a:gdLst/>
              <a:ahLst/>
              <a:cxnLst/>
              <a:rect l="l" t="t" r="r" b="b"/>
              <a:pathLst>
                <a:path w="1451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242" y="847"/>
                  </a:lnTo>
                  <a:lnTo>
                    <a:pt x="484" y="1330"/>
                  </a:lnTo>
                  <a:lnTo>
                    <a:pt x="1088" y="169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451"/>
                  </a:lnTo>
                  <a:lnTo>
                    <a:pt x="725" y="1330"/>
                  </a:lnTo>
                  <a:lnTo>
                    <a:pt x="484" y="968"/>
                  </a:lnTo>
                  <a:lnTo>
                    <a:pt x="484" y="847"/>
                  </a:lnTo>
                  <a:lnTo>
                    <a:pt x="363" y="363"/>
                  </a:lnTo>
                  <a:lnTo>
                    <a:pt x="484" y="243"/>
                  </a:lnTo>
                  <a:lnTo>
                    <a:pt x="605" y="243"/>
                  </a:lnTo>
                  <a:lnTo>
                    <a:pt x="846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209" y="726"/>
                  </a:lnTo>
                  <a:lnTo>
                    <a:pt x="1209" y="847"/>
                  </a:lnTo>
                  <a:lnTo>
                    <a:pt x="1451" y="726"/>
                  </a:lnTo>
                  <a:lnTo>
                    <a:pt x="1088" y="363"/>
                  </a:lnTo>
                  <a:lnTo>
                    <a:pt x="846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7"/>
            <p:cNvSpPr/>
            <p:nvPr/>
          </p:nvSpPr>
          <p:spPr>
            <a:xfrm>
              <a:off x="6537460" y="2166060"/>
              <a:ext cx="26876" cy="34211"/>
            </a:xfrm>
            <a:custGeom>
              <a:avLst/>
              <a:gdLst/>
              <a:ahLst/>
              <a:cxnLst/>
              <a:rect l="l" t="t" r="r" b="b"/>
              <a:pathLst>
                <a:path w="1330" h="1693" extrusionOk="0">
                  <a:moveTo>
                    <a:pt x="363" y="1"/>
                  </a:moveTo>
                  <a:lnTo>
                    <a:pt x="121" y="122"/>
                  </a:lnTo>
                  <a:lnTo>
                    <a:pt x="0" y="363"/>
                  </a:lnTo>
                  <a:lnTo>
                    <a:pt x="121" y="847"/>
                  </a:lnTo>
                  <a:lnTo>
                    <a:pt x="483" y="1451"/>
                  </a:lnTo>
                  <a:lnTo>
                    <a:pt x="967" y="1693"/>
                  </a:lnTo>
                  <a:lnTo>
                    <a:pt x="1088" y="1693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5" y="1330"/>
                  </a:lnTo>
                  <a:lnTo>
                    <a:pt x="483" y="968"/>
                  </a:lnTo>
                  <a:lnTo>
                    <a:pt x="363" y="847"/>
                  </a:lnTo>
                  <a:lnTo>
                    <a:pt x="363" y="363"/>
                  </a:lnTo>
                  <a:lnTo>
                    <a:pt x="363" y="242"/>
                  </a:lnTo>
                  <a:lnTo>
                    <a:pt x="604" y="242"/>
                  </a:lnTo>
                  <a:lnTo>
                    <a:pt x="725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329" y="847"/>
                  </a:lnTo>
                  <a:lnTo>
                    <a:pt x="1088" y="363"/>
                  </a:lnTo>
                  <a:lnTo>
                    <a:pt x="725" y="122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7"/>
            <p:cNvSpPr/>
            <p:nvPr/>
          </p:nvSpPr>
          <p:spPr>
            <a:xfrm>
              <a:off x="6508139" y="2168505"/>
              <a:ext cx="29341" cy="36656"/>
            </a:xfrm>
            <a:custGeom>
              <a:avLst/>
              <a:gdLst/>
              <a:ahLst/>
              <a:cxnLst/>
              <a:rect l="l" t="t" r="r" b="b"/>
              <a:pathLst>
                <a:path w="1452" h="1814" extrusionOk="0">
                  <a:moveTo>
                    <a:pt x="363" y="1"/>
                  </a:moveTo>
                  <a:lnTo>
                    <a:pt x="122" y="121"/>
                  </a:lnTo>
                  <a:lnTo>
                    <a:pt x="1" y="484"/>
                  </a:lnTo>
                  <a:lnTo>
                    <a:pt x="243" y="847"/>
                  </a:lnTo>
                  <a:lnTo>
                    <a:pt x="484" y="1451"/>
                  </a:lnTo>
                  <a:lnTo>
                    <a:pt x="1088" y="1693"/>
                  </a:lnTo>
                  <a:lnTo>
                    <a:pt x="1088" y="1813"/>
                  </a:lnTo>
                  <a:lnTo>
                    <a:pt x="1209" y="1693"/>
                  </a:lnTo>
                  <a:lnTo>
                    <a:pt x="1209" y="1572"/>
                  </a:lnTo>
                  <a:lnTo>
                    <a:pt x="1088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484" y="847"/>
                  </a:lnTo>
                  <a:lnTo>
                    <a:pt x="363" y="484"/>
                  </a:lnTo>
                  <a:lnTo>
                    <a:pt x="484" y="242"/>
                  </a:lnTo>
                  <a:lnTo>
                    <a:pt x="605" y="242"/>
                  </a:lnTo>
                  <a:lnTo>
                    <a:pt x="847" y="363"/>
                  </a:lnTo>
                  <a:lnTo>
                    <a:pt x="1088" y="605"/>
                  </a:lnTo>
                  <a:lnTo>
                    <a:pt x="1088" y="726"/>
                  </a:lnTo>
                  <a:lnTo>
                    <a:pt x="1088" y="847"/>
                  </a:lnTo>
                  <a:lnTo>
                    <a:pt x="1451" y="847"/>
                  </a:lnTo>
                  <a:lnTo>
                    <a:pt x="1088" y="363"/>
                  </a:lnTo>
                  <a:lnTo>
                    <a:pt x="847" y="121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7"/>
            <p:cNvSpPr/>
            <p:nvPr/>
          </p:nvSpPr>
          <p:spPr>
            <a:xfrm>
              <a:off x="6481284" y="2170950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121"/>
                  </a:lnTo>
                  <a:lnTo>
                    <a:pt x="1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967" y="1813"/>
                  </a:lnTo>
                  <a:lnTo>
                    <a:pt x="1088" y="1813"/>
                  </a:lnTo>
                  <a:lnTo>
                    <a:pt x="1088" y="1692"/>
                  </a:lnTo>
                  <a:lnTo>
                    <a:pt x="1088" y="1572"/>
                  </a:lnTo>
                  <a:lnTo>
                    <a:pt x="967" y="1572"/>
                  </a:lnTo>
                  <a:lnTo>
                    <a:pt x="726" y="1330"/>
                  </a:lnTo>
                  <a:lnTo>
                    <a:pt x="484" y="967"/>
                  </a:lnTo>
                  <a:lnTo>
                    <a:pt x="363" y="846"/>
                  </a:lnTo>
                  <a:lnTo>
                    <a:pt x="242" y="484"/>
                  </a:lnTo>
                  <a:lnTo>
                    <a:pt x="363" y="242"/>
                  </a:lnTo>
                  <a:lnTo>
                    <a:pt x="605" y="242"/>
                  </a:lnTo>
                  <a:lnTo>
                    <a:pt x="726" y="363"/>
                  </a:lnTo>
                  <a:lnTo>
                    <a:pt x="967" y="605"/>
                  </a:lnTo>
                  <a:lnTo>
                    <a:pt x="1088" y="726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6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7"/>
            <p:cNvSpPr/>
            <p:nvPr/>
          </p:nvSpPr>
          <p:spPr>
            <a:xfrm>
              <a:off x="6451983" y="2173395"/>
              <a:ext cx="26876" cy="36656"/>
            </a:xfrm>
            <a:custGeom>
              <a:avLst/>
              <a:gdLst/>
              <a:ahLst/>
              <a:cxnLst/>
              <a:rect l="l" t="t" r="r" b="b"/>
              <a:pathLst>
                <a:path w="1330" h="1814" extrusionOk="0">
                  <a:moveTo>
                    <a:pt x="363" y="0"/>
                  </a:moveTo>
                  <a:lnTo>
                    <a:pt x="121" y="242"/>
                  </a:lnTo>
                  <a:lnTo>
                    <a:pt x="0" y="484"/>
                  </a:lnTo>
                  <a:lnTo>
                    <a:pt x="121" y="967"/>
                  </a:lnTo>
                  <a:lnTo>
                    <a:pt x="484" y="1451"/>
                  </a:lnTo>
                  <a:lnTo>
                    <a:pt x="1088" y="1813"/>
                  </a:lnTo>
                  <a:lnTo>
                    <a:pt x="1209" y="1692"/>
                  </a:lnTo>
                  <a:lnTo>
                    <a:pt x="1088" y="1571"/>
                  </a:lnTo>
                  <a:lnTo>
                    <a:pt x="725" y="1330"/>
                  </a:lnTo>
                  <a:lnTo>
                    <a:pt x="484" y="967"/>
                  </a:lnTo>
                  <a:lnTo>
                    <a:pt x="484" y="846"/>
                  </a:lnTo>
                  <a:lnTo>
                    <a:pt x="363" y="484"/>
                  </a:lnTo>
                  <a:lnTo>
                    <a:pt x="484" y="363"/>
                  </a:lnTo>
                  <a:lnTo>
                    <a:pt x="846" y="363"/>
                  </a:lnTo>
                  <a:lnTo>
                    <a:pt x="967" y="605"/>
                  </a:lnTo>
                  <a:lnTo>
                    <a:pt x="1088" y="725"/>
                  </a:lnTo>
                  <a:lnTo>
                    <a:pt x="1088" y="846"/>
                  </a:lnTo>
                  <a:lnTo>
                    <a:pt x="1330" y="846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7"/>
            <p:cNvSpPr/>
            <p:nvPr/>
          </p:nvSpPr>
          <p:spPr>
            <a:xfrm>
              <a:off x="6425127" y="2178285"/>
              <a:ext cx="26876" cy="34191"/>
            </a:xfrm>
            <a:custGeom>
              <a:avLst/>
              <a:gdLst/>
              <a:ahLst/>
              <a:cxnLst/>
              <a:rect l="l" t="t" r="r" b="b"/>
              <a:pathLst>
                <a:path w="1330" h="1692" extrusionOk="0">
                  <a:moveTo>
                    <a:pt x="363" y="0"/>
                  </a:moveTo>
                  <a:lnTo>
                    <a:pt x="0" y="121"/>
                  </a:lnTo>
                  <a:lnTo>
                    <a:pt x="0" y="363"/>
                  </a:lnTo>
                  <a:lnTo>
                    <a:pt x="121" y="846"/>
                  </a:lnTo>
                  <a:lnTo>
                    <a:pt x="483" y="1329"/>
                  </a:lnTo>
                  <a:lnTo>
                    <a:pt x="967" y="1692"/>
                  </a:lnTo>
                  <a:lnTo>
                    <a:pt x="1088" y="1692"/>
                  </a:lnTo>
                  <a:lnTo>
                    <a:pt x="1088" y="1571"/>
                  </a:lnTo>
                  <a:lnTo>
                    <a:pt x="967" y="1450"/>
                  </a:lnTo>
                  <a:lnTo>
                    <a:pt x="604" y="1209"/>
                  </a:lnTo>
                  <a:lnTo>
                    <a:pt x="363" y="967"/>
                  </a:lnTo>
                  <a:lnTo>
                    <a:pt x="363" y="846"/>
                  </a:lnTo>
                  <a:lnTo>
                    <a:pt x="242" y="363"/>
                  </a:lnTo>
                  <a:lnTo>
                    <a:pt x="363" y="242"/>
                  </a:lnTo>
                  <a:lnTo>
                    <a:pt x="483" y="242"/>
                  </a:lnTo>
                  <a:lnTo>
                    <a:pt x="725" y="363"/>
                  </a:lnTo>
                  <a:lnTo>
                    <a:pt x="967" y="604"/>
                  </a:lnTo>
                  <a:lnTo>
                    <a:pt x="1088" y="725"/>
                  </a:lnTo>
                  <a:lnTo>
                    <a:pt x="1329" y="725"/>
                  </a:lnTo>
                  <a:lnTo>
                    <a:pt x="1088" y="363"/>
                  </a:lnTo>
                  <a:lnTo>
                    <a:pt x="725" y="121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7"/>
            <p:cNvSpPr/>
            <p:nvPr/>
          </p:nvSpPr>
          <p:spPr>
            <a:xfrm>
              <a:off x="6994110" y="1794868"/>
              <a:ext cx="559243" cy="801005"/>
            </a:xfrm>
            <a:custGeom>
              <a:avLst/>
              <a:gdLst/>
              <a:ahLst/>
              <a:cxnLst/>
              <a:rect l="l" t="t" r="r" b="b"/>
              <a:pathLst>
                <a:path w="27675" h="39639" extrusionOk="0">
                  <a:moveTo>
                    <a:pt x="12085" y="1"/>
                  </a:moveTo>
                  <a:lnTo>
                    <a:pt x="11844" y="122"/>
                  </a:lnTo>
                  <a:lnTo>
                    <a:pt x="11481" y="363"/>
                  </a:lnTo>
                  <a:lnTo>
                    <a:pt x="11360" y="726"/>
                  </a:lnTo>
                  <a:lnTo>
                    <a:pt x="11118" y="1330"/>
                  </a:lnTo>
                  <a:lnTo>
                    <a:pt x="10998" y="2055"/>
                  </a:lnTo>
                  <a:lnTo>
                    <a:pt x="10998" y="3022"/>
                  </a:lnTo>
                  <a:lnTo>
                    <a:pt x="11239" y="5560"/>
                  </a:lnTo>
                  <a:lnTo>
                    <a:pt x="11481" y="8098"/>
                  </a:lnTo>
                  <a:lnTo>
                    <a:pt x="11964" y="10636"/>
                  </a:lnTo>
                  <a:lnTo>
                    <a:pt x="12931" y="15349"/>
                  </a:lnTo>
                  <a:lnTo>
                    <a:pt x="13777" y="19095"/>
                  </a:lnTo>
                  <a:lnTo>
                    <a:pt x="14140" y="20787"/>
                  </a:lnTo>
                  <a:lnTo>
                    <a:pt x="13898" y="20908"/>
                  </a:lnTo>
                  <a:lnTo>
                    <a:pt x="13535" y="21149"/>
                  </a:lnTo>
                  <a:lnTo>
                    <a:pt x="12206" y="21874"/>
                  </a:lnTo>
                  <a:lnTo>
                    <a:pt x="7856" y="23808"/>
                  </a:lnTo>
                  <a:lnTo>
                    <a:pt x="3263" y="25862"/>
                  </a:lnTo>
                  <a:lnTo>
                    <a:pt x="1451" y="26587"/>
                  </a:lnTo>
                  <a:lnTo>
                    <a:pt x="242" y="27192"/>
                  </a:lnTo>
                  <a:lnTo>
                    <a:pt x="121" y="27554"/>
                  </a:lnTo>
                  <a:lnTo>
                    <a:pt x="0" y="28038"/>
                  </a:lnTo>
                  <a:lnTo>
                    <a:pt x="121" y="28763"/>
                  </a:lnTo>
                  <a:lnTo>
                    <a:pt x="363" y="29609"/>
                  </a:lnTo>
                  <a:lnTo>
                    <a:pt x="1088" y="31784"/>
                  </a:lnTo>
                  <a:lnTo>
                    <a:pt x="2055" y="33959"/>
                  </a:lnTo>
                  <a:lnTo>
                    <a:pt x="3263" y="36255"/>
                  </a:lnTo>
                  <a:lnTo>
                    <a:pt x="4351" y="38068"/>
                  </a:lnTo>
                  <a:lnTo>
                    <a:pt x="4955" y="38793"/>
                  </a:lnTo>
                  <a:lnTo>
                    <a:pt x="5439" y="39276"/>
                  </a:lnTo>
                  <a:lnTo>
                    <a:pt x="5922" y="39639"/>
                  </a:lnTo>
                  <a:lnTo>
                    <a:pt x="6285" y="39639"/>
                  </a:lnTo>
                  <a:lnTo>
                    <a:pt x="8097" y="39035"/>
                  </a:lnTo>
                  <a:lnTo>
                    <a:pt x="10393" y="38068"/>
                  </a:lnTo>
                  <a:lnTo>
                    <a:pt x="13173" y="36860"/>
                  </a:lnTo>
                  <a:lnTo>
                    <a:pt x="16315" y="35409"/>
                  </a:lnTo>
                  <a:lnTo>
                    <a:pt x="19336" y="33717"/>
                  </a:lnTo>
                  <a:lnTo>
                    <a:pt x="22357" y="31905"/>
                  </a:lnTo>
                  <a:lnTo>
                    <a:pt x="23687" y="30817"/>
                  </a:lnTo>
                  <a:lnTo>
                    <a:pt x="25016" y="29850"/>
                  </a:lnTo>
                  <a:lnTo>
                    <a:pt x="26104" y="28763"/>
                  </a:lnTo>
                  <a:lnTo>
                    <a:pt x="27191" y="27675"/>
                  </a:lnTo>
                  <a:lnTo>
                    <a:pt x="27433" y="27313"/>
                  </a:lnTo>
                  <a:lnTo>
                    <a:pt x="27554" y="26950"/>
                  </a:lnTo>
                  <a:lnTo>
                    <a:pt x="27675" y="26467"/>
                  </a:lnTo>
                  <a:lnTo>
                    <a:pt x="27675" y="25862"/>
                  </a:lnTo>
                  <a:lnTo>
                    <a:pt x="27554" y="24654"/>
                  </a:lnTo>
                  <a:lnTo>
                    <a:pt x="27191" y="23204"/>
                  </a:lnTo>
                  <a:lnTo>
                    <a:pt x="26708" y="21633"/>
                  </a:lnTo>
                  <a:lnTo>
                    <a:pt x="25983" y="19941"/>
                  </a:lnTo>
                  <a:lnTo>
                    <a:pt x="25137" y="18128"/>
                  </a:lnTo>
                  <a:lnTo>
                    <a:pt x="24049" y="16195"/>
                  </a:lnTo>
                  <a:lnTo>
                    <a:pt x="21874" y="12448"/>
                  </a:lnTo>
                  <a:lnTo>
                    <a:pt x="19457" y="8702"/>
                  </a:lnTo>
                  <a:lnTo>
                    <a:pt x="17161" y="5318"/>
                  </a:lnTo>
                  <a:lnTo>
                    <a:pt x="15227" y="2418"/>
                  </a:lnTo>
                  <a:lnTo>
                    <a:pt x="14381" y="1451"/>
                  </a:lnTo>
                  <a:lnTo>
                    <a:pt x="13535" y="605"/>
                  </a:lnTo>
                  <a:lnTo>
                    <a:pt x="12810" y="12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7"/>
            <p:cNvSpPr/>
            <p:nvPr/>
          </p:nvSpPr>
          <p:spPr>
            <a:xfrm>
              <a:off x="6603377" y="2268633"/>
              <a:ext cx="522627" cy="329685"/>
            </a:xfrm>
            <a:custGeom>
              <a:avLst/>
              <a:gdLst/>
              <a:ahLst/>
              <a:cxnLst/>
              <a:rect l="l" t="t" r="r" b="b"/>
              <a:pathLst>
                <a:path w="25863" h="16315" extrusionOk="0">
                  <a:moveTo>
                    <a:pt x="10635" y="0"/>
                  </a:moveTo>
                  <a:lnTo>
                    <a:pt x="9548" y="363"/>
                  </a:lnTo>
                  <a:lnTo>
                    <a:pt x="7977" y="846"/>
                  </a:lnTo>
                  <a:lnTo>
                    <a:pt x="6043" y="1571"/>
                  </a:lnTo>
                  <a:lnTo>
                    <a:pt x="4231" y="2297"/>
                  </a:lnTo>
                  <a:lnTo>
                    <a:pt x="2418" y="3263"/>
                  </a:lnTo>
                  <a:lnTo>
                    <a:pt x="968" y="4109"/>
                  </a:lnTo>
                  <a:lnTo>
                    <a:pt x="484" y="4593"/>
                  </a:lnTo>
                  <a:lnTo>
                    <a:pt x="122" y="5076"/>
                  </a:lnTo>
                  <a:lnTo>
                    <a:pt x="1" y="5559"/>
                  </a:lnTo>
                  <a:lnTo>
                    <a:pt x="1" y="5922"/>
                  </a:lnTo>
                  <a:lnTo>
                    <a:pt x="243" y="6284"/>
                  </a:lnTo>
                  <a:lnTo>
                    <a:pt x="484" y="6526"/>
                  </a:lnTo>
                  <a:lnTo>
                    <a:pt x="1572" y="6526"/>
                  </a:lnTo>
                  <a:lnTo>
                    <a:pt x="2901" y="6284"/>
                  </a:lnTo>
                  <a:lnTo>
                    <a:pt x="4351" y="5801"/>
                  </a:lnTo>
                  <a:lnTo>
                    <a:pt x="5802" y="5318"/>
                  </a:lnTo>
                  <a:lnTo>
                    <a:pt x="4351" y="6043"/>
                  </a:lnTo>
                  <a:lnTo>
                    <a:pt x="3143" y="6889"/>
                  </a:lnTo>
                  <a:lnTo>
                    <a:pt x="2055" y="7856"/>
                  </a:lnTo>
                  <a:lnTo>
                    <a:pt x="1693" y="8339"/>
                  </a:lnTo>
                  <a:lnTo>
                    <a:pt x="1451" y="8822"/>
                  </a:lnTo>
                  <a:lnTo>
                    <a:pt x="1451" y="9185"/>
                  </a:lnTo>
                  <a:lnTo>
                    <a:pt x="1572" y="9668"/>
                  </a:lnTo>
                  <a:lnTo>
                    <a:pt x="1814" y="10031"/>
                  </a:lnTo>
                  <a:lnTo>
                    <a:pt x="2297" y="10152"/>
                  </a:lnTo>
                  <a:lnTo>
                    <a:pt x="2901" y="10272"/>
                  </a:lnTo>
                  <a:lnTo>
                    <a:pt x="3505" y="10152"/>
                  </a:lnTo>
                  <a:lnTo>
                    <a:pt x="4956" y="9668"/>
                  </a:lnTo>
                  <a:lnTo>
                    <a:pt x="5618" y="9384"/>
                  </a:lnTo>
                  <a:lnTo>
                    <a:pt x="5618" y="9384"/>
                  </a:lnTo>
                  <a:lnTo>
                    <a:pt x="5560" y="9427"/>
                  </a:lnTo>
                  <a:lnTo>
                    <a:pt x="5076" y="9910"/>
                  </a:lnTo>
                  <a:lnTo>
                    <a:pt x="4593" y="10393"/>
                  </a:lnTo>
                  <a:lnTo>
                    <a:pt x="4231" y="10756"/>
                  </a:lnTo>
                  <a:lnTo>
                    <a:pt x="4110" y="11239"/>
                  </a:lnTo>
                  <a:lnTo>
                    <a:pt x="4110" y="11723"/>
                  </a:lnTo>
                  <a:lnTo>
                    <a:pt x="4351" y="12085"/>
                  </a:lnTo>
                  <a:lnTo>
                    <a:pt x="4593" y="12327"/>
                  </a:lnTo>
                  <a:lnTo>
                    <a:pt x="5076" y="12448"/>
                  </a:lnTo>
                  <a:lnTo>
                    <a:pt x="5560" y="12448"/>
                  </a:lnTo>
                  <a:lnTo>
                    <a:pt x="6164" y="12327"/>
                  </a:lnTo>
                  <a:lnTo>
                    <a:pt x="7614" y="11964"/>
                  </a:lnTo>
                  <a:lnTo>
                    <a:pt x="9185" y="11239"/>
                  </a:lnTo>
                  <a:lnTo>
                    <a:pt x="10333" y="10665"/>
                  </a:lnTo>
                  <a:lnTo>
                    <a:pt x="10333" y="10665"/>
                  </a:lnTo>
                  <a:lnTo>
                    <a:pt x="9790" y="10998"/>
                  </a:lnTo>
                  <a:lnTo>
                    <a:pt x="8581" y="11723"/>
                  </a:lnTo>
                  <a:lnTo>
                    <a:pt x="7735" y="12448"/>
                  </a:lnTo>
                  <a:lnTo>
                    <a:pt x="7373" y="12931"/>
                  </a:lnTo>
                  <a:lnTo>
                    <a:pt x="7252" y="13294"/>
                  </a:lnTo>
                  <a:lnTo>
                    <a:pt x="7252" y="13656"/>
                  </a:lnTo>
                  <a:lnTo>
                    <a:pt x="7373" y="14019"/>
                  </a:lnTo>
                  <a:lnTo>
                    <a:pt x="7614" y="14260"/>
                  </a:lnTo>
                  <a:lnTo>
                    <a:pt x="8098" y="14502"/>
                  </a:lnTo>
                  <a:lnTo>
                    <a:pt x="9306" y="14502"/>
                  </a:lnTo>
                  <a:lnTo>
                    <a:pt x="10635" y="14260"/>
                  </a:lnTo>
                  <a:lnTo>
                    <a:pt x="12086" y="13777"/>
                  </a:lnTo>
                  <a:lnTo>
                    <a:pt x="13536" y="13173"/>
                  </a:lnTo>
                  <a:lnTo>
                    <a:pt x="14744" y="12689"/>
                  </a:lnTo>
                  <a:lnTo>
                    <a:pt x="15832" y="12206"/>
                  </a:lnTo>
                  <a:lnTo>
                    <a:pt x="17282" y="13415"/>
                  </a:lnTo>
                  <a:lnTo>
                    <a:pt x="18611" y="14502"/>
                  </a:lnTo>
                  <a:lnTo>
                    <a:pt x="19941" y="15227"/>
                  </a:lnTo>
                  <a:lnTo>
                    <a:pt x="21270" y="15711"/>
                  </a:lnTo>
                  <a:lnTo>
                    <a:pt x="22479" y="16073"/>
                  </a:lnTo>
                  <a:lnTo>
                    <a:pt x="23566" y="16315"/>
                  </a:lnTo>
                  <a:lnTo>
                    <a:pt x="24654" y="16315"/>
                  </a:lnTo>
                  <a:lnTo>
                    <a:pt x="25621" y="16194"/>
                  </a:lnTo>
                  <a:lnTo>
                    <a:pt x="25741" y="16073"/>
                  </a:lnTo>
                  <a:lnTo>
                    <a:pt x="25741" y="15590"/>
                  </a:lnTo>
                  <a:lnTo>
                    <a:pt x="25862" y="14140"/>
                  </a:lnTo>
                  <a:lnTo>
                    <a:pt x="25862" y="9547"/>
                  </a:lnTo>
                  <a:lnTo>
                    <a:pt x="25621" y="2901"/>
                  </a:lnTo>
                  <a:lnTo>
                    <a:pt x="22720" y="2176"/>
                  </a:lnTo>
                  <a:lnTo>
                    <a:pt x="17282" y="725"/>
                  </a:lnTo>
                  <a:lnTo>
                    <a:pt x="15711" y="363"/>
                  </a:lnTo>
                  <a:lnTo>
                    <a:pt x="13898" y="121"/>
                  </a:lnTo>
                  <a:lnTo>
                    <a:pt x="12086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7"/>
            <p:cNvSpPr/>
            <p:nvPr/>
          </p:nvSpPr>
          <p:spPr>
            <a:xfrm>
              <a:off x="6647349" y="2332125"/>
              <a:ext cx="168510" cy="92813"/>
            </a:xfrm>
            <a:custGeom>
              <a:avLst/>
              <a:gdLst/>
              <a:ahLst/>
              <a:cxnLst/>
              <a:rect l="l" t="t" r="r" b="b"/>
              <a:pathLst>
                <a:path w="8339" h="4593" extrusionOk="0">
                  <a:moveTo>
                    <a:pt x="8339" y="0"/>
                  </a:moveTo>
                  <a:lnTo>
                    <a:pt x="6163" y="726"/>
                  </a:lnTo>
                  <a:lnTo>
                    <a:pt x="4472" y="1451"/>
                  </a:lnTo>
                  <a:lnTo>
                    <a:pt x="3021" y="2297"/>
                  </a:lnTo>
                  <a:lnTo>
                    <a:pt x="1813" y="3022"/>
                  </a:lnTo>
                  <a:lnTo>
                    <a:pt x="967" y="3626"/>
                  </a:lnTo>
                  <a:lnTo>
                    <a:pt x="363" y="4109"/>
                  </a:lnTo>
                  <a:lnTo>
                    <a:pt x="0" y="4593"/>
                  </a:lnTo>
                  <a:lnTo>
                    <a:pt x="0" y="4593"/>
                  </a:lnTo>
                  <a:lnTo>
                    <a:pt x="1571" y="3505"/>
                  </a:lnTo>
                  <a:lnTo>
                    <a:pt x="3384" y="2417"/>
                  </a:lnTo>
                  <a:lnTo>
                    <a:pt x="6043" y="1088"/>
                  </a:lnTo>
                  <a:lnTo>
                    <a:pt x="83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7"/>
            <p:cNvSpPr/>
            <p:nvPr/>
          </p:nvSpPr>
          <p:spPr>
            <a:xfrm>
              <a:off x="6715711" y="2393172"/>
              <a:ext cx="139230" cy="65957"/>
            </a:xfrm>
            <a:custGeom>
              <a:avLst/>
              <a:gdLst/>
              <a:ahLst/>
              <a:cxnLst/>
              <a:rect l="l" t="t" r="r" b="b"/>
              <a:pathLst>
                <a:path w="6890" h="3264" extrusionOk="0">
                  <a:moveTo>
                    <a:pt x="6889" y="1"/>
                  </a:moveTo>
                  <a:lnTo>
                    <a:pt x="5076" y="605"/>
                  </a:lnTo>
                  <a:lnTo>
                    <a:pt x="3264" y="1330"/>
                  </a:lnTo>
                  <a:lnTo>
                    <a:pt x="1572" y="2176"/>
                  </a:lnTo>
                  <a:lnTo>
                    <a:pt x="1" y="3264"/>
                  </a:lnTo>
                  <a:lnTo>
                    <a:pt x="6889" y="121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7"/>
            <p:cNvSpPr/>
            <p:nvPr/>
          </p:nvSpPr>
          <p:spPr>
            <a:xfrm>
              <a:off x="6786538" y="2444459"/>
              <a:ext cx="107463" cy="56177"/>
            </a:xfrm>
            <a:custGeom>
              <a:avLst/>
              <a:gdLst/>
              <a:ahLst/>
              <a:cxnLst/>
              <a:rect l="l" t="t" r="r" b="b"/>
              <a:pathLst>
                <a:path w="5318" h="2780" extrusionOk="0">
                  <a:moveTo>
                    <a:pt x="5197" y="0"/>
                  </a:moveTo>
                  <a:lnTo>
                    <a:pt x="3868" y="484"/>
                  </a:lnTo>
                  <a:lnTo>
                    <a:pt x="2538" y="1088"/>
                  </a:lnTo>
                  <a:lnTo>
                    <a:pt x="1209" y="1813"/>
                  </a:lnTo>
                  <a:lnTo>
                    <a:pt x="0" y="2659"/>
                  </a:lnTo>
                  <a:lnTo>
                    <a:pt x="0" y="2780"/>
                  </a:lnTo>
                  <a:lnTo>
                    <a:pt x="2538" y="1451"/>
                  </a:lnTo>
                  <a:lnTo>
                    <a:pt x="5318" y="121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7"/>
            <p:cNvSpPr/>
            <p:nvPr/>
          </p:nvSpPr>
          <p:spPr>
            <a:xfrm>
              <a:off x="7074697" y="1785108"/>
              <a:ext cx="483545" cy="810765"/>
            </a:xfrm>
            <a:custGeom>
              <a:avLst/>
              <a:gdLst/>
              <a:ahLst/>
              <a:cxnLst/>
              <a:rect l="l" t="t" r="r" b="b"/>
              <a:pathLst>
                <a:path w="23929" h="40122" extrusionOk="0">
                  <a:moveTo>
                    <a:pt x="7735" y="1"/>
                  </a:moveTo>
                  <a:lnTo>
                    <a:pt x="7493" y="121"/>
                  </a:lnTo>
                  <a:lnTo>
                    <a:pt x="7251" y="363"/>
                  </a:lnTo>
                  <a:lnTo>
                    <a:pt x="7010" y="605"/>
                  </a:lnTo>
                  <a:lnTo>
                    <a:pt x="6768" y="1451"/>
                  </a:lnTo>
                  <a:lnTo>
                    <a:pt x="6647" y="2659"/>
                  </a:lnTo>
                  <a:lnTo>
                    <a:pt x="6647" y="4109"/>
                  </a:lnTo>
                  <a:lnTo>
                    <a:pt x="6768" y="5922"/>
                  </a:lnTo>
                  <a:lnTo>
                    <a:pt x="7130" y="8460"/>
                  </a:lnTo>
                  <a:lnTo>
                    <a:pt x="8339" y="14140"/>
                  </a:lnTo>
                  <a:lnTo>
                    <a:pt x="9427" y="19094"/>
                  </a:lnTo>
                  <a:lnTo>
                    <a:pt x="9910" y="21270"/>
                  </a:lnTo>
                  <a:lnTo>
                    <a:pt x="8339" y="22116"/>
                  </a:lnTo>
                  <a:lnTo>
                    <a:pt x="4834" y="23687"/>
                  </a:lnTo>
                  <a:lnTo>
                    <a:pt x="0" y="25862"/>
                  </a:lnTo>
                  <a:lnTo>
                    <a:pt x="6647" y="40122"/>
                  </a:lnTo>
                  <a:lnTo>
                    <a:pt x="9185" y="38793"/>
                  </a:lnTo>
                  <a:lnTo>
                    <a:pt x="11723" y="37222"/>
                  </a:lnTo>
                  <a:lnTo>
                    <a:pt x="14744" y="35288"/>
                  </a:lnTo>
                  <a:lnTo>
                    <a:pt x="17886" y="33234"/>
                  </a:lnTo>
                  <a:lnTo>
                    <a:pt x="20665" y="31179"/>
                  </a:lnTo>
                  <a:lnTo>
                    <a:pt x="21753" y="30212"/>
                  </a:lnTo>
                  <a:lnTo>
                    <a:pt x="22720" y="29246"/>
                  </a:lnTo>
                  <a:lnTo>
                    <a:pt x="23445" y="28279"/>
                  </a:lnTo>
                  <a:lnTo>
                    <a:pt x="23807" y="27554"/>
                  </a:lnTo>
                  <a:lnTo>
                    <a:pt x="23928" y="27070"/>
                  </a:lnTo>
                  <a:lnTo>
                    <a:pt x="23928" y="26587"/>
                  </a:lnTo>
                  <a:lnTo>
                    <a:pt x="23807" y="25379"/>
                  </a:lnTo>
                  <a:lnTo>
                    <a:pt x="23324" y="23928"/>
                  </a:lnTo>
                  <a:lnTo>
                    <a:pt x="22720" y="22357"/>
                  </a:lnTo>
                  <a:lnTo>
                    <a:pt x="21995" y="20545"/>
                  </a:lnTo>
                  <a:lnTo>
                    <a:pt x="21149" y="18611"/>
                  </a:lnTo>
                  <a:lnTo>
                    <a:pt x="19094" y="14623"/>
                  </a:lnTo>
                  <a:lnTo>
                    <a:pt x="16677" y="10635"/>
                  </a:lnTo>
                  <a:lnTo>
                    <a:pt x="14502" y="7010"/>
                  </a:lnTo>
                  <a:lnTo>
                    <a:pt x="12448" y="3989"/>
                  </a:lnTo>
                  <a:lnTo>
                    <a:pt x="10877" y="2055"/>
                  </a:lnTo>
                  <a:lnTo>
                    <a:pt x="9789" y="967"/>
                  </a:lnTo>
                  <a:lnTo>
                    <a:pt x="8822" y="242"/>
                  </a:lnTo>
                  <a:lnTo>
                    <a:pt x="8460" y="121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7"/>
            <p:cNvSpPr/>
            <p:nvPr/>
          </p:nvSpPr>
          <p:spPr>
            <a:xfrm>
              <a:off x="7287159" y="212455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6" y="0"/>
                  </a:moveTo>
                  <a:lnTo>
                    <a:pt x="604" y="363"/>
                  </a:lnTo>
                  <a:lnTo>
                    <a:pt x="363" y="846"/>
                  </a:lnTo>
                  <a:lnTo>
                    <a:pt x="0" y="1692"/>
                  </a:lnTo>
                  <a:lnTo>
                    <a:pt x="604" y="967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7"/>
            <p:cNvSpPr/>
            <p:nvPr/>
          </p:nvSpPr>
          <p:spPr>
            <a:xfrm>
              <a:off x="7372616" y="2297934"/>
              <a:ext cx="17116" cy="34211"/>
            </a:xfrm>
            <a:custGeom>
              <a:avLst/>
              <a:gdLst/>
              <a:ahLst/>
              <a:cxnLst/>
              <a:rect l="l" t="t" r="r" b="b"/>
              <a:pathLst>
                <a:path w="847" h="1693" extrusionOk="0">
                  <a:moveTo>
                    <a:pt x="847" y="1"/>
                  </a:moveTo>
                  <a:lnTo>
                    <a:pt x="605" y="363"/>
                  </a:lnTo>
                  <a:lnTo>
                    <a:pt x="363" y="847"/>
                  </a:lnTo>
                  <a:lnTo>
                    <a:pt x="1" y="1692"/>
                  </a:lnTo>
                  <a:lnTo>
                    <a:pt x="605" y="847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7"/>
            <p:cNvSpPr/>
            <p:nvPr/>
          </p:nvSpPr>
          <p:spPr>
            <a:xfrm>
              <a:off x="7140634" y="2393172"/>
              <a:ext cx="17116" cy="36656"/>
            </a:xfrm>
            <a:custGeom>
              <a:avLst/>
              <a:gdLst/>
              <a:ahLst/>
              <a:cxnLst/>
              <a:rect l="l" t="t" r="r" b="b"/>
              <a:pathLst>
                <a:path w="847" h="1814" extrusionOk="0">
                  <a:moveTo>
                    <a:pt x="846" y="1"/>
                  </a:moveTo>
                  <a:lnTo>
                    <a:pt x="363" y="847"/>
                  </a:lnTo>
                  <a:lnTo>
                    <a:pt x="0" y="1813"/>
                  </a:lnTo>
                  <a:lnTo>
                    <a:pt x="605" y="967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7"/>
            <p:cNvSpPr/>
            <p:nvPr/>
          </p:nvSpPr>
          <p:spPr>
            <a:xfrm>
              <a:off x="7255413" y="2246647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0" y="1"/>
                  </a:moveTo>
                  <a:lnTo>
                    <a:pt x="725" y="605"/>
                  </a:lnTo>
                  <a:lnTo>
                    <a:pt x="1692" y="847"/>
                  </a:lnTo>
                  <a:lnTo>
                    <a:pt x="846" y="3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7"/>
            <p:cNvSpPr/>
            <p:nvPr/>
          </p:nvSpPr>
          <p:spPr>
            <a:xfrm>
              <a:off x="7230982" y="2490855"/>
              <a:ext cx="34211" cy="17116"/>
            </a:xfrm>
            <a:custGeom>
              <a:avLst/>
              <a:gdLst/>
              <a:ahLst/>
              <a:cxnLst/>
              <a:rect l="l" t="t" r="r" b="b"/>
              <a:pathLst>
                <a:path w="1693" h="847" extrusionOk="0">
                  <a:moveTo>
                    <a:pt x="1" y="1"/>
                  </a:moveTo>
                  <a:lnTo>
                    <a:pt x="847" y="605"/>
                  </a:lnTo>
                  <a:lnTo>
                    <a:pt x="1693" y="846"/>
                  </a:lnTo>
                  <a:lnTo>
                    <a:pt x="847" y="3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480080" y="2332125"/>
              <a:ext cx="34191" cy="14671"/>
            </a:xfrm>
            <a:custGeom>
              <a:avLst/>
              <a:gdLst/>
              <a:ahLst/>
              <a:cxnLst/>
              <a:rect l="l" t="t" r="r" b="b"/>
              <a:pathLst>
                <a:path w="1692" h="726" extrusionOk="0">
                  <a:moveTo>
                    <a:pt x="0" y="0"/>
                  </a:moveTo>
                  <a:lnTo>
                    <a:pt x="846" y="484"/>
                  </a:lnTo>
                  <a:lnTo>
                    <a:pt x="1692" y="726"/>
                  </a:lnTo>
                  <a:lnTo>
                    <a:pt x="1692" y="726"/>
                  </a:lnTo>
                  <a:lnTo>
                    <a:pt x="1329" y="484"/>
                  </a:lnTo>
                  <a:lnTo>
                    <a:pt x="846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406807" y="2056172"/>
              <a:ext cx="36656" cy="17116"/>
            </a:xfrm>
            <a:custGeom>
              <a:avLst/>
              <a:gdLst/>
              <a:ahLst/>
              <a:cxnLst/>
              <a:rect l="l" t="t" r="r" b="b"/>
              <a:pathLst>
                <a:path w="1814" h="847" extrusionOk="0">
                  <a:moveTo>
                    <a:pt x="1" y="1"/>
                  </a:moveTo>
                  <a:lnTo>
                    <a:pt x="363" y="242"/>
                  </a:lnTo>
                  <a:lnTo>
                    <a:pt x="847" y="484"/>
                  </a:lnTo>
                  <a:lnTo>
                    <a:pt x="1813" y="847"/>
                  </a:lnTo>
                  <a:lnTo>
                    <a:pt x="967" y="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7206571" y="1846155"/>
              <a:ext cx="29321" cy="14671"/>
            </a:xfrm>
            <a:custGeom>
              <a:avLst/>
              <a:gdLst/>
              <a:ahLst/>
              <a:cxnLst/>
              <a:rect l="l" t="t" r="r" b="b"/>
              <a:pathLst>
                <a:path w="1451" h="726" extrusionOk="0">
                  <a:moveTo>
                    <a:pt x="0" y="1"/>
                  </a:moveTo>
                  <a:lnTo>
                    <a:pt x="0" y="242"/>
                  </a:lnTo>
                  <a:lnTo>
                    <a:pt x="484" y="484"/>
                  </a:lnTo>
                  <a:lnTo>
                    <a:pt x="1450" y="726"/>
                  </a:lnTo>
                  <a:lnTo>
                    <a:pt x="604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7289604" y="1892551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0" y="1"/>
                  </a:moveTo>
                  <a:lnTo>
                    <a:pt x="242" y="968"/>
                  </a:lnTo>
                  <a:lnTo>
                    <a:pt x="604" y="1814"/>
                  </a:lnTo>
                  <a:lnTo>
                    <a:pt x="483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7"/>
            <p:cNvSpPr/>
            <p:nvPr/>
          </p:nvSpPr>
          <p:spPr>
            <a:xfrm>
              <a:off x="7367746" y="2168505"/>
              <a:ext cx="14671" cy="36656"/>
            </a:xfrm>
            <a:custGeom>
              <a:avLst/>
              <a:gdLst/>
              <a:ahLst/>
              <a:cxnLst/>
              <a:rect l="l" t="t" r="r" b="b"/>
              <a:pathLst>
                <a:path w="726" h="1814" extrusionOk="0">
                  <a:moveTo>
                    <a:pt x="0" y="1"/>
                  </a:moveTo>
                  <a:lnTo>
                    <a:pt x="242" y="967"/>
                  </a:lnTo>
                  <a:lnTo>
                    <a:pt x="725" y="1813"/>
                  </a:lnTo>
                  <a:lnTo>
                    <a:pt x="484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7"/>
            <p:cNvSpPr/>
            <p:nvPr/>
          </p:nvSpPr>
          <p:spPr>
            <a:xfrm>
              <a:off x="7360411" y="2417603"/>
              <a:ext cx="14671" cy="36636"/>
            </a:xfrm>
            <a:custGeom>
              <a:avLst/>
              <a:gdLst/>
              <a:ahLst/>
              <a:cxnLst/>
              <a:rect l="l" t="t" r="r" b="b"/>
              <a:pathLst>
                <a:path w="726" h="1813" extrusionOk="0">
                  <a:moveTo>
                    <a:pt x="1" y="0"/>
                  </a:moveTo>
                  <a:lnTo>
                    <a:pt x="242" y="967"/>
                  </a:lnTo>
                  <a:lnTo>
                    <a:pt x="484" y="1450"/>
                  </a:lnTo>
                  <a:lnTo>
                    <a:pt x="726" y="1813"/>
                  </a:lnTo>
                  <a:lnTo>
                    <a:pt x="484" y="8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>
              <a:off x="7167490" y="2275948"/>
              <a:ext cx="12226" cy="36656"/>
            </a:xfrm>
            <a:custGeom>
              <a:avLst/>
              <a:gdLst/>
              <a:ahLst/>
              <a:cxnLst/>
              <a:rect l="l" t="t" r="r" b="b"/>
              <a:pathLst>
                <a:path w="605" h="1814" extrusionOk="0">
                  <a:moveTo>
                    <a:pt x="1" y="1"/>
                  </a:moveTo>
                  <a:lnTo>
                    <a:pt x="122" y="968"/>
                  </a:lnTo>
                  <a:lnTo>
                    <a:pt x="605" y="1814"/>
                  </a:lnTo>
                  <a:lnTo>
                    <a:pt x="363" y="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7"/>
            <p:cNvSpPr/>
            <p:nvPr/>
          </p:nvSpPr>
          <p:spPr>
            <a:xfrm>
              <a:off x="7252968" y="2366316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6" y="242"/>
                  </a:lnTo>
                  <a:lnTo>
                    <a:pt x="0" y="725"/>
                  </a:lnTo>
                  <a:lnTo>
                    <a:pt x="0" y="725"/>
                  </a:lnTo>
                  <a:lnTo>
                    <a:pt x="967" y="484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7"/>
            <p:cNvSpPr/>
            <p:nvPr/>
          </p:nvSpPr>
          <p:spPr>
            <a:xfrm>
              <a:off x="7318905" y="2009775"/>
              <a:ext cx="36636" cy="14671"/>
            </a:xfrm>
            <a:custGeom>
              <a:avLst/>
              <a:gdLst/>
              <a:ahLst/>
              <a:cxnLst/>
              <a:rect l="l" t="t" r="r" b="b"/>
              <a:pathLst>
                <a:path w="1813" h="726" extrusionOk="0">
                  <a:moveTo>
                    <a:pt x="1813" y="1"/>
                  </a:moveTo>
                  <a:lnTo>
                    <a:pt x="846" y="242"/>
                  </a:lnTo>
                  <a:lnTo>
                    <a:pt x="0" y="726"/>
                  </a:lnTo>
                  <a:lnTo>
                    <a:pt x="846" y="484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7"/>
            <p:cNvSpPr/>
            <p:nvPr/>
          </p:nvSpPr>
          <p:spPr>
            <a:xfrm>
              <a:off x="7472744" y="2210031"/>
              <a:ext cx="36656" cy="14671"/>
            </a:xfrm>
            <a:custGeom>
              <a:avLst/>
              <a:gdLst/>
              <a:ahLst/>
              <a:cxnLst/>
              <a:rect l="l" t="t" r="r" b="b"/>
              <a:pathLst>
                <a:path w="1814" h="726" extrusionOk="0">
                  <a:moveTo>
                    <a:pt x="1813" y="0"/>
                  </a:moveTo>
                  <a:lnTo>
                    <a:pt x="847" y="242"/>
                  </a:lnTo>
                  <a:lnTo>
                    <a:pt x="1" y="725"/>
                  </a:lnTo>
                  <a:lnTo>
                    <a:pt x="967" y="483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7101553" y="2366316"/>
              <a:ext cx="4910" cy="2465"/>
            </a:xfrm>
            <a:custGeom>
              <a:avLst/>
              <a:gdLst/>
              <a:ahLst/>
              <a:cxnLst/>
              <a:rect l="l" t="t" r="r" b="b"/>
              <a:pathLst>
                <a:path w="243" h="122" extrusionOk="0">
                  <a:moveTo>
                    <a:pt x="1" y="0"/>
                  </a:moveTo>
                  <a:lnTo>
                    <a:pt x="1" y="12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7072252" y="1973139"/>
              <a:ext cx="205147" cy="337021"/>
            </a:xfrm>
            <a:custGeom>
              <a:avLst/>
              <a:gdLst/>
              <a:ahLst/>
              <a:cxnLst/>
              <a:rect l="l" t="t" r="r" b="b"/>
              <a:pathLst>
                <a:path w="10152" h="16678" extrusionOk="0">
                  <a:moveTo>
                    <a:pt x="7372" y="1572"/>
                  </a:moveTo>
                  <a:lnTo>
                    <a:pt x="7372" y="1572"/>
                  </a:lnTo>
                  <a:lnTo>
                    <a:pt x="7372" y="1572"/>
                  </a:lnTo>
                  <a:close/>
                  <a:moveTo>
                    <a:pt x="7493" y="1"/>
                  </a:moveTo>
                  <a:lnTo>
                    <a:pt x="7493" y="363"/>
                  </a:lnTo>
                  <a:lnTo>
                    <a:pt x="7493" y="847"/>
                  </a:lnTo>
                  <a:lnTo>
                    <a:pt x="7614" y="1572"/>
                  </a:lnTo>
                  <a:lnTo>
                    <a:pt x="7799" y="2681"/>
                  </a:lnTo>
                  <a:lnTo>
                    <a:pt x="7372" y="1572"/>
                  </a:lnTo>
                  <a:lnTo>
                    <a:pt x="7856" y="3143"/>
                  </a:lnTo>
                  <a:lnTo>
                    <a:pt x="8097" y="4110"/>
                  </a:lnTo>
                  <a:lnTo>
                    <a:pt x="8460" y="6043"/>
                  </a:lnTo>
                  <a:lnTo>
                    <a:pt x="9185" y="8944"/>
                  </a:lnTo>
                  <a:lnTo>
                    <a:pt x="9910" y="11844"/>
                  </a:lnTo>
                  <a:lnTo>
                    <a:pt x="7372" y="12932"/>
                  </a:lnTo>
                  <a:lnTo>
                    <a:pt x="4955" y="14140"/>
                  </a:lnTo>
                  <a:lnTo>
                    <a:pt x="2418" y="15348"/>
                  </a:lnTo>
                  <a:lnTo>
                    <a:pt x="1209" y="15953"/>
                  </a:lnTo>
                  <a:lnTo>
                    <a:pt x="1" y="16557"/>
                  </a:lnTo>
                  <a:lnTo>
                    <a:pt x="1" y="16678"/>
                  </a:lnTo>
                  <a:lnTo>
                    <a:pt x="1330" y="16074"/>
                  </a:lnTo>
                  <a:lnTo>
                    <a:pt x="2538" y="15590"/>
                  </a:lnTo>
                  <a:lnTo>
                    <a:pt x="5076" y="14503"/>
                  </a:lnTo>
                  <a:lnTo>
                    <a:pt x="7614" y="13294"/>
                  </a:lnTo>
                  <a:lnTo>
                    <a:pt x="10031" y="11965"/>
                  </a:lnTo>
                  <a:lnTo>
                    <a:pt x="10152" y="11844"/>
                  </a:lnTo>
                  <a:lnTo>
                    <a:pt x="9427" y="8944"/>
                  </a:lnTo>
                  <a:lnTo>
                    <a:pt x="8822" y="5922"/>
                  </a:lnTo>
                  <a:lnTo>
                    <a:pt x="8218" y="3022"/>
                  </a:lnTo>
                  <a:lnTo>
                    <a:pt x="7856" y="1572"/>
                  </a:lnTo>
                  <a:lnTo>
                    <a:pt x="7735" y="847"/>
                  </a:lnTo>
                  <a:lnTo>
                    <a:pt x="7614" y="484"/>
                  </a:lnTo>
                  <a:lnTo>
                    <a:pt x="74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7221222" y="1973139"/>
              <a:ext cx="29321" cy="119689"/>
            </a:xfrm>
            <a:custGeom>
              <a:avLst/>
              <a:gdLst/>
              <a:ahLst/>
              <a:cxnLst/>
              <a:rect l="l" t="t" r="r" b="b"/>
              <a:pathLst>
                <a:path w="1451" h="5923" fill="none" extrusionOk="0">
                  <a:moveTo>
                    <a:pt x="1450" y="5922"/>
                  </a:moveTo>
                  <a:lnTo>
                    <a:pt x="1450" y="5922"/>
                  </a:lnTo>
                  <a:lnTo>
                    <a:pt x="846" y="3022"/>
                  </a:lnTo>
                  <a:lnTo>
                    <a:pt x="846" y="3022"/>
                  </a:lnTo>
                  <a:lnTo>
                    <a:pt x="484" y="1572"/>
                  </a:lnTo>
                  <a:lnTo>
                    <a:pt x="363" y="847"/>
                  </a:lnTo>
                  <a:lnTo>
                    <a:pt x="363" y="847"/>
                  </a:lnTo>
                  <a:lnTo>
                    <a:pt x="242" y="484"/>
                  </a:lnTo>
                  <a:lnTo>
                    <a:pt x="242" y="484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363"/>
                  </a:lnTo>
                  <a:lnTo>
                    <a:pt x="121" y="363"/>
                  </a:lnTo>
                  <a:lnTo>
                    <a:pt x="121" y="847"/>
                  </a:lnTo>
                  <a:lnTo>
                    <a:pt x="121" y="847"/>
                  </a:lnTo>
                  <a:lnTo>
                    <a:pt x="242" y="1572"/>
                  </a:lnTo>
                  <a:lnTo>
                    <a:pt x="242" y="1572"/>
                  </a:lnTo>
                  <a:lnTo>
                    <a:pt x="484" y="3022"/>
                  </a:lnTo>
                  <a:lnTo>
                    <a:pt x="484" y="3022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605" y="3143"/>
                  </a:lnTo>
                  <a:lnTo>
                    <a:pt x="0" y="15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7072252" y="2004885"/>
              <a:ext cx="205147" cy="305275"/>
            </a:xfrm>
            <a:custGeom>
              <a:avLst/>
              <a:gdLst/>
              <a:ahLst/>
              <a:cxnLst/>
              <a:rect l="l" t="t" r="r" b="b"/>
              <a:pathLst>
                <a:path w="10152" h="15107" fill="none" extrusionOk="0">
                  <a:moveTo>
                    <a:pt x="7372" y="1"/>
                  </a:moveTo>
                  <a:lnTo>
                    <a:pt x="7372" y="1"/>
                  </a:lnTo>
                  <a:lnTo>
                    <a:pt x="7856" y="1572"/>
                  </a:lnTo>
                  <a:lnTo>
                    <a:pt x="7856" y="1572"/>
                  </a:lnTo>
                  <a:lnTo>
                    <a:pt x="8097" y="2539"/>
                  </a:lnTo>
                  <a:lnTo>
                    <a:pt x="8097" y="2539"/>
                  </a:lnTo>
                  <a:lnTo>
                    <a:pt x="8460" y="4472"/>
                  </a:lnTo>
                  <a:lnTo>
                    <a:pt x="8460" y="4472"/>
                  </a:lnTo>
                  <a:lnTo>
                    <a:pt x="9185" y="7373"/>
                  </a:lnTo>
                  <a:lnTo>
                    <a:pt x="9910" y="10273"/>
                  </a:lnTo>
                  <a:lnTo>
                    <a:pt x="9910" y="10273"/>
                  </a:lnTo>
                  <a:lnTo>
                    <a:pt x="7372" y="11361"/>
                  </a:lnTo>
                  <a:lnTo>
                    <a:pt x="7372" y="11361"/>
                  </a:lnTo>
                  <a:lnTo>
                    <a:pt x="4955" y="12569"/>
                  </a:lnTo>
                  <a:lnTo>
                    <a:pt x="4955" y="12569"/>
                  </a:lnTo>
                  <a:lnTo>
                    <a:pt x="2418" y="13777"/>
                  </a:lnTo>
                  <a:lnTo>
                    <a:pt x="1209" y="14382"/>
                  </a:lnTo>
                  <a:lnTo>
                    <a:pt x="1209" y="14382"/>
                  </a:lnTo>
                  <a:lnTo>
                    <a:pt x="1" y="14986"/>
                  </a:lnTo>
                  <a:lnTo>
                    <a:pt x="1" y="14986"/>
                  </a:lnTo>
                  <a:lnTo>
                    <a:pt x="1" y="15107"/>
                  </a:lnTo>
                  <a:lnTo>
                    <a:pt x="1" y="15107"/>
                  </a:lnTo>
                  <a:lnTo>
                    <a:pt x="1330" y="14503"/>
                  </a:lnTo>
                  <a:lnTo>
                    <a:pt x="1330" y="14503"/>
                  </a:lnTo>
                  <a:lnTo>
                    <a:pt x="2538" y="14019"/>
                  </a:lnTo>
                  <a:lnTo>
                    <a:pt x="2538" y="14019"/>
                  </a:lnTo>
                  <a:lnTo>
                    <a:pt x="5076" y="12932"/>
                  </a:lnTo>
                  <a:lnTo>
                    <a:pt x="5076" y="12932"/>
                  </a:lnTo>
                  <a:lnTo>
                    <a:pt x="7614" y="11723"/>
                  </a:lnTo>
                  <a:lnTo>
                    <a:pt x="7614" y="11723"/>
                  </a:lnTo>
                  <a:lnTo>
                    <a:pt x="10031" y="10394"/>
                  </a:lnTo>
                  <a:lnTo>
                    <a:pt x="10031" y="10394"/>
                  </a:lnTo>
                  <a:lnTo>
                    <a:pt x="10152" y="10273"/>
                  </a:lnTo>
                  <a:lnTo>
                    <a:pt x="10152" y="10273"/>
                  </a:lnTo>
                  <a:lnTo>
                    <a:pt x="9427" y="7373"/>
                  </a:lnTo>
                  <a:lnTo>
                    <a:pt x="8822" y="4351"/>
                  </a:lnTo>
                  <a:lnTo>
                    <a:pt x="7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extrusionOk="0">
                  <a:moveTo>
                    <a:pt x="0" y="1"/>
                  </a:moveTo>
                  <a:lnTo>
                    <a:pt x="1329" y="3143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7"/>
            <p:cNvSpPr/>
            <p:nvPr/>
          </p:nvSpPr>
          <p:spPr>
            <a:xfrm>
              <a:off x="7145524" y="2297934"/>
              <a:ext cx="63512" cy="124559"/>
            </a:xfrm>
            <a:custGeom>
              <a:avLst/>
              <a:gdLst/>
              <a:ahLst/>
              <a:cxnLst/>
              <a:rect l="l" t="t" r="r" b="b"/>
              <a:pathLst>
                <a:path w="3143" h="6164" fill="none" extrusionOk="0">
                  <a:moveTo>
                    <a:pt x="3142" y="6164"/>
                  </a:moveTo>
                  <a:lnTo>
                    <a:pt x="3142" y="6164"/>
                  </a:lnTo>
                  <a:lnTo>
                    <a:pt x="1571" y="302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7145524" y="2297934"/>
              <a:ext cx="119669" cy="249118"/>
            </a:xfrm>
            <a:custGeom>
              <a:avLst/>
              <a:gdLst/>
              <a:ahLst/>
              <a:cxnLst/>
              <a:rect l="l" t="t" r="r" b="b"/>
              <a:pathLst>
                <a:path w="5922" h="1232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29" y="3143"/>
                  </a:lnTo>
                  <a:lnTo>
                    <a:pt x="2659" y="6164"/>
                  </a:lnTo>
                  <a:lnTo>
                    <a:pt x="2659" y="6164"/>
                  </a:lnTo>
                  <a:lnTo>
                    <a:pt x="4230" y="9306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922" y="12327"/>
                  </a:lnTo>
                  <a:lnTo>
                    <a:pt x="5317" y="10756"/>
                  </a:lnTo>
                  <a:lnTo>
                    <a:pt x="4592" y="9185"/>
                  </a:lnTo>
                  <a:lnTo>
                    <a:pt x="3142" y="616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7353096" y="2454219"/>
              <a:ext cx="87923" cy="58642"/>
            </a:xfrm>
            <a:custGeom>
              <a:avLst/>
              <a:gdLst/>
              <a:ahLst/>
              <a:cxnLst/>
              <a:rect l="l" t="t" r="r" b="b"/>
              <a:pathLst>
                <a:path w="4351" h="2902" extrusionOk="0">
                  <a:moveTo>
                    <a:pt x="4351" y="1"/>
                  </a:moveTo>
                  <a:lnTo>
                    <a:pt x="3263" y="726"/>
                  </a:lnTo>
                  <a:lnTo>
                    <a:pt x="2175" y="1451"/>
                  </a:lnTo>
                  <a:lnTo>
                    <a:pt x="0" y="2901"/>
                  </a:lnTo>
                  <a:lnTo>
                    <a:pt x="121" y="2901"/>
                  </a:lnTo>
                  <a:lnTo>
                    <a:pt x="2417" y="1572"/>
                  </a:lnTo>
                  <a:lnTo>
                    <a:pt x="3384" y="847"/>
                  </a:lnTo>
                  <a:lnTo>
                    <a:pt x="43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7067362" y="1633693"/>
              <a:ext cx="141675" cy="210037"/>
            </a:xfrm>
            <a:custGeom>
              <a:avLst/>
              <a:gdLst/>
              <a:ahLst/>
              <a:cxnLst/>
              <a:rect l="l" t="t" r="r" b="b"/>
              <a:pathLst>
                <a:path w="7011" h="10394" extrusionOk="0">
                  <a:moveTo>
                    <a:pt x="6043" y="1"/>
                  </a:moveTo>
                  <a:lnTo>
                    <a:pt x="5802" y="122"/>
                  </a:lnTo>
                  <a:lnTo>
                    <a:pt x="5439" y="364"/>
                  </a:lnTo>
                  <a:lnTo>
                    <a:pt x="4110" y="726"/>
                  </a:lnTo>
                  <a:lnTo>
                    <a:pt x="1" y="2055"/>
                  </a:lnTo>
                  <a:lnTo>
                    <a:pt x="484" y="3868"/>
                  </a:lnTo>
                  <a:lnTo>
                    <a:pt x="847" y="5802"/>
                  </a:lnTo>
                  <a:lnTo>
                    <a:pt x="847" y="6164"/>
                  </a:lnTo>
                  <a:lnTo>
                    <a:pt x="847" y="6285"/>
                  </a:lnTo>
                  <a:lnTo>
                    <a:pt x="726" y="7252"/>
                  </a:lnTo>
                  <a:lnTo>
                    <a:pt x="847" y="8581"/>
                  </a:lnTo>
                  <a:lnTo>
                    <a:pt x="968" y="9185"/>
                  </a:lnTo>
                  <a:lnTo>
                    <a:pt x="1089" y="9790"/>
                  </a:lnTo>
                  <a:lnTo>
                    <a:pt x="1451" y="10152"/>
                  </a:lnTo>
                  <a:lnTo>
                    <a:pt x="1934" y="10394"/>
                  </a:lnTo>
                  <a:lnTo>
                    <a:pt x="2539" y="10394"/>
                  </a:lnTo>
                  <a:lnTo>
                    <a:pt x="3264" y="10152"/>
                  </a:lnTo>
                  <a:lnTo>
                    <a:pt x="3989" y="9669"/>
                  </a:lnTo>
                  <a:lnTo>
                    <a:pt x="4714" y="9065"/>
                  </a:lnTo>
                  <a:lnTo>
                    <a:pt x="5439" y="8339"/>
                  </a:lnTo>
                  <a:lnTo>
                    <a:pt x="6043" y="7614"/>
                  </a:lnTo>
                  <a:lnTo>
                    <a:pt x="6527" y="6889"/>
                  </a:lnTo>
                  <a:lnTo>
                    <a:pt x="7010" y="6164"/>
                  </a:lnTo>
                  <a:lnTo>
                    <a:pt x="6889" y="5197"/>
                  </a:lnTo>
                  <a:lnTo>
                    <a:pt x="6527" y="3143"/>
                  </a:lnTo>
                  <a:lnTo>
                    <a:pt x="6285" y="1693"/>
                  </a:lnTo>
                  <a:lnTo>
                    <a:pt x="6164" y="122"/>
                  </a:lnTo>
                  <a:lnTo>
                    <a:pt x="604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7067362" y="1643474"/>
              <a:ext cx="117244" cy="117244"/>
            </a:xfrm>
            <a:custGeom>
              <a:avLst/>
              <a:gdLst/>
              <a:ahLst/>
              <a:cxnLst/>
              <a:rect l="l" t="t" r="r" b="b"/>
              <a:pathLst>
                <a:path w="5802" h="5802" extrusionOk="0">
                  <a:moveTo>
                    <a:pt x="5802" y="0"/>
                  </a:moveTo>
                  <a:lnTo>
                    <a:pt x="4110" y="242"/>
                  </a:lnTo>
                  <a:lnTo>
                    <a:pt x="1" y="1571"/>
                  </a:lnTo>
                  <a:lnTo>
                    <a:pt x="484" y="3384"/>
                  </a:lnTo>
                  <a:lnTo>
                    <a:pt x="847" y="5318"/>
                  </a:lnTo>
                  <a:lnTo>
                    <a:pt x="847" y="5680"/>
                  </a:lnTo>
                  <a:lnTo>
                    <a:pt x="847" y="5801"/>
                  </a:lnTo>
                  <a:lnTo>
                    <a:pt x="1451" y="5801"/>
                  </a:lnTo>
                  <a:lnTo>
                    <a:pt x="2176" y="5680"/>
                  </a:lnTo>
                  <a:lnTo>
                    <a:pt x="2780" y="5439"/>
                  </a:lnTo>
                  <a:lnTo>
                    <a:pt x="3385" y="5076"/>
                  </a:lnTo>
                  <a:lnTo>
                    <a:pt x="3868" y="4713"/>
                  </a:lnTo>
                  <a:lnTo>
                    <a:pt x="4351" y="4351"/>
                  </a:lnTo>
                  <a:lnTo>
                    <a:pt x="4714" y="3868"/>
                  </a:lnTo>
                  <a:lnTo>
                    <a:pt x="5197" y="2780"/>
                  </a:lnTo>
                  <a:lnTo>
                    <a:pt x="5560" y="1813"/>
                  </a:lnTo>
                  <a:lnTo>
                    <a:pt x="5681" y="846"/>
                  </a:lnTo>
                  <a:lnTo>
                    <a:pt x="5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6991664" y="1428567"/>
              <a:ext cx="214927" cy="307720"/>
            </a:xfrm>
            <a:custGeom>
              <a:avLst/>
              <a:gdLst/>
              <a:ahLst/>
              <a:cxnLst/>
              <a:rect l="l" t="t" r="r" b="b"/>
              <a:pathLst>
                <a:path w="10636" h="15228" extrusionOk="0">
                  <a:moveTo>
                    <a:pt x="5680" y="1"/>
                  </a:moveTo>
                  <a:lnTo>
                    <a:pt x="4472" y="122"/>
                  </a:lnTo>
                  <a:lnTo>
                    <a:pt x="3868" y="122"/>
                  </a:lnTo>
                  <a:lnTo>
                    <a:pt x="3384" y="363"/>
                  </a:lnTo>
                  <a:lnTo>
                    <a:pt x="2780" y="605"/>
                  </a:lnTo>
                  <a:lnTo>
                    <a:pt x="2297" y="968"/>
                  </a:lnTo>
                  <a:lnTo>
                    <a:pt x="1934" y="1209"/>
                  </a:lnTo>
                  <a:lnTo>
                    <a:pt x="1693" y="1693"/>
                  </a:lnTo>
                  <a:lnTo>
                    <a:pt x="1088" y="3022"/>
                  </a:lnTo>
                  <a:lnTo>
                    <a:pt x="605" y="4714"/>
                  </a:lnTo>
                  <a:lnTo>
                    <a:pt x="242" y="6647"/>
                  </a:lnTo>
                  <a:lnTo>
                    <a:pt x="1" y="8581"/>
                  </a:lnTo>
                  <a:lnTo>
                    <a:pt x="1" y="10394"/>
                  </a:lnTo>
                  <a:lnTo>
                    <a:pt x="121" y="11240"/>
                  </a:lnTo>
                  <a:lnTo>
                    <a:pt x="242" y="11965"/>
                  </a:lnTo>
                  <a:lnTo>
                    <a:pt x="484" y="12690"/>
                  </a:lnTo>
                  <a:lnTo>
                    <a:pt x="726" y="13294"/>
                  </a:lnTo>
                  <a:lnTo>
                    <a:pt x="1088" y="13777"/>
                  </a:lnTo>
                  <a:lnTo>
                    <a:pt x="1451" y="14140"/>
                  </a:lnTo>
                  <a:lnTo>
                    <a:pt x="2418" y="14744"/>
                  </a:lnTo>
                  <a:lnTo>
                    <a:pt x="3384" y="15107"/>
                  </a:lnTo>
                  <a:lnTo>
                    <a:pt x="4472" y="15228"/>
                  </a:lnTo>
                  <a:lnTo>
                    <a:pt x="5560" y="15107"/>
                  </a:lnTo>
                  <a:lnTo>
                    <a:pt x="6647" y="14865"/>
                  </a:lnTo>
                  <a:lnTo>
                    <a:pt x="7614" y="14261"/>
                  </a:lnTo>
                  <a:lnTo>
                    <a:pt x="8581" y="13657"/>
                  </a:lnTo>
                  <a:lnTo>
                    <a:pt x="8823" y="13294"/>
                  </a:lnTo>
                  <a:lnTo>
                    <a:pt x="9064" y="12811"/>
                  </a:lnTo>
                  <a:lnTo>
                    <a:pt x="9548" y="11723"/>
                  </a:lnTo>
                  <a:lnTo>
                    <a:pt x="10031" y="10394"/>
                  </a:lnTo>
                  <a:lnTo>
                    <a:pt x="10394" y="8823"/>
                  </a:lnTo>
                  <a:lnTo>
                    <a:pt x="10514" y="7372"/>
                  </a:lnTo>
                  <a:lnTo>
                    <a:pt x="10635" y="5801"/>
                  </a:lnTo>
                  <a:lnTo>
                    <a:pt x="10635" y="4593"/>
                  </a:lnTo>
                  <a:lnTo>
                    <a:pt x="10514" y="3505"/>
                  </a:lnTo>
                  <a:lnTo>
                    <a:pt x="10273" y="2901"/>
                  </a:lnTo>
                  <a:lnTo>
                    <a:pt x="9910" y="2418"/>
                  </a:lnTo>
                  <a:lnTo>
                    <a:pt x="9548" y="1934"/>
                  </a:lnTo>
                  <a:lnTo>
                    <a:pt x="9064" y="1451"/>
                  </a:lnTo>
                  <a:lnTo>
                    <a:pt x="8097" y="726"/>
                  </a:lnTo>
                  <a:lnTo>
                    <a:pt x="6889" y="242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7"/>
            <p:cNvSpPr/>
            <p:nvPr/>
          </p:nvSpPr>
          <p:spPr>
            <a:xfrm>
              <a:off x="7074697" y="1584872"/>
              <a:ext cx="7335" cy="24431"/>
            </a:xfrm>
            <a:custGeom>
              <a:avLst/>
              <a:gdLst/>
              <a:ahLst/>
              <a:cxnLst/>
              <a:rect l="l" t="t" r="r" b="b"/>
              <a:pathLst>
                <a:path w="363" h="1209" extrusionOk="0">
                  <a:moveTo>
                    <a:pt x="121" y="0"/>
                  </a:moveTo>
                  <a:lnTo>
                    <a:pt x="0" y="363"/>
                  </a:lnTo>
                  <a:lnTo>
                    <a:pt x="0" y="725"/>
                  </a:lnTo>
                  <a:lnTo>
                    <a:pt x="121" y="1088"/>
                  </a:lnTo>
                  <a:lnTo>
                    <a:pt x="363" y="1209"/>
                  </a:lnTo>
                  <a:lnTo>
                    <a:pt x="242" y="1088"/>
                  </a:lnTo>
                  <a:lnTo>
                    <a:pt x="121" y="725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7"/>
            <p:cNvSpPr/>
            <p:nvPr/>
          </p:nvSpPr>
          <p:spPr>
            <a:xfrm>
              <a:off x="7074697" y="1577537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605" y="0"/>
                  </a:moveTo>
                  <a:lnTo>
                    <a:pt x="363" y="121"/>
                  </a:lnTo>
                  <a:lnTo>
                    <a:pt x="242" y="242"/>
                  </a:lnTo>
                  <a:lnTo>
                    <a:pt x="0" y="726"/>
                  </a:lnTo>
                  <a:lnTo>
                    <a:pt x="121" y="1209"/>
                  </a:lnTo>
                  <a:lnTo>
                    <a:pt x="242" y="1330"/>
                  </a:lnTo>
                  <a:lnTo>
                    <a:pt x="484" y="1451"/>
                  </a:lnTo>
                  <a:lnTo>
                    <a:pt x="605" y="1330"/>
                  </a:lnTo>
                  <a:lnTo>
                    <a:pt x="846" y="1209"/>
                  </a:lnTo>
                  <a:lnTo>
                    <a:pt x="967" y="726"/>
                  </a:lnTo>
                  <a:lnTo>
                    <a:pt x="967" y="484"/>
                  </a:lnTo>
                  <a:lnTo>
                    <a:pt x="967" y="242"/>
                  </a:lnTo>
                  <a:lnTo>
                    <a:pt x="726" y="12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7"/>
            <p:cNvSpPr/>
            <p:nvPr/>
          </p:nvSpPr>
          <p:spPr>
            <a:xfrm>
              <a:off x="7020965" y="1577537"/>
              <a:ext cx="4910" cy="19561"/>
            </a:xfrm>
            <a:custGeom>
              <a:avLst/>
              <a:gdLst/>
              <a:ahLst/>
              <a:cxnLst/>
              <a:rect l="l" t="t" r="r" b="b"/>
              <a:pathLst>
                <a:path w="243" h="968" extrusionOk="0">
                  <a:moveTo>
                    <a:pt x="243" y="0"/>
                  </a:moveTo>
                  <a:lnTo>
                    <a:pt x="122" y="726"/>
                  </a:lnTo>
                  <a:lnTo>
                    <a:pt x="1" y="967"/>
                  </a:lnTo>
                  <a:lnTo>
                    <a:pt x="243" y="726"/>
                  </a:lnTo>
                  <a:lnTo>
                    <a:pt x="243" y="36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7"/>
            <p:cNvSpPr/>
            <p:nvPr/>
          </p:nvSpPr>
          <p:spPr>
            <a:xfrm>
              <a:off x="7006315" y="1567776"/>
              <a:ext cx="19561" cy="29321"/>
            </a:xfrm>
            <a:custGeom>
              <a:avLst/>
              <a:gdLst/>
              <a:ahLst/>
              <a:cxnLst/>
              <a:rect l="l" t="t" r="r" b="b"/>
              <a:pathLst>
                <a:path w="968" h="1451" extrusionOk="0">
                  <a:moveTo>
                    <a:pt x="484" y="0"/>
                  </a:moveTo>
                  <a:lnTo>
                    <a:pt x="242" y="121"/>
                  </a:lnTo>
                  <a:lnTo>
                    <a:pt x="122" y="363"/>
                  </a:lnTo>
                  <a:lnTo>
                    <a:pt x="1" y="604"/>
                  </a:lnTo>
                  <a:lnTo>
                    <a:pt x="122" y="1088"/>
                  </a:lnTo>
                  <a:lnTo>
                    <a:pt x="242" y="1329"/>
                  </a:lnTo>
                  <a:lnTo>
                    <a:pt x="363" y="1450"/>
                  </a:lnTo>
                  <a:lnTo>
                    <a:pt x="605" y="1329"/>
                  </a:lnTo>
                  <a:lnTo>
                    <a:pt x="847" y="1209"/>
                  </a:lnTo>
                  <a:lnTo>
                    <a:pt x="968" y="846"/>
                  </a:lnTo>
                  <a:lnTo>
                    <a:pt x="968" y="242"/>
                  </a:lnTo>
                  <a:lnTo>
                    <a:pt x="847" y="121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7"/>
            <p:cNvSpPr/>
            <p:nvPr/>
          </p:nvSpPr>
          <p:spPr>
            <a:xfrm>
              <a:off x="7077142" y="1545791"/>
              <a:ext cx="29321" cy="19561"/>
            </a:xfrm>
            <a:custGeom>
              <a:avLst/>
              <a:gdLst/>
              <a:ahLst/>
              <a:cxnLst/>
              <a:rect l="l" t="t" r="r" b="b"/>
              <a:pathLst>
                <a:path w="1451" h="968" extrusionOk="0">
                  <a:moveTo>
                    <a:pt x="121" y="0"/>
                  </a:moveTo>
                  <a:lnTo>
                    <a:pt x="0" y="242"/>
                  </a:lnTo>
                  <a:lnTo>
                    <a:pt x="121" y="363"/>
                  </a:lnTo>
                  <a:lnTo>
                    <a:pt x="242" y="605"/>
                  </a:lnTo>
                  <a:lnTo>
                    <a:pt x="605" y="726"/>
                  </a:lnTo>
                  <a:lnTo>
                    <a:pt x="1088" y="967"/>
                  </a:lnTo>
                  <a:lnTo>
                    <a:pt x="1330" y="967"/>
                  </a:lnTo>
                  <a:lnTo>
                    <a:pt x="1450" y="846"/>
                  </a:lnTo>
                  <a:lnTo>
                    <a:pt x="1450" y="605"/>
                  </a:lnTo>
                  <a:lnTo>
                    <a:pt x="1209" y="242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7"/>
            <p:cNvSpPr/>
            <p:nvPr/>
          </p:nvSpPr>
          <p:spPr>
            <a:xfrm>
              <a:off x="7003870" y="1536031"/>
              <a:ext cx="31766" cy="17116"/>
            </a:xfrm>
            <a:custGeom>
              <a:avLst/>
              <a:gdLst/>
              <a:ahLst/>
              <a:cxnLst/>
              <a:rect l="l" t="t" r="r" b="b"/>
              <a:pathLst>
                <a:path w="1572" h="847" extrusionOk="0">
                  <a:moveTo>
                    <a:pt x="484" y="0"/>
                  </a:moveTo>
                  <a:lnTo>
                    <a:pt x="122" y="242"/>
                  </a:lnTo>
                  <a:lnTo>
                    <a:pt x="1" y="483"/>
                  </a:lnTo>
                  <a:lnTo>
                    <a:pt x="122" y="725"/>
                  </a:lnTo>
                  <a:lnTo>
                    <a:pt x="363" y="846"/>
                  </a:lnTo>
                  <a:lnTo>
                    <a:pt x="968" y="725"/>
                  </a:lnTo>
                  <a:lnTo>
                    <a:pt x="1209" y="725"/>
                  </a:lnTo>
                  <a:lnTo>
                    <a:pt x="1451" y="483"/>
                  </a:lnTo>
                  <a:lnTo>
                    <a:pt x="1572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7"/>
            <p:cNvSpPr/>
            <p:nvPr/>
          </p:nvSpPr>
          <p:spPr>
            <a:xfrm>
              <a:off x="7060047" y="1665460"/>
              <a:ext cx="19561" cy="7335"/>
            </a:xfrm>
            <a:custGeom>
              <a:avLst/>
              <a:gdLst/>
              <a:ahLst/>
              <a:cxnLst/>
              <a:rect l="l" t="t" r="r" b="b"/>
              <a:pathLst>
                <a:path w="968" h="363" extrusionOk="0">
                  <a:moveTo>
                    <a:pt x="0" y="0"/>
                  </a:moveTo>
                  <a:lnTo>
                    <a:pt x="242" y="242"/>
                  </a:lnTo>
                  <a:lnTo>
                    <a:pt x="605" y="363"/>
                  </a:lnTo>
                  <a:lnTo>
                    <a:pt x="846" y="242"/>
                  </a:lnTo>
                  <a:lnTo>
                    <a:pt x="967" y="0"/>
                  </a:lnTo>
                  <a:lnTo>
                    <a:pt x="725" y="121"/>
                  </a:lnTo>
                  <a:lnTo>
                    <a:pt x="484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7"/>
            <p:cNvSpPr/>
            <p:nvPr/>
          </p:nvSpPr>
          <p:spPr>
            <a:xfrm>
              <a:off x="7020965" y="1538455"/>
              <a:ext cx="51307" cy="109929"/>
            </a:xfrm>
            <a:custGeom>
              <a:avLst/>
              <a:gdLst/>
              <a:ahLst/>
              <a:cxnLst/>
              <a:rect l="l" t="t" r="r" b="b"/>
              <a:pathLst>
                <a:path w="2539" h="5440" extrusionOk="0">
                  <a:moveTo>
                    <a:pt x="1209" y="1"/>
                  </a:moveTo>
                  <a:lnTo>
                    <a:pt x="484" y="2297"/>
                  </a:lnTo>
                  <a:lnTo>
                    <a:pt x="1" y="4472"/>
                  </a:lnTo>
                  <a:lnTo>
                    <a:pt x="122" y="4593"/>
                  </a:lnTo>
                  <a:lnTo>
                    <a:pt x="363" y="4472"/>
                  </a:lnTo>
                  <a:lnTo>
                    <a:pt x="847" y="4351"/>
                  </a:lnTo>
                  <a:lnTo>
                    <a:pt x="726" y="5197"/>
                  </a:lnTo>
                  <a:lnTo>
                    <a:pt x="726" y="5318"/>
                  </a:lnTo>
                  <a:lnTo>
                    <a:pt x="726" y="5439"/>
                  </a:lnTo>
                  <a:lnTo>
                    <a:pt x="1451" y="5439"/>
                  </a:lnTo>
                  <a:lnTo>
                    <a:pt x="2055" y="5318"/>
                  </a:lnTo>
                  <a:lnTo>
                    <a:pt x="2539" y="4956"/>
                  </a:lnTo>
                  <a:lnTo>
                    <a:pt x="2176" y="5077"/>
                  </a:lnTo>
                  <a:lnTo>
                    <a:pt x="1693" y="5197"/>
                  </a:lnTo>
                  <a:lnTo>
                    <a:pt x="847" y="5197"/>
                  </a:lnTo>
                  <a:lnTo>
                    <a:pt x="1088" y="4110"/>
                  </a:lnTo>
                  <a:lnTo>
                    <a:pt x="363" y="4231"/>
                  </a:lnTo>
                  <a:lnTo>
                    <a:pt x="847" y="2176"/>
                  </a:lnTo>
                  <a:lnTo>
                    <a:pt x="12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7"/>
            <p:cNvSpPr/>
            <p:nvPr/>
          </p:nvSpPr>
          <p:spPr>
            <a:xfrm>
              <a:off x="7045396" y="1638584"/>
              <a:ext cx="29321" cy="22006"/>
            </a:xfrm>
            <a:custGeom>
              <a:avLst/>
              <a:gdLst/>
              <a:ahLst/>
              <a:cxnLst/>
              <a:rect l="l" t="t" r="r" b="b"/>
              <a:pathLst>
                <a:path w="1451" h="1089" extrusionOk="0">
                  <a:moveTo>
                    <a:pt x="1330" y="1"/>
                  </a:moveTo>
                  <a:lnTo>
                    <a:pt x="725" y="242"/>
                  </a:lnTo>
                  <a:lnTo>
                    <a:pt x="0" y="363"/>
                  </a:lnTo>
                  <a:lnTo>
                    <a:pt x="242" y="726"/>
                  </a:lnTo>
                  <a:lnTo>
                    <a:pt x="605" y="967"/>
                  </a:lnTo>
                  <a:lnTo>
                    <a:pt x="846" y="1088"/>
                  </a:lnTo>
                  <a:lnTo>
                    <a:pt x="1088" y="1088"/>
                  </a:lnTo>
                  <a:lnTo>
                    <a:pt x="1330" y="967"/>
                  </a:lnTo>
                  <a:lnTo>
                    <a:pt x="1450" y="847"/>
                  </a:lnTo>
                  <a:lnTo>
                    <a:pt x="1450" y="36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7"/>
            <p:cNvSpPr/>
            <p:nvPr/>
          </p:nvSpPr>
          <p:spPr>
            <a:xfrm>
              <a:off x="7057602" y="1645919"/>
              <a:ext cx="17116" cy="14671"/>
            </a:xfrm>
            <a:custGeom>
              <a:avLst/>
              <a:gdLst/>
              <a:ahLst/>
              <a:cxnLst/>
              <a:rect l="l" t="t" r="r" b="b"/>
              <a:pathLst>
                <a:path w="847" h="726" extrusionOk="0">
                  <a:moveTo>
                    <a:pt x="846" y="0"/>
                  </a:moveTo>
                  <a:lnTo>
                    <a:pt x="605" y="121"/>
                  </a:lnTo>
                  <a:lnTo>
                    <a:pt x="363" y="121"/>
                  </a:lnTo>
                  <a:lnTo>
                    <a:pt x="121" y="363"/>
                  </a:lnTo>
                  <a:lnTo>
                    <a:pt x="1" y="604"/>
                  </a:lnTo>
                  <a:lnTo>
                    <a:pt x="242" y="725"/>
                  </a:lnTo>
                  <a:lnTo>
                    <a:pt x="484" y="725"/>
                  </a:lnTo>
                  <a:lnTo>
                    <a:pt x="726" y="604"/>
                  </a:lnTo>
                  <a:lnTo>
                    <a:pt x="846" y="484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7"/>
            <p:cNvSpPr/>
            <p:nvPr/>
          </p:nvSpPr>
          <p:spPr>
            <a:xfrm>
              <a:off x="6989219" y="1389506"/>
              <a:ext cx="232023" cy="210037"/>
            </a:xfrm>
            <a:custGeom>
              <a:avLst/>
              <a:gdLst/>
              <a:ahLst/>
              <a:cxnLst/>
              <a:rect l="l" t="t" r="r" b="b"/>
              <a:pathLst>
                <a:path w="11482" h="10394" extrusionOk="0">
                  <a:moveTo>
                    <a:pt x="1209" y="0"/>
                  </a:moveTo>
                  <a:lnTo>
                    <a:pt x="847" y="121"/>
                  </a:lnTo>
                  <a:lnTo>
                    <a:pt x="605" y="484"/>
                  </a:lnTo>
                  <a:lnTo>
                    <a:pt x="363" y="1088"/>
                  </a:lnTo>
                  <a:lnTo>
                    <a:pt x="122" y="1813"/>
                  </a:lnTo>
                  <a:lnTo>
                    <a:pt x="1" y="2659"/>
                  </a:lnTo>
                  <a:lnTo>
                    <a:pt x="122" y="3505"/>
                  </a:lnTo>
                  <a:lnTo>
                    <a:pt x="242" y="4351"/>
                  </a:lnTo>
                  <a:lnTo>
                    <a:pt x="605" y="5076"/>
                  </a:lnTo>
                  <a:lnTo>
                    <a:pt x="1088" y="5680"/>
                  </a:lnTo>
                  <a:lnTo>
                    <a:pt x="1572" y="5922"/>
                  </a:lnTo>
                  <a:lnTo>
                    <a:pt x="1934" y="6163"/>
                  </a:lnTo>
                  <a:lnTo>
                    <a:pt x="2780" y="6284"/>
                  </a:lnTo>
                  <a:lnTo>
                    <a:pt x="3626" y="6163"/>
                  </a:lnTo>
                  <a:lnTo>
                    <a:pt x="4472" y="6043"/>
                  </a:lnTo>
                  <a:lnTo>
                    <a:pt x="5076" y="5801"/>
                  </a:lnTo>
                  <a:lnTo>
                    <a:pt x="5681" y="5438"/>
                  </a:lnTo>
                  <a:lnTo>
                    <a:pt x="6164" y="5197"/>
                  </a:lnTo>
                  <a:lnTo>
                    <a:pt x="6527" y="5801"/>
                  </a:lnTo>
                  <a:lnTo>
                    <a:pt x="7010" y="6405"/>
                  </a:lnTo>
                  <a:lnTo>
                    <a:pt x="7735" y="6647"/>
                  </a:lnTo>
                  <a:lnTo>
                    <a:pt x="8460" y="6768"/>
                  </a:lnTo>
                  <a:lnTo>
                    <a:pt x="8460" y="7372"/>
                  </a:lnTo>
                  <a:lnTo>
                    <a:pt x="8702" y="8580"/>
                  </a:lnTo>
                  <a:lnTo>
                    <a:pt x="8823" y="9305"/>
                  </a:lnTo>
                  <a:lnTo>
                    <a:pt x="9064" y="9789"/>
                  </a:lnTo>
                  <a:lnTo>
                    <a:pt x="9306" y="10272"/>
                  </a:lnTo>
                  <a:lnTo>
                    <a:pt x="9427" y="10393"/>
                  </a:lnTo>
                  <a:lnTo>
                    <a:pt x="9910" y="10393"/>
                  </a:lnTo>
                  <a:lnTo>
                    <a:pt x="10152" y="10272"/>
                  </a:lnTo>
                  <a:lnTo>
                    <a:pt x="10515" y="9668"/>
                  </a:lnTo>
                  <a:lnTo>
                    <a:pt x="10877" y="8822"/>
                  </a:lnTo>
                  <a:lnTo>
                    <a:pt x="11240" y="7976"/>
                  </a:lnTo>
                  <a:lnTo>
                    <a:pt x="11360" y="6889"/>
                  </a:lnTo>
                  <a:lnTo>
                    <a:pt x="11481" y="5922"/>
                  </a:lnTo>
                  <a:lnTo>
                    <a:pt x="11481" y="5197"/>
                  </a:lnTo>
                  <a:lnTo>
                    <a:pt x="11360" y="4592"/>
                  </a:lnTo>
                  <a:lnTo>
                    <a:pt x="11119" y="4230"/>
                  </a:lnTo>
                  <a:lnTo>
                    <a:pt x="10635" y="3867"/>
                  </a:lnTo>
                  <a:lnTo>
                    <a:pt x="10273" y="3505"/>
                  </a:lnTo>
                  <a:lnTo>
                    <a:pt x="9789" y="3384"/>
                  </a:lnTo>
                  <a:lnTo>
                    <a:pt x="9669" y="2901"/>
                  </a:lnTo>
                  <a:lnTo>
                    <a:pt x="9427" y="2538"/>
                  </a:lnTo>
                  <a:lnTo>
                    <a:pt x="9185" y="2175"/>
                  </a:lnTo>
                  <a:lnTo>
                    <a:pt x="8823" y="1934"/>
                  </a:lnTo>
                  <a:lnTo>
                    <a:pt x="8339" y="1692"/>
                  </a:lnTo>
                  <a:lnTo>
                    <a:pt x="7735" y="1571"/>
                  </a:lnTo>
                  <a:lnTo>
                    <a:pt x="6285" y="1571"/>
                  </a:lnTo>
                  <a:lnTo>
                    <a:pt x="4956" y="1813"/>
                  </a:lnTo>
                  <a:lnTo>
                    <a:pt x="4472" y="1934"/>
                  </a:lnTo>
                  <a:lnTo>
                    <a:pt x="4110" y="1209"/>
                  </a:lnTo>
                  <a:lnTo>
                    <a:pt x="3626" y="725"/>
                  </a:lnTo>
                  <a:lnTo>
                    <a:pt x="3385" y="484"/>
                  </a:lnTo>
                  <a:lnTo>
                    <a:pt x="2659" y="484"/>
                  </a:lnTo>
                  <a:lnTo>
                    <a:pt x="2418" y="725"/>
                  </a:lnTo>
                  <a:lnTo>
                    <a:pt x="2297" y="725"/>
                  </a:lnTo>
                  <a:lnTo>
                    <a:pt x="2539" y="1209"/>
                  </a:lnTo>
                  <a:lnTo>
                    <a:pt x="2659" y="1692"/>
                  </a:lnTo>
                  <a:lnTo>
                    <a:pt x="2659" y="2055"/>
                  </a:lnTo>
                  <a:lnTo>
                    <a:pt x="2539" y="2296"/>
                  </a:lnTo>
                  <a:lnTo>
                    <a:pt x="2418" y="2417"/>
                  </a:lnTo>
                  <a:lnTo>
                    <a:pt x="2176" y="2417"/>
                  </a:lnTo>
                  <a:lnTo>
                    <a:pt x="2055" y="2296"/>
                  </a:lnTo>
                  <a:lnTo>
                    <a:pt x="1934" y="2055"/>
                  </a:lnTo>
                  <a:lnTo>
                    <a:pt x="1934" y="1692"/>
                  </a:lnTo>
                  <a:lnTo>
                    <a:pt x="2055" y="1209"/>
                  </a:lnTo>
                  <a:lnTo>
                    <a:pt x="2297" y="725"/>
                  </a:lnTo>
                  <a:lnTo>
                    <a:pt x="2055" y="363"/>
                  </a:lnTo>
                  <a:lnTo>
                    <a:pt x="1572" y="12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7"/>
            <p:cNvSpPr/>
            <p:nvPr/>
          </p:nvSpPr>
          <p:spPr>
            <a:xfrm>
              <a:off x="7169935" y="1572647"/>
              <a:ext cx="63512" cy="83053"/>
            </a:xfrm>
            <a:custGeom>
              <a:avLst/>
              <a:gdLst/>
              <a:ahLst/>
              <a:cxnLst/>
              <a:rect l="l" t="t" r="r" b="b"/>
              <a:pathLst>
                <a:path w="3143" h="4110" extrusionOk="0">
                  <a:moveTo>
                    <a:pt x="2417" y="1"/>
                  </a:moveTo>
                  <a:lnTo>
                    <a:pt x="1934" y="122"/>
                  </a:lnTo>
                  <a:lnTo>
                    <a:pt x="1572" y="363"/>
                  </a:lnTo>
                  <a:lnTo>
                    <a:pt x="1209" y="726"/>
                  </a:lnTo>
                  <a:lnTo>
                    <a:pt x="605" y="1330"/>
                  </a:lnTo>
                  <a:lnTo>
                    <a:pt x="363" y="1693"/>
                  </a:lnTo>
                  <a:lnTo>
                    <a:pt x="1" y="3385"/>
                  </a:lnTo>
                  <a:lnTo>
                    <a:pt x="1" y="3505"/>
                  </a:lnTo>
                  <a:lnTo>
                    <a:pt x="242" y="3868"/>
                  </a:lnTo>
                  <a:lnTo>
                    <a:pt x="605" y="4110"/>
                  </a:lnTo>
                  <a:lnTo>
                    <a:pt x="1088" y="4110"/>
                  </a:lnTo>
                  <a:lnTo>
                    <a:pt x="1451" y="3989"/>
                  </a:lnTo>
                  <a:lnTo>
                    <a:pt x="1934" y="3747"/>
                  </a:lnTo>
                  <a:lnTo>
                    <a:pt x="2297" y="3264"/>
                  </a:lnTo>
                  <a:lnTo>
                    <a:pt x="2659" y="2780"/>
                  </a:lnTo>
                  <a:lnTo>
                    <a:pt x="2901" y="2176"/>
                  </a:lnTo>
                  <a:lnTo>
                    <a:pt x="3022" y="1451"/>
                  </a:lnTo>
                  <a:lnTo>
                    <a:pt x="3143" y="847"/>
                  </a:lnTo>
                  <a:lnTo>
                    <a:pt x="3022" y="363"/>
                  </a:lnTo>
                  <a:lnTo>
                    <a:pt x="2780" y="122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7"/>
            <p:cNvSpPr/>
            <p:nvPr/>
          </p:nvSpPr>
          <p:spPr>
            <a:xfrm>
              <a:off x="7182140" y="1592187"/>
              <a:ext cx="36656" cy="51307"/>
            </a:xfrm>
            <a:custGeom>
              <a:avLst/>
              <a:gdLst/>
              <a:ahLst/>
              <a:cxnLst/>
              <a:rect l="l" t="t" r="r" b="b"/>
              <a:pathLst>
                <a:path w="1814" h="2539" extrusionOk="0">
                  <a:moveTo>
                    <a:pt x="1813" y="1"/>
                  </a:moveTo>
                  <a:lnTo>
                    <a:pt x="1451" y="121"/>
                  </a:lnTo>
                  <a:lnTo>
                    <a:pt x="1088" y="242"/>
                  </a:lnTo>
                  <a:lnTo>
                    <a:pt x="726" y="605"/>
                  </a:lnTo>
                  <a:lnTo>
                    <a:pt x="484" y="847"/>
                  </a:lnTo>
                  <a:lnTo>
                    <a:pt x="122" y="1692"/>
                  </a:lnTo>
                  <a:lnTo>
                    <a:pt x="1" y="2418"/>
                  </a:lnTo>
                  <a:lnTo>
                    <a:pt x="1" y="2538"/>
                  </a:lnTo>
                  <a:lnTo>
                    <a:pt x="122" y="2538"/>
                  </a:lnTo>
                  <a:lnTo>
                    <a:pt x="484" y="1934"/>
                  </a:lnTo>
                  <a:lnTo>
                    <a:pt x="847" y="1692"/>
                  </a:lnTo>
                  <a:lnTo>
                    <a:pt x="1209" y="1692"/>
                  </a:lnTo>
                  <a:lnTo>
                    <a:pt x="1209" y="1572"/>
                  </a:lnTo>
                  <a:lnTo>
                    <a:pt x="968" y="1451"/>
                  </a:lnTo>
                  <a:lnTo>
                    <a:pt x="726" y="1451"/>
                  </a:lnTo>
                  <a:lnTo>
                    <a:pt x="484" y="1572"/>
                  </a:lnTo>
                  <a:lnTo>
                    <a:pt x="363" y="1813"/>
                  </a:lnTo>
                  <a:lnTo>
                    <a:pt x="484" y="1209"/>
                  </a:lnTo>
                  <a:lnTo>
                    <a:pt x="847" y="726"/>
                  </a:lnTo>
                  <a:lnTo>
                    <a:pt x="1330" y="363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7"/>
            <p:cNvSpPr/>
            <p:nvPr/>
          </p:nvSpPr>
          <p:spPr>
            <a:xfrm>
              <a:off x="7067362" y="1736267"/>
              <a:ext cx="163640" cy="175846"/>
            </a:xfrm>
            <a:custGeom>
              <a:avLst/>
              <a:gdLst/>
              <a:ahLst/>
              <a:cxnLst/>
              <a:rect l="l" t="t" r="r" b="b"/>
              <a:pathLst>
                <a:path w="8098" h="8702" extrusionOk="0">
                  <a:moveTo>
                    <a:pt x="6768" y="1"/>
                  </a:moveTo>
                  <a:lnTo>
                    <a:pt x="2297" y="4714"/>
                  </a:lnTo>
                  <a:lnTo>
                    <a:pt x="726" y="1088"/>
                  </a:lnTo>
                  <a:lnTo>
                    <a:pt x="122" y="2176"/>
                  </a:lnTo>
                  <a:lnTo>
                    <a:pt x="1" y="7735"/>
                  </a:lnTo>
                  <a:lnTo>
                    <a:pt x="2176" y="5439"/>
                  </a:lnTo>
                  <a:lnTo>
                    <a:pt x="3747" y="8702"/>
                  </a:lnTo>
                  <a:lnTo>
                    <a:pt x="3868" y="8460"/>
                  </a:lnTo>
                  <a:lnTo>
                    <a:pt x="4472" y="7735"/>
                  </a:lnTo>
                  <a:lnTo>
                    <a:pt x="5922" y="5197"/>
                  </a:lnTo>
                  <a:lnTo>
                    <a:pt x="8098" y="1572"/>
                  </a:lnTo>
                  <a:lnTo>
                    <a:pt x="676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7"/>
            <p:cNvSpPr/>
            <p:nvPr/>
          </p:nvSpPr>
          <p:spPr>
            <a:xfrm>
              <a:off x="7064937" y="1775348"/>
              <a:ext cx="163620" cy="141655"/>
            </a:xfrm>
            <a:custGeom>
              <a:avLst/>
              <a:gdLst/>
              <a:ahLst/>
              <a:cxnLst/>
              <a:rect l="l" t="t" r="r" b="b"/>
              <a:pathLst>
                <a:path w="8097" h="7010" extrusionOk="0">
                  <a:moveTo>
                    <a:pt x="7976" y="0"/>
                  </a:moveTo>
                  <a:lnTo>
                    <a:pt x="5922" y="3263"/>
                  </a:lnTo>
                  <a:lnTo>
                    <a:pt x="3867" y="6647"/>
                  </a:lnTo>
                  <a:lnTo>
                    <a:pt x="3142" y="5197"/>
                  </a:lnTo>
                  <a:lnTo>
                    <a:pt x="2296" y="3626"/>
                  </a:lnTo>
                  <a:lnTo>
                    <a:pt x="242" y="5559"/>
                  </a:lnTo>
                  <a:lnTo>
                    <a:pt x="363" y="2901"/>
                  </a:lnTo>
                  <a:lnTo>
                    <a:pt x="363" y="1329"/>
                  </a:lnTo>
                  <a:lnTo>
                    <a:pt x="242" y="242"/>
                  </a:lnTo>
                  <a:lnTo>
                    <a:pt x="121" y="242"/>
                  </a:lnTo>
                  <a:lnTo>
                    <a:pt x="0" y="3021"/>
                  </a:lnTo>
                  <a:lnTo>
                    <a:pt x="0" y="4592"/>
                  </a:lnTo>
                  <a:lnTo>
                    <a:pt x="0" y="6043"/>
                  </a:lnTo>
                  <a:lnTo>
                    <a:pt x="242" y="5801"/>
                  </a:lnTo>
                  <a:lnTo>
                    <a:pt x="967" y="5076"/>
                  </a:lnTo>
                  <a:lnTo>
                    <a:pt x="2296" y="3746"/>
                  </a:lnTo>
                  <a:lnTo>
                    <a:pt x="3021" y="5438"/>
                  </a:lnTo>
                  <a:lnTo>
                    <a:pt x="3867" y="7009"/>
                  </a:lnTo>
                  <a:lnTo>
                    <a:pt x="5801" y="3988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6" name="Google Shape;5206;p57"/>
          <p:cNvSpPr txBox="1"/>
          <p:nvPr/>
        </p:nvSpPr>
        <p:spPr>
          <a:xfrm>
            <a:off x="3433972" y="1324788"/>
            <a:ext cx="1173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bg2"/>
                </a:solidFill>
                <a:latin typeface="Bahnschrift SemiBold SemiConden" panose="020B0502040204020203" pitchFamily="34" charset="0"/>
                <a:ea typeface="Raleway"/>
                <a:cs typeface="Raleway"/>
                <a:sym typeface="Raleway"/>
              </a:rPr>
              <a:t>Дизайн</a:t>
            </a:r>
            <a:endParaRPr dirty="0">
              <a:solidFill>
                <a:schemeClr val="bg2"/>
              </a:solidFill>
              <a:latin typeface="Bahnschrift SemiBold SemiConden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5207" name="Google Shape;5207;p57"/>
          <p:cNvSpPr txBox="1"/>
          <p:nvPr/>
        </p:nvSpPr>
        <p:spPr>
          <a:xfrm>
            <a:off x="5921123" y="3213819"/>
            <a:ext cx="1395493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bg2"/>
                </a:solidFill>
                <a:latin typeface="Bahnschrift SemiBold SemiConden" panose="020B0502040204020203" pitchFamily="34" charset="0"/>
                <a:ea typeface="Raleway"/>
                <a:cs typeface="Raleway"/>
                <a:sym typeface="Raleway"/>
              </a:rPr>
              <a:t>Тестване и презентиране</a:t>
            </a:r>
            <a:endParaRPr dirty="0">
              <a:solidFill>
                <a:schemeClr val="bg2"/>
              </a:solidFill>
              <a:latin typeface="Bahnschrift SemiBold SemiConden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5208" name="Google Shape;5208;p57"/>
          <p:cNvSpPr/>
          <p:nvPr/>
        </p:nvSpPr>
        <p:spPr>
          <a:xfrm rot="-9573918" flipH="1">
            <a:off x="4570856" y="1659111"/>
            <a:ext cx="769732" cy="92314"/>
          </a:xfrm>
          <a:custGeom>
            <a:avLst/>
            <a:gdLst/>
            <a:ahLst/>
            <a:cxnLst/>
            <a:rect l="l" t="t" r="r" b="b"/>
            <a:pathLst>
              <a:path w="60562" h="11935" extrusionOk="0">
                <a:moveTo>
                  <a:pt x="0" y="0"/>
                </a:moveTo>
                <a:cubicBezTo>
                  <a:pt x="15784" y="12628"/>
                  <a:pt x="46269" y="17406"/>
                  <a:pt x="60562" y="3113"/>
                </a:cubicBezTo>
              </a:path>
            </a:pathLst>
          </a:custGeom>
          <a:noFill/>
          <a:ln w="28575" cap="flat" cmpd="sng">
            <a:solidFill>
              <a:srgbClr val="DD6A57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09" name="Google Shape;5209;p57"/>
          <p:cNvSpPr/>
          <p:nvPr/>
        </p:nvSpPr>
        <p:spPr>
          <a:xfrm rot="-4323094">
            <a:off x="6450914" y="2624716"/>
            <a:ext cx="958561" cy="211531"/>
          </a:xfrm>
          <a:custGeom>
            <a:avLst/>
            <a:gdLst/>
            <a:ahLst/>
            <a:cxnLst/>
            <a:rect l="l" t="t" r="r" b="b"/>
            <a:pathLst>
              <a:path w="60562" h="11935" extrusionOk="0">
                <a:moveTo>
                  <a:pt x="0" y="0"/>
                </a:moveTo>
                <a:cubicBezTo>
                  <a:pt x="15784" y="12628"/>
                  <a:pt x="46269" y="17406"/>
                  <a:pt x="60562" y="3113"/>
                </a:cubicBezTo>
              </a:path>
            </a:pathLst>
          </a:custGeom>
          <a:noFill/>
          <a:ln w="28575" cap="flat" cmpd="sng">
            <a:solidFill>
              <a:srgbClr val="DD6A57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10" name="Google Shape;5210;p57">
            <a:hlinkClick r:id="" action="ppaction://noaction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57">
            <a:hlinkClick r:id="" action="ppaction://noaction"/>
          </p:cNvPr>
          <p:cNvSpPr txBox="1"/>
          <p:nvPr/>
        </p:nvSpPr>
        <p:spPr>
          <a:xfrm>
            <a:off x="172700" y="931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mon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2" name="Google Shape;5212;p57">
            <a:hlinkClick r:id="rId3" action="ppaction://hlinksldjump"/>
          </p:cNvPr>
          <p:cNvSpPr txBox="1"/>
          <p:nvPr/>
        </p:nvSpPr>
        <p:spPr>
          <a:xfrm>
            <a:off x="172700" y="13749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tue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3" name="Google Shape;5213;p57">
            <a:hlinkClick r:id="rId3" action="ppaction://hlinksldjump"/>
          </p:cNvPr>
          <p:cNvSpPr txBox="1"/>
          <p:nvPr/>
        </p:nvSpPr>
        <p:spPr>
          <a:xfrm>
            <a:off x="172700" y="18186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wed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4" name="Google Shape;5214;p57">
            <a:hlinkClick r:id="" action="ppaction://noaction"/>
          </p:cNvPr>
          <p:cNvSpPr txBox="1"/>
          <p:nvPr/>
        </p:nvSpPr>
        <p:spPr>
          <a:xfrm>
            <a:off x="172700" y="22624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AF7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endParaRPr sz="1600" b="1">
              <a:solidFill>
                <a:srgbClr val="FFFAF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5" name="Google Shape;5215;p57">
            <a:hlinkClick r:id="rId4" action="ppaction://hlinksldjump"/>
          </p:cNvPr>
          <p:cNvSpPr txBox="1"/>
          <p:nvPr/>
        </p:nvSpPr>
        <p:spPr>
          <a:xfrm>
            <a:off x="172700" y="2706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AF7"/>
                </a:solidFill>
                <a:latin typeface="Raleway"/>
                <a:ea typeface="Raleway"/>
                <a:cs typeface="Raleway"/>
                <a:sym typeface="Raleway"/>
              </a:rPr>
              <a:t>fri</a:t>
            </a:r>
            <a:endParaRPr sz="1600" b="1">
              <a:solidFill>
                <a:srgbClr val="FFFAF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6" name="Google Shape;5216;p57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57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8" name="Google Shape;5218;p57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5219" name="Google Shape;5219;p57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57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57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2" name="Google Shape;5222;p57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5223" name="Google Shape;5223;p57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57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5" name="Google Shape;5225;p57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5226" name="Google Shape;5226;p57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57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8" name="Google Shape;5228;p57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5229" name="Google Shape;5229;p57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0" name="Google Shape;5230;p57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1" name="Google Shape;5231;p57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2" name="Google Shape;5232;p57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3" name="Google Shape;5233;p57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57">
            <a:hlinkClick r:id="" action="ppaction://noaction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57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57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57"/>
          <p:cNvSpPr/>
          <p:nvPr/>
        </p:nvSpPr>
        <p:spPr>
          <a:xfrm rot="3345871" flipH="1">
            <a:off x="2220661" y="2479965"/>
            <a:ext cx="754340" cy="126380"/>
          </a:xfrm>
          <a:custGeom>
            <a:avLst/>
            <a:gdLst/>
            <a:ahLst/>
            <a:cxnLst/>
            <a:rect l="l" t="t" r="r" b="b"/>
            <a:pathLst>
              <a:path w="60562" h="11935" extrusionOk="0">
                <a:moveTo>
                  <a:pt x="0" y="0"/>
                </a:moveTo>
                <a:cubicBezTo>
                  <a:pt x="15784" y="12628"/>
                  <a:pt x="46269" y="17406"/>
                  <a:pt x="60562" y="3113"/>
                </a:cubicBezTo>
              </a:path>
            </a:pathLst>
          </a:custGeom>
          <a:noFill/>
          <a:ln w="28575" cap="flat" cmpd="sng">
            <a:solidFill>
              <a:srgbClr val="DD6A57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238" name="Google Shape;5238;p57"/>
          <p:cNvSpPr txBox="1"/>
          <p:nvPr/>
        </p:nvSpPr>
        <p:spPr>
          <a:xfrm>
            <a:off x="1791238" y="1685791"/>
            <a:ext cx="11736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bg2"/>
                </a:solidFill>
                <a:latin typeface="Bahnschrift SemiBold SemiConden" panose="020B0502040204020203" pitchFamily="34" charset="0"/>
                <a:ea typeface="Raleway"/>
                <a:cs typeface="Raleway"/>
                <a:sym typeface="Raleway"/>
              </a:rPr>
              <a:t>Цялостна идея</a:t>
            </a:r>
            <a:endParaRPr dirty="0">
              <a:solidFill>
                <a:schemeClr val="bg2"/>
              </a:solidFill>
              <a:latin typeface="Bahnschrift SemiBold SemiConden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5239" name="Google Shape;5239;p57"/>
          <p:cNvSpPr txBox="1"/>
          <p:nvPr/>
        </p:nvSpPr>
        <p:spPr>
          <a:xfrm>
            <a:off x="2607067" y="3953400"/>
            <a:ext cx="1193208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bg2"/>
                </a:solidFill>
                <a:latin typeface="Bahnschrift SemiBold SemiConden" panose="020B0502040204020203" pitchFamily="34" charset="0"/>
                <a:ea typeface="Raleway"/>
                <a:cs typeface="Raleway"/>
                <a:sym typeface="Raleway"/>
              </a:rPr>
              <a:t>Реализация с код</a:t>
            </a:r>
            <a:endParaRPr dirty="0">
              <a:solidFill>
                <a:schemeClr val="bg2"/>
              </a:solidFill>
              <a:latin typeface="Bahnschrift SemiBold SemiConden" panose="020B050204020402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5240" name="Google Shape;5240;p57"/>
          <p:cNvSpPr/>
          <p:nvPr/>
        </p:nvSpPr>
        <p:spPr>
          <a:xfrm rot="-1697038">
            <a:off x="3776178" y="4076016"/>
            <a:ext cx="769739" cy="92325"/>
          </a:xfrm>
          <a:custGeom>
            <a:avLst/>
            <a:gdLst/>
            <a:ahLst/>
            <a:cxnLst/>
            <a:rect l="l" t="t" r="r" b="b"/>
            <a:pathLst>
              <a:path w="60562" h="11935" extrusionOk="0">
                <a:moveTo>
                  <a:pt x="0" y="0"/>
                </a:moveTo>
                <a:cubicBezTo>
                  <a:pt x="15784" y="12628"/>
                  <a:pt x="46269" y="17406"/>
                  <a:pt x="60562" y="3113"/>
                </a:cubicBezTo>
              </a:path>
            </a:pathLst>
          </a:custGeom>
          <a:noFill/>
          <a:ln w="28575" cap="flat" cmpd="sng">
            <a:solidFill>
              <a:srgbClr val="DD6A57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9" name="Google Shape;6049;p62">
            <a:hlinkClick r:id="" action="ppaction://noaction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0" name="Google Shape;6050;p62">
            <a:hlinkClick r:id="" action="ppaction://noaction"/>
          </p:cNvPr>
          <p:cNvSpPr txBox="1"/>
          <p:nvPr/>
        </p:nvSpPr>
        <p:spPr>
          <a:xfrm>
            <a:off x="172700" y="931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mon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1" name="Google Shape;6051;p62">
            <a:hlinkClick r:id="rId3" action="ppaction://hlinksldjump"/>
          </p:cNvPr>
          <p:cNvSpPr txBox="1"/>
          <p:nvPr/>
        </p:nvSpPr>
        <p:spPr>
          <a:xfrm>
            <a:off x="172700" y="13749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tue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2" name="Google Shape;6052;p62">
            <a:hlinkClick r:id="rId3" action="ppaction://hlinksldjump"/>
          </p:cNvPr>
          <p:cNvSpPr txBox="1"/>
          <p:nvPr/>
        </p:nvSpPr>
        <p:spPr>
          <a:xfrm>
            <a:off x="172700" y="18186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wed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3" name="Google Shape;6053;p62">
            <a:hlinkClick r:id="rId3" action="ppaction://hlinksldjump"/>
          </p:cNvPr>
          <p:cNvSpPr txBox="1"/>
          <p:nvPr/>
        </p:nvSpPr>
        <p:spPr>
          <a:xfrm>
            <a:off x="172700" y="22624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4" name="Google Shape;6054;p62">
            <a:hlinkClick r:id="rId4" action="ppaction://hlinksldjump"/>
          </p:cNvPr>
          <p:cNvSpPr txBox="1"/>
          <p:nvPr/>
        </p:nvSpPr>
        <p:spPr>
          <a:xfrm>
            <a:off x="172700" y="2706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AF7"/>
                </a:solidFill>
                <a:latin typeface="Raleway"/>
                <a:ea typeface="Raleway"/>
                <a:cs typeface="Raleway"/>
                <a:sym typeface="Raleway"/>
              </a:rPr>
              <a:t>fri</a:t>
            </a:r>
            <a:endParaRPr sz="1600" b="1">
              <a:solidFill>
                <a:srgbClr val="FFFAF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55" name="Google Shape;6055;p62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6" name="Google Shape;6056;p62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7" name="Google Shape;6057;p62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6058" name="Google Shape;6058;p62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2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2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1" name="Google Shape;6061;p62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6062" name="Google Shape;6062;p6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4" name="Google Shape;6064;p62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6065" name="Google Shape;6065;p62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62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7" name="Google Shape;6067;p62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6068" name="Google Shape;6068;p62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9" name="Google Shape;6069;p62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0" name="Google Shape;6070;p62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1" name="Google Shape;6071;p62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2" name="Google Shape;6072;p62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3" name="Google Shape;6073;p62">
            <a:hlinkClick r:id="" action="ppaction://noaction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4" name="Google Shape;6074;p62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5" name="Google Shape;6075;p62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048;p57">
            <a:extLst>
              <a:ext uri="{FF2B5EF4-FFF2-40B4-BE49-F238E27FC236}">
                <a16:creationId xmlns:a16="http://schemas.microsoft.com/office/drawing/2014/main" id="{559C5C88-9B8F-C508-8062-126BCD2C15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7052" y="454249"/>
            <a:ext cx="52161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>
                <a:latin typeface="Bahnschrift SemiBold SemiConden" panose="020B0502040204020203" pitchFamily="34" charset="0"/>
              </a:rPr>
              <a:t>Целева аудитория</a:t>
            </a:r>
            <a:endParaRPr sz="3000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8037" name="Google Shape;977;p44">
            <a:extLst>
              <a:ext uri="{FF2B5EF4-FFF2-40B4-BE49-F238E27FC236}">
                <a16:creationId xmlns:a16="http://schemas.microsoft.com/office/drawing/2014/main" id="{EF9F39C1-5547-E7F8-5CD1-47A8B87BE576}"/>
              </a:ext>
            </a:extLst>
          </p:cNvPr>
          <p:cNvGrpSpPr/>
          <p:nvPr/>
        </p:nvGrpSpPr>
        <p:grpSpPr>
          <a:xfrm>
            <a:off x="4812870" y="1328080"/>
            <a:ext cx="4046321" cy="3668527"/>
            <a:chOff x="720000" y="539992"/>
            <a:chExt cx="4480455" cy="4062127"/>
          </a:xfrm>
        </p:grpSpPr>
        <p:sp>
          <p:nvSpPr>
            <p:cNvPr id="8038" name="Google Shape;978;p44">
              <a:extLst>
                <a:ext uri="{FF2B5EF4-FFF2-40B4-BE49-F238E27FC236}">
                  <a16:creationId xmlns:a16="http://schemas.microsoft.com/office/drawing/2014/main" id="{D804B9EE-CB7F-92DB-ABAE-25298828DC7D}"/>
                </a:ext>
              </a:extLst>
            </p:cNvPr>
            <p:cNvSpPr/>
            <p:nvPr/>
          </p:nvSpPr>
          <p:spPr>
            <a:xfrm>
              <a:off x="918018" y="2059873"/>
              <a:ext cx="554508" cy="725309"/>
            </a:xfrm>
            <a:custGeom>
              <a:avLst/>
              <a:gdLst/>
              <a:ahLst/>
              <a:cxnLst/>
              <a:rect l="l" t="t" r="r" b="b"/>
              <a:pathLst>
                <a:path w="28605" h="37416" extrusionOk="0">
                  <a:moveTo>
                    <a:pt x="26561" y="1"/>
                  </a:moveTo>
                  <a:lnTo>
                    <a:pt x="18389" y="2299"/>
                  </a:lnTo>
                  <a:lnTo>
                    <a:pt x="12515" y="3959"/>
                  </a:lnTo>
                  <a:lnTo>
                    <a:pt x="9450" y="4725"/>
                  </a:lnTo>
                  <a:lnTo>
                    <a:pt x="5875" y="5236"/>
                  </a:lnTo>
                  <a:lnTo>
                    <a:pt x="2938" y="5619"/>
                  </a:lnTo>
                  <a:lnTo>
                    <a:pt x="895" y="6130"/>
                  </a:lnTo>
                  <a:lnTo>
                    <a:pt x="384" y="6258"/>
                  </a:lnTo>
                  <a:lnTo>
                    <a:pt x="128" y="6513"/>
                  </a:lnTo>
                  <a:lnTo>
                    <a:pt x="1" y="7024"/>
                  </a:lnTo>
                  <a:lnTo>
                    <a:pt x="1" y="8046"/>
                  </a:lnTo>
                  <a:lnTo>
                    <a:pt x="256" y="11621"/>
                  </a:lnTo>
                  <a:lnTo>
                    <a:pt x="1022" y="21837"/>
                  </a:lnTo>
                  <a:lnTo>
                    <a:pt x="2044" y="32052"/>
                  </a:lnTo>
                  <a:lnTo>
                    <a:pt x="2555" y="35500"/>
                  </a:lnTo>
                  <a:lnTo>
                    <a:pt x="2810" y="37033"/>
                  </a:lnTo>
                  <a:lnTo>
                    <a:pt x="3065" y="37288"/>
                  </a:lnTo>
                  <a:lnTo>
                    <a:pt x="3448" y="37416"/>
                  </a:lnTo>
                  <a:lnTo>
                    <a:pt x="3959" y="37288"/>
                  </a:lnTo>
                  <a:lnTo>
                    <a:pt x="4598" y="37160"/>
                  </a:lnTo>
                  <a:lnTo>
                    <a:pt x="5236" y="36905"/>
                  </a:lnTo>
                  <a:lnTo>
                    <a:pt x="5875" y="36522"/>
                  </a:lnTo>
                  <a:lnTo>
                    <a:pt x="6385" y="36139"/>
                  </a:lnTo>
                  <a:lnTo>
                    <a:pt x="6769" y="35628"/>
                  </a:lnTo>
                  <a:lnTo>
                    <a:pt x="7152" y="34734"/>
                  </a:lnTo>
                  <a:lnTo>
                    <a:pt x="7790" y="33202"/>
                  </a:lnTo>
                  <a:lnTo>
                    <a:pt x="9323" y="28860"/>
                  </a:lnTo>
                  <a:lnTo>
                    <a:pt x="11238" y="23114"/>
                  </a:lnTo>
                  <a:lnTo>
                    <a:pt x="28605" y="19027"/>
                  </a:lnTo>
                  <a:lnTo>
                    <a:pt x="2656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979;p44">
              <a:extLst>
                <a:ext uri="{FF2B5EF4-FFF2-40B4-BE49-F238E27FC236}">
                  <a16:creationId xmlns:a16="http://schemas.microsoft.com/office/drawing/2014/main" id="{4475357E-1129-F053-A571-F329BE3624C2}"/>
                </a:ext>
              </a:extLst>
            </p:cNvPr>
            <p:cNvSpPr/>
            <p:nvPr/>
          </p:nvSpPr>
          <p:spPr>
            <a:xfrm>
              <a:off x="918018" y="2158891"/>
              <a:ext cx="165877" cy="626291"/>
            </a:xfrm>
            <a:custGeom>
              <a:avLst/>
              <a:gdLst/>
              <a:ahLst/>
              <a:cxnLst/>
              <a:rect l="l" t="t" r="r" b="b"/>
              <a:pathLst>
                <a:path w="8557" h="32308" extrusionOk="0">
                  <a:moveTo>
                    <a:pt x="6769" y="1"/>
                  </a:moveTo>
                  <a:lnTo>
                    <a:pt x="2044" y="767"/>
                  </a:lnTo>
                  <a:lnTo>
                    <a:pt x="639" y="1022"/>
                  </a:lnTo>
                  <a:lnTo>
                    <a:pt x="256" y="1277"/>
                  </a:lnTo>
                  <a:lnTo>
                    <a:pt x="128" y="1405"/>
                  </a:lnTo>
                  <a:lnTo>
                    <a:pt x="1" y="1916"/>
                  </a:lnTo>
                  <a:lnTo>
                    <a:pt x="1" y="2938"/>
                  </a:lnTo>
                  <a:lnTo>
                    <a:pt x="128" y="6513"/>
                  </a:lnTo>
                  <a:lnTo>
                    <a:pt x="1022" y="16729"/>
                  </a:lnTo>
                  <a:lnTo>
                    <a:pt x="2044" y="26944"/>
                  </a:lnTo>
                  <a:lnTo>
                    <a:pt x="2555" y="30392"/>
                  </a:lnTo>
                  <a:lnTo>
                    <a:pt x="2810" y="31925"/>
                  </a:lnTo>
                  <a:lnTo>
                    <a:pt x="3065" y="32180"/>
                  </a:lnTo>
                  <a:lnTo>
                    <a:pt x="3448" y="32308"/>
                  </a:lnTo>
                  <a:lnTo>
                    <a:pt x="3959" y="32180"/>
                  </a:lnTo>
                  <a:lnTo>
                    <a:pt x="4598" y="32052"/>
                  </a:lnTo>
                  <a:lnTo>
                    <a:pt x="5236" y="31797"/>
                  </a:lnTo>
                  <a:lnTo>
                    <a:pt x="5875" y="31414"/>
                  </a:lnTo>
                  <a:lnTo>
                    <a:pt x="6385" y="31031"/>
                  </a:lnTo>
                  <a:lnTo>
                    <a:pt x="6769" y="30520"/>
                  </a:lnTo>
                  <a:lnTo>
                    <a:pt x="7662" y="28221"/>
                  </a:lnTo>
                  <a:lnTo>
                    <a:pt x="8556" y="25923"/>
                  </a:lnTo>
                  <a:lnTo>
                    <a:pt x="8173" y="26434"/>
                  </a:lnTo>
                  <a:lnTo>
                    <a:pt x="7918" y="26689"/>
                  </a:lnTo>
                  <a:lnTo>
                    <a:pt x="7662" y="26689"/>
                  </a:lnTo>
                  <a:lnTo>
                    <a:pt x="7535" y="26561"/>
                  </a:lnTo>
                  <a:lnTo>
                    <a:pt x="7279" y="25923"/>
                  </a:lnTo>
                  <a:lnTo>
                    <a:pt x="7152" y="24901"/>
                  </a:lnTo>
                  <a:lnTo>
                    <a:pt x="6896" y="23624"/>
                  </a:lnTo>
                  <a:lnTo>
                    <a:pt x="6769" y="20177"/>
                  </a:lnTo>
                  <a:lnTo>
                    <a:pt x="6641" y="15963"/>
                  </a:lnTo>
                  <a:lnTo>
                    <a:pt x="6641" y="7024"/>
                  </a:lnTo>
                  <a:lnTo>
                    <a:pt x="676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980;p44">
              <a:extLst>
                <a:ext uri="{FF2B5EF4-FFF2-40B4-BE49-F238E27FC236}">
                  <a16:creationId xmlns:a16="http://schemas.microsoft.com/office/drawing/2014/main" id="{BB4419D9-DF92-38DD-A3BA-3368FBF90EA9}"/>
                </a:ext>
              </a:extLst>
            </p:cNvPr>
            <p:cNvSpPr/>
            <p:nvPr/>
          </p:nvSpPr>
          <p:spPr>
            <a:xfrm>
              <a:off x="809113" y="3347076"/>
              <a:ext cx="1106515" cy="388669"/>
            </a:xfrm>
            <a:custGeom>
              <a:avLst/>
              <a:gdLst/>
              <a:ahLst/>
              <a:cxnLst/>
              <a:rect l="l" t="t" r="r" b="b"/>
              <a:pathLst>
                <a:path w="57081" h="20050" extrusionOk="0">
                  <a:moveTo>
                    <a:pt x="16984" y="1"/>
                  </a:moveTo>
                  <a:lnTo>
                    <a:pt x="0" y="11877"/>
                  </a:lnTo>
                  <a:lnTo>
                    <a:pt x="39586" y="20049"/>
                  </a:lnTo>
                  <a:lnTo>
                    <a:pt x="57080" y="5620"/>
                  </a:lnTo>
                  <a:lnTo>
                    <a:pt x="1698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981;p44">
              <a:extLst>
                <a:ext uri="{FF2B5EF4-FFF2-40B4-BE49-F238E27FC236}">
                  <a16:creationId xmlns:a16="http://schemas.microsoft.com/office/drawing/2014/main" id="{114A0292-D6B8-8C15-CF69-EDA1D97AB89E}"/>
                </a:ext>
              </a:extLst>
            </p:cNvPr>
            <p:cNvSpPr/>
            <p:nvPr/>
          </p:nvSpPr>
          <p:spPr>
            <a:xfrm>
              <a:off x="838811" y="3347076"/>
              <a:ext cx="1029789" cy="368858"/>
            </a:xfrm>
            <a:custGeom>
              <a:avLst/>
              <a:gdLst/>
              <a:ahLst/>
              <a:cxnLst/>
              <a:rect l="l" t="t" r="r" b="b"/>
              <a:pathLst>
                <a:path w="53123" h="19028" extrusionOk="0">
                  <a:moveTo>
                    <a:pt x="16473" y="1"/>
                  </a:moveTo>
                  <a:lnTo>
                    <a:pt x="0" y="11366"/>
                  </a:lnTo>
                  <a:lnTo>
                    <a:pt x="37160" y="19028"/>
                  </a:lnTo>
                  <a:lnTo>
                    <a:pt x="53122" y="5747"/>
                  </a:lnTo>
                  <a:lnTo>
                    <a:pt x="40480" y="2172"/>
                  </a:lnTo>
                  <a:lnTo>
                    <a:pt x="36649" y="1916"/>
                  </a:lnTo>
                  <a:lnTo>
                    <a:pt x="33201" y="1661"/>
                  </a:lnTo>
                  <a:lnTo>
                    <a:pt x="27710" y="256"/>
                  </a:lnTo>
                  <a:lnTo>
                    <a:pt x="21836" y="129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982;p44">
              <a:extLst>
                <a:ext uri="{FF2B5EF4-FFF2-40B4-BE49-F238E27FC236}">
                  <a16:creationId xmlns:a16="http://schemas.microsoft.com/office/drawing/2014/main" id="{4FE3D049-C129-D56A-5A51-5CF406796722}"/>
                </a:ext>
              </a:extLst>
            </p:cNvPr>
            <p:cNvSpPr/>
            <p:nvPr/>
          </p:nvSpPr>
          <p:spPr>
            <a:xfrm>
              <a:off x="1185356" y="3379255"/>
              <a:ext cx="297075" cy="259953"/>
            </a:xfrm>
            <a:custGeom>
              <a:avLst/>
              <a:gdLst/>
              <a:ahLst/>
              <a:cxnLst/>
              <a:rect l="l" t="t" r="r" b="b"/>
              <a:pathLst>
                <a:path w="15325" h="13410" extrusionOk="0">
                  <a:moveTo>
                    <a:pt x="15324" y="1"/>
                  </a:moveTo>
                  <a:lnTo>
                    <a:pt x="11494" y="3321"/>
                  </a:lnTo>
                  <a:lnTo>
                    <a:pt x="7535" y="6641"/>
                  </a:lnTo>
                  <a:lnTo>
                    <a:pt x="3832" y="9961"/>
                  </a:lnTo>
                  <a:lnTo>
                    <a:pt x="1" y="13409"/>
                  </a:lnTo>
                  <a:lnTo>
                    <a:pt x="3959" y="10089"/>
                  </a:lnTo>
                  <a:lnTo>
                    <a:pt x="7790" y="6769"/>
                  </a:lnTo>
                  <a:lnTo>
                    <a:pt x="11621" y="3449"/>
                  </a:lnTo>
                  <a:lnTo>
                    <a:pt x="15324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983;p44">
              <a:extLst>
                <a:ext uri="{FF2B5EF4-FFF2-40B4-BE49-F238E27FC236}">
                  <a16:creationId xmlns:a16="http://schemas.microsoft.com/office/drawing/2014/main" id="{F8CFFE80-7E9C-6945-E28E-832775EEF9D9}"/>
                </a:ext>
              </a:extLst>
            </p:cNvPr>
            <p:cNvSpPr/>
            <p:nvPr/>
          </p:nvSpPr>
          <p:spPr>
            <a:xfrm>
              <a:off x="1482412" y="3399066"/>
              <a:ext cx="311924" cy="66859"/>
            </a:xfrm>
            <a:custGeom>
              <a:avLst/>
              <a:gdLst/>
              <a:ahLst/>
              <a:cxnLst/>
              <a:rect l="l" t="t" r="r" b="b"/>
              <a:pathLst>
                <a:path w="16091" h="3449" extrusionOk="0">
                  <a:moveTo>
                    <a:pt x="0" y="0"/>
                  </a:moveTo>
                  <a:lnTo>
                    <a:pt x="4087" y="511"/>
                  </a:lnTo>
                  <a:lnTo>
                    <a:pt x="6130" y="767"/>
                  </a:lnTo>
                  <a:lnTo>
                    <a:pt x="6641" y="767"/>
                  </a:lnTo>
                  <a:lnTo>
                    <a:pt x="7151" y="894"/>
                  </a:lnTo>
                  <a:lnTo>
                    <a:pt x="8173" y="1277"/>
                  </a:lnTo>
                  <a:lnTo>
                    <a:pt x="12132" y="2299"/>
                  </a:lnTo>
                  <a:lnTo>
                    <a:pt x="16090" y="3448"/>
                  </a:lnTo>
                  <a:lnTo>
                    <a:pt x="12132" y="2171"/>
                  </a:lnTo>
                  <a:lnTo>
                    <a:pt x="8173" y="1022"/>
                  </a:lnTo>
                  <a:lnTo>
                    <a:pt x="7151" y="767"/>
                  </a:lnTo>
                  <a:lnTo>
                    <a:pt x="6641" y="639"/>
                  </a:lnTo>
                  <a:lnTo>
                    <a:pt x="6130" y="511"/>
                  </a:lnTo>
                  <a:lnTo>
                    <a:pt x="4087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984;p44">
              <a:extLst>
                <a:ext uri="{FF2B5EF4-FFF2-40B4-BE49-F238E27FC236}">
                  <a16:creationId xmlns:a16="http://schemas.microsoft.com/office/drawing/2014/main" id="{FF55363A-AB5D-8A2C-C424-B5133409499F}"/>
                </a:ext>
              </a:extLst>
            </p:cNvPr>
            <p:cNvSpPr/>
            <p:nvPr/>
          </p:nvSpPr>
          <p:spPr>
            <a:xfrm>
              <a:off x="1462601" y="3416396"/>
              <a:ext cx="309443" cy="64378"/>
            </a:xfrm>
            <a:custGeom>
              <a:avLst/>
              <a:gdLst/>
              <a:ahLst/>
              <a:cxnLst/>
              <a:rect l="l" t="t" r="r" b="b"/>
              <a:pathLst>
                <a:path w="15963" h="3321" extrusionOk="0">
                  <a:moveTo>
                    <a:pt x="1" y="0"/>
                  </a:moveTo>
                  <a:lnTo>
                    <a:pt x="4087" y="511"/>
                  </a:lnTo>
                  <a:lnTo>
                    <a:pt x="6130" y="767"/>
                  </a:lnTo>
                  <a:lnTo>
                    <a:pt x="6641" y="767"/>
                  </a:lnTo>
                  <a:lnTo>
                    <a:pt x="7152" y="894"/>
                  </a:lnTo>
                  <a:lnTo>
                    <a:pt x="8046" y="1150"/>
                  </a:lnTo>
                  <a:lnTo>
                    <a:pt x="12004" y="2299"/>
                  </a:lnTo>
                  <a:lnTo>
                    <a:pt x="15963" y="3320"/>
                  </a:lnTo>
                  <a:lnTo>
                    <a:pt x="15963" y="3320"/>
                  </a:lnTo>
                  <a:lnTo>
                    <a:pt x="12004" y="2171"/>
                  </a:lnTo>
                  <a:lnTo>
                    <a:pt x="8046" y="894"/>
                  </a:lnTo>
                  <a:lnTo>
                    <a:pt x="7152" y="639"/>
                  </a:lnTo>
                  <a:lnTo>
                    <a:pt x="6641" y="511"/>
                  </a:lnTo>
                  <a:lnTo>
                    <a:pt x="6130" y="511"/>
                  </a:lnTo>
                  <a:lnTo>
                    <a:pt x="4087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985;p44">
              <a:extLst>
                <a:ext uri="{FF2B5EF4-FFF2-40B4-BE49-F238E27FC236}">
                  <a16:creationId xmlns:a16="http://schemas.microsoft.com/office/drawing/2014/main" id="{A1685021-ED2B-2CEF-5886-F651A10A97B2}"/>
                </a:ext>
              </a:extLst>
            </p:cNvPr>
            <p:cNvSpPr/>
            <p:nvPr/>
          </p:nvSpPr>
          <p:spPr>
            <a:xfrm>
              <a:off x="1447752" y="3433727"/>
              <a:ext cx="304500" cy="64378"/>
            </a:xfrm>
            <a:custGeom>
              <a:avLst/>
              <a:gdLst/>
              <a:ahLst/>
              <a:cxnLst/>
              <a:rect l="l" t="t" r="r" b="b"/>
              <a:pathLst>
                <a:path w="15708" h="3321" extrusionOk="0">
                  <a:moveTo>
                    <a:pt x="1" y="0"/>
                  </a:moveTo>
                  <a:lnTo>
                    <a:pt x="3959" y="511"/>
                  </a:lnTo>
                  <a:lnTo>
                    <a:pt x="6002" y="766"/>
                  </a:lnTo>
                  <a:lnTo>
                    <a:pt x="6896" y="894"/>
                  </a:lnTo>
                  <a:lnTo>
                    <a:pt x="7918" y="1150"/>
                  </a:lnTo>
                  <a:lnTo>
                    <a:pt x="11749" y="2299"/>
                  </a:lnTo>
                  <a:lnTo>
                    <a:pt x="15707" y="3320"/>
                  </a:lnTo>
                  <a:lnTo>
                    <a:pt x="15707" y="3320"/>
                  </a:lnTo>
                  <a:lnTo>
                    <a:pt x="11876" y="2043"/>
                  </a:lnTo>
                  <a:lnTo>
                    <a:pt x="8046" y="894"/>
                  </a:lnTo>
                  <a:lnTo>
                    <a:pt x="7024" y="639"/>
                  </a:lnTo>
                  <a:lnTo>
                    <a:pt x="6002" y="511"/>
                  </a:lnTo>
                  <a:lnTo>
                    <a:pt x="3959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986;p44">
              <a:extLst>
                <a:ext uri="{FF2B5EF4-FFF2-40B4-BE49-F238E27FC236}">
                  <a16:creationId xmlns:a16="http://schemas.microsoft.com/office/drawing/2014/main" id="{1EEDEC15-24D1-565B-6F2D-19C8CDF4F7D0}"/>
                </a:ext>
              </a:extLst>
            </p:cNvPr>
            <p:cNvSpPr/>
            <p:nvPr/>
          </p:nvSpPr>
          <p:spPr>
            <a:xfrm>
              <a:off x="1430421" y="3451057"/>
              <a:ext cx="299556" cy="64378"/>
            </a:xfrm>
            <a:custGeom>
              <a:avLst/>
              <a:gdLst/>
              <a:ahLst/>
              <a:cxnLst/>
              <a:rect l="l" t="t" r="r" b="b"/>
              <a:pathLst>
                <a:path w="15453" h="3321" extrusionOk="0">
                  <a:moveTo>
                    <a:pt x="1" y="0"/>
                  </a:moveTo>
                  <a:lnTo>
                    <a:pt x="3959" y="511"/>
                  </a:lnTo>
                  <a:lnTo>
                    <a:pt x="5875" y="639"/>
                  </a:lnTo>
                  <a:lnTo>
                    <a:pt x="7790" y="1149"/>
                  </a:lnTo>
                  <a:lnTo>
                    <a:pt x="11621" y="2299"/>
                  </a:lnTo>
                  <a:lnTo>
                    <a:pt x="15452" y="3320"/>
                  </a:lnTo>
                  <a:lnTo>
                    <a:pt x="11621" y="2043"/>
                  </a:lnTo>
                  <a:lnTo>
                    <a:pt x="7918" y="1022"/>
                  </a:lnTo>
                  <a:lnTo>
                    <a:pt x="6896" y="639"/>
                  </a:lnTo>
                  <a:lnTo>
                    <a:pt x="5875" y="511"/>
                  </a:lnTo>
                  <a:lnTo>
                    <a:pt x="3959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987;p44">
              <a:extLst>
                <a:ext uri="{FF2B5EF4-FFF2-40B4-BE49-F238E27FC236}">
                  <a16:creationId xmlns:a16="http://schemas.microsoft.com/office/drawing/2014/main" id="{4714DFB3-D4A4-6702-B88B-C238CF10405E}"/>
                </a:ext>
              </a:extLst>
            </p:cNvPr>
            <p:cNvSpPr/>
            <p:nvPr/>
          </p:nvSpPr>
          <p:spPr>
            <a:xfrm>
              <a:off x="1410629" y="3465906"/>
              <a:ext cx="297056" cy="66859"/>
            </a:xfrm>
            <a:custGeom>
              <a:avLst/>
              <a:gdLst/>
              <a:ahLst/>
              <a:cxnLst/>
              <a:rect l="l" t="t" r="r" b="b"/>
              <a:pathLst>
                <a:path w="15324" h="3449" extrusionOk="0">
                  <a:moveTo>
                    <a:pt x="0" y="0"/>
                  </a:moveTo>
                  <a:lnTo>
                    <a:pt x="3831" y="511"/>
                  </a:lnTo>
                  <a:lnTo>
                    <a:pt x="4853" y="639"/>
                  </a:lnTo>
                  <a:lnTo>
                    <a:pt x="5874" y="766"/>
                  </a:lnTo>
                  <a:lnTo>
                    <a:pt x="7662" y="1277"/>
                  </a:lnTo>
                  <a:lnTo>
                    <a:pt x="11493" y="2427"/>
                  </a:lnTo>
                  <a:lnTo>
                    <a:pt x="15324" y="3448"/>
                  </a:lnTo>
                  <a:lnTo>
                    <a:pt x="11621" y="2171"/>
                  </a:lnTo>
                  <a:lnTo>
                    <a:pt x="7790" y="1022"/>
                  </a:lnTo>
                  <a:lnTo>
                    <a:pt x="6768" y="766"/>
                  </a:lnTo>
                  <a:lnTo>
                    <a:pt x="5874" y="511"/>
                  </a:lnTo>
                  <a:lnTo>
                    <a:pt x="3831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988;p44">
              <a:extLst>
                <a:ext uri="{FF2B5EF4-FFF2-40B4-BE49-F238E27FC236}">
                  <a16:creationId xmlns:a16="http://schemas.microsoft.com/office/drawing/2014/main" id="{C4DBB63E-4A90-21CC-F1DB-AD06B94D857A}"/>
                </a:ext>
              </a:extLst>
            </p:cNvPr>
            <p:cNvSpPr/>
            <p:nvPr/>
          </p:nvSpPr>
          <p:spPr>
            <a:xfrm>
              <a:off x="1388337" y="3483236"/>
              <a:ext cx="297075" cy="64378"/>
            </a:xfrm>
            <a:custGeom>
              <a:avLst/>
              <a:gdLst/>
              <a:ahLst/>
              <a:cxnLst/>
              <a:rect l="l" t="t" r="r" b="b"/>
              <a:pathLst>
                <a:path w="15325" h="3321" extrusionOk="0">
                  <a:moveTo>
                    <a:pt x="1" y="0"/>
                  </a:moveTo>
                  <a:lnTo>
                    <a:pt x="3960" y="511"/>
                  </a:lnTo>
                  <a:lnTo>
                    <a:pt x="4981" y="639"/>
                  </a:lnTo>
                  <a:lnTo>
                    <a:pt x="5875" y="766"/>
                  </a:lnTo>
                  <a:lnTo>
                    <a:pt x="7790" y="1277"/>
                  </a:lnTo>
                  <a:lnTo>
                    <a:pt x="11494" y="2299"/>
                  </a:lnTo>
                  <a:lnTo>
                    <a:pt x="15324" y="3320"/>
                  </a:lnTo>
                  <a:lnTo>
                    <a:pt x="15324" y="3320"/>
                  </a:lnTo>
                  <a:lnTo>
                    <a:pt x="11621" y="2171"/>
                  </a:lnTo>
                  <a:lnTo>
                    <a:pt x="7790" y="1022"/>
                  </a:lnTo>
                  <a:lnTo>
                    <a:pt x="6897" y="766"/>
                  </a:lnTo>
                  <a:lnTo>
                    <a:pt x="5875" y="511"/>
                  </a:lnTo>
                  <a:lnTo>
                    <a:pt x="3960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989;p44">
              <a:extLst>
                <a:ext uri="{FF2B5EF4-FFF2-40B4-BE49-F238E27FC236}">
                  <a16:creationId xmlns:a16="http://schemas.microsoft.com/office/drawing/2014/main" id="{B06BF022-1D61-D9F5-CF8C-AC4C15EF8AEB}"/>
                </a:ext>
              </a:extLst>
            </p:cNvPr>
            <p:cNvSpPr/>
            <p:nvPr/>
          </p:nvSpPr>
          <p:spPr>
            <a:xfrm>
              <a:off x="1371026" y="3500566"/>
              <a:ext cx="292113" cy="64378"/>
            </a:xfrm>
            <a:custGeom>
              <a:avLst/>
              <a:gdLst/>
              <a:ahLst/>
              <a:cxnLst/>
              <a:rect l="l" t="t" r="r" b="b"/>
              <a:pathLst>
                <a:path w="15069" h="3321" extrusionOk="0">
                  <a:moveTo>
                    <a:pt x="0" y="0"/>
                  </a:moveTo>
                  <a:lnTo>
                    <a:pt x="3831" y="511"/>
                  </a:lnTo>
                  <a:lnTo>
                    <a:pt x="4853" y="639"/>
                  </a:lnTo>
                  <a:lnTo>
                    <a:pt x="5746" y="766"/>
                  </a:lnTo>
                  <a:lnTo>
                    <a:pt x="7662" y="1277"/>
                  </a:lnTo>
                  <a:lnTo>
                    <a:pt x="11365" y="2299"/>
                  </a:lnTo>
                  <a:lnTo>
                    <a:pt x="15068" y="3320"/>
                  </a:lnTo>
                  <a:lnTo>
                    <a:pt x="11365" y="2043"/>
                  </a:lnTo>
                  <a:lnTo>
                    <a:pt x="7662" y="1022"/>
                  </a:lnTo>
                  <a:lnTo>
                    <a:pt x="6768" y="766"/>
                  </a:lnTo>
                  <a:lnTo>
                    <a:pt x="5874" y="511"/>
                  </a:lnTo>
                  <a:lnTo>
                    <a:pt x="3831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990;p44">
              <a:extLst>
                <a:ext uri="{FF2B5EF4-FFF2-40B4-BE49-F238E27FC236}">
                  <a16:creationId xmlns:a16="http://schemas.microsoft.com/office/drawing/2014/main" id="{572ECE77-CED2-D489-23C7-CEE66231D9EC}"/>
                </a:ext>
              </a:extLst>
            </p:cNvPr>
            <p:cNvSpPr/>
            <p:nvPr/>
          </p:nvSpPr>
          <p:spPr>
            <a:xfrm>
              <a:off x="1348733" y="3517877"/>
              <a:ext cx="294594" cy="64397"/>
            </a:xfrm>
            <a:custGeom>
              <a:avLst/>
              <a:gdLst/>
              <a:ahLst/>
              <a:cxnLst/>
              <a:rect l="l" t="t" r="r" b="b"/>
              <a:pathLst>
                <a:path w="15197" h="3322" extrusionOk="0">
                  <a:moveTo>
                    <a:pt x="1" y="1"/>
                  </a:moveTo>
                  <a:lnTo>
                    <a:pt x="3832" y="512"/>
                  </a:lnTo>
                  <a:lnTo>
                    <a:pt x="4853" y="512"/>
                  </a:lnTo>
                  <a:lnTo>
                    <a:pt x="5747" y="639"/>
                  </a:lnTo>
                  <a:lnTo>
                    <a:pt x="7663" y="1150"/>
                  </a:lnTo>
                  <a:lnTo>
                    <a:pt x="11366" y="2299"/>
                  </a:lnTo>
                  <a:lnTo>
                    <a:pt x="15197" y="3321"/>
                  </a:lnTo>
                  <a:lnTo>
                    <a:pt x="11493" y="2044"/>
                  </a:lnTo>
                  <a:lnTo>
                    <a:pt x="7790" y="895"/>
                  </a:lnTo>
                  <a:lnTo>
                    <a:pt x="6769" y="639"/>
                  </a:lnTo>
                  <a:lnTo>
                    <a:pt x="5875" y="384"/>
                  </a:lnTo>
                  <a:lnTo>
                    <a:pt x="3959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991;p44">
              <a:extLst>
                <a:ext uri="{FF2B5EF4-FFF2-40B4-BE49-F238E27FC236}">
                  <a16:creationId xmlns:a16="http://schemas.microsoft.com/office/drawing/2014/main" id="{F08F7261-D95D-46CD-0D7E-5457A541C332}"/>
                </a:ext>
              </a:extLst>
            </p:cNvPr>
            <p:cNvSpPr/>
            <p:nvPr/>
          </p:nvSpPr>
          <p:spPr>
            <a:xfrm>
              <a:off x="1326460" y="3535207"/>
              <a:ext cx="299537" cy="64378"/>
            </a:xfrm>
            <a:custGeom>
              <a:avLst/>
              <a:gdLst/>
              <a:ahLst/>
              <a:cxnLst/>
              <a:rect l="l" t="t" r="r" b="b"/>
              <a:pathLst>
                <a:path w="15452" h="3321" extrusionOk="0">
                  <a:moveTo>
                    <a:pt x="1" y="1"/>
                  </a:moveTo>
                  <a:lnTo>
                    <a:pt x="3959" y="512"/>
                  </a:lnTo>
                  <a:lnTo>
                    <a:pt x="5875" y="767"/>
                  </a:lnTo>
                  <a:lnTo>
                    <a:pt x="7790" y="1278"/>
                  </a:lnTo>
                  <a:lnTo>
                    <a:pt x="11621" y="2299"/>
                  </a:lnTo>
                  <a:lnTo>
                    <a:pt x="15452" y="3321"/>
                  </a:lnTo>
                  <a:lnTo>
                    <a:pt x="11621" y="2044"/>
                  </a:lnTo>
                  <a:lnTo>
                    <a:pt x="7918" y="1022"/>
                  </a:lnTo>
                  <a:lnTo>
                    <a:pt x="6896" y="639"/>
                  </a:lnTo>
                  <a:lnTo>
                    <a:pt x="6002" y="512"/>
                  </a:lnTo>
                  <a:lnTo>
                    <a:pt x="3959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992;p44">
              <a:extLst>
                <a:ext uri="{FF2B5EF4-FFF2-40B4-BE49-F238E27FC236}">
                  <a16:creationId xmlns:a16="http://schemas.microsoft.com/office/drawing/2014/main" id="{139ED5F9-9F23-063E-7857-085AE8E4B398}"/>
                </a:ext>
              </a:extLst>
            </p:cNvPr>
            <p:cNvSpPr/>
            <p:nvPr/>
          </p:nvSpPr>
          <p:spPr>
            <a:xfrm>
              <a:off x="1306648" y="3550056"/>
              <a:ext cx="297075" cy="66859"/>
            </a:xfrm>
            <a:custGeom>
              <a:avLst/>
              <a:gdLst/>
              <a:ahLst/>
              <a:cxnLst/>
              <a:rect l="l" t="t" r="r" b="b"/>
              <a:pathLst>
                <a:path w="15325" h="3449" extrusionOk="0">
                  <a:moveTo>
                    <a:pt x="1" y="1"/>
                  </a:moveTo>
                  <a:lnTo>
                    <a:pt x="3960" y="512"/>
                  </a:lnTo>
                  <a:lnTo>
                    <a:pt x="4853" y="639"/>
                  </a:lnTo>
                  <a:lnTo>
                    <a:pt x="5875" y="767"/>
                  </a:lnTo>
                  <a:lnTo>
                    <a:pt x="7663" y="1406"/>
                  </a:lnTo>
                  <a:lnTo>
                    <a:pt x="11494" y="2427"/>
                  </a:lnTo>
                  <a:lnTo>
                    <a:pt x="15325" y="3449"/>
                  </a:lnTo>
                  <a:lnTo>
                    <a:pt x="11494" y="2172"/>
                  </a:lnTo>
                  <a:lnTo>
                    <a:pt x="7790" y="1023"/>
                  </a:lnTo>
                  <a:lnTo>
                    <a:pt x="5875" y="512"/>
                  </a:lnTo>
                  <a:lnTo>
                    <a:pt x="4853" y="384"/>
                  </a:lnTo>
                  <a:lnTo>
                    <a:pt x="3960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993;p44">
              <a:extLst>
                <a:ext uri="{FF2B5EF4-FFF2-40B4-BE49-F238E27FC236}">
                  <a16:creationId xmlns:a16="http://schemas.microsoft.com/office/drawing/2014/main" id="{E1E85D03-D211-64B5-687F-AE4BBE78C5B1}"/>
                </a:ext>
              </a:extLst>
            </p:cNvPr>
            <p:cNvSpPr/>
            <p:nvPr/>
          </p:nvSpPr>
          <p:spPr>
            <a:xfrm>
              <a:off x="1294281" y="3567386"/>
              <a:ext cx="287169" cy="66859"/>
            </a:xfrm>
            <a:custGeom>
              <a:avLst/>
              <a:gdLst/>
              <a:ahLst/>
              <a:cxnLst/>
              <a:rect l="l" t="t" r="r" b="b"/>
              <a:pathLst>
                <a:path w="14814" h="3449" extrusionOk="0">
                  <a:moveTo>
                    <a:pt x="1" y="1"/>
                  </a:moveTo>
                  <a:lnTo>
                    <a:pt x="3704" y="512"/>
                  </a:lnTo>
                  <a:lnTo>
                    <a:pt x="4725" y="639"/>
                  </a:lnTo>
                  <a:lnTo>
                    <a:pt x="5619" y="895"/>
                  </a:lnTo>
                  <a:lnTo>
                    <a:pt x="7535" y="1406"/>
                  </a:lnTo>
                  <a:lnTo>
                    <a:pt x="11110" y="2427"/>
                  </a:lnTo>
                  <a:lnTo>
                    <a:pt x="14813" y="3449"/>
                  </a:lnTo>
                  <a:lnTo>
                    <a:pt x="14813" y="3449"/>
                  </a:lnTo>
                  <a:lnTo>
                    <a:pt x="11110" y="2299"/>
                  </a:lnTo>
                  <a:lnTo>
                    <a:pt x="7535" y="1150"/>
                  </a:lnTo>
                  <a:lnTo>
                    <a:pt x="5619" y="639"/>
                  </a:lnTo>
                  <a:lnTo>
                    <a:pt x="5236" y="512"/>
                  </a:lnTo>
                  <a:lnTo>
                    <a:pt x="4725" y="384"/>
                  </a:lnTo>
                  <a:lnTo>
                    <a:pt x="3831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994;p44">
              <a:extLst>
                <a:ext uri="{FF2B5EF4-FFF2-40B4-BE49-F238E27FC236}">
                  <a16:creationId xmlns:a16="http://schemas.microsoft.com/office/drawing/2014/main" id="{2247B3CA-0678-BD84-4860-C9C5C6C4580E}"/>
                </a:ext>
              </a:extLst>
            </p:cNvPr>
            <p:cNvSpPr/>
            <p:nvPr/>
          </p:nvSpPr>
          <p:spPr>
            <a:xfrm>
              <a:off x="1269526" y="3587198"/>
              <a:ext cx="289631" cy="64378"/>
            </a:xfrm>
            <a:custGeom>
              <a:avLst/>
              <a:gdLst/>
              <a:ahLst/>
              <a:cxnLst/>
              <a:rect l="l" t="t" r="r" b="b"/>
              <a:pathLst>
                <a:path w="14941" h="3321" extrusionOk="0">
                  <a:moveTo>
                    <a:pt x="1" y="0"/>
                  </a:moveTo>
                  <a:lnTo>
                    <a:pt x="3831" y="639"/>
                  </a:lnTo>
                  <a:lnTo>
                    <a:pt x="5619" y="1022"/>
                  </a:lnTo>
                  <a:lnTo>
                    <a:pt x="7535" y="1405"/>
                  </a:lnTo>
                  <a:lnTo>
                    <a:pt x="11238" y="2427"/>
                  </a:lnTo>
                  <a:lnTo>
                    <a:pt x="14941" y="3321"/>
                  </a:lnTo>
                  <a:lnTo>
                    <a:pt x="11238" y="2299"/>
                  </a:lnTo>
                  <a:lnTo>
                    <a:pt x="7535" y="1277"/>
                  </a:lnTo>
                  <a:lnTo>
                    <a:pt x="5747" y="767"/>
                  </a:lnTo>
                  <a:lnTo>
                    <a:pt x="3831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995;p44">
              <a:extLst>
                <a:ext uri="{FF2B5EF4-FFF2-40B4-BE49-F238E27FC236}">
                  <a16:creationId xmlns:a16="http://schemas.microsoft.com/office/drawing/2014/main" id="{0F777ABF-FFDF-A09C-8CB2-23D2EF9374CB}"/>
                </a:ext>
              </a:extLst>
            </p:cNvPr>
            <p:cNvSpPr/>
            <p:nvPr/>
          </p:nvSpPr>
          <p:spPr>
            <a:xfrm>
              <a:off x="932867" y="3527783"/>
              <a:ext cx="274802" cy="52010"/>
            </a:xfrm>
            <a:custGeom>
              <a:avLst/>
              <a:gdLst/>
              <a:ahLst/>
              <a:cxnLst/>
              <a:rect l="l" t="t" r="r" b="b"/>
              <a:pathLst>
                <a:path w="14176" h="2683" extrusionOk="0">
                  <a:moveTo>
                    <a:pt x="1" y="1"/>
                  </a:moveTo>
                  <a:lnTo>
                    <a:pt x="3576" y="639"/>
                  </a:lnTo>
                  <a:lnTo>
                    <a:pt x="7152" y="1150"/>
                  </a:lnTo>
                  <a:lnTo>
                    <a:pt x="8940" y="1405"/>
                  </a:lnTo>
                  <a:lnTo>
                    <a:pt x="9833" y="1661"/>
                  </a:lnTo>
                  <a:lnTo>
                    <a:pt x="10600" y="1788"/>
                  </a:lnTo>
                  <a:lnTo>
                    <a:pt x="14175" y="2682"/>
                  </a:lnTo>
                  <a:lnTo>
                    <a:pt x="10727" y="1533"/>
                  </a:lnTo>
                  <a:lnTo>
                    <a:pt x="9833" y="1405"/>
                  </a:lnTo>
                  <a:lnTo>
                    <a:pt x="8940" y="1150"/>
                  </a:lnTo>
                  <a:lnTo>
                    <a:pt x="7152" y="895"/>
                  </a:lnTo>
                  <a:lnTo>
                    <a:pt x="3576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996;p44">
              <a:extLst>
                <a:ext uri="{FF2B5EF4-FFF2-40B4-BE49-F238E27FC236}">
                  <a16:creationId xmlns:a16="http://schemas.microsoft.com/office/drawing/2014/main" id="{A2A1A610-1AB2-1113-2448-C2519396F221}"/>
                </a:ext>
              </a:extLst>
            </p:cNvPr>
            <p:cNvSpPr/>
            <p:nvPr/>
          </p:nvSpPr>
          <p:spPr>
            <a:xfrm>
              <a:off x="960103" y="3512934"/>
              <a:ext cx="267358" cy="47047"/>
            </a:xfrm>
            <a:custGeom>
              <a:avLst/>
              <a:gdLst/>
              <a:ahLst/>
              <a:cxnLst/>
              <a:rect l="l" t="t" r="r" b="b"/>
              <a:pathLst>
                <a:path w="13792" h="2427" extrusionOk="0">
                  <a:moveTo>
                    <a:pt x="1" y="1"/>
                  </a:moveTo>
                  <a:lnTo>
                    <a:pt x="3448" y="511"/>
                  </a:lnTo>
                  <a:lnTo>
                    <a:pt x="6896" y="1150"/>
                  </a:lnTo>
                  <a:lnTo>
                    <a:pt x="8684" y="1405"/>
                  </a:lnTo>
                  <a:lnTo>
                    <a:pt x="10344" y="1788"/>
                  </a:lnTo>
                  <a:lnTo>
                    <a:pt x="13792" y="2427"/>
                  </a:lnTo>
                  <a:lnTo>
                    <a:pt x="13792" y="2427"/>
                  </a:lnTo>
                  <a:lnTo>
                    <a:pt x="12132" y="1916"/>
                  </a:lnTo>
                  <a:lnTo>
                    <a:pt x="10472" y="1533"/>
                  </a:lnTo>
                  <a:lnTo>
                    <a:pt x="8684" y="1150"/>
                  </a:lnTo>
                  <a:lnTo>
                    <a:pt x="7024" y="894"/>
                  </a:lnTo>
                  <a:lnTo>
                    <a:pt x="3448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997;p44">
              <a:extLst>
                <a:ext uri="{FF2B5EF4-FFF2-40B4-BE49-F238E27FC236}">
                  <a16:creationId xmlns:a16="http://schemas.microsoft.com/office/drawing/2014/main" id="{07FC2886-8A41-6587-26F8-97D16C9E898E}"/>
                </a:ext>
              </a:extLst>
            </p:cNvPr>
            <p:cNvSpPr/>
            <p:nvPr/>
          </p:nvSpPr>
          <p:spPr>
            <a:xfrm>
              <a:off x="982376" y="3498085"/>
              <a:ext cx="264896" cy="42104"/>
            </a:xfrm>
            <a:custGeom>
              <a:avLst/>
              <a:gdLst/>
              <a:ahLst/>
              <a:cxnLst/>
              <a:rect l="l" t="t" r="r" b="b"/>
              <a:pathLst>
                <a:path w="13665" h="2172" extrusionOk="0">
                  <a:moveTo>
                    <a:pt x="1" y="0"/>
                  </a:moveTo>
                  <a:lnTo>
                    <a:pt x="3449" y="511"/>
                  </a:lnTo>
                  <a:lnTo>
                    <a:pt x="6896" y="1022"/>
                  </a:lnTo>
                  <a:lnTo>
                    <a:pt x="8556" y="1150"/>
                  </a:lnTo>
                  <a:lnTo>
                    <a:pt x="10344" y="1533"/>
                  </a:lnTo>
                  <a:lnTo>
                    <a:pt x="13664" y="2171"/>
                  </a:lnTo>
                  <a:lnTo>
                    <a:pt x="10344" y="1277"/>
                  </a:lnTo>
                  <a:lnTo>
                    <a:pt x="8684" y="894"/>
                  </a:lnTo>
                  <a:lnTo>
                    <a:pt x="6896" y="767"/>
                  </a:lnTo>
                  <a:lnTo>
                    <a:pt x="3449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998;p44">
              <a:extLst>
                <a:ext uri="{FF2B5EF4-FFF2-40B4-BE49-F238E27FC236}">
                  <a16:creationId xmlns:a16="http://schemas.microsoft.com/office/drawing/2014/main" id="{02925CF9-13D9-9611-0ADF-1A130F6E491F}"/>
                </a:ext>
              </a:extLst>
            </p:cNvPr>
            <p:cNvSpPr/>
            <p:nvPr/>
          </p:nvSpPr>
          <p:spPr>
            <a:xfrm>
              <a:off x="997225" y="3485698"/>
              <a:ext cx="267377" cy="42104"/>
            </a:xfrm>
            <a:custGeom>
              <a:avLst/>
              <a:gdLst/>
              <a:ahLst/>
              <a:cxnLst/>
              <a:rect l="l" t="t" r="r" b="b"/>
              <a:pathLst>
                <a:path w="13793" h="2172" extrusionOk="0">
                  <a:moveTo>
                    <a:pt x="1" y="1"/>
                  </a:moveTo>
                  <a:lnTo>
                    <a:pt x="7024" y="767"/>
                  </a:lnTo>
                  <a:lnTo>
                    <a:pt x="8812" y="1022"/>
                  </a:lnTo>
                  <a:lnTo>
                    <a:pt x="9578" y="1022"/>
                  </a:lnTo>
                  <a:lnTo>
                    <a:pt x="10472" y="1278"/>
                  </a:lnTo>
                  <a:lnTo>
                    <a:pt x="13792" y="2172"/>
                  </a:lnTo>
                  <a:lnTo>
                    <a:pt x="13792" y="2172"/>
                  </a:lnTo>
                  <a:lnTo>
                    <a:pt x="12132" y="1533"/>
                  </a:lnTo>
                  <a:lnTo>
                    <a:pt x="10472" y="1022"/>
                  </a:lnTo>
                  <a:lnTo>
                    <a:pt x="9706" y="767"/>
                  </a:lnTo>
                  <a:lnTo>
                    <a:pt x="8812" y="767"/>
                  </a:lnTo>
                  <a:lnTo>
                    <a:pt x="702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999;p44">
              <a:extLst>
                <a:ext uri="{FF2B5EF4-FFF2-40B4-BE49-F238E27FC236}">
                  <a16:creationId xmlns:a16="http://schemas.microsoft.com/office/drawing/2014/main" id="{392F8038-9847-3193-39F1-1507B6F2B0A4}"/>
                </a:ext>
              </a:extLst>
            </p:cNvPr>
            <p:cNvSpPr/>
            <p:nvPr/>
          </p:nvSpPr>
          <p:spPr>
            <a:xfrm>
              <a:off x="1017036" y="3470849"/>
              <a:ext cx="267358" cy="39623"/>
            </a:xfrm>
            <a:custGeom>
              <a:avLst/>
              <a:gdLst/>
              <a:ahLst/>
              <a:cxnLst/>
              <a:rect l="l" t="t" r="r" b="b"/>
              <a:pathLst>
                <a:path w="13792" h="2044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5"/>
                  </a:lnTo>
                  <a:lnTo>
                    <a:pt x="9578" y="1022"/>
                  </a:lnTo>
                  <a:lnTo>
                    <a:pt x="10472" y="1150"/>
                  </a:lnTo>
                  <a:lnTo>
                    <a:pt x="13792" y="2044"/>
                  </a:lnTo>
                  <a:lnTo>
                    <a:pt x="12132" y="1405"/>
                  </a:lnTo>
                  <a:lnTo>
                    <a:pt x="10472" y="895"/>
                  </a:lnTo>
                  <a:lnTo>
                    <a:pt x="9578" y="767"/>
                  </a:lnTo>
                  <a:lnTo>
                    <a:pt x="8684" y="639"/>
                  </a:lnTo>
                  <a:lnTo>
                    <a:pt x="7024" y="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1000;p44">
              <a:extLst>
                <a:ext uri="{FF2B5EF4-FFF2-40B4-BE49-F238E27FC236}">
                  <a16:creationId xmlns:a16="http://schemas.microsoft.com/office/drawing/2014/main" id="{6F54EDB1-FE4D-2343-29FF-274C12999BB4}"/>
                </a:ext>
              </a:extLst>
            </p:cNvPr>
            <p:cNvSpPr/>
            <p:nvPr/>
          </p:nvSpPr>
          <p:spPr>
            <a:xfrm>
              <a:off x="1036848" y="3453519"/>
              <a:ext cx="267358" cy="39623"/>
            </a:xfrm>
            <a:custGeom>
              <a:avLst/>
              <a:gdLst/>
              <a:ahLst/>
              <a:cxnLst/>
              <a:rect l="l" t="t" r="r" b="b"/>
              <a:pathLst>
                <a:path w="13792" h="2044" extrusionOk="0">
                  <a:moveTo>
                    <a:pt x="0" y="1"/>
                  </a:moveTo>
                  <a:lnTo>
                    <a:pt x="6896" y="767"/>
                  </a:lnTo>
                  <a:lnTo>
                    <a:pt x="8683" y="895"/>
                  </a:lnTo>
                  <a:lnTo>
                    <a:pt x="9577" y="1022"/>
                  </a:lnTo>
                  <a:lnTo>
                    <a:pt x="10343" y="1150"/>
                  </a:lnTo>
                  <a:lnTo>
                    <a:pt x="13791" y="2044"/>
                  </a:lnTo>
                  <a:lnTo>
                    <a:pt x="12131" y="1405"/>
                  </a:lnTo>
                  <a:lnTo>
                    <a:pt x="10471" y="895"/>
                  </a:lnTo>
                  <a:lnTo>
                    <a:pt x="9577" y="767"/>
                  </a:lnTo>
                  <a:lnTo>
                    <a:pt x="8683" y="639"/>
                  </a:lnTo>
                  <a:lnTo>
                    <a:pt x="6896" y="5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1001;p44">
              <a:extLst>
                <a:ext uri="{FF2B5EF4-FFF2-40B4-BE49-F238E27FC236}">
                  <a16:creationId xmlns:a16="http://schemas.microsoft.com/office/drawing/2014/main" id="{F52980A7-49F8-62E4-3CCE-8F13A6C24297}"/>
                </a:ext>
              </a:extLst>
            </p:cNvPr>
            <p:cNvSpPr/>
            <p:nvPr/>
          </p:nvSpPr>
          <p:spPr>
            <a:xfrm>
              <a:off x="1054159" y="3436188"/>
              <a:ext cx="267377" cy="39642"/>
            </a:xfrm>
            <a:custGeom>
              <a:avLst/>
              <a:gdLst/>
              <a:ahLst/>
              <a:cxnLst/>
              <a:rect l="l" t="t" r="r" b="b"/>
              <a:pathLst>
                <a:path w="13793" h="2045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5"/>
                  </a:lnTo>
                  <a:lnTo>
                    <a:pt x="9578" y="1023"/>
                  </a:lnTo>
                  <a:lnTo>
                    <a:pt x="10472" y="1150"/>
                  </a:lnTo>
                  <a:lnTo>
                    <a:pt x="13792" y="2044"/>
                  </a:lnTo>
                  <a:lnTo>
                    <a:pt x="12132" y="1406"/>
                  </a:lnTo>
                  <a:lnTo>
                    <a:pt x="10472" y="895"/>
                  </a:lnTo>
                  <a:lnTo>
                    <a:pt x="9578" y="767"/>
                  </a:lnTo>
                  <a:lnTo>
                    <a:pt x="8812" y="639"/>
                  </a:lnTo>
                  <a:lnTo>
                    <a:pt x="702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1002;p44">
              <a:extLst>
                <a:ext uri="{FF2B5EF4-FFF2-40B4-BE49-F238E27FC236}">
                  <a16:creationId xmlns:a16="http://schemas.microsoft.com/office/drawing/2014/main" id="{2CA8551E-88C6-50A1-D1C1-C2B8AC08FF97}"/>
                </a:ext>
              </a:extLst>
            </p:cNvPr>
            <p:cNvSpPr/>
            <p:nvPr/>
          </p:nvSpPr>
          <p:spPr>
            <a:xfrm>
              <a:off x="1078913" y="3421340"/>
              <a:ext cx="267377" cy="39623"/>
            </a:xfrm>
            <a:custGeom>
              <a:avLst/>
              <a:gdLst/>
              <a:ahLst/>
              <a:cxnLst/>
              <a:rect l="l" t="t" r="r" b="b"/>
              <a:pathLst>
                <a:path w="13793" h="2044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5"/>
                  </a:lnTo>
                  <a:lnTo>
                    <a:pt x="9578" y="1022"/>
                  </a:lnTo>
                  <a:lnTo>
                    <a:pt x="10472" y="1150"/>
                  </a:lnTo>
                  <a:lnTo>
                    <a:pt x="13792" y="2044"/>
                  </a:lnTo>
                  <a:lnTo>
                    <a:pt x="13792" y="2044"/>
                  </a:lnTo>
                  <a:lnTo>
                    <a:pt x="12132" y="1405"/>
                  </a:lnTo>
                  <a:lnTo>
                    <a:pt x="10472" y="895"/>
                  </a:lnTo>
                  <a:lnTo>
                    <a:pt x="9578" y="767"/>
                  </a:lnTo>
                  <a:lnTo>
                    <a:pt x="8812" y="639"/>
                  </a:lnTo>
                  <a:lnTo>
                    <a:pt x="702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1003;p44">
              <a:extLst>
                <a:ext uri="{FF2B5EF4-FFF2-40B4-BE49-F238E27FC236}">
                  <a16:creationId xmlns:a16="http://schemas.microsoft.com/office/drawing/2014/main" id="{4BAD7118-2DB6-0515-57F0-5F96445E6524}"/>
                </a:ext>
              </a:extLst>
            </p:cNvPr>
            <p:cNvSpPr/>
            <p:nvPr/>
          </p:nvSpPr>
          <p:spPr>
            <a:xfrm>
              <a:off x="1103668" y="3406491"/>
              <a:ext cx="267377" cy="39623"/>
            </a:xfrm>
            <a:custGeom>
              <a:avLst/>
              <a:gdLst/>
              <a:ahLst/>
              <a:cxnLst/>
              <a:rect l="l" t="t" r="r" b="b"/>
              <a:pathLst>
                <a:path w="13793" h="2044" extrusionOk="0">
                  <a:moveTo>
                    <a:pt x="1" y="1"/>
                  </a:moveTo>
                  <a:lnTo>
                    <a:pt x="7024" y="767"/>
                  </a:lnTo>
                  <a:lnTo>
                    <a:pt x="8684" y="894"/>
                  </a:lnTo>
                  <a:lnTo>
                    <a:pt x="9578" y="1022"/>
                  </a:lnTo>
                  <a:lnTo>
                    <a:pt x="10472" y="1278"/>
                  </a:lnTo>
                  <a:lnTo>
                    <a:pt x="13792" y="2044"/>
                  </a:lnTo>
                  <a:lnTo>
                    <a:pt x="12132" y="1533"/>
                  </a:lnTo>
                  <a:lnTo>
                    <a:pt x="10472" y="894"/>
                  </a:lnTo>
                  <a:lnTo>
                    <a:pt x="9578" y="767"/>
                  </a:lnTo>
                  <a:lnTo>
                    <a:pt x="8812" y="639"/>
                  </a:lnTo>
                  <a:lnTo>
                    <a:pt x="7024" y="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1004;p44">
              <a:extLst>
                <a:ext uri="{FF2B5EF4-FFF2-40B4-BE49-F238E27FC236}">
                  <a16:creationId xmlns:a16="http://schemas.microsoft.com/office/drawing/2014/main" id="{A715CB07-CA3D-247B-DFE4-9528A903DFCD}"/>
                </a:ext>
              </a:extLst>
            </p:cNvPr>
            <p:cNvSpPr/>
            <p:nvPr/>
          </p:nvSpPr>
          <p:spPr>
            <a:xfrm>
              <a:off x="1123479" y="3394123"/>
              <a:ext cx="267358" cy="37142"/>
            </a:xfrm>
            <a:custGeom>
              <a:avLst/>
              <a:gdLst/>
              <a:ahLst/>
              <a:cxnLst/>
              <a:rect l="l" t="t" r="r" b="b"/>
              <a:pathLst>
                <a:path w="13792" h="1916" extrusionOk="0">
                  <a:moveTo>
                    <a:pt x="0" y="0"/>
                  </a:moveTo>
                  <a:lnTo>
                    <a:pt x="6896" y="639"/>
                  </a:lnTo>
                  <a:lnTo>
                    <a:pt x="8684" y="766"/>
                  </a:lnTo>
                  <a:lnTo>
                    <a:pt x="9578" y="766"/>
                  </a:lnTo>
                  <a:lnTo>
                    <a:pt x="10344" y="1022"/>
                  </a:lnTo>
                  <a:lnTo>
                    <a:pt x="13792" y="1916"/>
                  </a:lnTo>
                  <a:lnTo>
                    <a:pt x="13792" y="1916"/>
                  </a:lnTo>
                  <a:lnTo>
                    <a:pt x="12132" y="1277"/>
                  </a:lnTo>
                  <a:lnTo>
                    <a:pt x="10472" y="766"/>
                  </a:lnTo>
                  <a:lnTo>
                    <a:pt x="9578" y="639"/>
                  </a:lnTo>
                  <a:lnTo>
                    <a:pt x="8684" y="511"/>
                  </a:lnTo>
                  <a:lnTo>
                    <a:pt x="7024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1005;p44">
              <a:extLst>
                <a:ext uri="{FF2B5EF4-FFF2-40B4-BE49-F238E27FC236}">
                  <a16:creationId xmlns:a16="http://schemas.microsoft.com/office/drawing/2014/main" id="{B9D5EBE2-BFD2-8BBB-FE0E-B73E1A618E40}"/>
                </a:ext>
              </a:extLst>
            </p:cNvPr>
            <p:cNvSpPr/>
            <p:nvPr/>
          </p:nvSpPr>
          <p:spPr>
            <a:xfrm>
              <a:off x="1143291" y="3381736"/>
              <a:ext cx="264877" cy="32198"/>
            </a:xfrm>
            <a:custGeom>
              <a:avLst/>
              <a:gdLst/>
              <a:ahLst/>
              <a:cxnLst/>
              <a:rect l="l" t="t" r="r" b="b"/>
              <a:pathLst>
                <a:path w="13664" h="1661" extrusionOk="0">
                  <a:moveTo>
                    <a:pt x="0" y="1"/>
                  </a:moveTo>
                  <a:lnTo>
                    <a:pt x="6896" y="384"/>
                  </a:lnTo>
                  <a:lnTo>
                    <a:pt x="8683" y="511"/>
                  </a:lnTo>
                  <a:lnTo>
                    <a:pt x="9577" y="639"/>
                  </a:lnTo>
                  <a:lnTo>
                    <a:pt x="10343" y="767"/>
                  </a:lnTo>
                  <a:lnTo>
                    <a:pt x="13664" y="1661"/>
                  </a:lnTo>
                  <a:lnTo>
                    <a:pt x="13664" y="1661"/>
                  </a:lnTo>
                  <a:lnTo>
                    <a:pt x="12131" y="1022"/>
                  </a:lnTo>
                  <a:lnTo>
                    <a:pt x="10471" y="511"/>
                  </a:lnTo>
                  <a:lnTo>
                    <a:pt x="9577" y="384"/>
                  </a:lnTo>
                  <a:lnTo>
                    <a:pt x="8683" y="256"/>
                  </a:lnTo>
                  <a:lnTo>
                    <a:pt x="6896" y="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1006;p44">
              <a:extLst>
                <a:ext uri="{FF2B5EF4-FFF2-40B4-BE49-F238E27FC236}">
                  <a16:creationId xmlns:a16="http://schemas.microsoft.com/office/drawing/2014/main" id="{3E519209-DB62-8F1F-9545-748F807AF50D}"/>
                </a:ext>
              </a:extLst>
            </p:cNvPr>
            <p:cNvSpPr/>
            <p:nvPr/>
          </p:nvSpPr>
          <p:spPr>
            <a:xfrm>
              <a:off x="1160602" y="3369368"/>
              <a:ext cx="267377" cy="27236"/>
            </a:xfrm>
            <a:custGeom>
              <a:avLst/>
              <a:gdLst/>
              <a:ahLst/>
              <a:cxnLst/>
              <a:rect l="l" t="t" r="r" b="b"/>
              <a:pathLst>
                <a:path w="13793" h="1405" extrusionOk="0">
                  <a:moveTo>
                    <a:pt x="1" y="0"/>
                  </a:moveTo>
                  <a:lnTo>
                    <a:pt x="7024" y="256"/>
                  </a:lnTo>
                  <a:lnTo>
                    <a:pt x="8684" y="383"/>
                  </a:lnTo>
                  <a:lnTo>
                    <a:pt x="9578" y="383"/>
                  </a:lnTo>
                  <a:lnTo>
                    <a:pt x="10472" y="511"/>
                  </a:lnTo>
                  <a:lnTo>
                    <a:pt x="13792" y="1405"/>
                  </a:lnTo>
                  <a:lnTo>
                    <a:pt x="13792" y="1405"/>
                  </a:lnTo>
                  <a:lnTo>
                    <a:pt x="12132" y="766"/>
                  </a:lnTo>
                  <a:lnTo>
                    <a:pt x="10472" y="256"/>
                  </a:lnTo>
                  <a:lnTo>
                    <a:pt x="9578" y="128"/>
                  </a:lnTo>
                  <a:lnTo>
                    <a:pt x="8684" y="128"/>
                  </a:lnTo>
                  <a:lnTo>
                    <a:pt x="7024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1007;p44">
              <a:extLst>
                <a:ext uri="{FF2B5EF4-FFF2-40B4-BE49-F238E27FC236}">
                  <a16:creationId xmlns:a16="http://schemas.microsoft.com/office/drawing/2014/main" id="{694D7C3D-FFCB-FE35-75E2-517023DBD6EB}"/>
                </a:ext>
              </a:extLst>
            </p:cNvPr>
            <p:cNvSpPr/>
            <p:nvPr/>
          </p:nvSpPr>
          <p:spPr>
            <a:xfrm>
              <a:off x="1244771" y="3611952"/>
              <a:ext cx="292113" cy="61896"/>
            </a:xfrm>
            <a:custGeom>
              <a:avLst/>
              <a:gdLst/>
              <a:ahLst/>
              <a:cxnLst/>
              <a:rect l="l" t="t" r="r" b="b"/>
              <a:pathLst>
                <a:path w="15069" h="3193" extrusionOk="0">
                  <a:moveTo>
                    <a:pt x="1" y="0"/>
                  </a:moveTo>
                  <a:lnTo>
                    <a:pt x="3831" y="767"/>
                  </a:lnTo>
                  <a:lnTo>
                    <a:pt x="5747" y="1150"/>
                  </a:lnTo>
                  <a:lnTo>
                    <a:pt x="7535" y="1533"/>
                  </a:lnTo>
                  <a:lnTo>
                    <a:pt x="11366" y="2427"/>
                  </a:lnTo>
                  <a:lnTo>
                    <a:pt x="15069" y="3193"/>
                  </a:lnTo>
                  <a:lnTo>
                    <a:pt x="11366" y="2171"/>
                  </a:lnTo>
                  <a:lnTo>
                    <a:pt x="7662" y="1277"/>
                  </a:lnTo>
                  <a:lnTo>
                    <a:pt x="5747" y="894"/>
                  </a:lnTo>
                  <a:lnTo>
                    <a:pt x="3831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1008;p44">
              <a:extLst>
                <a:ext uri="{FF2B5EF4-FFF2-40B4-BE49-F238E27FC236}">
                  <a16:creationId xmlns:a16="http://schemas.microsoft.com/office/drawing/2014/main" id="{D13E5AF0-B7E2-27A3-DFE7-EB9715B6F2FB}"/>
                </a:ext>
              </a:extLst>
            </p:cNvPr>
            <p:cNvSpPr/>
            <p:nvPr/>
          </p:nvSpPr>
          <p:spPr>
            <a:xfrm>
              <a:off x="898226" y="3542631"/>
              <a:ext cx="294574" cy="56953"/>
            </a:xfrm>
            <a:custGeom>
              <a:avLst/>
              <a:gdLst/>
              <a:ahLst/>
              <a:cxnLst/>
              <a:rect l="l" t="t" r="r" b="b"/>
              <a:pathLst>
                <a:path w="15196" h="2938" extrusionOk="0">
                  <a:moveTo>
                    <a:pt x="0" y="1"/>
                  </a:moveTo>
                  <a:lnTo>
                    <a:pt x="3703" y="639"/>
                  </a:lnTo>
                  <a:lnTo>
                    <a:pt x="5619" y="1022"/>
                  </a:lnTo>
                  <a:lnTo>
                    <a:pt x="7534" y="1406"/>
                  </a:lnTo>
                  <a:lnTo>
                    <a:pt x="11365" y="2172"/>
                  </a:lnTo>
                  <a:lnTo>
                    <a:pt x="15196" y="2938"/>
                  </a:lnTo>
                  <a:lnTo>
                    <a:pt x="15196" y="2938"/>
                  </a:lnTo>
                  <a:lnTo>
                    <a:pt x="11365" y="2044"/>
                  </a:lnTo>
                  <a:lnTo>
                    <a:pt x="7662" y="1150"/>
                  </a:lnTo>
                  <a:lnTo>
                    <a:pt x="5746" y="767"/>
                  </a:lnTo>
                  <a:lnTo>
                    <a:pt x="3831" y="5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1009;p44">
              <a:extLst>
                <a:ext uri="{FF2B5EF4-FFF2-40B4-BE49-F238E27FC236}">
                  <a16:creationId xmlns:a16="http://schemas.microsoft.com/office/drawing/2014/main" id="{29D1541F-6601-6D20-8288-8341BE22222F}"/>
                </a:ext>
              </a:extLst>
            </p:cNvPr>
            <p:cNvSpPr/>
            <p:nvPr/>
          </p:nvSpPr>
          <p:spPr>
            <a:xfrm>
              <a:off x="2893388" y="3022803"/>
              <a:ext cx="576781" cy="198057"/>
            </a:xfrm>
            <a:custGeom>
              <a:avLst/>
              <a:gdLst/>
              <a:ahLst/>
              <a:cxnLst/>
              <a:rect l="l" t="t" r="r" b="b"/>
              <a:pathLst>
                <a:path w="29754" h="10217" extrusionOk="0">
                  <a:moveTo>
                    <a:pt x="383" y="1"/>
                  </a:moveTo>
                  <a:lnTo>
                    <a:pt x="0" y="1278"/>
                  </a:lnTo>
                  <a:lnTo>
                    <a:pt x="29370" y="10216"/>
                  </a:lnTo>
                  <a:lnTo>
                    <a:pt x="29753" y="8939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1010;p44">
              <a:extLst>
                <a:ext uri="{FF2B5EF4-FFF2-40B4-BE49-F238E27FC236}">
                  <a16:creationId xmlns:a16="http://schemas.microsoft.com/office/drawing/2014/main" id="{76871602-01AC-8612-55D8-7A1A88DB39E8}"/>
                </a:ext>
              </a:extLst>
            </p:cNvPr>
            <p:cNvSpPr/>
            <p:nvPr/>
          </p:nvSpPr>
          <p:spPr>
            <a:xfrm>
              <a:off x="2893388" y="3022803"/>
              <a:ext cx="294594" cy="111406"/>
            </a:xfrm>
            <a:custGeom>
              <a:avLst/>
              <a:gdLst/>
              <a:ahLst/>
              <a:cxnLst/>
              <a:rect l="l" t="t" r="r" b="b"/>
              <a:pathLst>
                <a:path w="15197" h="5747" extrusionOk="0">
                  <a:moveTo>
                    <a:pt x="383" y="1"/>
                  </a:moveTo>
                  <a:lnTo>
                    <a:pt x="0" y="1278"/>
                  </a:lnTo>
                  <a:lnTo>
                    <a:pt x="14813" y="5747"/>
                  </a:lnTo>
                  <a:lnTo>
                    <a:pt x="15196" y="4470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F4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1011;p44">
              <a:extLst>
                <a:ext uri="{FF2B5EF4-FFF2-40B4-BE49-F238E27FC236}">
                  <a16:creationId xmlns:a16="http://schemas.microsoft.com/office/drawing/2014/main" id="{556DE155-ED8D-8335-1DD6-C5FE06CB2674}"/>
                </a:ext>
              </a:extLst>
            </p:cNvPr>
            <p:cNvSpPr/>
            <p:nvPr/>
          </p:nvSpPr>
          <p:spPr>
            <a:xfrm>
              <a:off x="2596332" y="2557428"/>
              <a:ext cx="596593" cy="566895"/>
            </a:xfrm>
            <a:custGeom>
              <a:avLst/>
              <a:gdLst/>
              <a:ahLst/>
              <a:cxnLst/>
              <a:rect l="l" t="t" r="r" b="b"/>
              <a:pathLst>
                <a:path w="30776" h="29244" extrusionOk="0">
                  <a:moveTo>
                    <a:pt x="2172" y="1"/>
                  </a:moveTo>
                  <a:lnTo>
                    <a:pt x="1" y="20560"/>
                  </a:lnTo>
                  <a:lnTo>
                    <a:pt x="28477" y="29243"/>
                  </a:lnTo>
                  <a:lnTo>
                    <a:pt x="30775" y="868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1012;p44">
              <a:extLst>
                <a:ext uri="{FF2B5EF4-FFF2-40B4-BE49-F238E27FC236}">
                  <a16:creationId xmlns:a16="http://schemas.microsoft.com/office/drawing/2014/main" id="{529F9DCA-43BC-25ED-ACDC-464C1BB42EC0}"/>
                </a:ext>
              </a:extLst>
            </p:cNvPr>
            <p:cNvSpPr/>
            <p:nvPr/>
          </p:nvSpPr>
          <p:spPr>
            <a:xfrm>
              <a:off x="2858728" y="2804974"/>
              <a:ext cx="69321" cy="71802"/>
            </a:xfrm>
            <a:custGeom>
              <a:avLst/>
              <a:gdLst/>
              <a:ahLst/>
              <a:cxnLst/>
              <a:rect l="l" t="t" r="r" b="b"/>
              <a:pathLst>
                <a:path w="3576" h="3704" extrusionOk="0">
                  <a:moveTo>
                    <a:pt x="1277" y="0"/>
                  </a:moveTo>
                  <a:lnTo>
                    <a:pt x="767" y="256"/>
                  </a:lnTo>
                  <a:lnTo>
                    <a:pt x="256" y="767"/>
                  </a:lnTo>
                  <a:lnTo>
                    <a:pt x="0" y="1277"/>
                  </a:lnTo>
                  <a:lnTo>
                    <a:pt x="0" y="2043"/>
                  </a:lnTo>
                  <a:lnTo>
                    <a:pt x="256" y="2810"/>
                  </a:lnTo>
                  <a:lnTo>
                    <a:pt x="767" y="3320"/>
                  </a:lnTo>
                  <a:lnTo>
                    <a:pt x="1405" y="3704"/>
                  </a:lnTo>
                  <a:lnTo>
                    <a:pt x="2299" y="3704"/>
                  </a:lnTo>
                  <a:lnTo>
                    <a:pt x="2810" y="3448"/>
                  </a:lnTo>
                  <a:lnTo>
                    <a:pt x="3321" y="3065"/>
                  </a:lnTo>
                  <a:lnTo>
                    <a:pt x="3576" y="2427"/>
                  </a:lnTo>
                  <a:lnTo>
                    <a:pt x="3576" y="1660"/>
                  </a:lnTo>
                  <a:lnTo>
                    <a:pt x="3321" y="1022"/>
                  </a:lnTo>
                  <a:lnTo>
                    <a:pt x="2810" y="383"/>
                  </a:lnTo>
                  <a:lnTo>
                    <a:pt x="2171" y="128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1013;p44">
              <a:extLst>
                <a:ext uri="{FF2B5EF4-FFF2-40B4-BE49-F238E27FC236}">
                  <a16:creationId xmlns:a16="http://schemas.microsoft.com/office/drawing/2014/main" id="{407870DD-EE4E-672D-2FAC-BD5845753EF3}"/>
                </a:ext>
              </a:extLst>
            </p:cNvPr>
            <p:cNvSpPr/>
            <p:nvPr/>
          </p:nvSpPr>
          <p:spPr>
            <a:xfrm>
              <a:off x="4190477" y="3027766"/>
              <a:ext cx="621347" cy="792129"/>
            </a:xfrm>
            <a:custGeom>
              <a:avLst/>
              <a:gdLst/>
              <a:ahLst/>
              <a:cxnLst/>
              <a:rect l="l" t="t" r="r" b="b"/>
              <a:pathLst>
                <a:path w="32053" h="40863" extrusionOk="0">
                  <a:moveTo>
                    <a:pt x="9961" y="0"/>
                  </a:moveTo>
                  <a:lnTo>
                    <a:pt x="1" y="14941"/>
                  </a:lnTo>
                  <a:lnTo>
                    <a:pt x="8940" y="21070"/>
                  </a:lnTo>
                  <a:lnTo>
                    <a:pt x="12260" y="23241"/>
                  </a:lnTo>
                  <a:lnTo>
                    <a:pt x="14941" y="24901"/>
                  </a:lnTo>
                  <a:lnTo>
                    <a:pt x="14048" y="30775"/>
                  </a:lnTo>
                  <a:lnTo>
                    <a:pt x="13409" y="35117"/>
                  </a:lnTo>
                  <a:lnTo>
                    <a:pt x="13281" y="36777"/>
                  </a:lnTo>
                  <a:lnTo>
                    <a:pt x="13154" y="37798"/>
                  </a:lnTo>
                  <a:lnTo>
                    <a:pt x="13281" y="38309"/>
                  </a:lnTo>
                  <a:lnTo>
                    <a:pt x="13537" y="38820"/>
                  </a:lnTo>
                  <a:lnTo>
                    <a:pt x="13920" y="39458"/>
                  </a:lnTo>
                  <a:lnTo>
                    <a:pt x="14303" y="39969"/>
                  </a:lnTo>
                  <a:lnTo>
                    <a:pt x="14686" y="40352"/>
                  </a:lnTo>
                  <a:lnTo>
                    <a:pt x="15197" y="40735"/>
                  </a:lnTo>
                  <a:lnTo>
                    <a:pt x="15580" y="40863"/>
                  </a:lnTo>
                  <a:lnTo>
                    <a:pt x="15963" y="40735"/>
                  </a:lnTo>
                  <a:lnTo>
                    <a:pt x="16857" y="39586"/>
                  </a:lnTo>
                  <a:lnTo>
                    <a:pt x="18772" y="36777"/>
                  </a:lnTo>
                  <a:lnTo>
                    <a:pt x="24263" y="28476"/>
                  </a:lnTo>
                  <a:lnTo>
                    <a:pt x="29626" y="20176"/>
                  </a:lnTo>
                  <a:lnTo>
                    <a:pt x="31414" y="17239"/>
                  </a:lnTo>
                  <a:lnTo>
                    <a:pt x="31925" y="16345"/>
                  </a:lnTo>
                  <a:lnTo>
                    <a:pt x="32053" y="15834"/>
                  </a:lnTo>
                  <a:lnTo>
                    <a:pt x="31925" y="15579"/>
                  </a:lnTo>
                  <a:lnTo>
                    <a:pt x="31542" y="15196"/>
                  </a:lnTo>
                  <a:lnTo>
                    <a:pt x="30010" y="13919"/>
                  </a:lnTo>
                  <a:lnTo>
                    <a:pt x="24902" y="10088"/>
                  </a:lnTo>
                  <a:lnTo>
                    <a:pt x="22220" y="8300"/>
                  </a:lnTo>
                  <a:lnTo>
                    <a:pt x="19028" y="6002"/>
                  </a:lnTo>
                  <a:lnTo>
                    <a:pt x="12771" y="1788"/>
                  </a:lnTo>
                  <a:lnTo>
                    <a:pt x="9961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1014;p44">
              <a:extLst>
                <a:ext uri="{FF2B5EF4-FFF2-40B4-BE49-F238E27FC236}">
                  <a16:creationId xmlns:a16="http://schemas.microsoft.com/office/drawing/2014/main" id="{E7DC046D-E7FA-80A7-983D-29A5DC0648D5}"/>
                </a:ext>
              </a:extLst>
            </p:cNvPr>
            <p:cNvSpPr/>
            <p:nvPr/>
          </p:nvSpPr>
          <p:spPr>
            <a:xfrm>
              <a:off x="4363760" y="3144095"/>
              <a:ext cx="448065" cy="675800"/>
            </a:xfrm>
            <a:custGeom>
              <a:avLst/>
              <a:gdLst/>
              <a:ahLst/>
              <a:cxnLst/>
              <a:rect l="l" t="t" r="r" b="b"/>
              <a:pathLst>
                <a:path w="23114" h="34862" extrusionOk="0">
                  <a:moveTo>
                    <a:pt x="10089" y="1"/>
                  </a:moveTo>
                  <a:lnTo>
                    <a:pt x="1" y="14941"/>
                  </a:lnTo>
                  <a:lnTo>
                    <a:pt x="3321" y="17112"/>
                  </a:lnTo>
                  <a:lnTo>
                    <a:pt x="6002" y="18900"/>
                  </a:lnTo>
                  <a:lnTo>
                    <a:pt x="5109" y="24774"/>
                  </a:lnTo>
                  <a:lnTo>
                    <a:pt x="4470" y="29116"/>
                  </a:lnTo>
                  <a:lnTo>
                    <a:pt x="4342" y="30776"/>
                  </a:lnTo>
                  <a:lnTo>
                    <a:pt x="4215" y="31669"/>
                  </a:lnTo>
                  <a:lnTo>
                    <a:pt x="4342" y="32308"/>
                  </a:lnTo>
                  <a:lnTo>
                    <a:pt x="4598" y="32819"/>
                  </a:lnTo>
                  <a:lnTo>
                    <a:pt x="4981" y="33457"/>
                  </a:lnTo>
                  <a:lnTo>
                    <a:pt x="5364" y="33968"/>
                  </a:lnTo>
                  <a:lnTo>
                    <a:pt x="5747" y="34351"/>
                  </a:lnTo>
                  <a:lnTo>
                    <a:pt x="6258" y="34734"/>
                  </a:lnTo>
                  <a:lnTo>
                    <a:pt x="6641" y="34862"/>
                  </a:lnTo>
                  <a:lnTo>
                    <a:pt x="7024" y="34734"/>
                  </a:lnTo>
                  <a:lnTo>
                    <a:pt x="7918" y="33585"/>
                  </a:lnTo>
                  <a:lnTo>
                    <a:pt x="9833" y="30776"/>
                  </a:lnTo>
                  <a:lnTo>
                    <a:pt x="15324" y="22475"/>
                  </a:lnTo>
                  <a:lnTo>
                    <a:pt x="20687" y="14175"/>
                  </a:lnTo>
                  <a:lnTo>
                    <a:pt x="22475" y="11238"/>
                  </a:lnTo>
                  <a:lnTo>
                    <a:pt x="22986" y="10344"/>
                  </a:lnTo>
                  <a:lnTo>
                    <a:pt x="23114" y="9833"/>
                  </a:lnTo>
                  <a:lnTo>
                    <a:pt x="22986" y="9578"/>
                  </a:lnTo>
                  <a:lnTo>
                    <a:pt x="22603" y="9195"/>
                  </a:lnTo>
                  <a:lnTo>
                    <a:pt x="21071" y="7918"/>
                  </a:lnTo>
                  <a:lnTo>
                    <a:pt x="15963" y="4087"/>
                  </a:lnTo>
                  <a:lnTo>
                    <a:pt x="13281" y="2299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1015;p44">
              <a:extLst>
                <a:ext uri="{FF2B5EF4-FFF2-40B4-BE49-F238E27FC236}">
                  <a16:creationId xmlns:a16="http://schemas.microsoft.com/office/drawing/2014/main" id="{F1157702-9EE7-9385-1330-05E708B4EBF4}"/>
                </a:ext>
              </a:extLst>
            </p:cNvPr>
            <p:cNvSpPr/>
            <p:nvPr/>
          </p:nvSpPr>
          <p:spPr>
            <a:xfrm>
              <a:off x="4428118" y="3186180"/>
              <a:ext cx="386188" cy="633715"/>
            </a:xfrm>
            <a:custGeom>
              <a:avLst/>
              <a:gdLst/>
              <a:ahLst/>
              <a:cxnLst/>
              <a:rect l="l" t="t" r="r" b="b"/>
              <a:pathLst>
                <a:path w="19922" h="32691" extrusionOk="0">
                  <a:moveTo>
                    <a:pt x="10089" y="1"/>
                  </a:moveTo>
                  <a:lnTo>
                    <a:pt x="1" y="15069"/>
                  </a:lnTo>
                  <a:lnTo>
                    <a:pt x="2682" y="16729"/>
                  </a:lnTo>
                  <a:lnTo>
                    <a:pt x="1789" y="22731"/>
                  </a:lnTo>
                  <a:lnTo>
                    <a:pt x="1150" y="27072"/>
                  </a:lnTo>
                  <a:lnTo>
                    <a:pt x="895" y="28732"/>
                  </a:lnTo>
                  <a:lnTo>
                    <a:pt x="895" y="29626"/>
                  </a:lnTo>
                  <a:lnTo>
                    <a:pt x="1022" y="30137"/>
                  </a:lnTo>
                  <a:lnTo>
                    <a:pt x="1278" y="30775"/>
                  </a:lnTo>
                  <a:lnTo>
                    <a:pt x="1533" y="31414"/>
                  </a:lnTo>
                  <a:lnTo>
                    <a:pt x="2044" y="31925"/>
                  </a:lnTo>
                  <a:lnTo>
                    <a:pt x="2427" y="32308"/>
                  </a:lnTo>
                  <a:lnTo>
                    <a:pt x="2938" y="32563"/>
                  </a:lnTo>
                  <a:lnTo>
                    <a:pt x="3321" y="32691"/>
                  </a:lnTo>
                  <a:lnTo>
                    <a:pt x="3704" y="32691"/>
                  </a:lnTo>
                  <a:lnTo>
                    <a:pt x="5109" y="30775"/>
                  </a:lnTo>
                  <a:lnTo>
                    <a:pt x="8046" y="26434"/>
                  </a:lnTo>
                  <a:lnTo>
                    <a:pt x="11749" y="20943"/>
                  </a:lnTo>
                  <a:lnTo>
                    <a:pt x="15452" y="15324"/>
                  </a:lnTo>
                  <a:lnTo>
                    <a:pt x="18261" y="10855"/>
                  </a:lnTo>
                  <a:lnTo>
                    <a:pt x="19411" y="8684"/>
                  </a:lnTo>
                  <a:lnTo>
                    <a:pt x="19921" y="7662"/>
                  </a:lnTo>
                  <a:lnTo>
                    <a:pt x="19666" y="7279"/>
                  </a:lnTo>
                  <a:lnTo>
                    <a:pt x="19155" y="6641"/>
                  </a:lnTo>
                  <a:lnTo>
                    <a:pt x="16857" y="4981"/>
                  </a:lnTo>
                  <a:lnTo>
                    <a:pt x="13792" y="2555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1016;p44">
              <a:extLst>
                <a:ext uri="{FF2B5EF4-FFF2-40B4-BE49-F238E27FC236}">
                  <a16:creationId xmlns:a16="http://schemas.microsoft.com/office/drawing/2014/main" id="{048309D1-ED44-5600-6ED2-E607129D2647}"/>
                </a:ext>
              </a:extLst>
            </p:cNvPr>
            <p:cNvSpPr/>
            <p:nvPr/>
          </p:nvSpPr>
          <p:spPr>
            <a:xfrm>
              <a:off x="4485052" y="3349557"/>
              <a:ext cx="304500" cy="450546"/>
            </a:xfrm>
            <a:custGeom>
              <a:avLst/>
              <a:gdLst/>
              <a:ahLst/>
              <a:cxnLst/>
              <a:rect l="l" t="t" r="r" b="b"/>
              <a:pathLst>
                <a:path w="15708" h="23242" extrusionOk="0">
                  <a:moveTo>
                    <a:pt x="15707" y="1"/>
                  </a:moveTo>
                  <a:lnTo>
                    <a:pt x="12387" y="4598"/>
                  </a:lnTo>
                  <a:lnTo>
                    <a:pt x="7790" y="11493"/>
                  </a:lnTo>
                  <a:lnTo>
                    <a:pt x="1" y="23241"/>
                  </a:lnTo>
                  <a:lnTo>
                    <a:pt x="8046" y="11621"/>
                  </a:lnTo>
                  <a:lnTo>
                    <a:pt x="12643" y="4725"/>
                  </a:lnTo>
                  <a:lnTo>
                    <a:pt x="1570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1017;p44">
              <a:extLst>
                <a:ext uri="{FF2B5EF4-FFF2-40B4-BE49-F238E27FC236}">
                  <a16:creationId xmlns:a16="http://schemas.microsoft.com/office/drawing/2014/main" id="{8F4D26C3-09BB-4061-E120-ADD906E712DF}"/>
                </a:ext>
              </a:extLst>
            </p:cNvPr>
            <p:cNvSpPr/>
            <p:nvPr/>
          </p:nvSpPr>
          <p:spPr>
            <a:xfrm>
              <a:off x="4457835" y="3436188"/>
              <a:ext cx="79226" cy="76765"/>
            </a:xfrm>
            <a:custGeom>
              <a:avLst/>
              <a:gdLst/>
              <a:ahLst/>
              <a:cxnLst/>
              <a:rect l="l" t="t" r="r" b="b"/>
              <a:pathLst>
                <a:path w="4087" h="3960" extrusionOk="0">
                  <a:moveTo>
                    <a:pt x="4086" y="1"/>
                  </a:moveTo>
                  <a:lnTo>
                    <a:pt x="3320" y="129"/>
                  </a:lnTo>
                  <a:lnTo>
                    <a:pt x="2682" y="512"/>
                  </a:lnTo>
                  <a:lnTo>
                    <a:pt x="2171" y="895"/>
                  </a:lnTo>
                  <a:lnTo>
                    <a:pt x="1533" y="1406"/>
                  </a:lnTo>
                  <a:lnTo>
                    <a:pt x="639" y="2555"/>
                  </a:lnTo>
                  <a:lnTo>
                    <a:pt x="0" y="3832"/>
                  </a:lnTo>
                  <a:lnTo>
                    <a:pt x="0" y="3960"/>
                  </a:lnTo>
                  <a:lnTo>
                    <a:pt x="128" y="3960"/>
                  </a:lnTo>
                  <a:lnTo>
                    <a:pt x="2043" y="1916"/>
                  </a:lnTo>
                  <a:lnTo>
                    <a:pt x="4086" y="129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1018;p44">
              <a:extLst>
                <a:ext uri="{FF2B5EF4-FFF2-40B4-BE49-F238E27FC236}">
                  <a16:creationId xmlns:a16="http://schemas.microsoft.com/office/drawing/2014/main" id="{D6EFF598-EDE3-4DBF-710F-D3100E514545}"/>
                </a:ext>
              </a:extLst>
            </p:cNvPr>
            <p:cNvSpPr/>
            <p:nvPr/>
          </p:nvSpPr>
          <p:spPr>
            <a:xfrm>
              <a:off x="4455354" y="3465906"/>
              <a:ext cx="81708" cy="76745"/>
            </a:xfrm>
            <a:custGeom>
              <a:avLst/>
              <a:gdLst/>
              <a:ahLst/>
              <a:cxnLst/>
              <a:rect l="l" t="t" r="r" b="b"/>
              <a:pathLst>
                <a:path w="4215" h="3959" extrusionOk="0">
                  <a:moveTo>
                    <a:pt x="4087" y="0"/>
                  </a:moveTo>
                  <a:lnTo>
                    <a:pt x="3448" y="128"/>
                  </a:lnTo>
                  <a:lnTo>
                    <a:pt x="2810" y="511"/>
                  </a:lnTo>
                  <a:lnTo>
                    <a:pt x="2171" y="894"/>
                  </a:lnTo>
                  <a:lnTo>
                    <a:pt x="1661" y="1405"/>
                  </a:lnTo>
                  <a:lnTo>
                    <a:pt x="639" y="2554"/>
                  </a:lnTo>
                  <a:lnTo>
                    <a:pt x="0" y="3831"/>
                  </a:lnTo>
                  <a:lnTo>
                    <a:pt x="0" y="3959"/>
                  </a:lnTo>
                  <a:lnTo>
                    <a:pt x="256" y="3959"/>
                  </a:lnTo>
                  <a:lnTo>
                    <a:pt x="2044" y="1916"/>
                  </a:lnTo>
                  <a:lnTo>
                    <a:pt x="4087" y="128"/>
                  </a:lnTo>
                  <a:lnTo>
                    <a:pt x="421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1019;p44">
              <a:extLst>
                <a:ext uri="{FF2B5EF4-FFF2-40B4-BE49-F238E27FC236}">
                  <a16:creationId xmlns:a16="http://schemas.microsoft.com/office/drawing/2014/main" id="{01B03635-3AA0-844D-91AE-ED5D5E848663}"/>
                </a:ext>
              </a:extLst>
            </p:cNvPr>
            <p:cNvSpPr/>
            <p:nvPr/>
          </p:nvSpPr>
          <p:spPr>
            <a:xfrm>
              <a:off x="4455354" y="3495603"/>
              <a:ext cx="79226" cy="76765"/>
            </a:xfrm>
            <a:custGeom>
              <a:avLst/>
              <a:gdLst/>
              <a:ahLst/>
              <a:cxnLst/>
              <a:rect l="l" t="t" r="r" b="b"/>
              <a:pathLst>
                <a:path w="4087" h="3960" extrusionOk="0">
                  <a:moveTo>
                    <a:pt x="4087" y="1"/>
                  </a:moveTo>
                  <a:lnTo>
                    <a:pt x="3321" y="128"/>
                  </a:lnTo>
                  <a:lnTo>
                    <a:pt x="2682" y="511"/>
                  </a:lnTo>
                  <a:lnTo>
                    <a:pt x="2044" y="895"/>
                  </a:lnTo>
                  <a:lnTo>
                    <a:pt x="1533" y="1405"/>
                  </a:lnTo>
                  <a:lnTo>
                    <a:pt x="639" y="2555"/>
                  </a:lnTo>
                  <a:lnTo>
                    <a:pt x="0" y="3832"/>
                  </a:lnTo>
                  <a:lnTo>
                    <a:pt x="0" y="3959"/>
                  </a:lnTo>
                  <a:lnTo>
                    <a:pt x="128" y="3959"/>
                  </a:lnTo>
                  <a:lnTo>
                    <a:pt x="2044" y="1916"/>
                  </a:lnTo>
                  <a:lnTo>
                    <a:pt x="4087" y="128"/>
                  </a:lnTo>
                  <a:lnTo>
                    <a:pt x="40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1020;p44">
              <a:extLst>
                <a:ext uri="{FF2B5EF4-FFF2-40B4-BE49-F238E27FC236}">
                  <a16:creationId xmlns:a16="http://schemas.microsoft.com/office/drawing/2014/main" id="{F7E2EB6B-1B5D-585B-B001-FB5FD685A3FD}"/>
                </a:ext>
              </a:extLst>
            </p:cNvPr>
            <p:cNvSpPr/>
            <p:nvPr/>
          </p:nvSpPr>
          <p:spPr>
            <a:xfrm>
              <a:off x="4452873" y="3525321"/>
              <a:ext cx="81708" cy="76745"/>
            </a:xfrm>
            <a:custGeom>
              <a:avLst/>
              <a:gdLst/>
              <a:ahLst/>
              <a:cxnLst/>
              <a:rect l="l" t="t" r="r" b="b"/>
              <a:pathLst>
                <a:path w="4215" h="3959" extrusionOk="0">
                  <a:moveTo>
                    <a:pt x="4087" y="0"/>
                  </a:moveTo>
                  <a:lnTo>
                    <a:pt x="3449" y="128"/>
                  </a:lnTo>
                  <a:lnTo>
                    <a:pt x="2810" y="511"/>
                  </a:lnTo>
                  <a:lnTo>
                    <a:pt x="2172" y="894"/>
                  </a:lnTo>
                  <a:lnTo>
                    <a:pt x="1661" y="1405"/>
                  </a:lnTo>
                  <a:lnTo>
                    <a:pt x="639" y="2554"/>
                  </a:lnTo>
                  <a:lnTo>
                    <a:pt x="1" y="3831"/>
                  </a:lnTo>
                  <a:lnTo>
                    <a:pt x="1" y="3959"/>
                  </a:lnTo>
                  <a:lnTo>
                    <a:pt x="256" y="3959"/>
                  </a:lnTo>
                  <a:lnTo>
                    <a:pt x="2044" y="1915"/>
                  </a:lnTo>
                  <a:lnTo>
                    <a:pt x="4087" y="128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1021;p44">
              <a:extLst>
                <a:ext uri="{FF2B5EF4-FFF2-40B4-BE49-F238E27FC236}">
                  <a16:creationId xmlns:a16="http://schemas.microsoft.com/office/drawing/2014/main" id="{1C820F1D-AA9F-88F0-460C-130412D4C7A3}"/>
                </a:ext>
              </a:extLst>
            </p:cNvPr>
            <p:cNvSpPr/>
            <p:nvPr/>
          </p:nvSpPr>
          <p:spPr>
            <a:xfrm>
              <a:off x="4351392" y="3468368"/>
              <a:ext cx="133679" cy="69340"/>
            </a:xfrm>
            <a:custGeom>
              <a:avLst/>
              <a:gdLst/>
              <a:ahLst/>
              <a:cxnLst/>
              <a:rect l="l" t="t" r="r" b="b"/>
              <a:pathLst>
                <a:path w="6896" h="3577" extrusionOk="0">
                  <a:moveTo>
                    <a:pt x="6513" y="384"/>
                  </a:moveTo>
                  <a:lnTo>
                    <a:pt x="4597" y="1789"/>
                  </a:lnTo>
                  <a:lnTo>
                    <a:pt x="3831" y="2300"/>
                  </a:lnTo>
                  <a:lnTo>
                    <a:pt x="2937" y="2683"/>
                  </a:lnTo>
                  <a:lnTo>
                    <a:pt x="2043" y="3066"/>
                  </a:lnTo>
                  <a:lnTo>
                    <a:pt x="1533" y="3066"/>
                  </a:lnTo>
                  <a:lnTo>
                    <a:pt x="1149" y="2938"/>
                  </a:lnTo>
                  <a:lnTo>
                    <a:pt x="639" y="2683"/>
                  </a:lnTo>
                  <a:lnTo>
                    <a:pt x="511" y="2300"/>
                  </a:lnTo>
                  <a:lnTo>
                    <a:pt x="511" y="1916"/>
                  </a:lnTo>
                  <a:lnTo>
                    <a:pt x="639" y="1533"/>
                  </a:lnTo>
                  <a:lnTo>
                    <a:pt x="1022" y="1278"/>
                  </a:lnTo>
                  <a:lnTo>
                    <a:pt x="1405" y="1023"/>
                  </a:lnTo>
                  <a:lnTo>
                    <a:pt x="2171" y="767"/>
                  </a:lnTo>
                  <a:lnTo>
                    <a:pt x="3576" y="512"/>
                  </a:lnTo>
                  <a:lnTo>
                    <a:pt x="4980" y="384"/>
                  </a:lnTo>
                  <a:close/>
                  <a:moveTo>
                    <a:pt x="2937" y="1"/>
                  </a:moveTo>
                  <a:lnTo>
                    <a:pt x="1660" y="256"/>
                  </a:lnTo>
                  <a:lnTo>
                    <a:pt x="1022" y="639"/>
                  </a:lnTo>
                  <a:lnTo>
                    <a:pt x="383" y="1150"/>
                  </a:lnTo>
                  <a:lnTo>
                    <a:pt x="128" y="1406"/>
                  </a:lnTo>
                  <a:lnTo>
                    <a:pt x="0" y="1789"/>
                  </a:lnTo>
                  <a:lnTo>
                    <a:pt x="0" y="2172"/>
                  </a:lnTo>
                  <a:lnTo>
                    <a:pt x="0" y="2555"/>
                  </a:lnTo>
                  <a:lnTo>
                    <a:pt x="256" y="2938"/>
                  </a:lnTo>
                  <a:lnTo>
                    <a:pt x="511" y="3193"/>
                  </a:lnTo>
                  <a:lnTo>
                    <a:pt x="894" y="3449"/>
                  </a:lnTo>
                  <a:lnTo>
                    <a:pt x="1149" y="3577"/>
                  </a:lnTo>
                  <a:lnTo>
                    <a:pt x="1916" y="3577"/>
                  </a:lnTo>
                  <a:lnTo>
                    <a:pt x="2682" y="3321"/>
                  </a:lnTo>
                  <a:lnTo>
                    <a:pt x="3831" y="2938"/>
                  </a:lnTo>
                  <a:lnTo>
                    <a:pt x="4853" y="2172"/>
                  </a:lnTo>
                  <a:lnTo>
                    <a:pt x="6768" y="767"/>
                  </a:lnTo>
                  <a:lnTo>
                    <a:pt x="6896" y="639"/>
                  </a:lnTo>
                  <a:lnTo>
                    <a:pt x="6896" y="384"/>
                  </a:lnTo>
                  <a:lnTo>
                    <a:pt x="6768" y="384"/>
                  </a:lnTo>
                  <a:lnTo>
                    <a:pt x="6768" y="256"/>
                  </a:lnTo>
                  <a:lnTo>
                    <a:pt x="549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1022;p44">
              <a:extLst>
                <a:ext uri="{FF2B5EF4-FFF2-40B4-BE49-F238E27FC236}">
                  <a16:creationId xmlns:a16="http://schemas.microsoft.com/office/drawing/2014/main" id="{56EAC7DB-B9B6-50DE-042E-90B6430186A5}"/>
                </a:ext>
              </a:extLst>
            </p:cNvPr>
            <p:cNvSpPr/>
            <p:nvPr/>
          </p:nvSpPr>
          <p:spPr>
            <a:xfrm>
              <a:off x="4462778" y="3344614"/>
              <a:ext cx="61896" cy="138642"/>
            </a:xfrm>
            <a:custGeom>
              <a:avLst/>
              <a:gdLst/>
              <a:ahLst/>
              <a:cxnLst/>
              <a:rect l="l" t="t" r="r" b="b"/>
              <a:pathLst>
                <a:path w="3193" h="7152" extrusionOk="0">
                  <a:moveTo>
                    <a:pt x="1788" y="511"/>
                  </a:moveTo>
                  <a:lnTo>
                    <a:pt x="2171" y="639"/>
                  </a:lnTo>
                  <a:lnTo>
                    <a:pt x="2554" y="1149"/>
                  </a:lnTo>
                  <a:lnTo>
                    <a:pt x="2682" y="1533"/>
                  </a:lnTo>
                  <a:lnTo>
                    <a:pt x="2810" y="1916"/>
                  </a:lnTo>
                  <a:lnTo>
                    <a:pt x="2554" y="2937"/>
                  </a:lnTo>
                  <a:lnTo>
                    <a:pt x="2171" y="3831"/>
                  </a:lnTo>
                  <a:lnTo>
                    <a:pt x="1916" y="4597"/>
                  </a:lnTo>
                  <a:lnTo>
                    <a:pt x="767" y="6768"/>
                  </a:lnTo>
                  <a:lnTo>
                    <a:pt x="511" y="5236"/>
                  </a:lnTo>
                  <a:lnTo>
                    <a:pt x="384" y="3831"/>
                  </a:lnTo>
                  <a:lnTo>
                    <a:pt x="511" y="2299"/>
                  </a:lnTo>
                  <a:lnTo>
                    <a:pt x="639" y="1660"/>
                  </a:lnTo>
                  <a:lnTo>
                    <a:pt x="894" y="1149"/>
                  </a:lnTo>
                  <a:lnTo>
                    <a:pt x="1150" y="766"/>
                  </a:lnTo>
                  <a:lnTo>
                    <a:pt x="1405" y="511"/>
                  </a:lnTo>
                  <a:close/>
                  <a:moveTo>
                    <a:pt x="1661" y="0"/>
                  </a:moveTo>
                  <a:lnTo>
                    <a:pt x="1278" y="128"/>
                  </a:lnTo>
                  <a:lnTo>
                    <a:pt x="894" y="256"/>
                  </a:lnTo>
                  <a:lnTo>
                    <a:pt x="639" y="511"/>
                  </a:lnTo>
                  <a:lnTo>
                    <a:pt x="256" y="1277"/>
                  </a:lnTo>
                  <a:lnTo>
                    <a:pt x="1" y="2043"/>
                  </a:lnTo>
                  <a:lnTo>
                    <a:pt x="1" y="3320"/>
                  </a:lnTo>
                  <a:lnTo>
                    <a:pt x="1" y="4597"/>
                  </a:lnTo>
                  <a:lnTo>
                    <a:pt x="256" y="5747"/>
                  </a:lnTo>
                  <a:lnTo>
                    <a:pt x="767" y="7023"/>
                  </a:lnTo>
                  <a:lnTo>
                    <a:pt x="894" y="7151"/>
                  </a:lnTo>
                  <a:lnTo>
                    <a:pt x="1150" y="7023"/>
                  </a:lnTo>
                  <a:lnTo>
                    <a:pt x="2299" y="4853"/>
                  </a:lnTo>
                  <a:lnTo>
                    <a:pt x="2810" y="3703"/>
                  </a:lnTo>
                  <a:lnTo>
                    <a:pt x="3193" y="2554"/>
                  </a:lnTo>
                  <a:lnTo>
                    <a:pt x="3193" y="1788"/>
                  </a:lnTo>
                  <a:lnTo>
                    <a:pt x="3065" y="1022"/>
                  </a:lnTo>
                  <a:lnTo>
                    <a:pt x="2938" y="639"/>
                  </a:lnTo>
                  <a:lnTo>
                    <a:pt x="2810" y="383"/>
                  </a:lnTo>
                  <a:lnTo>
                    <a:pt x="2427" y="1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1023;p44">
              <a:extLst>
                <a:ext uri="{FF2B5EF4-FFF2-40B4-BE49-F238E27FC236}">
                  <a16:creationId xmlns:a16="http://schemas.microsoft.com/office/drawing/2014/main" id="{3239450F-011A-B7AC-B197-72BFD49C6519}"/>
                </a:ext>
              </a:extLst>
            </p:cNvPr>
            <p:cNvSpPr/>
            <p:nvPr/>
          </p:nvSpPr>
          <p:spPr>
            <a:xfrm>
              <a:off x="3163208" y="2020269"/>
              <a:ext cx="1366429" cy="1420901"/>
            </a:xfrm>
            <a:custGeom>
              <a:avLst/>
              <a:gdLst/>
              <a:ahLst/>
              <a:cxnLst/>
              <a:rect l="l" t="t" r="r" b="b"/>
              <a:pathLst>
                <a:path w="70489" h="73299" extrusionOk="0">
                  <a:moveTo>
                    <a:pt x="12642" y="1"/>
                  </a:moveTo>
                  <a:lnTo>
                    <a:pt x="0" y="10344"/>
                  </a:lnTo>
                  <a:lnTo>
                    <a:pt x="2682" y="15196"/>
                  </a:lnTo>
                  <a:lnTo>
                    <a:pt x="5746" y="20432"/>
                  </a:lnTo>
                  <a:lnTo>
                    <a:pt x="9450" y="26817"/>
                  </a:lnTo>
                  <a:lnTo>
                    <a:pt x="13791" y="33585"/>
                  </a:lnTo>
                  <a:lnTo>
                    <a:pt x="15962" y="37033"/>
                  </a:lnTo>
                  <a:lnTo>
                    <a:pt x="18261" y="40353"/>
                  </a:lnTo>
                  <a:lnTo>
                    <a:pt x="20559" y="43545"/>
                  </a:lnTo>
                  <a:lnTo>
                    <a:pt x="22858" y="46482"/>
                  </a:lnTo>
                  <a:lnTo>
                    <a:pt x="25156" y="49164"/>
                  </a:lnTo>
                  <a:lnTo>
                    <a:pt x="27199" y="51335"/>
                  </a:lnTo>
                  <a:lnTo>
                    <a:pt x="28476" y="52356"/>
                  </a:lnTo>
                  <a:lnTo>
                    <a:pt x="30136" y="53761"/>
                  </a:lnTo>
                  <a:lnTo>
                    <a:pt x="34350" y="56825"/>
                  </a:lnTo>
                  <a:lnTo>
                    <a:pt x="39586" y="60529"/>
                  </a:lnTo>
                  <a:lnTo>
                    <a:pt x="45077" y="64232"/>
                  </a:lnTo>
                  <a:lnTo>
                    <a:pt x="54909" y="70617"/>
                  </a:lnTo>
                  <a:lnTo>
                    <a:pt x="59123" y="73298"/>
                  </a:lnTo>
                  <a:lnTo>
                    <a:pt x="70488" y="56442"/>
                  </a:lnTo>
                  <a:lnTo>
                    <a:pt x="57208" y="48398"/>
                  </a:lnTo>
                  <a:lnTo>
                    <a:pt x="47248" y="42140"/>
                  </a:lnTo>
                  <a:lnTo>
                    <a:pt x="43289" y="39714"/>
                  </a:lnTo>
                  <a:lnTo>
                    <a:pt x="40735" y="37926"/>
                  </a:lnTo>
                  <a:lnTo>
                    <a:pt x="39714" y="37033"/>
                  </a:lnTo>
                  <a:lnTo>
                    <a:pt x="38309" y="35372"/>
                  </a:lnTo>
                  <a:lnTo>
                    <a:pt x="36521" y="33329"/>
                  </a:lnTo>
                  <a:lnTo>
                    <a:pt x="34478" y="30648"/>
                  </a:lnTo>
                  <a:lnTo>
                    <a:pt x="30009" y="24518"/>
                  </a:lnTo>
                  <a:lnTo>
                    <a:pt x="25029" y="17750"/>
                  </a:lnTo>
                  <a:lnTo>
                    <a:pt x="16345" y="5491"/>
                  </a:lnTo>
                  <a:lnTo>
                    <a:pt x="126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1024;p44">
              <a:extLst>
                <a:ext uri="{FF2B5EF4-FFF2-40B4-BE49-F238E27FC236}">
                  <a16:creationId xmlns:a16="http://schemas.microsoft.com/office/drawing/2014/main" id="{D95385FB-3F79-28D6-6822-B0D02840A754}"/>
                </a:ext>
              </a:extLst>
            </p:cNvPr>
            <p:cNvSpPr/>
            <p:nvPr/>
          </p:nvSpPr>
          <p:spPr>
            <a:xfrm>
              <a:off x="4262279" y="3099549"/>
              <a:ext cx="200518" cy="279726"/>
            </a:xfrm>
            <a:custGeom>
              <a:avLst/>
              <a:gdLst/>
              <a:ahLst/>
              <a:cxnLst/>
              <a:rect l="l" t="t" r="r" b="b"/>
              <a:pathLst>
                <a:path w="10344" h="14430" extrusionOk="0">
                  <a:moveTo>
                    <a:pt x="10344" y="0"/>
                  </a:moveTo>
                  <a:lnTo>
                    <a:pt x="9067" y="1533"/>
                  </a:lnTo>
                  <a:lnTo>
                    <a:pt x="7917" y="3065"/>
                  </a:lnTo>
                  <a:lnTo>
                    <a:pt x="5746" y="5874"/>
                  </a:lnTo>
                  <a:lnTo>
                    <a:pt x="3831" y="8684"/>
                  </a:lnTo>
                  <a:lnTo>
                    <a:pt x="1788" y="11621"/>
                  </a:lnTo>
                  <a:lnTo>
                    <a:pt x="766" y="13025"/>
                  </a:lnTo>
                  <a:lnTo>
                    <a:pt x="0" y="14430"/>
                  </a:lnTo>
                  <a:lnTo>
                    <a:pt x="639" y="13791"/>
                  </a:lnTo>
                  <a:lnTo>
                    <a:pt x="1277" y="12898"/>
                  </a:lnTo>
                  <a:lnTo>
                    <a:pt x="2426" y="11365"/>
                  </a:lnTo>
                  <a:lnTo>
                    <a:pt x="4470" y="8684"/>
                  </a:lnTo>
                  <a:lnTo>
                    <a:pt x="6513" y="5747"/>
                  </a:lnTo>
                  <a:lnTo>
                    <a:pt x="8428" y="2937"/>
                  </a:lnTo>
                  <a:lnTo>
                    <a:pt x="10344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1025;p44">
              <a:extLst>
                <a:ext uri="{FF2B5EF4-FFF2-40B4-BE49-F238E27FC236}">
                  <a16:creationId xmlns:a16="http://schemas.microsoft.com/office/drawing/2014/main" id="{51B3310C-F880-BEE4-692E-BD19819CE986}"/>
                </a:ext>
              </a:extLst>
            </p:cNvPr>
            <p:cNvSpPr/>
            <p:nvPr/>
          </p:nvSpPr>
          <p:spPr>
            <a:xfrm>
              <a:off x="3390943" y="2074722"/>
              <a:ext cx="1032251" cy="1047120"/>
            </a:xfrm>
            <a:custGeom>
              <a:avLst/>
              <a:gdLst/>
              <a:ahLst/>
              <a:cxnLst/>
              <a:rect l="l" t="t" r="r" b="b"/>
              <a:pathLst>
                <a:path w="53250" h="54017" extrusionOk="0">
                  <a:moveTo>
                    <a:pt x="0" y="1"/>
                  </a:moveTo>
                  <a:lnTo>
                    <a:pt x="0" y="129"/>
                  </a:lnTo>
                  <a:lnTo>
                    <a:pt x="8683" y="12771"/>
                  </a:lnTo>
                  <a:lnTo>
                    <a:pt x="17622" y="25412"/>
                  </a:lnTo>
                  <a:lnTo>
                    <a:pt x="22092" y="31670"/>
                  </a:lnTo>
                  <a:lnTo>
                    <a:pt x="24135" y="34479"/>
                  </a:lnTo>
                  <a:lnTo>
                    <a:pt x="26433" y="37288"/>
                  </a:lnTo>
                  <a:lnTo>
                    <a:pt x="27710" y="38438"/>
                  </a:lnTo>
                  <a:lnTo>
                    <a:pt x="28987" y="39459"/>
                  </a:lnTo>
                  <a:lnTo>
                    <a:pt x="30520" y="40481"/>
                  </a:lnTo>
                  <a:lnTo>
                    <a:pt x="32052" y="41375"/>
                  </a:lnTo>
                  <a:lnTo>
                    <a:pt x="38692" y="45333"/>
                  </a:lnTo>
                  <a:lnTo>
                    <a:pt x="45205" y="49292"/>
                  </a:lnTo>
                  <a:lnTo>
                    <a:pt x="49802" y="51973"/>
                  </a:lnTo>
                  <a:lnTo>
                    <a:pt x="53122" y="54016"/>
                  </a:lnTo>
                  <a:lnTo>
                    <a:pt x="53249" y="54016"/>
                  </a:lnTo>
                  <a:lnTo>
                    <a:pt x="53249" y="53889"/>
                  </a:lnTo>
                  <a:lnTo>
                    <a:pt x="53249" y="53761"/>
                  </a:lnTo>
                  <a:lnTo>
                    <a:pt x="50695" y="52356"/>
                  </a:lnTo>
                  <a:lnTo>
                    <a:pt x="46992" y="50058"/>
                  </a:lnTo>
                  <a:lnTo>
                    <a:pt x="40608" y="46099"/>
                  </a:lnTo>
                  <a:lnTo>
                    <a:pt x="34095" y="42141"/>
                  </a:lnTo>
                  <a:lnTo>
                    <a:pt x="31030" y="40353"/>
                  </a:lnTo>
                  <a:lnTo>
                    <a:pt x="29498" y="39331"/>
                  </a:lnTo>
                  <a:lnTo>
                    <a:pt x="27966" y="38182"/>
                  </a:lnTo>
                  <a:lnTo>
                    <a:pt x="26689" y="37033"/>
                  </a:lnTo>
                  <a:lnTo>
                    <a:pt x="25539" y="35628"/>
                  </a:lnTo>
                  <a:lnTo>
                    <a:pt x="24518" y="34351"/>
                  </a:lnTo>
                  <a:lnTo>
                    <a:pt x="23496" y="32947"/>
                  </a:lnTo>
                  <a:lnTo>
                    <a:pt x="19027" y="26562"/>
                  </a:lnTo>
                  <a:lnTo>
                    <a:pt x="10088" y="14047"/>
                  </a:lnTo>
                  <a:lnTo>
                    <a:pt x="1149" y="15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1026;p44">
              <a:extLst>
                <a:ext uri="{FF2B5EF4-FFF2-40B4-BE49-F238E27FC236}">
                  <a16:creationId xmlns:a16="http://schemas.microsoft.com/office/drawing/2014/main" id="{03919ED3-70C5-3BFB-3AE0-EE087FD8D121}"/>
                </a:ext>
              </a:extLst>
            </p:cNvPr>
            <p:cNvSpPr/>
            <p:nvPr/>
          </p:nvSpPr>
          <p:spPr>
            <a:xfrm>
              <a:off x="4507344" y="1921251"/>
              <a:ext cx="693111" cy="559470"/>
            </a:xfrm>
            <a:custGeom>
              <a:avLst/>
              <a:gdLst/>
              <a:ahLst/>
              <a:cxnLst/>
              <a:rect l="l" t="t" r="r" b="b"/>
              <a:pathLst>
                <a:path w="35755" h="28861" extrusionOk="0">
                  <a:moveTo>
                    <a:pt x="24773" y="1"/>
                  </a:moveTo>
                  <a:lnTo>
                    <a:pt x="22858" y="511"/>
                  </a:lnTo>
                  <a:lnTo>
                    <a:pt x="16856" y="2299"/>
                  </a:lnTo>
                  <a:lnTo>
                    <a:pt x="15324" y="2682"/>
                  </a:lnTo>
                  <a:lnTo>
                    <a:pt x="13664" y="3193"/>
                  </a:lnTo>
                  <a:lnTo>
                    <a:pt x="9833" y="4725"/>
                  </a:lnTo>
                  <a:lnTo>
                    <a:pt x="2937" y="7662"/>
                  </a:lnTo>
                  <a:lnTo>
                    <a:pt x="0" y="8939"/>
                  </a:lnTo>
                  <a:lnTo>
                    <a:pt x="5619" y="25412"/>
                  </a:lnTo>
                  <a:lnTo>
                    <a:pt x="15451" y="21709"/>
                  </a:lnTo>
                  <a:lnTo>
                    <a:pt x="19538" y="20304"/>
                  </a:lnTo>
                  <a:lnTo>
                    <a:pt x="22602" y="19155"/>
                  </a:lnTo>
                  <a:lnTo>
                    <a:pt x="26689" y="23497"/>
                  </a:lnTo>
                  <a:lnTo>
                    <a:pt x="29753" y="26562"/>
                  </a:lnTo>
                  <a:lnTo>
                    <a:pt x="30903" y="27711"/>
                  </a:lnTo>
                  <a:lnTo>
                    <a:pt x="31669" y="28349"/>
                  </a:lnTo>
                  <a:lnTo>
                    <a:pt x="32180" y="28605"/>
                  </a:lnTo>
                  <a:lnTo>
                    <a:pt x="32690" y="28732"/>
                  </a:lnTo>
                  <a:lnTo>
                    <a:pt x="33456" y="28860"/>
                  </a:lnTo>
                  <a:lnTo>
                    <a:pt x="34095" y="28860"/>
                  </a:lnTo>
                  <a:lnTo>
                    <a:pt x="34733" y="28732"/>
                  </a:lnTo>
                  <a:lnTo>
                    <a:pt x="35244" y="28605"/>
                  </a:lnTo>
                  <a:lnTo>
                    <a:pt x="35627" y="28349"/>
                  </a:lnTo>
                  <a:lnTo>
                    <a:pt x="35755" y="27966"/>
                  </a:lnTo>
                  <a:lnTo>
                    <a:pt x="35372" y="26562"/>
                  </a:lnTo>
                  <a:lnTo>
                    <a:pt x="34223" y="23241"/>
                  </a:lnTo>
                  <a:lnTo>
                    <a:pt x="31030" y="13920"/>
                  </a:lnTo>
                  <a:lnTo>
                    <a:pt x="27710" y="4598"/>
                  </a:lnTo>
                  <a:lnTo>
                    <a:pt x="26433" y="1405"/>
                  </a:lnTo>
                  <a:lnTo>
                    <a:pt x="26050" y="384"/>
                  </a:lnTo>
                  <a:lnTo>
                    <a:pt x="25667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1027;p44">
              <a:extLst>
                <a:ext uri="{FF2B5EF4-FFF2-40B4-BE49-F238E27FC236}">
                  <a16:creationId xmlns:a16="http://schemas.microsoft.com/office/drawing/2014/main" id="{DD5B515F-DC2E-D725-434A-6553442DF159}"/>
                </a:ext>
              </a:extLst>
            </p:cNvPr>
            <p:cNvSpPr/>
            <p:nvPr/>
          </p:nvSpPr>
          <p:spPr>
            <a:xfrm>
              <a:off x="4697938" y="1921251"/>
              <a:ext cx="502517" cy="559470"/>
            </a:xfrm>
            <a:custGeom>
              <a:avLst/>
              <a:gdLst/>
              <a:ahLst/>
              <a:cxnLst/>
              <a:rect l="l" t="t" r="r" b="b"/>
              <a:pathLst>
                <a:path w="25923" h="28861" extrusionOk="0">
                  <a:moveTo>
                    <a:pt x="14941" y="1"/>
                  </a:moveTo>
                  <a:lnTo>
                    <a:pt x="13026" y="511"/>
                  </a:lnTo>
                  <a:lnTo>
                    <a:pt x="7024" y="2299"/>
                  </a:lnTo>
                  <a:lnTo>
                    <a:pt x="5492" y="2682"/>
                  </a:lnTo>
                  <a:lnTo>
                    <a:pt x="3832" y="3193"/>
                  </a:lnTo>
                  <a:lnTo>
                    <a:pt x="1" y="4725"/>
                  </a:lnTo>
                  <a:lnTo>
                    <a:pt x="5619" y="21709"/>
                  </a:lnTo>
                  <a:lnTo>
                    <a:pt x="9706" y="20304"/>
                  </a:lnTo>
                  <a:lnTo>
                    <a:pt x="12770" y="19155"/>
                  </a:lnTo>
                  <a:lnTo>
                    <a:pt x="16857" y="23497"/>
                  </a:lnTo>
                  <a:lnTo>
                    <a:pt x="19921" y="26562"/>
                  </a:lnTo>
                  <a:lnTo>
                    <a:pt x="21071" y="27711"/>
                  </a:lnTo>
                  <a:lnTo>
                    <a:pt x="21837" y="28349"/>
                  </a:lnTo>
                  <a:lnTo>
                    <a:pt x="22348" y="28605"/>
                  </a:lnTo>
                  <a:lnTo>
                    <a:pt x="22986" y="28732"/>
                  </a:lnTo>
                  <a:lnTo>
                    <a:pt x="23624" y="28860"/>
                  </a:lnTo>
                  <a:lnTo>
                    <a:pt x="24263" y="28860"/>
                  </a:lnTo>
                  <a:lnTo>
                    <a:pt x="24901" y="28732"/>
                  </a:lnTo>
                  <a:lnTo>
                    <a:pt x="25412" y="28605"/>
                  </a:lnTo>
                  <a:lnTo>
                    <a:pt x="25795" y="28349"/>
                  </a:lnTo>
                  <a:lnTo>
                    <a:pt x="25923" y="27966"/>
                  </a:lnTo>
                  <a:lnTo>
                    <a:pt x="25540" y="26562"/>
                  </a:lnTo>
                  <a:lnTo>
                    <a:pt x="24391" y="23241"/>
                  </a:lnTo>
                  <a:lnTo>
                    <a:pt x="21198" y="13920"/>
                  </a:lnTo>
                  <a:lnTo>
                    <a:pt x="17878" y="4598"/>
                  </a:lnTo>
                  <a:lnTo>
                    <a:pt x="16601" y="1405"/>
                  </a:lnTo>
                  <a:lnTo>
                    <a:pt x="16218" y="384"/>
                  </a:lnTo>
                  <a:lnTo>
                    <a:pt x="15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1028;p44">
              <a:extLst>
                <a:ext uri="{FF2B5EF4-FFF2-40B4-BE49-F238E27FC236}">
                  <a16:creationId xmlns:a16="http://schemas.microsoft.com/office/drawing/2014/main" id="{9406AA8E-511A-870A-2759-ED2DB2129622}"/>
                </a:ext>
              </a:extLst>
            </p:cNvPr>
            <p:cNvSpPr/>
            <p:nvPr/>
          </p:nvSpPr>
          <p:spPr>
            <a:xfrm>
              <a:off x="4772202" y="1918769"/>
              <a:ext cx="428253" cy="561952"/>
            </a:xfrm>
            <a:custGeom>
              <a:avLst/>
              <a:gdLst/>
              <a:ahLst/>
              <a:cxnLst/>
              <a:rect l="l" t="t" r="r" b="b"/>
              <a:pathLst>
                <a:path w="22092" h="28989" extrusionOk="0">
                  <a:moveTo>
                    <a:pt x="11621" y="1"/>
                  </a:moveTo>
                  <a:lnTo>
                    <a:pt x="10855" y="129"/>
                  </a:lnTo>
                  <a:lnTo>
                    <a:pt x="8045" y="895"/>
                  </a:lnTo>
                  <a:lnTo>
                    <a:pt x="4342" y="1916"/>
                  </a:lnTo>
                  <a:lnTo>
                    <a:pt x="1" y="3321"/>
                  </a:lnTo>
                  <a:lnTo>
                    <a:pt x="5875" y="20432"/>
                  </a:lnTo>
                  <a:lnTo>
                    <a:pt x="8939" y="19283"/>
                  </a:lnTo>
                  <a:lnTo>
                    <a:pt x="13026" y="23625"/>
                  </a:lnTo>
                  <a:lnTo>
                    <a:pt x="16090" y="26817"/>
                  </a:lnTo>
                  <a:lnTo>
                    <a:pt x="17240" y="27967"/>
                  </a:lnTo>
                  <a:lnTo>
                    <a:pt x="18006" y="28605"/>
                  </a:lnTo>
                  <a:lnTo>
                    <a:pt x="18517" y="28733"/>
                  </a:lnTo>
                  <a:lnTo>
                    <a:pt x="19155" y="28988"/>
                  </a:lnTo>
                  <a:lnTo>
                    <a:pt x="21070" y="28988"/>
                  </a:lnTo>
                  <a:lnTo>
                    <a:pt x="21581" y="28733"/>
                  </a:lnTo>
                  <a:lnTo>
                    <a:pt x="21964" y="28477"/>
                  </a:lnTo>
                  <a:lnTo>
                    <a:pt x="22092" y="28222"/>
                  </a:lnTo>
                  <a:lnTo>
                    <a:pt x="21709" y="26690"/>
                  </a:lnTo>
                  <a:lnTo>
                    <a:pt x="20687" y="23497"/>
                  </a:lnTo>
                  <a:lnTo>
                    <a:pt x="17495" y="14048"/>
                  </a:lnTo>
                  <a:lnTo>
                    <a:pt x="14047" y="4598"/>
                  </a:lnTo>
                  <a:lnTo>
                    <a:pt x="12770" y="1406"/>
                  </a:lnTo>
                  <a:lnTo>
                    <a:pt x="12387" y="512"/>
                  </a:lnTo>
                  <a:lnTo>
                    <a:pt x="12132" y="129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1029;p44">
              <a:extLst>
                <a:ext uri="{FF2B5EF4-FFF2-40B4-BE49-F238E27FC236}">
                  <a16:creationId xmlns:a16="http://schemas.microsoft.com/office/drawing/2014/main" id="{3E6D99A2-2269-A910-65A5-D8F28BC57E99}"/>
                </a:ext>
              </a:extLst>
            </p:cNvPr>
            <p:cNvSpPr/>
            <p:nvPr/>
          </p:nvSpPr>
          <p:spPr>
            <a:xfrm>
              <a:off x="3163208" y="1916308"/>
              <a:ext cx="1609013" cy="633715"/>
            </a:xfrm>
            <a:custGeom>
              <a:avLst/>
              <a:gdLst/>
              <a:ahLst/>
              <a:cxnLst/>
              <a:rect l="l" t="t" r="r" b="b"/>
              <a:pathLst>
                <a:path w="83003" h="32691" extrusionOk="0">
                  <a:moveTo>
                    <a:pt x="19027" y="0"/>
                  </a:moveTo>
                  <a:lnTo>
                    <a:pt x="0" y="15707"/>
                  </a:lnTo>
                  <a:lnTo>
                    <a:pt x="1022" y="16473"/>
                  </a:lnTo>
                  <a:lnTo>
                    <a:pt x="2043" y="17239"/>
                  </a:lnTo>
                  <a:lnTo>
                    <a:pt x="3576" y="18133"/>
                  </a:lnTo>
                  <a:lnTo>
                    <a:pt x="5236" y="19027"/>
                  </a:lnTo>
                  <a:lnTo>
                    <a:pt x="7279" y="19793"/>
                  </a:lnTo>
                  <a:lnTo>
                    <a:pt x="8300" y="20049"/>
                  </a:lnTo>
                  <a:lnTo>
                    <a:pt x="9322" y="20304"/>
                  </a:lnTo>
                  <a:lnTo>
                    <a:pt x="10471" y="20432"/>
                  </a:lnTo>
                  <a:lnTo>
                    <a:pt x="11620" y="20432"/>
                  </a:lnTo>
                  <a:lnTo>
                    <a:pt x="15962" y="22219"/>
                  </a:lnTo>
                  <a:lnTo>
                    <a:pt x="20559" y="24007"/>
                  </a:lnTo>
                  <a:lnTo>
                    <a:pt x="26178" y="26050"/>
                  </a:lnTo>
                  <a:lnTo>
                    <a:pt x="32307" y="28221"/>
                  </a:lnTo>
                  <a:lnTo>
                    <a:pt x="38437" y="30137"/>
                  </a:lnTo>
                  <a:lnTo>
                    <a:pt x="41246" y="31031"/>
                  </a:lnTo>
                  <a:lnTo>
                    <a:pt x="43928" y="31669"/>
                  </a:lnTo>
                  <a:lnTo>
                    <a:pt x="46354" y="32307"/>
                  </a:lnTo>
                  <a:lnTo>
                    <a:pt x="48397" y="32563"/>
                  </a:lnTo>
                  <a:lnTo>
                    <a:pt x="49929" y="32691"/>
                  </a:lnTo>
                  <a:lnTo>
                    <a:pt x="51972" y="32435"/>
                  </a:lnTo>
                  <a:lnTo>
                    <a:pt x="54271" y="32180"/>
                  </a:lnTo>
                  <a:lnTo>
                    <a:pt x="56825" y="31669"/>
                  </a:lnTo>
                  <a:lnTo>
                    <a:pt x="62443" y="30264"/>
                  </a:lnTo>
                  <a:lnTo>
                    <a:pt x="68318" y="28604"/>
                  </a:lnTo>
                  <a:lnTo>
                    <a:pt x="73936" y="26944"/>
                  </a:lnTo>
                  <a:lnTo>
                    <a:pt x="78661" y="25412"/>
                  </a:lnTo>
                  <a:lnTo>
                    <a:pt x="83003" y="24007"/>
                  </a:lnTo>
                  <a:lnTo>
                    <a:pt x="77001" y="5619"/>
                  </a:lnTo>
                  <a:lnTo>
                    <a:pt x="73298" y="7024"/>
                  </a:lnTo>
                  <a:lnTo>
                    <a:pt x="64742" y="10216"/>
                  </a:lnTo>
                  <a:lnTo>
                    <a:pt x="55803" y="13536"/>
                  </a:lnTo>
                  <a:lnTo>
                    <a:pt x="52483" y="14558"/>
                  </a:lnTo>
                  <a:lnTo>
                    <a:pt x="51334" y="14813"/>
                  </a:lnTo>
                  <a:lnTo>
                    <a:pt x="50695" y="14941"/>
                  </a:lnTo>
                  <a:lnTo>
                    <a:pt x="49929" y="14941"/>
                  </a:lnTo>
                  <a:lnTo>
                    <a:pt x="48908" y="14813"/>
                  </a:lnTo>
                  <a:lnTo>
                    <a:pt x="46226" y="14302"/>
                  </a:lnTo>
                  <a:lnTo>
                    <a:pt x="43034" y="13408"/>
                  </a:lnTo>
                  <a:lnTo>
                    <a:pt x="39714" y="12515"/>
                  </a:lnTo>
                  <a:lnTo>
                    <a:pt x="33712" y="10599"/>
                  </a:lnTo>
                  <a:lnTo>
                    <a:pt x="31669" y="9961"/>
                  </a:lnTo>
                  <a:lnTo>
                    <a:pt x="31158" y="9705"/>
                  </a:lnTo>
                  <a:lnTo>
                    <a:pt x="30903" y="9450"/>
                  </a:lnTo>
                  <a:lnTo>
                    <a:pt x="29881" y="7790"/>
                  </a:lnTo>
                  <a:lnTo>
                    <a:pt x="28604" y="6257"/>
                  </a:lnTo>
                  <a:lnTo>
                    <a:pt x="27327" y="4853"/>
                  </a:lnTo>
                  <a:lnTo>
                    <a:pt x="25922" y="3576"/>
                  </a:lnTo>
                  <a:lnTo>
                    <a:pt x="24390" y="2427"/>
                  </a:lnTo>
                  <a:lnTo>
                    <a:pt x="22602" y="1405"/>
                  </a:lnTo>
                  <a:lnTo>
                    <a:pt x="20942" y="639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1030;p44">
              <a:extLst>
                <a:ext uri="{FF2B5EF4-FFF2-40B4-BE49-F238E27FC236}">
                  <a16:creationId xmlns:a16="http://schemas.microsoft.com/office/drawing/2014/main" id="{BA406105-69F4-46A3-3797-4D8F937883F4}"/>
                </a:ext>
              </a:extLst>
            </p:cNvPr>
            <p:cNvSpPr/>
            <p:nvPr/>
          </p:nvSpPr>
          <p:spPr>
            <a:xfrm>
              <a:off x="3423122" y="2040081"/>
              <a:ext cx="173283" cy="37142"/>
            </a:xfrm>
            <a:custGeom>
              <a:avLst/>
              <a:gdLst/>
              <a:ahLst/>
              <a:cxnLst/>
              <a:rect l="l" t="t" r="r" b="b"/>
              <a:pathLst>
                <a:path w="8939" h="1916" extrusionOk="0">
                  <a:moveTo>
                    <a:pt x="8811" y="0"/>
                  </a:moveTo>
                  <a:lnTo>
                    <a:pt x="8556" y="128"/>
                  </a:lnTo>
                  <a:lnTo>
                    <a:pt x="7534" y="639"/>
                  </a:lnTo>
                  <a:lnTo>
                    <a:pt x="6513" y="1149"/>
                  </a:lnTo>
                  <a:lnTo>
                    <a:pt x="5363" y="1405"/>
                  </a:lnTo>
                  <a:lnTo>
                    <a:pt x="4214" y="1532"/>
                  </a:lnTo>
                  <a:lnTo>
                    <a:pt x="3065" y="1405"/>
                  </a:lnTo>
                  <a:lnTo>
                    <a:pt x="2043" y="1149"/>
                  </a:lnTo>
                  <a:lnTo>
                    <a:pt x="1022" y="766"/>
                  </a:lnTo>
                  <a:lnTo>
                    <a:pt x="128" y="128"/>
                  </a:lnTo>
                  <a:lnTo>
                    <a:pt x="0" y="128"/>
                  </a:lnTo>
                  <a:lnTo>
                    <a:pt x="0" y="255"/>
                  </a:lnTo>
                  <a:lnTo>
                    <a:pt x="1022" y="1022"/>
                  </a:lnTo>
                  <a:lnTo>
                    <a:pt x="2043" y="1532"/>
                  </a:lnTo>
                  <a:lnTo>
                    <a:pt x="3193" y="1916"/>
                  </a:lnTo>
                  <a:lnTo>
                    <a:pt x="4342" y="1916"/>
                  </a:lnTo>
                  <a:lnTo>
                    <a:pt x="5619" y="1788"/>
                  </a:lnTo>
                  <a:lnTo>
                    <a:pt x="6768" y="1532"/>
                  </a:lnTo>
                  <a:lnTo>
                    <a:pt x="7917" y="1022"/>
                  </a:lnTo>
                  <a:lnTo>
                    <a:pt x="8939" y="383"/>
                  </a:lnTo>
                  <a:lnTo>
                    <a:pt x="8939" y="255"/>
                  </a:lnTo>
                  <a:lnTo>
                    <a:pt x="8939" y="128"/>
                  </a:lnTo>
                  <a:lnTo>
                    <a:pt x="881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1031;p44">
              <a:extLst>
                <a:ext uri="{FF2B5EF4-FFF2-40B4-BE49-F238E27FC236}">
                  <a16:creationId xmlns:a16="http://schemas.microsoft.com/office/drawing/2014/main" id="{6F4C8F4E-25C0-40B9-D5E2-2611D68B9A11}"/>
                </a:ext>
              </a:extLst>
            </p:cNvPr>
            <p:cNvSpPr/>
            <p:nvPr/>
          </p:nvSpPr>
          <p:spPr>
            <a:xfrm>
              <a:off x="3314198" y="2299995"/>
              <a:ext cx="148547" cy="17350"/>
            </a:xfrm>
            <a:custGeom>
              <a:avLst/>
              <a:gdLst/>
              <a:ahLst/>
              <a:cxnLst/>
              <a:rect l="l" t="t" r="r" b="b"/>
              <a:pathLst>
                <a:path w="7663" h="895" extrusionOk="0">
                  <a:moveTo>
                    <a:pt x="7662" y="0"/>
                  </a:moveTo>
                  <a:lnTo>
                    <a:pt x="5747" y="128"/>
                  </a:lnTo>
                  <a:lnTo>
                    <a:pt x="3704" y="128"/>
                  </a:lnTo>
                  <a:lnTo>
                    <a:pt x="1916" y="383"/>
                  </a:lnTo>
                  <a:lnTo>
                    <a:pt x="1" y="766"/>
                  </a:lnTo>
                  <a:lnTo>
                    <a:pt x="1" y="894"/>
                  </a:lnTo>
                  <a:lnTo>
                    <a:pt x="1916" y="894"/>
                  </a:lnTo>
                  <a:lnTo>
                    <a:pt x="3831" y="639"/>
                  </a:lnTo>
                  <a:lnTo>
                    <a:pt x="7662" y="128"/>
                  </a:lnTo>
                  <a:lnTo>
                    <a:pt x="7662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1032;p44">
              <a:extLst>
                <a:ext uri="{FF2B5EF4-FFF2-40B4-BE49-F238E27FC236}">
                  <a16:creationId xmlns:a16="http://schemas.microsoft.com/office/drawing/2014/main" id="{4DCE87C4-12C5-EC99-5AE9-A43FA4979CB4}"/>
                </a:ext>
              </a:extLst>
            </p:cNvPr>
            <p:cNvSpPr/>
            <p:nvPr/>
          </p:nvSpPr>
          <p:spPr>
            <a:xfrm>
              <a:off x="3227566" y="2193552"/>
              <a:ext cx="170821" cy="113887"/>
            </a:xfrm>
            <a:custGeom>
              <a:avLst/>
              <a:gdLst/>
              <a:ahLst/>
              <a:cxnLst/>
              <a:rect l="l" t="t" r="r" b="b"/>
              <a:pathLst>
                <a:path w="8812" h="5875" extrusionOk="0">
                  <a:moveTo>
                    <a:pt x="1916" y="0"/>
                  </a:moveTo>
                  <a:lnTo>
                    <a:pt x="1916" y="128"/>
                  </a:lnTo>
                  <a:lnTo>
                    <a:pt x="3448" y="1277"/>
                  </a:lnTo>
                  <a:lnTo>
                    <a:pt x="4853" y="2554"/>
                  </a:lnTo>
                  <a:lnTo>
                    <a:pt x="6257" y="3831"/>
                  </a:lnTo>
                  <a:lnTo>
                    <a:pt x="6896" y="4342"/>
                  </a:lnTo>
                  <a:lnTo>
                    <a:pt x="7151" y="4597"/>
                  </a:lnTo>
                  <a:lnTo>
                    <a:pt x="5363" y="4597"/>
                  </a:lnTo>
                  <a:lnTo>
                    <a:pt x="4342" y="4342"/>
                  </a:lnTo>
                  <a:lnTo>
                    <a:pt x="3576" y="3831"/>
                  </a:lnTo>
                  <a:lnTo>
                    <a:pt x="1788" y="2554"/>
                  </a:lnTo>
                  <a:lnTo>
                    <a:pt x="0" y="1150"/>
                  </a:lnTo>
                  <a:lnTo>
                    <a:pt x="1788" y="2937"/>
                  </a:lnTo>
                  <a:lnTo>
                    <a:pt x="2682" y="3703"/>
                  </a:lnTo>
                  <a:lnTo>
                    <a:pt x="3448" y="4470"/>
                  </a:lnTo>
                  <a:lnTo>
                    <a:pt x="4342" y="4853"/>
                  </a:lnTo>
                  <a:lnTo>
                    <a:pt x="5363" y="4980"/>
                  </a:lnTo>
                  <a:lnTo>
                    <a:pt x="6513" y="4980"/>
                  </a:lnTo>
                  <a:lnTo>
                    <a:pt x="7534" y="4853"/>
                  </a:lnTo>
                  <a:lnTo>
                    <a:pt x="7662" y="5108"/>
                  </a:lnTo>
                  <a:lnTo>
                    <a:pt x="8173" y="5491"/>
                  </a:lnTo>
                  <a:lnTo>
                    <a:pt x="8684" y="5874"/>
                  </a:lnTo>
                  <a:lnTo>
                    <a:pt x="8811" y="5747"/>
                  </a:lnTo>
                  <a:lnTo>
                    <a:pt x="8428" y="5236"/>
                  </a:lnTo>
                  <a:lnTo>
                    <a:pt x="7917" y="4853"/>
                  </a:lnTo>
                  <a:lnTo>
                    <a:pt x="4980" y="2299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1033;p44">
              <a:extLst>
                <a:ext uri="{FF2B5EF4-FFF2-40B4-BE49-F238E27FC236}">
                  <a16:creationId xmlns:a16="http://schemas.microsoft.com/office/drawing/2014/main" id="{A186DD54-07F3-067E-102A-71B4FE7135A5}"/>
                </a:ext>
              </a:extLst>
            </p:cNvPr>
            <p:cNvSpPr/>
            <p:nvPr/>
          </p:nvSpPr>
          <p:spPr>
            <a:xfrm>
              <a:off x="4593976" y="2062354"/>
              <a:ext cx="106462" cy="329235"/>
            </a:xfrm>
            <a:custGeom>
              <a:avLst/>
              <a:gdLst/>
              <a:ahLst/>
              <a:cxnLst/>
              <a:rect l="l" t="t" r="r" b="b"/>
              <a:pathLst>
                <a:path w="5492" h="16984" extrusionOk="0">
                  <a:moveTo>
                    <a:pt x="0" y="0"/>
                  </a:moveTo>
                  <a:lnTo>
                    <a:pt x="511" y="1916"/>
                  </a:lnTo>
                  <a:lnTo>
                    <a:pt x="1022" y="3831"/>
                  </a:lnTo>
                  <a:lnTo>
                    <a:pt x="2044" y="7151"/>
                  </a:lnTo>
                  <a:lnTo>
                    <a:pt x="3065" y="10471"/>
                  </a:lnTo>
                  <a:lnTo>
                    <a:pt x="4214" y="13664"/>
                  </a:lnTo>
                  <a:lnTo>
                    <a:pt x="4853" y="15324"/>
                  </a:lnTo>
                  <a:lnTo>
                    <a:pt x="5364" y="16856"/>
                  </a:lnTo>
                  <a:lnTo>
                    <a:pt x="5491" y="16984"/>
                  </a:lnTo>
                  <a:lnTo>
                    <a:pt x="5491" y="16856"/>
                  </a:lnTo>
                  <a:lnTo>
                    <a:pt x="5236" y="15962"/>
                  </a:lnTo>
                  <a:lnTo>
                    <a:pt x="4981" y="15069"/>
                  </a:lnTo>
                  <a:lnTo>
                    <a:pt x="4470" y="13153"/>
                  </a:lnTo>
                  <a:lnTo>
                    <a:pt x="3448" y="9833"/>
                  </a:lnTo>
                  <a:lnTo>
                    <a:pt x="2427" y="6513"/>
                  </a:lnTo>
                  <a:lnTo>
                    <a:pt x="1277" y="3320"/>
                  </a:lnTo>
                  <a:lnTo>
                    <a:pt x="639" y="16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1034;p44">
              <a:extLst>
                <a:ext uri="{FF2B5EF4-FFF2-40B4-BE49-F238E27FC236}">
                  <a16:creationId xmlns:a16="http://schemas.microsoft.com/office/drawing/2014/main" id="{3357C466-BDE2-8F3A-E03E-083D19DC68D2}"/>
                </a:ext>
              </a:extLst>
            </p:cNvPr>
            <p:cNvSpPr/>
            <p:nvPr/>
          </p:nvSpPr>
          <p:spPr>
            <a:xfrm>
              <a:off x="3383518" y="2309901"/>
              <a:ext cx="316867" cy="123773"/>
            </a:xfrm>
            <a:custGeom>
              <a:avLst/>
              <a:gdLst/>
              <a:ahLst/>
              <a:cxnLst/>
              <a:rect l="l" t="t" r="r" b="b"/>
              <a:pathLst>
                <a:path w="16346" h="6385" extrusionOk="0">
                  <a:moveTo>
                    <a:pt x="0" y="0"/>
                  </a:moveTo>
                  <a:lnTo>
                    <a:pt x="0" y="128"/>
                  </a:lnTo>
                  <a:lnTo>
                    <a:pt x="3065" y="1532"/>
                  </a:lnTo>
                  <a:lnTo>
                    <a:pt x="6257" y="2809"/>
                  </a:lnTo>
                  <a:lnTo>
                    <a:pt x="9450" y="4086"/>
                  </a:lnTo>
                  <a:lnTo>
                    <a:pt x="12642" y="5236"/>
                  </a:lnTo>
                  <a:lnTo>
                    <a:pt x="16345" y="6385"/>
                  </a:lnTo>
                  <a:lnTo>
                    <a:pt x="16345" y="6257"/>
                  </a:lnTo>
                  <a:lnTo>
                    <a:pt x="10088" y="3831"/>
                  </a:lnTo>
                  <a:lnTo>
                    <a:pt x="3703" y="14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1035;p44">
              <a:extLst>
                <a:ext uri="{FF2B5EF4-FFF2-40B4-BE49-F238E27FC236}">
                  <a16:creationId xmlns:a16="http://schemas.microsoft.com/office/drawing/2014/main" id="{A2364D83-230D-F906-093D-5B389F9B82D8}"/>
                </a:ext>
              </a:extLst>
            </p:cNvPr>
            <p:cNvSpPr/>
            <p:nvPr/>
          </p:nvSpPr>
          <p:spPr>
            <a:xfrm>
              <a:off x="3517178" y="1955911"/>
              <a:ext cx="1066912" cy="311924"/>
            </a:xfrm>
            <a:custGeom>
              <a:avLst/>
              <a:gdLst/>
              <a:ahLst/>
              <a:cxnLst/>
              <a:rect l="l" t="t" r="r" b="b"/>
              <a:pathLst>
                <a:path w="55038" h="16091" extrusionOk="0">
                  <a:moveTo>
                    <a:pt x="1" y="0"/>
                  </a:moveTo>
                  <a:lnTo>
                    <a:pt x="1278" y="511"/>
                  </a:lnTo>
                  <a:lnTo>
                    <a:pt x="2427" y="1022"/>
                  </a:lnTo>
                  <a:lnTo>
                    <a:pt x="3576" y="1533"/>
                  </a:lnTo>
                  <a:lnTo>
                    <a:pt x="4725" y="2299"/>
                  </a:lnTo>
                  <a:lnTo>
                    <a:pt x="5747" y="3065"/>
                  </a:lnTo>
                  <a:lnTo>
                    <a:pt x="6769" y="3831"/>
                  </a:lnTo>
                  <a:lnTo>
                    <a:pt x="7790" y="4725"/>
                  </a:lnTo>
                  <a:lnTo>
                    <a:pt x="8684" y="5619"/>
                  </a:lnTo>
                  <a:lnTo>
                    <a:pt x="9578" y="6641"/>
                  </a:lnTo>
                  <a:lnTo>
                    <a:pt x="10344" y="7662"/>
                  </a:lnTo>
                  <a:lnTo>
                    <a:pt x="10983" y="8684"/>
                  </a:lnTo>
                  <a:lnTo>
                    <a:pt x="11493" y="9195"/>
                  </a:lnTo>
                  <a:lnTo>
                    <a:pt x="12004" y="9578"/>
                  </a:lnTo>
                  <a:lnTo>
                    <a:pt x="13409" y="10216"/>
                  </a:lnTo>
                  <a:lnTo>
                    <a:pt x="14813" y="10727"/>
                  </a:lnTo>
                  <a:lnTo>
                    <a:pt x="17623" y="11876"/>
                  </a:lnTo>
                  <a:lnTo>
                    <a:pt x="23497" y="14047"/>
                  </a:lnTo>
                  <a:lnTo>
                    <a:pt x="26434" y="14941"/>
                  </a:lnTo>
                  <a:lnTo>
                    <a:pt x="29498" y="15707"/>
                  </a:lnTo>
                  <a:lnTo>
                    <a:pt x="30903" y="16090"/>
                  </a:lnTo>
                  <a:lnTo>
                    <a:pt x="32435" y="16090"/>
                  </a:lnTo>
                  <a:lnTo>
                    <a:pt x="33968" y="15962"/>
                  </a:lnTo>
                  <a:lnTo>
                    <a:pt x="35372" y="15452"/>
                  </a:lnTo>
                  <a:lnTo>
                    <a:pt x="41502" y="13409"/>
                  </a:lnTo>
                  <a:lnTo>
                    <a:pt x="53505" y="8939"/>
                  </a:lnTo>
                  <a:lnTo>
                    <a:pt x="55038" y="8301"/>
                  </a:lnTo>
                  <a:lnTo>
                    <a:pt x="55038" y="8173"/>
                  </a:lnTo>
                  <a:lnTo>
                    <a:pt x="43034" y="12642"/>
                  </a:lnTo>
                  <a:lnTo>
                    <a:pt x="36905" y="14686"/>
                  </a:lnTo>
                  <a:lnTo>
                    <a:pt x="35500" y="15196"/>
                  </a:lnTo>
                  <a:lnTo>
                    <a:pt x="33968" y="15707"/>
                  </a:lnTo>
                  <a:lnTo>
                    <a:pt x="33202" y="15835"/>
                  </a:lnTo>
                  <a:lnTo>
                    <a:pt x="31542" y="15835"/>
                  </a:lnTo>
                  <a:lnTo>
                    <a:pt x="30775" y="15707"/>
                  </a:lnTo>
                  <a:lnTo>
                    <a:pt x="27711" y="15069"/>
                  </a:lnTo>
                  <a:lnTo>
                    <a:pt x="24774" y="14175"/>
                  </a:lnTo>
                  <a:lnTo>
                    <a:pt x="18900" y="12132"/>
                  </a:lnTo>
                  <a:lnTo>
                    <a:pt x="13026" y="9833"/>
                  </a:lnTo>
                  <a:lnTo>
                    <a:pt x="11749" y="9195"/>
                  </a:lnTo>
                  <a:lnTo>
                    <a:pt x="11238" y="8684"/>
                  </a:lnTo>
                  <a:lnTo>
                    <a:pt x="10727" y="8045"/>
                  </a:lnTo>
                  <a:lnTo>
                    <a:pt x="9833" y="6768"/>
                  </a:lnTo>
                  <a:lnTo>
                    <a:pt x="8939" y="5619"/>
                  </a:lnTo>
                  <a:lnTo>
                    <a:pt x="7790" y="4470"/>
                  </a:lnTo>
                  <a:lnTo>
                    <a:pt x="6641" y="3448"/>
                  </a:lnTo>
                  <a:lnTo>
                    <a:pt x="5364" y="2554"/>
                  </a:lnTo>
                  <a:lnTo>
                    <a:pt x="4087" y="1660"/>
                  </a:lnTo>
                  <a:lnTo>
                    <a:pt x="2682" y="1022"/>
                  </a:lnTo>
                  <a:lnTo>
                    <a:pt x="1278" y="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1036;p44">
              <a:extLst>
                <a:ext uri="{FF2B5EF4-FFF2-40B4-BE49-F238E27FC236}">
                  <a16:creationId xmlns:a16="http://schemas.microsoft.com/office/drawing/2014/main" id="{04F591D7-C759-9EA9-3523-B6EB3E601980}"/>
                </a:ext>
              </a:extLst>
            </p:cNvPr>
            <p:cNvSpPr/>
            <p:nvPr/>
          </p:nvSpPr>
          <p:spPr>
            <a:xfrm>
              <a:off x="2905756" y="876632"/>
              <a:ext cx="777300" cy="735215"/>
            </a:xfrm>
            <a:custGeom>
              <a:avLst/>
              <a:gdLst/>
              <a:ahLst/>
              <a:cxnLst/>
              <a:rect l="l" t="t" r="r" b="b"/>
              <a:pathLst>
                <a:path w="40098" h="37927" extrusionOk="0">
                  <a:moveTo>
                    <a:pt x="27583" y="1"/>
                  </a:moveTo>
                  <a:lnTo>
                    <a:pt x="26306" y="128"/>
                  </a:lnTo>
                  <a:lnTo>
                    <a:pt x="25157" y="384"/>
                  </a:lnTo>
                  <a:lnTo>
                    <a:pt x="24008" y="767"/>
                  </a:lnTo>
                  <a:lnTo>
                    <a:pt x="22858" y="1150"/>
                  </a:lnTo>
                  <a:lnTo>
                    <a:pt x="21964" y="1788"/>
                  </a:lnTo>
                  <a:lnTo>
                    <a:pt x="20943" y="2555"/>
                  </a:lnTo>
                  <a:lnTo>
                    <a:pt x="20177" y="3321"/>
                  </a:lnTo>
                  <a:lnTo>
                    <a:pt x="19538" y="4215"/>
                  </a:lnTo>
                  <a:lnTo>
                    <a:pt x="18900" y="5109"/>
                  </a:lnTo>
                  <a:lnTo>
                    <a:pt x="17878" y="6896"/>
                  </a:lnTo>
                  <a:lnTo>
                    <a:pt x="16984" y="8812"/>
                  </a:lnTo>
                  <a:lnTo>
                    <a:pt x="16346" y="10600"/>
                  </a:lnTo>
                  <a:lnTo>
                    <a:pt x="15580" y="12260"/>
                  </a:lnTo>
                  <a:lnTo>
                    <a:pt x="14686" y="13792"/>
                  </a:lnTo>
                  <a:lnTo>
                    <a:pt x="14175" y="14558"/>
                  </a:lnTo>
                  <a:lnTo>
                    <a:pt x="13664" y="15197"/>
                  </a:lnTo>
                  <a:lnTo>
                    <a:pt x="13026" y="15835"/>
                  </a:lnTo>
                  <a:lnTo>
                    <a:pt x="12387" y="16346"/>
                  </a:lnTo>
                  <a:lnTo>
                    <a:pt x="11493" y="16729"/>
                  </a:lnTo>
                  <a:lnTo>
                    <a:pt x="10599" y="17112"/>
                  </a:lnTo>
                  <a:lnTo>
                    <a:pt x="8429" y="17751"/>
                  </a:lnTo>
                  <a:lnTo>
                    <a:pt x="6002" y="18517"/>
                  </a:lnTo>
                  <a:lnTo>
                    <a:pt x="4853" y="19028"/>
                  </a:lnTo>
                  <a:lnTo>
                    <a:pt x="3704" y="19538"/>
                  </a:lnTo>
                  <a:lnTo>
                    <a:pt x="3065" y="20049"/>
                  </a:lnTo>
                  <a:lnTo>
                    <a:pt x="2555" y="20560"/>
                  </a:lnTo>
                  <a:lnTo>
                    <a:pt x="2044" y="21071"/>
                  </a:lnTo>
                  <a:lnTo>
                    <a:pt x="1533" y="21837"/>
                  </a:lnTo>
                  <a:lnTo>
                    <a:pt x="1022" y="22603"/>
                  </a:lnTo>
                  <a:lnTo>
                    <a:pt x="639" y="23369"/>
                  </a:lnTo>
                  <a:lnTo>
                    <a:pt x="384" y="24263"/>
                  </a:lnTo>
                  <a:lnTo>
                    <a:pt x="128" y="25157"/>
                  </a:lnTo>
                  <a:lnTo>
                    <a:pt x="1" y="26051"/>
                  </a:lnTo>
                  <a:lnTo>
                    <a:pt x="1" y="26945"/>
                  </a:lnTo>
                  <a:lnTo>
                    <a:pt x="128" y="27966"/>
                  </a:lnTo>
                  <a:lnTo>
                    <a:pt x="256" y="28860"/>
                  </a:lnTo>
                  <a:lnTo>
                    <a:pt x="639" y="29754"/>
                  </a:lnTo>
                  <a:lnTo>
                    <a:pt x="1022" y="30776"/>
                  </a:lnTo>
                  <a:lnTo>
                    <a:pt x="1661" y="31542"/>
                  </a:lnTo>
                  <a:lnTo>
                    <a:pt x="2427" y="32436"/>
                  </a:lnTo>
                  <a:lnTo>
                    <a:pt x="3704" y="33585"/>
                  </a:lnTo>
                  <a:lnTo>
                    <a:pt x="5236" y="34734"/>
                  </a:lnTo>
                  <a:lnTo>
                    <a:pt x="6769" y="35628"/>
                  </a:lnTo>
                  <a:lnTo>
                    <a:pt x="8301" y="36394"/>
                  </a:lnTo>
                  <a:lnTo>
                    <a:pt x="10089" y="37033"/>
                  </a:lnTo>
                  <a:lnTo>
                    <a:pt x="11876" y="37416"/>
                  </a:lnTo>
                  <a:lnTo>
                    <a:pt x="13664" y="37799"/>
                  </a:lnTo>
                  <a:lnTo>
                    <a:pt x="15452" y="37927"/>
                  </a:lnTo>
                  <a:lnTo>
                    <a:pt x="17367" y="37927"/>
                  </a:lnTo>
                  <a:lnTo>
                    <a:pt x="19283" y="37671"/>
                  </a:lnTo>
                  <a:lnTo>
                    <a:pt x="21198" y="37288"/>
                  </a:lnTo>
                  <a:lnTo>
                    <a:pt x="23241" y="36777"/>
                  </a:lnTo>
                  <a:lnTo>
                    <a:pt x="25157" y="36011"/>
                  </a:lnTo>
                  <a:lnTo>
                    <a:pt x="27072" y="34990"/>
                  </a:lnTo>
                  <a:lnTo>
                    <a:pt x="28988" y="33840"/>
                  </a:lnTo>
                  <a:lnTo>
                    <a:pt x="30903" y="32436"/>
                  </a:lnTo>
                  <a:lnTo>
                    <a:pt x="32563" y="31031"/>
                  </a:lnTo>
                  <a:lnTo>
                    <a:pt x="33968" y="29499"/>
                  </a:lnTo>
                  <a:lnTo>
                    <a:pt x="35245" y="27839"/>
                  </a:lnTo>
                  <a:lnTo>
                    <a:pt x="36394" y="26179"/>
                  </a:lnTo>
                  <a:lnTo>
                    <a:pt x="37416" y="24263"/>
                  </a:lnTo>
                  <a:lnTo>
                    <a:pt x="38310" y="22475"/>
                  </a:lnTo>
                  <a:lnTo>
                    <a:pt x="38948" y="20560"/>
                  </a:lnTo>
                  <a:lnTo>
                    <a:pt x="39459" y="18644"/>
                  </a:lnTo>
                  <a:lnTo>
                    <a:pt x="39842" y="16729"/>
                  </a:lnTo>
                  <a:lnTo>
                    <a:pt x="39970" y="14941"/>
                  </a:lnTo>
                  <a:lnTo>
                    <a:pt x="40097" y="13026"/>
                  </a:lnTo>
                  <a:lnTo>
                    <a:pt x="39970" y="11366"/>
                  </a:lnTo>
                  <a:lnTo>
                    <a:pt x="39586" y="9706"/>
                  </a:lnTo>
                  <a:lnTo>
                    <a:pt x="39203" y="8173"/>
                  </a:lnTo>
                  <a:lnTo>
                    <a:pt x="38565" y="6641"/>
                  </a:lnTo>
                  <a:lnTo>
                    <a:pt x="37799" y="5364"/>
                  </a:lnTo>
                  <a:lnTo>
                    <a:pt x="36905" y="4215"/>
                  </a:lnTo>
                  <a:lnTo>
                    <a:pt x="35883" y="3193"/>
                  </a:lnTo>
                  <a:lnTo>
                    <a:pt x="34862" y="2299"/>
                  </a:lnTo>
                  <a:lnTo>
                    <a:pt x="33712" y="1533"/>
                  </a:lnTo>
                  <a:lnTo>
                    <a:pt x="32436" y="1022"/>
                  </a:lnTo>
                  <a:lnTo>
                    <a:pt x="31286" y="512"/>
                  </a:lnTo>
                  <a:lnTo>
                    <a:pt x="30009" y="256"/>
                  </a:lnTo>
                  <a:lnTo>
                    <a:pt x="287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1037;p44">
              <a:extLst>
                <a:ext uri="{FF2B5EF4-FFF2-40B4-BE49-F238E27FC236}">
                  <a16:creationId xmlns:a16="http://schemas.microsoft.com/office/drawing/2014/main" id="{55DA5D34-7844-EB01-A67D-7EF4F21CBEA1}"/>
                </a:ext>
              </a:extLst>
            </p:cNvPr>
            <p:cNvSpPr/>
            <p:nvPr/>
          </p:nvSpPr>
          <p:spPr>
            <a:xfrm>
              <a:off x="3103793" y="1124178"/>
              <a:ext cx="591630" cy="495093"/>
            </a:xfrm>
            <a:custGeom>
              <a:avLst/>
              <a:gdLst/>
              <a:ahLst/>
              <a:cxnLst/>
              <a:rect l="l" t="t" r="r" b="b"/>
              <a:pathLst>
                <a:path w="30520" h="25540" extrusionOk="0">
                  <a:moveTo>
                    <a:pt x="30392" y="0"/>
                  </a:moveTo>
                  <a:lnTo>
                    <a:pt x="30392" y="1533"/>
                  </a:lnTo>
                  <a:lnTo>
                    <a:pt x="30264" y="2937"/>
                  </a:lnTo>
                  <a:lnTo>
                    <a:pt x="30137" y="4342"/>
                  </a:lnTo>
                  <a:lnTo>
                    <a:pt x="29754" y="5874"/>
                  </a:lnTo>
                  <a:lnTo>
                    <a:pt x="29498" y="7279"/>
                  </a:lnTo>
                  <a:lnTo>
                    <a:pt x="28987" y="8684"/>
                  </a:lnTo>
                  <a:lnTo>
                    <a:pt x="28477" y="9961"/>
                  </a:lnTo>
                  <a:lnTo>
                    <a:pt x="27838" y="11365"/>
                  </a:lnTo>
                  <a:lnTo>
                    <a:pt x="27200" y="12642"/>
                  </a:lnTo>
                  <a:lnTo>
                    <a:pt x="26433" y="13919"/>
                  </a:lnTo>
                  <a:lnTo>
                    <a:pt x="25667" y="15069"/>
                  </a:lnTo>
                  <a:lnTo>
                    <a:pt x="24773" y="16218"/>
                  </a:lnTo>
                  <a:lnTo>
                    <a:pt x="22730" y="18389"/>
                  </a:lnTo>
                  <a:lnTo>
                    <a:pt x="20559" y="20304"/>
                  </a:lnTo>
                  <a:lnTo>
                    <a:pt x="19410" y="21198"/>
                  </a:lnTo>
                  <a:lnTo>
                    <a:pt x="18133" y="21964"/>
                  </a:lnTo>
                  <a:lnTo>
                    <a:pt x="16984" y="22730"/>
                  </a:lnTo>
                  <a:lnTo>
                    <a:pt x="15579" y="23369"/>
                  </a:lnTo>
                  <a:lnTo>
                    <a:pt x="14302" y="23880"/>
                  </a:lnTo>
                  <a:lnTo>
                    <a:pt x="12898" y="24390"/>
                  </a:lnTo>
                  <a:lnTo>
                    <a:pt x="11493" y="24774"/>
                  </a:lnTo>
                  <a:lnTo>
                    <a:pt x="10088" y="25029"/>
                  </a:lnTo>
                  <a:lnTo>
                    <a:pt x="8684" y="25157"/>
                  </a:lnTo>
                  <a:lnTo>
                    <a:pt x="7151" y="25284"/>
                  </a:lnTo>
                  <a:lnTo>
                    <a:pt x="5747" y="25284"/>
                  </a:lnTo>
                  <a:lnTo>
                    <a:pt x="4214" y="25157"/>
                  </a:lnTo>
                  <a:lnTo>
                    <a:pt x="2810" y="24901"/>
                  </a:lnTo>
                  <a:lnTo>
                    <a:pt x="1405" y="24646"/>
                  </a:lnTo>
                  <a:lnTo>
                    <a:pt x="0" y="24263"/>
                  </a:lnTo>
                  <a:lnTo>
                    <a:pt x="0" y="24263"/>
                  </a:lnTo>
                  <a:lnTo>
                    <a:pt x="1405" y="24774"/>
                  </a:lnTo>
                  <a:lnTo>
                    <a:pt x="2810" y="25157"/>
                  </a:lnTo>
                  <a:lnTo>
                    <a:pt x="4214" y="25412"/>
                  </a:lnTo>
                  <a:lnTo>
                    <a:pt x="5747" y="25540"/>
                  </a:lnTo>
                  <a:lnTo>
                    <a:pt x="8684" y="25540"/>
                  </a:lnTo>
                  <a:lnTo>
                    <a:pt x="10088" y="25412"/>
                  </a:lnTo>
                  <a:lnTo>
                    <a:pt x="11621" y="25157"/>
                  </a:lnTo>
                  <a:lnTo>
                    <a:pt x="13025" y="24774"/>
                  </a:lnTo>
                  <a:lnTo>
                    <a:pt x="14430" y="24263"/>
                  </a:lnTo>
                  <a:lnTo>
                    <a:pt x="15835" y="23752"/>
                  </a:lnTo>
                  <a:lnTo>
                    <a:pt x="17112" y="23113"/>
                  </a:lnTo>
                  <a:lnTo>
                    <a:pt x="18389" y="22347"/>
                  </a:lnTo>
                  <a:lnTo>
                    <a:pt x="19666" y="21581"/>
                  </a:lnTo>
                  <a:lnTo>
                    <a:pt x="20815" y="20687"/>
                  </a:lnTo>
                  <a:lnTo>
                    <a:pt x="21964" y="19666"/>
                  </a:lnTo>
                  <a:lnTo>
                    <a:pt x="23113" y="18644"/>
                  </a:lnTo>
                  <a:lnTo>
                    <a:pt x="24135" y="17623"/>
                  </a:lnTo>
                  <a:lnTo>
                    <a:pt x="25029" y="16473"/>
                  </a:lnTo>
                  <a:lnTo>
                    <a:pt x="25923" y="15324"/>
                  </a:lnTo>
                  <a:lnTo>
                    <a:pt x="26817" y="14047"/>
                  </a:lnTo>
                  <a:lnTo>
                    <a:pt x="27583" y="12770"/>
                  </a:lnTo>
                  <a:lnTo>
                    <a:pt x="28221" y="11493"/>
                  </a:lnTo>
                  <a:lnTo>
                    <a:pt x="28860" y="10088"/>
                  </a:lnTo>
                  <a:lnTo>
                    <a:pt x="29370" y="8684"/>
                  </a:lnTo>
                  <a:lnTo>
                    <a:pt x="29754" y="7279"/>
                  </a:lnTo>
                  <a:lnTo>
                    <a:pt x="30009" y="5874"/>
                  </a:lnTo>
                  <a:lnTo>
                    <a:pt x="30264" y="4470"/>
                  </a:lnTo>
                  <a:lnTo>
                    <a:pt x="30392" y="2937"/>
                  </a:lnTo>
                  <a:lnTo>
                    <a:pt x="30520" y="1533"/>
                  </a:lnTo>
                  <a:lnTo>
                    <a:pt x="3039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1038;p44">
              <a:extLst>
                <a:ext uri="{FF2B5EF4-FFF2-40B4-BE49-F238E27FC236}">
                  <a16:creationId xmlns:a16="http://schemas.microsoft.com/office/drawing/2014/main" id="{3F1C3319-AEA7-2BF8-DDAC-1817E4AF86B2}"/>
                </a:ext>
              </a:extLst>
            </p:cNvPr>
            <p:cNvSpPr/>
            <p:nvPr/>
          </p:nvSpPr>
          <p:spPr>
            <a:xfrm>
              <a:off x="2932992" y="913773"/>
              <a:ext cx="378744" cy="386169"/>
            </a:xfrm>
            <a:custGeom>
              <a:avLst/>
              <a:gdLst/>
              <a:ahLst/>
              <a:cxnLst/>
              <a:rect l="l" t="t" r="r" b="b"/>
              <a:pathLst>
                <a:path w="19538" h="19921" extrusionOk="0">
                  <a:moveTo>
                    <a:pt x="19538" y="0"/>
                  </a:moveTo>
                  <a:lnTo>
                    <a:pt x="18899" y="511"/>
                  </a:lnTo>
                  <a:lnTo>
                    <a:pt x="18133" y="1149"/>
                  </a:lnTo>
                  <a:lnTo>
                    <a:pt x="17495" y="1788"/>
                  </a:lnTo>
                  <a:lnTo>
                    <a:pt x="16984" y="2426"/>
                  </a:lnTo>
                  <a:lnTo>
                    <a:pt x="15962" y="3959"/>
                  </a:lnTo>
                  <a:lnTo>
                    <a:pt x="15196" y="5619"/>
                  </a:lnTo>
                  <a:lnTo>
                    <a:pt x="13664" y="8939"/>
                  </a:lnTo>
                  <a:lnTo>
                    <a:pt x="12898" y="10599"/>
                  </a:lnTo>
                  <a:lnTo>
                    <a:pt x="11876" y="12131"/>
                  </a:lnTo>
                  <a:lnTo>
                    <a:pt x="11238" y="12770"/>
                  </a:lnTo>
                  <a:lnTo>
                    <a:pt x="10727" y="13408"/>
                  </a:lnTo>
                  <a:lnTo>
                    <a:pt x="9961" y="13919"/>
                  </a:lnTo>
                  <a:lnTo>
                    <a:pt x="9194" y="14302"/>
                  </a:lnTo>
                  <a:lnTo>
                    <a:pt x="7534" y="15068"/>
                  </a:lnTo>
                  <a:lnTo>
                    <a:pt x="5874" y="15707"/>
                  </a:lnTo>
                  <a:lnTo>
                    <a:pt x="4087" y="16345"/>
                  </a:lnTo>
                  <a:lnTo>
                    <a:pt x="2554" y="17367"/>
                  </a:lnTo>
                  <a:lnTo>
                    <a:pt x="1788" y="17878"/>
                  </a:lnTo>
                  <a:lnTo>
                    <a:pt x="1150" y="18516"/>
                  </a:lnTo>
                  <a:lnTo>
                    <a:pt x="639" y="19155"/>
                  </a:lnTo>
                  <a:lnTo>
                    <a:pt x="0" y="19921"/>
                  </a:lnTo>
                  <a:lnTo>
                    <a:pt x="639" y="19282"/>
                  </a:lnTo>
                  <a:lnTo>
                    <a:pt x="1277" y="18644"/>
                  </a:lnTo>
                  <a:lnTo>
                    <a:pt x="1916" y="18005"/>
                  </a:lnTo>
                  <a:lnTo>
                    <a:pt x="2682" y="17495"/>
                  </a:lnTo>
                  <a:lnTo>
                    <a:pt x="4214" y="16601"/>
                  </a:lnTo>
                  <a:lnTo>
                    <a:pt x="6002" y="15962"/>
                  </a:lnTo>
                  <a:lnTo>
                    <a:pt x="7662" y="15451"/>
                  </a:lnTo>
                  <a:lnTo>
                    <a:pt x="9450" y="14685"/>
                  </a:lnTo>
                  <a:lnTo>
                    <a:pt x="10216" y="14302"/>
                  </a:lnTo>
                  <a:lnTo>
                    <a:pt x="10982" y="13664"/>
                  </a:lnTo>
                  <a:lnTo>
                    <a:pt x="11621" y="13025"/>
                  </a:lnTo>
                  <a:lnTo>
                    <a:pt x="12259" y="12387"/>
                  </a:lnTo>
                  <a:lnTo>
                    <a:pt x="13281" y="10854"/>
                  </a:lnTo>
                  <a:lnTo>
                    <a:pt x="14047" y="9194"/>
                  </a:lnTo>
                  <a:lnTo>
                    <a:pt x="15452" y="5747"/>
                  </a:lnTo>
                  <a:lnTo>
                    <a:pt x="16218" y="4086"/>
                  </a:lnTo>
                  <a:lnTo>
                    <a:pt x="17112" y="2554"/>
                  </a:lnTo>
                  <a:lnTo>
                    <a:pt x="18261" y="1149"/>
                  </a:lnTo>
                  <a:lnTo>
                    <a:pt x="1953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1039;p44">
              <a:extLst>
                <a:ext uri="{FF2B5EF4-FFF2-40B4-BE49-F238E27FC236}">
                  <a16:creationId xmlns:a16="http://schemas.microsoft.com/office/drawing/2014/main" id="{8D694301-B424-9757-671F-C529AC7E6C94}"/>
                </a:ext>
              </a:extLst>
            </p:cNvPr>
            <p:cNvSpPr/>
            <p:nvPr/>
          </p:nvSpPr>
          <p:spPr>
            <a:xfrm>
              <a:off x="2324051" y="1594497"/>
              <a:ext cx="794611" cy="316867"/>
            </a:xfrm>
            <a:custGeom>
              <a:avLst/>
              <a:gdLst/>
              <a:ahLst/>
              <a:cxnLst/>
              <a:rect l="l" t="t" r="r" b="b"/>
              <a:pathLst>
                <a:path w="40991" h="16346" extrusionOk="0">
                  <a:moveTo>
                    <a:pt x="3703" y="1"/>
                  </a:moveTo>
                  <a:lnTo>
                    <a:pt x="3193" y="256"/>
                  </a:lnTo>
                  <a:lnTo>
                    <a:pt x="2682" y="639"/>
                  </a:lnTo>
                  <a:lnTo>
                    <a:pt x="2299" y="1022"/>
                  </a:lnTo>
                  <a:lnTo>
                    <a:pt x="1405" y="2427"/>
                  </a:lnTo>
                  <a:lnTo>
                    <a:pt x="639" y="3959"/>
                  </a:lnTo>
                  <a:lnTo>
                    <a:pt x="383" y="4853"/>
                  </a:lnTo>
                  <a:lnTo>
                    <a:pt x="128" y="5619"/>
                  </a:lnTo>
                  <a:lnTo>
                    <a:pt x="0" y="6513"/>
                  </a:lnTo>
                  <a:lnTo>
                    <a:pt x="0" y="7279"/>
                  </a:lnTo>
                  <a:lnTo>
                    <a:pt x="128" y="8046"/>
                  </a:lnTo>
                  <a:lnTo>
                    <a:pt x="383" y="8812"/>
                  </a:lnTo>
                  <a:lnTo>
                    <a:pt x="766" y="9323"/>
                  </a:lnTo>
                  <a:lnTo>
                    <a:pt x="1277" y="9833"/>
                  </a:lnTo>
                  <a:lnTo>
                    <a:pt x="2682" y="10600"/>
                  </a:lnTo>
                  <a:lnTo>
                    <a:pt x="4725" y="11621"/>
                  </a:lnTo>
                  <a:lnTo>
                    <a:pt x="7151" y="12770"/>
                  </a:lnTo>
                  <a:lnTo>
                    <a:pt x="9833" y="13920"/>
                  </a:lnTo>
                  <a:lnTo>
                    <a:pt x="12642" y="14941"/>
                  </a:lnTo>
                  <a:lnTo>
                    <a:pt x="15196" y="15707"/>
                  </a:lnTo>
                  <a:lnTo>
                    <a:pt x="17239" y="16218"/>
                  </a:lnTo>
                  <a:lnTo>
                    <a:pt x="18133" y="16346"/>
                  </a:lnTo>
                  <a:lnTo>
                    <a:pt x="18771" y="16218"/>
                  </a:lnTo>
                  <a:lnTo>
                    <a:pt x="20431" y="15963"/>
                  </a:lnTo>
                  <a:lnTo>
                    <a:pt x="21964" y="15452"/>
                  </a:lnTo>
                  <a:lnTo>
                    <a:pt x="23624" y="14941"/>
                  </a:lnTo>
                  <a:lnTo>
                    <a:pt x="25412" y="14303"/>
                  </a:lnTo>
                  <a:lnTo>
                    <a:pt x="28732" y="12770"/>
                  </a:lnTo>
                  <a:lnTo>
                    <a:pt x="31924" y="11110"/>
                  </a:lnTo>
                  <a:lnTo>
                    <a:pt x="34733" y="9323"/>
                  </a:lnTo>
                  <a:lnTo>
                    <a:pt x="37160" y="7663"/>
                  </a:lnTo>
                  <a:lnTo>
                    <a:pt x="38947" y="6130"/>
                  </a:lnTo>
                  <a:lnTo>
                    <a:pt x="39714" y="5492"/>
                  </a:lnTo>
                  <a:lnTo>
                    <a:pt x="40097" y="4981"/>
                  </a:lnTo>
                  <a:lnTo>
                    <a:pt x="40607" y="4215"/>
                  </a:lnTo>
                  <a:lnTo>
                    <a:pt x="40863" y="3576"/>
                  </a:lnTo>
                  <a:lnTo>
                    <a:pt x="40991" y="2938"/>
                  </a:lnTo>
                  <a:lnTo>
                    <a:pt x="40863" y="2299"/>
                  </a:lnTo>
                  <a:lnTo>
                    <a:pt x="40480" y="1916"/>
                  </a:lnTo>
                  <a:lnTo>
                    <a:pt x="39841" y="1661"/>
                  </a:lnTo>
                  <a:lnTo>
                    <a:pt x="39075" y="1533"/>
                  </a:lnTo>
                  <a:lnTo>
                    <a:pt x="37926" y="1661"/>
                  </a:lnTo>
                  <a:lnTo>
                    <a:pt x="35500" y="2299"/>
                  </a:lnTo>
                  <a:lnTo>
                    <a:pt x="32946" y="2938"/>
                  </a:lnTo>
                  <a:lnTo>
                    <a:pt x="27966" y="4470"/>
                  </a:lnTo>
                  <a:lnTo>
                    <a:pt x="25667" y="5109"/>
                  </a:lnTo>
                  <a:lnTo>
                    <a:pt x="23624" y="5619"/>
                  </a:lnTo>
                  <a:lnTo>
                    <a:pt x="21836" y="5875"/>
                  </a:lnTo>
                  <a:lnTo>
                    <a:pt x="20559" y="5875"/>
                  </a:lnTo>
                  <a:lnTo>
                    <a:pt x="19155" y="5492"/>
                  </a:lnTo>
                  <a:lnTo>
                    <a:pt x="17239" y="4853"/>
                  </a:lnTo>
                  <a:lnTo>
                    <a:pt x="12387" y="2938"/>
                  </a:lnTo>
                  <a:lnTo>
                    <a:pt x="7406" y="1022"/>
                  </a:lnTo>
                  <a:lnTo>
                    <a:pt x="5491" y="384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1040;p44">
              <a:extLst>
                <a:ext uri="{FF2B5EF4-FFF2-40B4-BE49-F238E27FC236}">
                  <a16:creationId xmlns:a16="http://schemas.microsoft.com/office/drawing/2014/main" id="{D86D85D4-ECF7-2843-8211-898D2425653E}"/>
                </a:ext>
              </a:extLst>
            </p:cNvPr>
            <p:cNvSpPr/>
            <p:nvPr/>
          </p:nvSpPr>
          <p:spPr>
            <a:xfrm>
              <a:off x="2160674" y="1480630"/>
              <a:ext cx="314386" cy="304500"/>
            </a:xfrm>
            <a:custGeom>
              <a:avLst/>
              <a:gdLst/>
              <a:ahLst/>
              <a:cxnLst/>
              <a:rect l="l" t="t" r="r" b="b"/>
              <a:pathLst>
                <a:path w="16218" h="15708" extrusionOk="0">
                  <a:moveTo>
                    <a:pt x="6385" y="1"/>
                  </a:moveTo>
                  <a:lnTo>
                    <a:pt x="6130" y="128"/>
                  </a:lnTo>
                  <a:lnTo>
                    <a:pt x="5874" y="384"/>
                  </a:lnTo>
                  <a:lnTo>
                    <a:pt x="5874" y="767"/>
                  </a:lnTo>
                  <a:lnTo>
                    <a:pt x="5874" y="1022"/>
                  </a:lnTo>
                  <a:lnTo>
                    <a:pt x="6002" y="1661"/>
                  </a:lnTo>
                  <a:lnTo>
                    <a:pt x="5491" y="1150"/>
                  </a:lnTo>
                  <a:lnTo>
                    <a:pt x="5236" y="895"/>
                  </a:lnTo>
                  <a:lnTo>
                    <a:pt x="4853" y="767"/>
                  </a:lnTo>
                  <a:lnTo>
                    <a:pt x="4470" y="767"/>
                  </a:lnTo>
                  <a:lnTo>
                    <a:pt x="4086" y="895"/>
                  </a:lnTo>
                  <a:lnTo>
                    <a:pt x="3831" y="1150"/>
                  </a:lnTo>
                  <a:lnTo>
                    <a:pt x="3703" y="1533"/>
                  </a:lnTo>
                  <a:lnTo>
                    <a:pt x="3703" y="2044"/>
                  </a:lnTo>
                  <a:lnTo>
                    <a:pt x="3703" y="2427"/>
                  </a:lnTo>
                  <a:lnTo>
                    <a:pt x="3831" y="3193"/>
                  </a:lnTo>
                  <a:lnTo>
                    <a:pt x="3193" y="2810"/>
                  </a:lnTo>
                  <a:lnTo>
                    <a:pt x="2809" y="2555"/>
                  </a:lnTo>
                  <a:lnTo>
                    <a:pt x="2554" y="2427"/>
                  </a:lnTo>
                  <a:lnTo>
                    <a:pt x="2171" y="2427"/>
                  </a:lnTo>
                  <a:lnTo>
                    <a:pt x="1788" y="2682"/>
                  </a:lnTo>
                  <a:lnTo>
                    <a:pt x="1533" y="3065"/>
                  </a:lnTo>
                  <a:lnTo>
                    <a:pt x="1405" y="3448"/>
                  </a:lnTo>
                  <a:lnTo>
                    <a:pt x="1405" y="3832"/>
                  </a:lnTo>
                  <a:lnTo>
                    <a:pt x="1405" y="4215"/>
                  </a:lnTo>
                  <a:lnTo>
                    <a:pt x="1660" y="4981"/>
                  </a:lnTo>
                  <a:lnTo>
                    <a:pt x="1788" y="5236"/>
                  </a:lnTo>
                  <a:lnTo>
                    <a:pt x="1660" y="5109"/>
                  </a:lnTo>
                  <a:lnTo>
                    <a:pt x="1277" y="4853"/>
                  </a:lnTo>
                  <a:lnTo>
                    <a:pt x="1022" y="4725"/>
                  </a:lnTo>
                  <a:lnTo>
                    <a:pt x="766" y="4725"/>
                  </a:lnTo>
                  <a:lnTo>
                    <a:pt x="383" y="4853"/>
                  </a:lnTo>
                  <a:lnTo>
                    <a:pt x="128" y="5109"/>
                  </a:lnTo>
                  <a:lnTo>
                    <a:pt x="0" y="5364"/>
                  </a:lnTo>
                  <a:lnTo>
                    <a:pt x="0" y="5619"/>
                  </a:lnTo>
                  <a:lnTo>
                    <a:pt x="128" y="6258"/>
                  </a:lnTo>
                  <a:lnTo>
                    <a:pt x="383" y="7024"/>
                  </a:lnTo>
                  <a:lnTo>
                    <a:pt x="894" y="7790"/>
                  </a:lnTo>
                  <a:lnTo>
                    <a:pt x="2043" y="9450"/>
                  </a:lnTo>
                  <a:lnTo>
                    <a:pt x="3065" y="10727"/>
                  </a:lnTo>
                  <a:lnTo>
                    <a:pt x="4470" y="11876"/>
                  </a:lnTo>
                  <a:lnTo>
                    <a:pt x="6385" y="13409"/>
                  </a:lnTo>
                  <a:lnTo>
                    <a:pt x="9705" y="15707"/>
                  </a:lnTo>
                  <a:lnTo>
                    <a:pt x="16218" y="9067"/>
                  </a:lnTo>
                  <a:lnTo>
                    <a:pt x="10088" y="3959"/>
                  </a:lnTo>
                  <a:lnTo>
                    <a:pt x="9577" y="3448"/>
                  </a:lnTo>
                  <a:lnTo>
                    <a:pt x="9194" y="2810"/>
                  </a:lnTo>
                  <a:lnTo>
                    <a:pt x="8300" y="1405"/>
                  </a:lnTo>
                  <a:lnTo>
                    <a:pt x="7790" y="767"/>
                  </a:lnTo>
                  <a:lnTo>
                    <a:pt x="7279" y="256"/>
                  </a:lnTo>
                  <a:lnTo>
                    <a:pt x="689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1041;p44">
              <a:extLst>
                <a:ext uri="{FF2B5EF4-FFF2-40B4-BE49-F238E27FC236}">
                  <a16:creationId xmlns:a16="http://schemas.microsoft.com/office/drawing/2014/main" id="{B0BF7FAF-B330-459A-2F97-257AC18F1DAD}"/>
                </a:ext>
              </a:extLst>
            </p:cNvPr>
            <p:cNvSpPr/>
            <p:nvPr/>
          </p:nvSpPr>
          <p:spPr>
            <a:xfrm>
              <a:off x="2277003" y="1515290"/>
              <a:ext cx="71821" cy="91614"/>
            </a:xfrm>
            <a:custGeom>
              <a:avLst/>
              <a:gdLst/>
              <a:ahLst/>
              <a:cxnLst/>
              <a:rect l="l" t="t" r="r" b="b"/>
              <a:pathLst>
                <a:path w="3705" h="4726" extrusionOk="0">
                  <a:moveTo>
                    <a:pt x="1" y="0"/>
                  </a:moveTo>
                  <a:lnTo>
                    <a:pt x="129" y="894"/>
                  </a:lnTo>
                  <a:lnTo>
                    <a:pt x="512" y="1660"/>
                  </a:lnTo>
                  <a:lnTo>
                    <a:pt x="767" y="2299"/>
                  </a:lnTo>
                  <a:lnTo>
                    <a:pt x="1278" y="2810"/>
                  </a:lnTo>
                  <a:lnTo>
                    <a:pt x="1789" y="3321"/>
                  </a:lnTo>
                  <a:lnTo>
                    <a:pt x="2299" y="3831"/>
                  </a:lnTo>
                  <a:lnTo>
                    <a:pt x="3704" y="4725"/>
                  </a:lnTo>
                  <a:lnTo>
                    <a:pt x="3704" y="4598"/>
                  </a:lnTo>
                  <a:lnTo>
                    <a:pt x="2427" y="3576"/>
                  </a:lnTo>
                  <a:lnTo>
                    <a:pt x="1533" y="2554"/>
                  </a:lnTo>
                  <a:lnTo>
                    <a:pt x="767" y="15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1042;p44">
              <a:extLst>
                <a:ext uri="{FF2B5EF4-FFF2-40B4-BE49-F238E27FC236}">
                  <a16:creationId xmlns:a16="http://schemas.microsoft.com/office/drawing/2014/main" id="{0D3B1C14-2DEA-50D4-6BC4-7D06227F9B8D}"/>
                </a:ext>
              </a:extLst>
            </p:cNvPr>
            <p:cNvSpPr/>
            <p:nvPr/>
          </p:nvSpPr>
          <p:spPr>
            <a:xfrm>
              <a:off x="2234938" y="1542526"/>
              <a:ext cx="79226" cy="99019"/>
            </a:xfrm>
            <a:custGeom>
              <a:avLst/>
              <a:gdLst/>
              <a:ahLst/>
              <a:cxnLst/>
              <a:rect l="l" t="t" r="r" b="b"/>
              <a:pathLst>
                <a:path w="4087" h="5108" extrusionOk="0">
                  <a:moveTo>
                    <a:pt x="0" y="0"/>
                  </a:moveTo>
                  <a:lnTo>
                    <a:pt x="0" y="128"/>
                  </a:lnTo>
                  <a:lnTo>
                    <a:pt x="383" y="1022"/>
                  </a:lnTo>
                  <a:lnTo>
                    <a:pt x="639" y="1788"/>
                  </a:lnTo>
                  <a:lnTo>
                    <a:pt x="1149" y="2426"/>
                  </a:lnTo>
                  <a:lnTo>
                    <a:pt x="1532" y="2937"/>
                  </a:lnTo>
                  <a:lnTo>
                    <a:pt x="2682" y="3959"/>
                  </a:lnTo>
                  <a:lnTo>
                    <a:pt x="3959" y="5108"/>
                  </a:lnTo>
                  <a:lnTo>
                    <a:pt x="4086" y="4980"/>
                  </a:lnTo>
                  <a:lnTo>
                    <a:pt x="2809" y="3831"/>
                  </a:lnTo>
                  <a:lnTo>
                    <a:pt x="1788" y="2809"/>
                  </a:lnTo>
                  <a:lnTo>
                    <a:pt x="894" y="153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1043;p44">
              <a:extLst>
                <a:ext uri="{FF2B5EF4-FFF2-40B4-BE49-F238E27FC236}">
                  <a16:creationId xmlns:a16="http://schemas.microsoft.com/office/drawing/2014/main" id="{D0343E02-B9AB-810A-C670-15BDE8FBF808}"/>
                </a:ext>
              </a:extLst>
            </p:cNvPr>
            <p:cNvSpPr/>
            <p:nvPr/>
          </p:nvSpPr>
          <p:spPr>
            <a:xfrm>
              <a:off x="2195315" y="1582130"/>
              <a:ext cx="84189" cy="91614"/>
            </a:xfrm>
            <a:custGeom>
              <a:avLst/>
              <a:gdLst/>
              <a:ahLst/>
              <a:cxnLst/>
              <a:rect l="l" t="t" r="r" b="b"/>
              <a:pathLst>
                <a:path w="4343" h="4726" extrusionOk="0">
                  <a:moveTo>
                    <a:pt x="1" y="0"/>
                  </a:moveTo>
                  <a:lnTo>
                    <a:pt x="1" y="128"/>
                  </a:lnTo>
                  <a:lnTo>
                    <a:pt x="384" y="894"/>
                  </a:lnTo>
                  <a:lnTo>
                    <a:pt x="767" y="1533"/>
                  </a:lnTo>
                  <a:lnTo>
                    <a:pt x="1150" y="2171"/>
                  </a:lnTo>
                  <a:lnTo>
                    <a:pt x="1661" y="2810"/>
                  </a:lnTo>
                  <a:lnTo>
                    <a:pt x="2299" y="3448"/>
                  </a:lnTo>
                  <a:lnTo>
                    <a:pt x="2938" y="3959"/>
                  </a:lnTo>
                  <a:lnTo>
                    <a:pt x="3576" y="4342"/>
                  </a:lnTo>
                  <a:lnTo>
                    <a:pt x="4343" y="4725"/>
                  </a:lnTo>
                  <a:lnTo>
                    <a:pt x="2938" y="3703"/>
                  </a:lnTo>
                  <a:lnTo>
                    <a:pt x="1916" y="2682"/>
                  </a:lnTo>
                  <a:lnTo>
                    <a:pt x="1022" y="15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1044;p44">
              <a:extLst>
                <a:ext uri="{FF2B5EF4-FFF2-40B4-BE49-F238E27FC236}">
                  <a16:creationId xmlns:a16="http://schemas.microsoft.com/office/drawing/2014/main" id="{595BCAA3-5688-5B2C-9648-A52826C37A25}"/>
                </a:ext>
              </a:extLst>
            </p:cNvPr>
            <p:cNvSpPr/>
            <p:nvPr/>
          </p:nvSpPr>
          <p:spPr>
            <a:xfrm>
              <a:off x="2338900" y="1527658"/>
              <a:ext cx="175764" cy="190632"/>
            </a:xfrm>
            <a:custGeom>
              <a:avLst/>
              <a:gdLst/>
              <a:ahLst/>
              <a:cxnLst/>
              <a:rect l="l" t="t" r="r" b="b"/>
              <a:pathLst>
                <a:path w="9067" h="9834" extrusionOk="0">
                  <a:moveTo>
                    <a:pt x="383" y="1"/>
                  </a:moveTo>
                  <a:lnTo>
                    <a:pt x="256" y="129"/>
                  </a:lnTo>
                  <a:lnTo>
                    <a:pt x="0" y="767"/>
                  </a:lnTo>
                  <a:lnTo>
                    <a:pt x="128" y="1278"/>
                  </a:lnTo>
                  <a:lnTo>
                    <a:pt x="511" y="1916"/>
                  </a:lnTo>
                  <a:lnTo>
                    <a:pt x="894" y="2427"/>
                  </a:lnTo>
                  <a:lnTo>
                    <a:pt x="2043" y="3576"/>
                  </a:lnTo>
                  <a:lnTo>
                    <a:pt x="3320" y="4470"/>
                  </a:lnTo>
                  <a:lnTo>
                    <a:pt x="2937" y="4981"/>
                  </a:lnTo>
                  <a:lnTo>
                    <a:pt x="2554" y="6258"/>
                  </a:lnTo>
                  <a:lnTo>
                    <a:pt x="2299" y="7024"/>
                  </a:lnTo>
                  <a:lnTo>
                    <a:pt x="2299" y="7790"/>
                  </a:lnTo>
                  <a:lnTo>
                    <a:pt x="2427" y="8684"/>
                  </a:lnTo>
                  <a:lnTo>
                    <a:pt x="2810" y="9323"/>
                  </a:lnTo>
                  <a:lnTo>
                    <a:pt x="3193" y="9706"/>
                  </a:lnTo>
                  <a:lnTo>
                    <a:pt x="3576" y="9834"/>
                  </a:lnTo>
                  <a:lnTo>
                    <a:pt x="3959" y="9834"/>
                  </a:lnTo>
                  <a:lnTo>
                    <a:pt x="4470" y="9706"/>
                  </a:lnTo>
                  <a:lnTo>
                    <a:pt x="5491" y="9323"/>
                  </a:lnTo>
                  <a:lnTo>
                    <a:pt x="6513" y="8684"/>
                  </a:lnTo>
                  <a:lnTo>
                    <a:pt x="7534" y="8046"/>
                  </a:lnTo>
                  <a:lnTo>
                    <a:pt x="8301" y="7407"/>
                  </a:lnTo>
                  <a:lnTo>
                    <a:pt x="9067" y="6641"/>
                  </a:lnTo>
                  <a:lnTo>
                    <a:pt x="7917" y="4726"/>
                  </a:lnTo>
                  <a:lnTo>
                    <a:pt x="6640" y="2938"/>
                  </a:lnTo>
                  <a:lnTo>
                    <a:pt x="6130" y="2427"/>
                  </a:lnTo>
                  <a:lnTo>
                    <a:pt x="5364" y="1916"/>
                  </a:lnTo>
                  <a:lnTo>
                    <a:pt x="3320" y="767"/>
                  </a:lnTo>
                  <a:lnTo>
                    <a:pt x="2299" y="256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1045;p44">
              <a:extLst>
                <a:ext uri="{FF2B5EF4-FFF2-40B4-BE49-F238E27FC236}">
                  <a16:creationId xmlns:a16="http://schemas.microsoft.com/office/drawing/2014/main" id="{F0E8C1A8-88B1-3F36-314D-C6EF7D13C071}"/>
                </a:ext>
              </a:extLst>
            </p:cNvPr>
            <p:cNvSpPr/>
            <p:nvPr/>
          </p:nvSpPr>
          <p:spPr>
            <a:xfrm>
              <a:off x="2341361" y="1540045"/>
              <a:ext cx="64397" cy="170821"/>
            </a:xfrm>
            <a:custGeom>
              <a:avLst/>
              <a:gdLst/>
              <a:ahLst/>
              <a:cxnLst/>
              <a:rect l="l" t="t" r="r" b="b"/>
              <a:pathLst>
                <a:path w="3322" h="8812" extrusionOk="0">
                  <a:moveTo>
                    <a:pt x="1" y="0"/>
                  </a:moveTo>
                  <a:lnTo>
                    <a:pt x="1" y="639"/>
                  </a:lnTo>
                  <a:lnTo>
                    <a:pt x="129" y="1277"/>
                  </a:lnTo>
                  <a:lnTo>
                    <a:pt x="384" y="1788"/>
                  </a:lnTo>
                  <a:lnTo>
                    <a:pt x="895" y="2299"/>
                  </a:lnTo>
                  <a:lnTo>
                    <a:pt x="1789" y="3193"/>
                  </a:lnTo>
                  <a:lnTo>
                    <a:pt x="2938" y="3831"/>
                  </a:lnTo>
                  <a:lnTo>
                    <a:pt x="2300" y="4981"/>
                  </a:lnTo>
                  <a:lnTo>
                    <a:pt x="2172" y="5619"/>
                  </a:lnTo>
                  <a:lnTo>
                    <a:pt x="2044" y="6385"/>
                  </a:lnTo>
                  <a:lnTo>
                    <a:pt x="2044" y="7024"/>
                  </a:lnTo>
                  <a:lnTo>
                    <a:pt x="2044" y="7662"/>
                  </a:lnTo>
                  <a:lnTo>
                    <a:pt x="2300" y="8173"/>
                  </a:lnTo>
                  <a:lnTo>
                    <a:pt x="2555" y="8811"/>
                  </a:lnTo>
                  <a:lnTo>
                    <a:pt x="2427" y="8173"/>
                  </a:lnTo>
                  <a:lnTo>
                    <a:pt x="2300" y="7534"/>
                  </a:lnTo>
                  <a:lnTo>
                    <a:pt x="2300" y="6896"/>
                  </a:lnTo>
                  <a:lnTo>
                    <a:pt x="2427" y="6258"/>
                  </a:lnTo>
                  <a:lnTo>
                    <a:pt x="2683" y="5108"/>
                  </a:lnTo>
                  <a:lnTo>
                    <a:pt x="3193" y="3959"/>
                  </a:lnTo>
                  <a:lnTo>
                    <a:pt x="3321" y="3831"/>
                  </a:lnTo>
                  <a:lnTo>
                    <a:pt x="3193" y="3704"/>
                  </a:lnTo>
                  <a:lnTo>
                    <a:pt x="2172" y="2937"/>
                  </a:lnTo>
                  <a:lnTo>
                    <a:pt x="1150" y="2171"/>
                  </a:lnTo>
                  <a:lnTo>
                    <a:pt x="767" y="1660"/>
                  </a:lnTo>
                  <a:lnTo>
                    <a:pt x="384" y="1150"/>
                  </a:lnTo>
                  <a:lnTo>
                    <a:pt x="129" y="6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1046;p44">
              <a:extLst>
                <a:ext uri="{FF2B5EF4-FFF2-40B4-BE49-F238E27FC236}">
                  <a16:creationId xmlns:a16="http://schemas.microsoft.com/office/drawing/2014/main" id="{8060072D-36DC-5272-5286-EBEB89277C85}"/>
                </a:ext>
              </a:extLst>
            </p:cNvPr>
            <p:cNvSpPr/>
            <p:nvPr/>
          </p:nvSpPr>
          <p:spPr>
            <a:xfrm>
              <a:off x="2415625" y="1621733"/>
              <a:ext cx="707979" cy="292113"/>
            </a:xfrm>
            <a:custGeom>
              <a:avLst/>
              <a:gdLst/>
              <a:ahLst/>
              <a:cxnLst/>
              <a:rect l="l" t="t" r="r" b="b"/>
              <a:pathLst>
                <a:path w="36522" h="15069" extrusionOk="0">
                  <a:moveTo>
                    <a:pt x="34096" y="0"/>
                  </a:moveTo>
                  <a:lnTo>
                    <a:pt x="33330" y="128"/>
                  </a:lnTo>
                  <a:lnTo>
                    <a:pt x="28988" y="1150"/>
                  </a:lnTo>
                  <a:lnTo>
                    <a:pt x="23497" y="2682"/>
                  </a:lnTo>
                  <a:lnTo>
                    <a:pt x="18644" y="3831"/>
                  </a:lnTo>
                  <a:lnTo>
                    <a:pt x="16984" y="4214"/>
                  </a:lnTo>
                  <a:lnTo>
                    <a:pt x="16091" y="4342"/>
                  </a:lnTo>
                  <a:lnTo>
                    <a:pt x="15324" y="4087"/>
                  </a:lnTo>
                  <a:lnTo>
                    <a:pt x="13920" y="3576"/>
                  </a:lnTo>
                  <a:lnTo>
                    <a:pt x="10344" y="2171"/>
                  </a:lnTo>
                  <a:lnTo>
                    <a:pt x="5492" y="128"/>
                  </a:lnTo>
                  <a:lnTo>
                    <a:pt x="1" y="10599"/>
                  </a:lnTo>
                  <a:lnTo>
                    <a:pt x="1533" y="11365"/>
                  </a:lnTo>
                  <a:lnTo>
                    <a:pt x="5492" y="12898"/>
                  </a:lnTo>
                  <a:lnTo>
                    <a:pt x="7790" y="13792"/>
                  </a:lnTo>
                  <a:lnTo>
                    <a:pt x="10089" y="14430"/>
                  </a:lnTo>
                  <a:lnTo>
                    <a:pt x="12132" y="14941"/>
                  </a:lnTo>
                  <a:lnTo>
                    <a:pt x="13154" y="15069"/>
                  </a:lnTo>
                  <a:lnTo>
                    <a:pt x="13920" y="15069"/>
                  </a:lnTo>
                  <a:lnTo>
                    <a:pt x="15580" y="14813"/>
                  </a:lnTo>
                  <a:lnTo>
                    <a:pt x="17240" y="14302"/>
                  </a:lnTo>
                  <a:lnTo>
                    <a:pt x="20177" y="13281"/>
                  </a:lnTo>
                  <a:lnTo>
                    <a:pt x="22986" y="12132"/>
                  </a:lnTo>
                  <a:lnTo>
                    <a:pt x="25668" y="10855"/>
                  </a:lnTo>
                  <a:lnTo>
                    <a:pt x="28094" y="9450"/>
                  </a:lnTo>
                  <a:lnTo>
                    <a:pt x="30265" y="8045"/>
                  </a:lnTo>
                  <a:lnTo>
                    <a:pt x="32053" y="6768"/>
                  </a:lnTo>
                  <a:lnTo>
                    <a:pt x="33585" y="5619"/>
                  </a:lnTo>
                  <a:lnTo>
                    <a:pt x="34607" y="4725"/>
                  </a:lnTo>
                  <a:lnTo>
                    <a:pt x="35373" y="3959"/>
                  </a:lnTo>
                  <a:lnTo>
                    <a:pt x="36011" y="3065"/>
                  </a:lnTo>
                  <a:lnTo>
                    <a:pt x="36394" y="2171"/>
                  </a:lnTo>
                  <a:lnTo>
                    <a:pt x="36522" y="1405"/>
                  </a:lnTo>
                  <a:lnTo>
                    <a:pt x="36522" y="1150"/>
                  </a:lnTo>
                  <a:lnTo>
                    <a:pt x="36394" y="767"/>
                  </a:lnTo>
                  <a:lnTo>
                    <a:pt x="36139" y="511"/>
                  </a:lnTo>
                  <a:lnTo>
                    <a:pt x="35883" y="256"/>
                  </a:lnTo>
                  <a:lnTo>
                    <a:pt x="35628" y="128"/>
                  </a:lnTo>
                  <a:lnTo>
                    <a:pt x="35245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1047;p44">
              <a:extLst>
                <a:ext uri="{FF2B5EF4-FFF2-40B4-BE49-F238E27FC236}">
                  <a16:creationId xmlns:a16="http://schemas.microsoft.com/office/drawing/2014/main" id="{D928795F-01D7-6A06-BF71-87A46D82F0A2}"/>
                </a:ext>
              </a:extLst>
            </p:cNvPr>
            <p:cNvSpPr/>
            <p:nvPr/>
          </p:nvSpPr>
          <p:spPr>
            <a:xfrm>
              <a:off x="2749803" y="1621733"/>
              <a:ext cx="373801" cy="277264"/>
            </a:xfrm>
            <a:custGeom>
              <a:avLst/>
              <a:gdLst/>
              <a:ahLst/>
              <a:cxnLst/>
              <a:rect l="l" t="t" r="r" b="b"/>
              <a:pathLst>
                <a:path w="19283" h="14303" extrusionOk="0">
                  <a:moveTo>
                    <a:pt x="16857" y="0"/>
                  </a:moveTo>
                  <a:lnTo>
                    <a:pt x="1" y="14302"/>
                  </a:lnTo>
                  <a:lnTo>
                    <a:pt x="2938" y="13281"/>
                  </a:lnTo>
                  <a:lnTo>
                    <a:pt x="5875" y="12132"/>
                  </a:lnTo>
                  <a:lnTo>
                    <a:pt x="8429" y="10855"/>
                  </a:lnTo>
                  <a:lnTo>
                    <a:pt x="10855" y="9450"/>
                  </a:lnTo>
                  <a:lnTo>
                    <a:pt x="13026" y="8045"/>
                  </a:lnTo>
                  <a:lnTo>
                    <a:pt x="14814" y="6768"/>
                  </a:lnTo>
                  <a:lnTo>
                    <a:pt x="16346" y="5619"/>
                  </a:lnTo>
                  <a:lnTo>
                    <a:pt x="17368" y="4725"/>
                  </a:lnTo>
                  <a:lnTo>
                    <a:pt x="18134" y="3959"/>
                  </a:lnTo>
                  <a:lnTo>
                    <a:pt x="18772" y="3065"/>
                  </a:lnTo>
                  <a:lnTo>
                    <a:pt x="19155" y="2171"/>
                  </a:lnTo>
                  <a:lnTo>
                    <a:pt x="19283" y="1405"/>
                  </a:lnTo>
                  <a:lnTo>
                    <a:pt x="19283" y="1150"/>
                  </a:lnTo>
                  <a:lnTo>
                    <a:pt x="19155" y="767"/>
                  </a:lnTo>
                  <a:lnTo>
                    <a:pt x="18900" y="511"/>
                  </a:lnTo>
                  <a:lnTo>
                    <a:pt x="18772" y="256"/>
                  </a:lnTo>
                  <a:lnTo>
                    <a:pt x="18389" y="128"/>
                  </a:lnTo>
                  <a:lnTo>
                    <a:pt x="1800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1048;p44">
              <a:extLst>
                <a:ext uri="{FF2B5EF4-FFF2-40B4-BE49-F238E27FC236}">
                  <a16:creationId xmlns:a16="http://schemas.microsoft.com/office/drawing/2014/main" id="{FBD8B3E0-1573-73F2-D8F4-F206A728DD73}"/>
                </a:ext>
              </a:extLst>
            </p:cNvPr>
            <p:cNvSpPr/>
            <p:nvPr/>
          </p:nvSpPr>
          <p:spPr>
            <a:xfrm>
              <a:off x="2460191" y="1648969"/>
              <a:ext cx="99038" cy="188131"/>
            </a:xfrm>
            <a:custGeom>
              <a:avLst/>
              <a:gdLst/>
              <a:ahLst/>
              <a:cxnLst/>
              <a:rect l="l" t="t" r="r" b="b"/>
              <a:pathLst>
                <a:path w="5109" h="9705" extrusionOk="0">
                  <a:moveTo>
                    <a:pt x="4981" y="0"/>
                  </a:moveTo>
                  <a:lnTo>
                    <a:pt x="4342" y="1149"/>
                  </a:lnTo>
                  <a:lnTo>
                    <a:pt x="3576" y="2426"/>
                  </a:lnTo>
                  <a:lnTo>
                    <a:pt x="2427" y="4725"/>
                  </a:lnTo>
                  <a:lnTo>
                    <a:pt x="0" y="9705"/>
                  </a:lnTo>
                  <a:lnTo>
                    <a:pt x="128" y="9705"/>
                  </a:lnTo>
                  <a:lnTo>
                    <a:pt x="2682" y="4980"/>
                  </a:lnTo>
                  <a:lnTo>
                    <a:pt x="3959" y="2554"/>
                  </a:lnTo>
                  <a:lnTo>
                    <a:pt x="4470" y="127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1049;p44">
              <a:extLst>
                <a:ext uri="{FF2B5EF4-FFF2-40B4-BE49-F238E27FC236}">
                  <a16:creationId xmlns:a16="http://schemas.microsoft.com/office/drawing/2014/main" id="{C96B14C3-7223-1813-465C-134F9970CBAC}"/>
                </a:ext>
              </a:extLst>
            </p:cNvPr>
            <p:cNvSpPr/>
            <p:nvPr/>
          </p:nvSpPr>
          <p:spPr>
            <a:xfrm>
              <a:off x="2994869" y="1579648"/>
              <a:ext cx="646102" cy="656008"/>
            </a:xfrm>
            <a:custGeom>
              <a:avLst/>
              <a:gdLst/>
              <a:ahLst/>
              <a:cxnLst/>
              <a:rect l="l" t="t" r="r" b="b"/>
              <a:pathLst>
                <a:path w="33330" h="33841" extrusionOk="0">
                  <a:moveTo>
                    <a:pt x="6258" y="1"/>
                  </a:moveTo>
                  <a:lnTo>
                    <a:pt x="5109" y="256"/>
                  </a:lnTo>
                  <a:lnTo>
                    <a:pt x="4087" y="767"/>
                  </a:lnTo>
                  <a:lnTo>
                    <a:pt x="3193" y="1533"/>
                  </a:lnTo>
                  <a:lnTo>
                    <a:pt x="2427" y="2299"/>
                  </a:lnTo>
                  <a:lnTo>
                    <a:pt x="1788" y="3193"/>
                  </a:lnTo>
                  <a:lnTo>
                    <a:pt x="1405" y="4215"/>
                  </a:lnTo>
                  <a:lnTo>
                    <a:pt x="895" y="6258"/>
                  </a:lnTo>
                  <a:lnTo>
                    <a:pt x="384" y="10344"/>
                  </a:lnTo>
                  <a:lnTo>
                    <a:pt x="128" y="12643"/>
                  </a:lnTo>
                  <a:lnTo>
                    <a:pt x="1" y="14941"/>
                  </a:lnTo>
                  <a:lnTo>
                    <a:pt x="128" y="16856"/>
                  </a:lnTo>
                  <a:lnTo>
                    <a:pt x="256" y="17623"/>
                  </a:lnTo>
                  <a:lnTo>
                    <a:pt x="384" y="18261"/>
                  </a:lnTo>
                  <a:lnTo>
                    <a:pt x="767" y="19283"/>
                  </a:lnTo>
                  <a:lnTo>
                    <a:pt x="1278" y="20177"/>
                  </a:lnTo>
                  <a:lnTo>
                    <a:pt x="1916" y="20943"/>
                  </a:lnTo>
                  <a:lnTo>
                    <a:pt x="2682" y="21581"/>
                  </a:lnTo>
                  <a:lnTo>
                    <a:pt x="3832" y="22475"/>
                  </a:lnTo>
                  <a:lnTo>
                    <a:pt x="4342" y="22731"/>
                  </a:lnTo>
                  <a:lnTo>
                    <a:pt x="8173" y="33840"/>
                  </a:lnTo>
                  <a:lnTo>
                    <a:pt x="10983" y="32691"/>
                  </a:lnTo>
                  <a:lnTo>
                    <a:pt x="14047" y="31414"/>
                  </a:lnTo>
                  <a:lnTo>
                    <a:pt x="17751" y="29754"/>
                  </a:lnTo>
                  <a:lnTo>
                    <a:pt x="21837" y="27583"/>
                  </a:lnTo>
                  <a:lnTo>
                    <a:pt x="23880" y="26434"/>
                  </a:lnTo>
                  <a:lnTo>
                    <a:pt x="25923" y="25157"/>
                  </a:lnTo>
                  <a:lnTo>
                    <a:pt x="27966" y="23880"/>
                  </a:lnTo>
                  <a:lnTo>
                    <a:pt x="29882" y="22475"/>
                  </a:lnTo>
                  <a:lnTo>
                    <a:pt x="31669" y="20943"/>
                  </a:lnTo>
                  <a:lnTo>
                    <a:pt x="33329" y="19410"/>
                  </a:lnTo>
                  <a:lnTo>
                    <a:pt x="30776" y="16984"/>
                  </a:lnTo>
                  <a:lnTo>
                    <a:pt x="28094" y="14303"/>
                  </a:lnTo>
                  <a:lnTo>
                    <a:pt x="24646" y="11238"/>
                  </a:lnTo>
                  <a:lnTo>
                    <a:pt x="20943" y="8045"/>
                  </a:lnTo>
                  <a:lnTo>
                    <a:pt x="16984" y="4981"/>
                  </a:lnTo>
                  <a:lnTo>
                    <a:pt x="14941" y="3576"/>
                  </a:lnTo>
                  <a:lnTo>
                    <a:pt x="13026" y="2427"/>
                  </a:lnTo>
                  <a:lnTo>
                    <a:pt x="11238" y="1405"/>
                  </a:lnTo>
                  <a:lnTo>
                    <a:pt x="9578" y="639"/>
                  </a:lnTo>
                  <a:lnTo>
                    <a:pt x="9067" y="384"/>
                  </a:lnTo>
                  <a:lnTo>
                    <a:pt x="8939" y="384"/>
                  </a:lnTo>
                  <a:lnTo>
                    <a:pt x="7535" y="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1050;p44">
              <a:extLst>
                <a:ext uri="{FF2B5EF4-FFF2-40B4-BE49-F238E27FC236}">
                  <a16:creationId xmlns:a16="http://schemas.microsoft.com/office/drawing/2014/main" id="{C6400E0C-14A5-54D6-1AB2-0AE03172AECA}"/>
                </a:ext>
              </a:extLst>
            </p:cNvPr>
            <p:cNvSpPr/>
            <p:nvPr/>
          </p:nvSpPr>
          <p:spPr>
            <a:xfrm>
              <a:off x="3133491" y="1911345"/>
              <a:ext cx="485207" cy="297075"/>
            </a:xfrm>
            <a:custGeom>
              <a:avLst/>
              <a:gdLst/>
              <a:ahLst/>
              <a:cxnLst/>
              <a:rect l="l" t="t" r="r" b="b"/>
              <a:pathLst>
                <a:path w="25030" h="15325" extrusionOk="0">
                  <a:moveTo>
                    <a:pt x="23880" y="1"/>
                  </a:moveTo>
                  <a:lnTo>
                    <a:pt x="22603" y="1406"/>
                  </a:lnTo>
                  <a:lnTo>
                    <a:pt x="21198" y="2683"/>
                  </a:lnTo>
                  <a:lnTo>
                    <a:pt x="19666" y="3832"/>
                  </a:lnTo>
                  <a:lnTo>
                    <a:pt x="18134" y="4981"/>
                  </a:lnTo>
                  <a:lnTo>
                    <a:pt x="14813" y="7152"/>
                  </a:lnTo>
                  <a:lnTo>
                    <a:pt x="11366" y="9067"/>
                  </a:lnTo>
                  <a:lnTo>
                    <a:pt x="8046" y="10600"/>
                  </a:lnTo>
                  <a:lnTo>
                    <a:pt x="4981" y="12004"/>
                  </a:lnTo>
                  <a:lnTo>
                    <a:pt x="2172" y="13026"/>
                  </a:lnTo>
                  <a:lnTo>
                    <a:pt x="1" y="13792"/>
                  </a:lnTo>
                  <a:lnTo>
                    <a:pt x="512" y="15324"/>
                  </a:lnTo>
                  <a:lnTo>
                    <a:pt x="2810" y="14431"/>
                  </a:lnTo>
                  <a:lnTo>
                    <a:pt x="5619" y="13409"/>
                  </a:lnTo>
                  <a:lnTo>
                    <a:pt x="8812" y="12004"/>
                  </a:lnTo>
                  <a:lnTo>
                    <a:pt x="12260" y="10344"/>
                  </a:lnTo>
                  <a:lnTo>
                    <a:pt x="15707" y="8429"/>
                  </a:lnTo>
                  <a:lnTo>
                    <a:pt x="17367" y="7407"/>
                  </a:lnTo>
                  <a:lnTo>
                    <a:pt x="19027" y="6258"/>
                  </a:lnTo>
                  <a:lnTo>
                    <a:pt x="20688" y="5109"/>
                  </a:lnTo>
                  <a:lnTo>
                    <a:pt x="22220" y="3832"/>
                  </a:lnTo>
                  <a:lnTo>
                    <a:pt x="23625" y="2555"/>
                  </a:lnTo>
                  <a:lnTo>
                    <a:pt x="25029" y="1150"/>
                  </a:lnTo>
                  <a:lnTo>
                    <a:pt x="2388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1051;p44">
              <a:extLst>
                <a:ext uri="{FF2B5EF4-FFF2-40B4-BE49-F238E27FC236}">
                  <a16:creationId xmlns:a16="http://schemas.microsoft.com/office/drawing/2014/main" id="{703750CC-E9F9-60BC-55D3-E091861A71E5}"/>
                </a:ext>
              </a:extLst>
            </p:cNvPr>
            <p:cNvSpPr/>
            <p:nvPr/>
          </p:nvSpPr>
          <p:spPr>
            <a:xfrm>
              <a:off x="3121123" y="1881647"/>
              <a:ext cx="457971" cy="279745"/>
            </a:xfrm>
            <a:custGeom>
              <a:avLst/>
              <a:gdLst/>
              <a:ahLst/>
              <a:cxnLst/>
              <a:rect l="l" t="t" r="r" b="b"/>
              <a:pathLst>
                <a:path w="23625" h="14431" extrusionOk="0">
                  <a:moveTo>
                    <a:pt x="22858" y="1"/>
                  </a:moveTo>
                  <a:lnTo>
                    <a:pt x="21709" y="1277"/>
                  </a:lnTo>
                  <a:lnTo>
                    <a:pt x="20304" y="2427"/>
                  </a:lnTo>
                  <a:lnTo>
                    <a:pt x="18899" y="3576"/>
                  </a:lnTo>
                  <a:lnTo>
                    <a:pt x="17495" y="4725"/>
                  </a:lnTo>
                  <a:lnTo>
                    <a:pt x="14302" y="6768"/>
                  </a:lnTo>
                  <a:lnTo>
                    <a:pt x="11110" y="8556"/>
                  </a:lnTo>
                  <a:lnTo>
                    <a:pt x="7917" y="10089"/>
                  </a:lnTo>
                  <a:lnTo>
                    <a:pt x="4980" y="11493"/>
                  </a:lnTo>
                  <a:lnTo>
                    <a:pt x="2299" y="12515"/>
                  </a:lnTo>
                  <a:lnTo>
                    <a:pt x="0" y="13409"/>
                  </a:lnTo>
                  <a:lnTo>
                    <a:pt x="256" y="14430"/>
                  </a:lnTo>
                  <a:lnTo>
                    <a:pt x="4725" y="12770"/>
                  </a:lnTo>
                  <a:lnTo>
                    <a:pt x="8939" y="10855"/>
                  </a:lnTo>
                  <a:lnTo>
                    <a:pt x="11365" y="9578"/>
                  </a:lnTo>
                  <a:lnTo>
                    <a:pt x="13536" y="8428"/>
                  </a:lnTo>
                  <a:lnTo>
                    <a:pt x="15579" y="7152"/>
                  </a:lnTo>
                  <a:lnTo>
                    <a:pt x="17495" y="6002"/>
                  </a:lnTo>
                  <a:lnTo>
                    <a:pt x="19282" y="4725"/>
                  </a:lnTo>
                  <a:lnTo>
                    <a:pt x="20942" y="3448"/>
                  </a:lnTo>
                  <a:lnTo>
                    <a:pt x="22347" y="2044"/>
                  </a:lnTo>
                  <a:lnTo>
                    <a:pt x="23624" y="767"/>
                  </a:lnTo>
                  <a:lnTo>
                    <a:pt x="2285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1052;p44">
              <a:extLst>
                <a:ext uri="{FF2B5EF4-FFF2-40B4-BE49-F238E27FC236}">
                  <a16:creationId xmlns:a16="http://schemas.microsoft.com/office/drawing/2014/main" id="{4D65F47A-F888-EE44-AF41-81E0B4005837}"/>
                </a:ext>
              </a:extLst>
            </p:cNvPr>
            <p:cNvSpPr/>
            <p:nvPr/>
          </p:nvSpPr>
          <p:spPr>
            <a:xfrm>
              <a:off x="2962689" y="1639063"/>
              <a:ext cx="408461" cy="789667"/>
            </a:xfrm>
            <a:custGeom>
              <a:avLst/>
              <a:gdLst/>
              <a:ahLst/>
              <a:cxnLst/>
              <a:rect l="l" t="t" r="r" b="b"/>
              <a:pathLst>
                <a:path w="21071" h="40736" extrusionOk="0">
                  <a:moveTo>
                    <a:pt x="11621" y="0"/>
                  </a:moveTo>
                  <a:lnTo>
                    <a:pt x="11110" y="128"/>
                  </a:lnTo>
                  <a:lnTo>
                    <a:pt x="10727" y="383"/>
                  </a:lnTo>
                  <a:lnTo>
                    <a:pt x="10344" y="766"/>
                  </a:lnTo>
                  <a:lnTo>
                    <a:pt x="10089" y="1405"/>
                  </a:lnTo>
                  <a:lnTo>
                    <a:pt x="9833" y="2043"/>
                  </a:lnTo>
                  <a:lnTo>
                    <a:pt x="9706" y="2937"/>
                  </a:lnTo>
                  <a:lnTo>
                    <a:pt x="9706" y="4087"/>
                  </a:lnTo>
                  <a:lnTo>
                    <a:pt x="9706" y="5236"/>
                  </a:lnTo>
                  <a:lnTo>
                    <a:pt x="10216" y="10344"/>
                  </a:lnTo>
                  <a:lnTo>
                    <a:pt x="10599" y="16090"/>
                  </a:lnTo>
                  <a:lnTo>
                    <a:pt x="10855" y="20815"/>
                  </a:lnTo>
                  <a:lnTo>
                    <a:pt x="10855" y="22475"/>
                  </a:lnTo>
                  <a:lnTo>
                    <a:pt x="10727" y="23241"/>
                  </a:lnTo>
                  <a:lnTo>
                    <a:pt x="10089" y="23880"/>
                  </a:lnTo>
                  <a:lnTo>
                    <a:pt x="8812" y="24901"/>
                  </a:lnTo>
                  <a:lnTo>
                    <a:pt x="5236" y="27583"/>
                  </a:lnTo>
                  <a:lnTo>
                    <a:pt x="3321" y="29115"/>
                  </a:lnTo>
                  <a:lnTo>
                    <a:pt x="1661" y="30392"/>
                  </a:lnTo>
                  <a:lnTo>
                    <a:pt x="511" y="31541"/>
                  </a:lnTo>
                  <a:lnTo>
                    <a:pt x="128" y="31924"/>
                  </a:lnTo>
                  <a:lnTo>
                    <a:pt x="1" y="32307"/>
                  </a:lnTo>
                  <a:lnTo>
                    <a:pt x="1" y="32691"/>
                  </a:lnTo>
                  <a:lnTo>
                    <a:pt x="128" y="33201"/>
                  </a:lnTo>
                  <a:lnTo>
                    <a:pt x="767" y="34351"/>
                  </a:lnTo>
                  <a:lnTo>
                    <a:pt x="1661" y="35883"/>
                  </a:lnTo>
                  <a:lnTo>
                    <a:pt x="2938" y="37415"/>
                  </a:lnTo>
                  <a:lnTo>
                    <a:pt x="4215" y="38820"/>
                  </a:lnTo>
                  <a:lnTo>
                    <a:pt x="5364" y="39969"/>
                  </a:lnTo>
                  <a:lnTo>
                    <a:pt x="5875" y="40352"/>
                  </a:lnTo>
                  <a:lnTo>
                    <a:pt x="6386" y="40608"/>
                  </a:lnTo>
                  <a:lnTo>
                    <a:pt x="6769" y="40735"/>
                  </a:lnTo>
                  <a:lnTo>
                    <a:pt x="7024" y="40608"/>
                  </a:lnTo>
                  <a:lnTo>
                    <a:pt x="8429" y="39586"/>
                  </a:lnTo>
                  <a:lnTo>
                    <a:pt x="10216" y="38054"/>
                  </a:lnTo>
                  <a:lnTo>
                    <a:pt x="12387" y="36138"/>
                  </a:lnTo>
                  <a:lnTo>
                    <a:pt x="14686" y="33968"/>
                  </a:lnTo>
                  <a:lnTo>
                    <a:pt x="16857" y="31669"/>
                  </a:lnTo>
                  <a:lnTo>
                    <a:pt x="18772" y="29498"/>
                  </a:lnTo>
                  <a:lnTo>
                    <a:pt x="19666" y="28477"/>
                  </a:lnTo>
                  <a:lnTo>
                    <a:pt x="20304" y="27455"/>
                  </a:lnTo>
                  <a:lnTo>
                    <a:pt x="20815" y="26561"/>
                  </a:lnTo>
                  <a:lnTo>
                    <a:pt x="21071" y="25667"/>
                  </a:lnTo>
                  <a:lnTo>
                    <a:pt x="21071" y="25029"/>
                  </a:lnTo>
                  <a:lnTo>
                    <a:pt x="21071" y="24135"/>
                  </a:lnTo>
                  <a:lnTo>
                    <a:pt x="20815" y="21581"/>
                  </a:lnTo>
                  <a:lnTo>
                    <a:pt x="20177" y="18516"/>
                  </a:lnTo>
                  <a:lnTo>
                    <a:pt x="19283" y="15068"/>
                  </a:lnTo>
                  <a:lnTo>
                    <a:pt x="18134" y="11365"/>
                  </a:lnTo>
                  <a:lnTo>
                    <a:pt x="16984" y="7917"/>
                  </a:lnTo>
                  <a:lnTo>
                    <a:pt x="15835" y="4597"/>
                  </a:lnTo>
                  <a:lnTo>
                    <a:pt x="14813" y="1916"/>
                  </a:lnTo>
                  <a:lnTo>
                    <a:pt x="14558" y="1533"/>
                  </a:lnTo>
                  <a:lnTo>
                    <a:pt x="14303" y="1150"/>
                  </a:lnTo>
                  <a:lnTo>
                    <a:pt x="13409" y="383"/>
                  </a:lnTo>
                  <a:lnTo>
                    <a:pt x="13026" y="128"/>
                  </a:lnTo>
                  <a:lnTo>
                    <a:pt x="12515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1053;p44">
              <a:extLst>
                <a:ext uri="{FF2B5EF4-FFF2-40B4-BE49-F238E27FC236}">
                  <a16:creationId xmlns:a16="http://schemas.microsoft.com/office/drawing/2014/main" id="{C7AB73CD-DAC6-5114-383F-E5BD82AA77C4}"/>
                </a:ext>
              </a:extLst>
            </p:cNvPr>
            <p:cNvSpPr/>
            <p:nvPr/>
          </p:nvSpPr>
          <p:spPr>
            <a:xfrm>
              <a:off x="2752285" y="2238099"/>
              <a:ext cx="356471" cy="341622"/>
            </a:xfrm>
            <a:custGeom>
              <a:avLst/>
              <a:gdLst/>
              <a:ahLst/>
              <a:cxnLst/>
              <a:rect l="l" t="t" r="r" b="b"/>
              <a:pathLst>
                <a:path w="18389" h="17623" extrusionOk="0">
                  <a:moveTo>
                    <a:pt x="11876" y="1"/>
                  </a:moveTo>
                  <a:lnTo>
                    <a:pt x="9961" y="384"/>
                  </a:lnTo>
                  <a:lnTo>
                    <a:pt x="8301" y="767"/>
                  </a:lnTo>
                  <a:lnTo>
                    <a:pt x="6896" y="1150"/>
                  </a:lnTo>
                  <a:lnTo>
                    <a:pt x="6130" y="1533"/>
                  </a:lnTo>
                  <a:lnTo>
                    <a:pt x="5108" y="2044"/>
                  </a:lnTo>
                  <a:lnTo>
                    <a:pt x="3959" y="2682"/>
                  </a:lnTo>
                  <a:lnTo>
                    <a:pt x="2938" y="3449"/>
                  </a:lnTo>
                  <a:lnTo>
                    <a:pt x="1916" y="4215"/>
                  </a:lnTo>
                  <a:lnTo>
                    <a:pt x="1150" y="4981"/>
                  </a:lnTo>
                  <a:lnTo>
                    <a:pt x="767" y="5747"/>
                  </a:lnTo>
                  <a:lnTo>
                    <a:pt x="767" y="6003"/>
                  </a:lnTo>
                  <a:lnTo>
                    <a:pt x="767" y="6258"/>
                  </a:lnTo>
                  <a:lnTo>
                    <a:pt x="1022" y="6513"/>
                  </a:lnTo>
                  <a:lnTo>
                    <a:pt x="1150" y="6641"/>
                  </a:lnTo>
                  <a:lnTo>
                    <a:pt x="1788" y="6641"/>
                  </a:lnTo>
                  <a:lnTo>
                    <a:pt x="2554" y="6513"/>
                  </a:lnTo>
                  <a:lnTo>
                    <a:pt x="3321" y="6130"/>
                  </a:lnTo>
                  <a:lnTo>
                    <a:pt x="4981" y="5364"/>
                  </a:lnTo>
                  <a:lnTo>
                    <a:pt x="6130" y="4853"/>
                  </a:lnTo>
                  <a:lnTo>
                    <a:pt x="6641" y="4598"/>
                  </a:lnTo>
                  <a:lnTo>
                    <a:pt x="7024" y="4598"/>
                  </a:lnTo>
                  <a:lnTo>
                    <a:pt x="7152" y="4853"/>
                  </a:lnTo>
                  <a:lnTo>
                    <a:pt x="7024" y="5109"/>
                  </a:lnTo>
                  <a:lnTo>
                    <a:pt x="5619" y="6386"/>
                  </a:lnTo>
                  <a:lnTo>
                    <a:pt x="4087" y="7535"/>
                  </a:lnTo>
                  <a:lnTo>
                    <a:pt x="3448" y="7918"/>
                  </a:lnTo>
                  <a:lnTo>
                    <a:pt x="2682" y="8173"/>
                  </a:lnTo>
                  <a:lnTo>
                    <a:pt x="1277" y="8684"/>
                  </a:lnTo>
                  <a:lnTo>
                    <a:pt x="639" y="8812"/>
                  </a:lnTo>
                  <a:lnTo>
                    <a:pt x="256" y="9195"/>
                  </a:lnTo>
                  <a:lnTo>
                    <a:pt x="1" y="9450"/>
                  </a:lnTo>
                  <a:lnTo>
                    <a:pt x="1" y="9961"/>
                  </a:lnTo>
                  <a:lnTo>
                    <a:pt x="128" y="10344"/>
                  </a:lnTo>
                  <a:lnTo>
                    <a:pt x="511" y="10600"/>
                  </a:lnTo>
                  <a:lnTo>
                    <a:pt x="894" y="10727"/>
                  </a:lnTo>
                  <a:lnTo>
                    <a:pt x="1277" y="10855"/>
                  </a:lnTo>
                  <a:lnTo>
                    <a:pt x="2299" y="10855"/>
                  </a:lnTo>
                  <a:lnTo>
                    <a:pt x="1916" y="11110"/>
                  </a:lnTo>
                  <a:lnTo>
                    <a:pt x="1277" y="11494"/>
                  </a:lnTo>
                  <a:lnTo>
                    <a:pt x="1022" y="11877"/>
                  </a:lnTo>
                  <a:lnTo>
                    <a:pt x="767" y="12260"/>
                  </a:lnTo>
                  <a:lnTo>
                    <a:pt x="767" y="12643"/>
                  </a:lnTo>
                  <a:lnTo>
                    <a:pt x="894" y="13026"/>
                  </a:lnTo>
                  <a:lnTo>
                    <a:pt x="1150" y="13409"/>
                  </a:lnTo>
                  <a:lnTo>
                    <a:pt x="1661" y="13664"/>
                  </a:lnTo>
                  <a:lnTo>
                    <a:pt x="3321" y="13664"/>
                  </a:lnTo>
                  <a:lnTo>
                    <a:pt x="3704" y="13537"/>
                  </a:lnTo>
                  <a:lnTo>
                    <a:pt x="3704" y="13537"/>
                  </a:lnTo>
                  <a:lnTo>
                    <a:pt x="3448" y="13664"/>
                  </a:lnTo>
                  <a:lnTo>
                    <a:pt x="2810" y="14175"/>
                  </a:lnTo>
                  <a:lnTo>
                    <a:pt x="2554" y="14431"/>
                  </a:lnTo>
                  <a:lnTo>
                    <a:pt x="2427" y="14814"/>
                  </a:lnTo>
                  <a:lnTo>
                    <a:pt x="2427" y="15197"/>
                  </a:lnTo>
                  <a:lnTo>
                    <a:pt x="2554" y="15580"/>
                  </a:lnTo>
                  <a:lnTo>
                    <a:pt x="2938" y="15963"/>
                  </a:lnTo>
                  <a:lnTo>
                    <a:pt x="3321" y="16218"/>
                  </a:lnTo>
                  <a:lnTo>
                    <a:pt x="3831" y="16346"/>
                  </a:lnTo>
                  <a:lnTo>
                    <a:pt x="5108" y="16346"/>
                  </a:lnTo>
                  <a:lnTo>
                    <a:pt x="5364" y="16218"/>
                  </a:lnTo>
                  <a:lnTo>
                    <a:pt x="5364" y="16346"/>
                  </a:lnTo>
                  <a:lnTo>
                    <a:pt x="5236" y="16601"/>
                  </a:lnTo>
                  <a:lnTo>
                    <a:pt x="5491" y="16984"/>
                  </a:lnTo>
                  <a:lnTo>
                    <a:pt x="5875" y="17368"/>
                  </a:lnTo>
                  <a:lnTo>
                    <a:pt x="6513" y="17495"/>
                  </a:lnTo>
                  <a:lnTo>
                    <a:pt x="7152" y="17623"/>
                  </a:lnTo>
                  <a:lnTo>
                    <a:pt x="7918" y="17495"/>
                  </a:lnTo>
                  <a:lnTo>
                    <a:pt x="8812" y="17240"/>
                  </a:lnTo>
                  <a:lnTo>
                    <a:pt x="10344" y="16601"/>
                  </a:lnTo>
                  <a:lnTo>
                    <a:pt x="11749" y="15835"/>
                  </a:lnTo>
                  <a:lnTo>
                    <a:pt x="13281" y="14558"/>
                  </a:lnTo>
                  <a:lnTo>
                    <a:pt x="15324" y="12515"/>
                  </a:lnTo>
                  <a:lnTo>
                    <a:pt x="18389" y="9323"/>
                  </a:lnTo>
                  <a:lnTo>
                    <a:pt x="1187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1054;p44">
              <a:extLst>
                <a:ext uri="{FF2B5EF4-FFF2-40B4-BE49-F238E27FC236}">
                  <a16:creationId xmlns:a16="http://schemas.microsoft.com/office/drawing/2014/main" id="{B42FBAF9-7690-5B4C-AD2A-23DA16DAA89E}"/>
                </a:ext>
              </a:extLst>
            </p:cNvPr>
            <p:cNvSpPr/>
            <p:nvPr/>
          </p:nvSpPr>
          <p:spPr>
            <a:xfrm>
              <a:off x="2796851" y="2389108"/>
              <a:ext cx="116349" cy="61896"/>
            </a:xfrm>
            <a:custGeom>
              <a:avLst/>
              <a:gdLst/>
              <a:ahLst/>
              <a:cxnLst/>
              <a:rect l="l" t="t" r="r" b="b"/>
              <a:pathLst>
                <a:path w="6002" h="3193" extrusionOk="0">
                  <a:moveTo>
                    <a:pt x="6002" y="0"/>
                  </a:moveTo>
                  <a:lnTo>
                    <a:pt x="4597" y="1150"/>
                  </a:lnTo>
                  <a:lnTo>
                    <a:pt x="3320" y="2043"/>
                  </a:lnTo>
                  <a:lnTo>
                    <a:pt x="1916" y="2682"/>
                  </a:lnTo>
                  <a:lnTo>
                    <a:pt x="128" y="3065"/>
                  </a:lnTo>
                  <a:lnTo>
                    <a:pt x="0" y="3193"/>
                  </a:lnTo>
                  <a:lnTo>
                    <a:pt x="128" y="3193"/>
                  </a:lnTo>
                  <a:lnTo>
                    <a:pt x="1149" y="3065"/>
                  </a:lnTo>
                  <a:lnTo>
                    <a:pt x="1916" y="2937"/>
                  </a:lnTo>
                  <a:lnTo>
                    <a:pt x="2809" y="2682"/>
                  </a:lnTo>
                  <a:lnTo>
                    <a:pt x="3448" y="2299"/>
                  </a:lnTo>
                  <a:lnTo>
                    <a:pt x="4086" y="1916"/>
                  </a:lnTo>
                  <a:lnTo>
                    <a:pt x="4725" y="1405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1055;p44">
              <a:extLst>
                <a:ext uri="{FF2B5EF4-FFF2-40B4-BE49-F238E27FC236}">
                  <a16:creationId xmlns:a16="http://schemas.microsoft.com/office/drawing/2014/main" id="{153874F6-F20A-3AA5-C248-C5B42D3F0E5E}"/>
                </a:ext>
              </a:extLst>
            </p:cNvPr>
            <p:cNvSpPr/>
            <p:nvPr/>
          </p:nvSpPr>
          <p:spPr>
            <a:xfrm>
              <a:off x="2819124" y="2436136"/>
              <a:ext cx="126255" cy="66859"/>
            </a:xfrm>
            <a:custGeom>
              <a:avLst/>
              <a:gdLst/>
              <a:ahLst/>
              <a:cxnLst/>
              <a:rect l="l" t="t" r="r" b="b"/>
              <a:pathLst>
                <a:path w="6513" h="3449" extrusionOk="0">
                  <a:moveTo>
                    <a:pt x="6385" y="1"/>
                  </a:moveTo>
                  <a:lnTo>
                    <a:pt x="4853" y="1150"/>
                  </a:lnTo>
                  <a:lnTo>
                    <a:pt x="3448" y="2044"/>
                  </a:lnTo>
                  <a:lnTo>
                    <a:pt x="2043" y="2682"/>
                  </a:lnTo>
                  <a:lnTo>
                    <a:pt x="128" y="3321"/>
                  </a:lnTo>
                  <a:lnTo>
                    <a:pt x="0" y="3448"/>
                  </a:lnTo>
                  <a:lnTo>
                    <a:pt x="128" y="3448"/>
                  </a:lnTo>
                  <a:lnTo>
                    <a:pt x="1150" y="3321"/>
                  </a:lnTo>
                  <a:lnTo>
                    <a:pt x="2171" y="3065"/>
                  </a:lnTo>
                  <a:lnTo>
                    <a:pt x="2937" y="2682"/>
                  </a:lnTo>
                  <a:lnTo>
                    <a:pt x="3704" y="2299"/>
                  </a:lnTo>
                  <a:lnTo>
                    <a:pt x="4980" y="1405"/>
                  </a:lnTo>
                  <a:lnTo>
                    <a:pt x="6513" y="128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1056;p44">
              <a:extLst>
                <a:ext uri="{FF2B5EF4-FFF2-40B4-BE49-F238E27FC236}">
                  <a16:creationId xmlns:a16="http://schemas.microsoft.com/office/drawing/2014/main" id="{160AAD10-4BA1-AD60-656F-9A17E7BDE8B3}"/>
                </a:ext>
              </a:extLst>
            </p:cNvPr>
            <p:cNvSpPr/>
            <p:nvPr/>
          </p:nvSpPr>
          <p:spPr>
            <a:xfrm>
              <a:off x="2856246" y="2480702"/>
              <a:ext cx="118849" cy="71802"/>
            </a:xfrm>
            <a:custGeom>
              <a:avLst/>
              <a:gdLst/>
              <a:ahLst/>
              <a:cxnLst/>
              <a:rect l="l" t="t" r="r" b="b"/>
              <a:pathLst>
                <a:path w="6131" h="3704" extrusionOk="0">
                  <a:moveTo>
                    <a:pt x="6002" y="0"/>
                  </a:moveTo>
                  <a:lnTo>
                    <a:pt x="4598" y="1277"/>
                  </a:lnTo>
                  <a:lnTo>
                    <a:pt x="3321" y="2171"/>
                  </a:lnTo>
                  <a:lnTo>
                    <a:pt x="1789" y="2937"/>
                  </a:lnTo>
                  <a:lnTo>
                    <a:pt x="1" y="3703"/>
                  </a:lnTo>
                  <a:lnTo>
                    <a:pt x="128" y="3703"/>
                  </a:lnTo>
                  <a:lnTo>
                    <a:pt x="1022" y="3576"/>
                  </a:lnTo>
                  <a:lnTo>
                    <a:pt x="1789" y="3320"/>
                  </a:lnTo>
                  <a:lnTo>
                    <a:pt x="2682" y="2937"/>
                  </a:lnTo>
                  <a:lnTo>
                    <a:pt x="3449" y="2554"/>
                  </a:lnTo>
                  <a:lnTo>
                    <a:pt x="4215" y="2043"/>
                  </a:lnTo>
                  <a:lnTo>
                    <a:pt x="4981" y="1405"/>
                  </a:lnTo>
                  <a:lnTo>
                    <a:pt x="5619" y="766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1057;p44">
              <a:extLst>
                <a:ext uri="{FF2B5EF4-FFF2-40B4-BE49-F238E27FC236}">
                  <a16:creationId xmlns:a16="http://schemas.microsoft.com/office/drawing/2014/main" id="{417917EF-26F0-D0BC-9DA2-515D851744D5}"/>
                </a:ext>
              </a:extLst>
            </p:cNvPr>
            <p:cNvSpPr/>
            <p:nvPr/>
          </p:nvSpPr>
          <p:spPr>
            <a:xfrm>
              <a:off x="2997350" y="1621733"/>
              <a:ext cx="386188" cy="782243"/>
            </a:xfrm>
            <a:custGeom>
              <a:avLst/>
              <a:gdLst/>
              <a:ahLst/>
              <a:cxnLst/>
              <a:rect l="l" t="t" r="r" b="b"/>
              <a:pathLst>
                <a:path w="19922" h="40353" extrusionOk="0">
                  <a:moveTo>
                    <a:pt x="9833" y="0"/>
                  </a:moveTo>
                  <a:lnTo>
                    <a:pt x="9322" y="128"/>
                  </a:lnTo>
                  <a:lnTo>
                    <a:pt x="8811" y="383"/>
                  </a:lnTo>
                  <a:lnTo>
                    <a:pt x="8428" y="767"/>
                  </a:lnTo>
                  <a:lnTo>
                    <a:pt x="8045" y="1405"/>
                  </a:lnTo>
                  <a:lnTo>
                    <a:pt x="7790" y="2044"/>
                  </a:lnTo>
                  <a:lnTo>
                    <a:pt x="7535" y="2810"/>
                  </a:lnTo>
                  <a:lnTo>
                    <a:pt x="7407" y="3576"/>
                  </a:lnTo>
                  <a:lnTo>
                    <a:pt x="7407" y="4597"/>
                  </a:lnTo>
                  <a:lnTo>
                    <a:pt x="7407" y="5619"/>
                  </a:lnTo>
                  <a:lnTo>
                    <a:pt x="7790" y="10727"/>
                  </a:lnTo>
                  <a:lnTo>
                    <a:pt x="8173" y="16346"/>
                  </a:lnTo>
                  <a:lnTo>
                    <a:pt x="8428" y="21070"/>
                  </a:lnTo>
                  <a:lnTo>
                    <a:pt x="8428" y="23369"/>
                  </a:lnTo>
                  <a:lnTo>
                    <a:pt x="8045" y="23880"/>
                  </a:lnTo>
                  <a:lnTo>
                    <a:pt x="7024" y="24774"/>
                  </a:lnTo>
                  <a:lnTo>
                    <a:pt x="4214" y="27200"/>
                  </a:lnTo>
                  <a:lnTo>
                    <a:pt x="0" y="30520"/>
                  </a:lnTo>
                  <a:lnTo>
                    <a:pt x="8045" y="40352"/>
                  </a:lnTo>
                  <a:lnTo>
                    <a:pt x="9833" y="38820"/>
                  </a:lnTo>
                  <a:lnTo>
                    <a:pt x="13664" y="35372"/>
                  </a:lnTo>
                  <a:lnTo>
                    <a:pt x="15835" y="33201"/>
                  </a:lnTo>
                  <a:lnTo>
                    <a:pt x="17623" y="31158"/>
                  </a:lnTo>
                  <a:lnTo>
                    <a:pt x="18516" y="30137"/>
                  </a:lnTo>
                  <a:lnTo>
                    <a:pt x="19155" y="29243"/>
                  </a:lnTo>
                  <a:lnTo>
                    <a:pt x="19538" y="28349"/>
                  </a:lnTo>
                  <a:lnTo>
                    <a:pt x="19793" y="27711"/>
                  </a:lnTo>
                  <a:lnTo>
                    <a:pt x="19921" y="26689"/>
                  </a:lnTo>
                  <a:lnTo>
                    <a:pt x="19921" y="25412"/>
                  </a:lnTo>
                  <a:lnTo>
                    <a:pt x="19793" y="24135"/>
                  </a:lnTo>
                  <a:lnTo>
                    <a:pt x="19538" y="22603"/>
                  </a:lnTo>
                  <a:lnTo>
                    <a:pt x="18899" y="19283"/>
                  </a:lnTo>
                  <a:lnTo>
                    <a:pt x="18006" y="15835"/>
                  </a:lnTo>
                  <a:lnTo>
                    <a:pt x="16984" y="12259"/>
                  </a:lnTo>
                  <a:lnTo>
                    <a:pt x="15835" y="8939"/>
                  </a:lnTo>
                  <a:lnTo>
                    <a:pt x="14686" y="5874"/>
                  </a:lnTo>
                  <a:lnTo>
                    <a:pt x="13664" y="3448"/>
                  </a:lnTo>
                  <a:lnTo>
                    <a:pt x="13153" y="2427"/>
                  </a:lnTo>
                  <a:lnTo>
                    <a:pt x="12515" y="1533"/>
                  </a:lnTo>
                  <a:lnTo>
                    <a:pt x="12004" y="894"/>
                  </a:lnTo>
                  <a:lnTo>
                    <a:pt x="11365" y="511"/>
                  </a:lnTo>
                  <a:lnTo>
                    <a:pt x="10855" y="128"/>
                  </a:lnTo>
                  <a:lnTo>
                    <a:pt x="1034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1058;p44">
              <a:extLst>
                <a:ext uri="{FF2B5EF4-FFF2-40B4-BE49-F238E27FC236}">
                  <a16:creationId xmlns:a16="http://schemas.microsoft.com/office/drawing/2014/main" id="{27149D09-ACDA-FFB7-8C80-5DA64A560632}"/>
                </a:ext>
              </a:extLst>
            </p:cNvPr>
            <p:cNvSpPr/>
            <p:nvPr/>
          </p:nvSpPr>
          <p:spPr>
            <a:xfrm>
              <a:off x="3111217" y="1812346"/>
              <a:ext cx="54472" cy="309443"/>
            </a:xfrm>
            <a:custGeom>
              <a:avLst/>
              <a:gdLst/>
              <a:ahLst/>
              <a:cxnLst/>
              <a:rect l="l" t="t" r="r" b="b"/>
              <a:pathLst>
                <a:path w="2810" h="15963" extrusionOk="0">
                  <a:moveTo>
                    <a:pt x="2044" y="0"/>
                  </a:moveTo>
                  <a:lnTo>
                    <a:pt x="2044" y="1915"/>
                  </a:lnTo>
                  <a:lnTo>
                    <a:pt x="1661" y="1022"/>
                  </a:lnTo>
                  <a:lnTo>
                    <a:pt x="1533" y="1022"/>
                  </a:lnTo>
                  <a:lnTo>
                    <a:pt x="2044" y="2682"/>
                  </a:lnTo>
                  <a:lnTo>
                    <a:pt x="2044" y="3320"/>
                  </a:lnTo>
                  <a:lnTo>
                    <a:pt x="2171" y="6513"/>
                  </a:lnTo>
                  <a:lnTo>
                    <a:pt x="2299" y="9705"/>
                  </a:lnTo>
                  <a:lnTo>
                    <a:pt x="2427" y="11748"/>
                  </a:lnTo>
                  <a:lnTo>
                    <a:pt x="2427" y="12897"/>
                  </a:lnTo>
                  <a:lnTo>
                    <a:pt x="2427" y="13408"/>
                  </a:lnTo>
                  <a:lnTo>
                    <a:pt x="2299" y="13664"/>
                  </a:lnTo>
                  <a:lnTo>
                    <a:pt x="1277" y="14813"/>
                  </a:lnTo>
                  <a:lnTo>
                    <a:pt x="0" y="15834"/>
                  </a:lnTo>
                  <a:lnTo>
                    <a:pt x="0" y="15962"/>
                  </a:lnTo>
                  <a:lnTo>
                    <a:pt x="128" y="15962"/>
                  </a:lnTo>
                  <a:lnTo>
                    <a:pt x="1533" y="14813"/>
                  </a:lnTo>
                  <a:lnTo>
                    <a:pt x="2044" y="14430"/>
                  </a:lnTo>
                  <a:lnTo>
                    <a:pt x="2554" y="13791"/>
                  </a:lnTo>
                  <a:lnTo>
                    <a:pt x="2682" y="13153"/>
                  </a:lnTo>
                  <a:lnTo>
                    <a:pt x="2810" y="12387"/>
                  </a:lnTo>
                  <a:lnTo>
                    <a:pt x="2682" y="10343"/>
                  </a:lnTo>
                  <a:lnTo>
                    <a:pt x="2554" y="6896"/>
                  </a:lnTo>
                  <a:lnTo>
                    <a:pt x="2299" y="344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1059;p44">
              <a:extLst>
                <a:ext uri="{FF2B5EF4-FFF2-40B4-BE49-F238E27FC236}">
                  <a16:creationId xmlns:a16="http://schemas.microsoft.com/office/drawing/2014/main" id="{E780D87F-7D7D-7E46-30EA-1CAA2980FE3C}"/>
                </a:ext>
              </a:extLst>
            </p:cNvPr>
            <p:cNvSpPr/>
            <p:nvPr/>
          </p:nvSpPr>
          <p:spPr>
            <a:xfrm>
              <a:off x="3299349" y="1780147"/>
              <a:ext cx="89132" cy="356490"/>
            </a:xfrm>
            <a:custGeom>
              <a:avLst/>
              <a:gdLst/>
              <a:ahLst/>
              <a:cxnLst/>
              <a:rect l="l" t="t" r="r" b="b"/>
              <a:pathLst>
                <a:path w="4598" h="18390" extrusionOk="0">
                  <a:moveTo>
                    <a:pt x="0" y="1"/>
                  </a:moveTo>
                  <a:lnTo>
                    <a:pt x="1150" y="3449"/>
                  </a:lnTo>
                  <a:lnTo>
                    <a:pt x="2299" y="7024"/>
                  </a:lnTo>
                  <a:lnTo>
                    <a:pt x="3065" y="10600"/>
                  </a:lnTo>
                  <a:lnTo>
                    <a:pt x="3831" y="14175"/>
                  </a:lnTo>
                  <a:lnTo>
                    <a:pt x="4214" y="16218"/>
                  </a:lnTo>
                  <a:lnTo>
                    <a:pt x="4470" y="18389"/>
                  </a:lnTo>
                  <a:lnTo>
                    <a:pt x="4597" y="18389"/>
                  </a:lnTo>
                  <a:lnTo>
                    <a:pt x="4342" y="16474"/>
                  </a:lnTo>
                  <a:lnTo>
                    <a:pt x="4214" y="14686"/>
                  </a:lnTo>
                  <a:lnTo>
                    <a:pt x="3959" y="12771"/>
                  </a:lnTo>
                  <a:lnTo>
                    <a:pt x="3576" y="10983"/>
                  </a:lnTo>
                  <a:lnTo>
                    <a:pt x="2810" y="7663"/>
                  </a:lnTo>
                  <a:lnTo>
                    <a:pt x="1788" y="4470"/>
                  </a:lnTo>
                  <a:lnTo>
                    <a:pt x="1533" y="2938"/>
                  </a:lnTo>
                  <a:lnTo>
                    <a:pt x="1277" y="1150"/>
                  </a:lnTo>
                  <a:lnTo>
                    <a:pt x="1150" y="1150"/>
                  </a:lnTo>
                  <a:lnTo>
                    <a:pt x="1405" y="2938"/>
                  </a:lnTo>
                  <a:lnTo>
                    <a:pt x="1533" y="3832"/>
                  </a:lnTo>
                  <a:lnTo>
                    <a:pt x="767" y="1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1060;p44">
              <a:extLst>
                <a:ext uri="{FF2B5EF4-FFF2-40B4-BE49-F238E27FC236}">
                  <a16:creationId xmlns:a16="http://schemas.microsoft.com/office/drawing/2014/main" id="{B6C89B10-B986-C295-5AA9-7123A67A021C}"/>
                </a:ext>
              </a:extLst>
            </p:cNvPr>
            <p:cNvSpPr/>
            <p:nvPr/>
          </p:nvSpPr>
          <p:spPr>
            <a:xfrm>
              <a:off x="3044378" y="2200976"/>
              <a:ext cx="136160" cy="163396"/>
            </a:xfrm>
            <a:custGeom>
              <a:avLst/>
              <a:gdLst/>
              <a:ahLst/>
              <a:cxnLst/>
              <a:rect l="l" t="t" r="r" b="b"/>
              <a:pathLst>
                <a:path w="7024" h="8429" extrusionOk="0">
                  <a:moveTo>
                    <a:pt x="1" y="0"/>
                  </a:moveTo>
                  <a:lnTo>
                    <a:pt x="767" y="1150"/>
                  </a:lnTo>
                  <a:lnTo>
                    <a:pt x="1661" y="2171"/>
                  </a:lnTo>
                  <a:lnTo>
                    <a:pt x="3321" y="4214"/>
                  </a:lnTo>
                  <a:lnTo>
                    <a:pt x="6896" y="8428"/>
                  </a:lnTo>
                  <a:lnTo>
                    <a:pt x="7024" y="8301"/>
                  </a:lnTo>
                  <a:lnTo>
                    <a:pt x="3576" y="4087"/>
                  </a:lnTo>
                  <a:lnTo>
                    <a:pt x="1916" y="2044"/>
                  </a:lnTo>
                  <a:lnTo>
                    <a:pt x="1022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1061;p44">
              <a:extLst>
                <a:ext uri="{FF2B5EF4-FFF2-40B4-BE49-F238E27FC236}">
                  <a16:creationId xmlns:a16="http://schemas.microsoft.com/office/drawing/2014/main" id="{B9CFB13D-805B-F3D5-1D35-2E827383E29A}"/>
                </a:ext>
              </a:extLst>
            </p:cNvPr>
            <p:cNvSpPr/>
            <p:nvPr/>
          </p:nvSpPr>
          <p:spPr>
            <a:xfrm>
              <a:off x="3004774" y="1448451"/>
              <a:ext cx="126274" cy="220330"/>
            </a:xfrm>
            <a:custGeom>
              <a:avLst/>
              <a:gdLst/>
              <a:ahLst/>
              <a:cxnLst/>
              <a:rect l="l" t="t" r="r" b="b"/>
              <a:pathLst>
                <a:path w="6514" h="11366" extrusionOk="0">
                  <a:moveTo>
                    <a:pt x="4470" y="1"/>
                  </a:moveTo>
                  <a:lnTo>
                    <a:pt x="1" y="4215"/>
                  </a:lnTo>
                  <a:lnTo>
                    <a:pt x="1533" y="7662"/>
                  </a:lnTo>
                  <a:lnTo>
                    <a:pt x="2044" y="9578"/>
                  </a:lnTo>
                  <a:lnTo>
                    <a:pt x="2427" y="10855"/>
                  </a:lnTo>
                  <a:lnTo>
                    <a:pt x="2682" y="11238"/>
                  </a:lnTo>
                  <a:lnTo>
                    <a:pt x="2938" y="11366"/>
                  </a:lnTo>
                  <a:lnTo>
                    <a:pt x="3704" y="11110"/>
                  </a:lnTo>
                  <a:lnTo>
                    <a:pt x="4342" y="10599"/>
                  </a:lnTo>
                  <a:lnTo>
                    <a:pt x="4981" y="10089"/>
                  </a:lnTo>
                  <a:lnTo>
                    <a:pt x="5491" y="9450"/>
                  </a:lnTo>
                  <a:lnTo>
                    <a:pt x="6258" y="8173"/>
                  </a:lnTo>
                  <a:lnTo>
                    <a:pt x="6513" y="7279"/>
                  </a:lnTo>
                  <a:lnTo>
                    <a:pt x="5491" y="3576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1062;p44">
              <a:extLst>
                <a:ext uri="{FF2B5EF4-FFF2-40B4-BE49-F238E27FC236}">
                  <a16:creationId xmlns:a16="http://schemas.microsoft.com/office/drawing/2014/main" id="{84DE1856-9CCD-A733-AD86-14D80062A0D9}"/>
                </a:ext>
              </a:extLst>
            </p:cNvPr>
            <p:cNvSpPr/>
            <p:nvPr/>
          </p:nvSpPr>
          <p:spPr>
            <a:xfrm>
              <a:off x="3004774" y="1448451"/>
              <a:ext cx="99038" cy="148547"/>
            </a:xfrm>
            <a:custGeom>
              <a:avLst/>
              <a:gdLst/>
              <a:ahLst/>
              <a:cxnLst/>
              <a:rect l="l" t="t" r="r" b="b"/>
              <a:pathLst>
                <a:path w="5109" h="7663" extrusionOk="0">
                  <a:moveTo>
                    <a:pt x="4470" y="1"/>
                  </a:moveTo>
                  <a:lnTo>
                    <a:pt x="1" y="4215"/>
                  </a:lnTo>
                  <a:lnTo>
                    <a:pt x="1533" y="7662"/>
                  </a:lnTo>
                  <a:lnTo>
                    <a:pt x="2171" y="7152"/>
                  </a:lnTo>
                  <a:lnTo>
                    <a:pt x="2810" y="6641"/>
                  </a:lnTo>
                  <a:lnTo>
                    <a:pt x="3321" y="6002"/>
                  </a:lnTo>
                  <a:lnTo>
                    <a:pt x="3831" y="5364"/>
                  </a:lnTo>
                  <a:lnTo>
                    <a:pt x="4215" y="4725"/>
                  </a:lnTo>
                  <a:lnTo>
                    <a:pt x="4598" y="3959"/>
                  </a:lnTo>
                  <a:lnTo>
                    <a:pt x="4981" y="3193"/>
                  </a:lnTo>
                  <a:lnTo>
                    <a:pt x="5108" y="2427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1063;p44">
              <a:extLst>
                <a:ext uri="{FF2B5EF4-FFF2-40B4-BE49-F238E27FC236}">
                  <a16:creationId xmlns:a16="http://schemas.microsoft.com/office/drawing/2014/main" id="{C593B45D-73D7-B68F-AC6B-412EED3490F7}"/>
                </a:ext>
              </a:extLst>
            </p:cNvPr>
            <p:cNvSpPr/>
            <p:nvPr/>
          </p:nvSpPr>
          <p:spPr>
            <a:xfrm>
              <a:off x="2893388" y="1265282"/>
              <a:ext cx="245085" cy="302018"/>
            </a:xfrm>
            <a:custGeom>
              <a:avLst/>
              <a:gdLst/>
              <a:ahLst/>
              <a:cxnLst/>
              <a:rect l="l" t="t" r="r" b="b"/>
              <a:pathLst>
                <a:path w="12643" h="15580" extrusionOk="0">
                  <a:moveTo>
                    <a:pt x="6385" y="0"/>
                  </a:moveTo>
                  <a:lnTo>
                    <a:pt x="5108" y="255"/>
                  </a:lnTo>
                  <a:lnTo>
                    <a:pt x="4597" y="383"/>
                  </a:lnTo>
                  <a:lnTo>
                    <a:pt x="3959" y="766"/>
                  </a:lnTo>
                  <a:lnTo>
                    <a:pt x="3448" y="1149"/>
                  </a:lnTo>
                  <a:lnTo>
                    <a:pt x="2937" y="1660"/>
                  </a:lnTo>
                  <a:lnTo>
                    <a:pt x="2426" y="2171"/>
                  </a:lnTo>
                  <a:lnTo>
                    <a:pt x="1916" y="2937"/>
                  </a:lnTo>
                  <a:lnTo>
                    <a:pt x="1405" y="3703"/>
                  </a:lnTo>
                  <a:lnTo>
                    <a:pt x="1022" y="4597"/>
                  </a:lnTo>
                  <a:lnTo>
                    <a:pt x="639" y="5619"/>
                  </a:lnTo>
                  <a:lnTo>
                    <a:pt x="383" y="6768"/>
                  </a:lnTo>
                  <a:lnTo>
                    <a:pt x="128" y="7917"/>
                  </a:lnTo>
                  <a:lnTo>
                    <a:pt x="0" y="9067"/>
                  </a:lnTo>
                  <a:lnTo>
                    <a:pt x="0" y="9960"/>
                  </a:lnTo>
                  <a:lnTo>
                    <a:pt x="128" y="10854"/>
                  </a:lnTo>
                  <a:lnTo>
                    <a:pt x="256" y="11620"/>
                  </a:lnTo>
                  <a:lnTo>
                    <a:pt x="511" y="12259"/>
                  </a:lnTo>
                  <a:lnTo>
                    <a:pt x="766" y="12897"/>
                  </a:lnTo>
                  <a:lnTo>
                    <a:pt x="1022" y="13408"/>
                  </a:lnTo>
                  <a:lnTo>
                    <a:pt x="1788" y="14174"/>
                  </a:lnTo>
                  <a:lnTo>
                    <a:pt x="2554" y="14813"/>
                  </a:lnTo>
                  <a:lnTo>
                    <a:pt x="3320" y="15196"/>
                  </a:lnTo>
                  <a:lnTo>
                    <a:pt x="3959" y="15324"/>
                  </a:lnTo>
                  <a:lnTo>
                    <a:pt x="4597" y="15451"/>
                  </a:lnTo>
                  <a:lnTo>
                    <a:pt x="5363" y="15579"/>
                  </a:lnTo>
                  <a:lnTo>
                    <a:pt x="6385" y="15451"/>
                  </a:lnTo>
                  <a:lnTo>
                    <a:pt x="7534" y="15196"/>
                  </a:lnTo>
                  <a:lnTo>
                    <a:pt x="8173" y="14941"/>
                  </a:lnTo>
                  <a:lnTo>
                    <a:pt x="8684" y="14685"/>
                  </a:lnTo>
                  <a:lnTo>
                    <a:pt x="9322" y="14174"/>
                  </a:lnTo>
                  <a:lnTo>
                    <a:pt x="9833" y="13664"/>
                  </a:lnTo>
                  <a:lnTo>
                    <a:pt x="10344" y="13025"/>
                  </a:lnTo>
                  <a:lnTo>
                    <a:pt x="10854" y="12259"/>
                  </a:lnTo>
                  <a:lnTo>
                    <a:pt x="11365" y="11237"/>
                  </a:lnTo>
                  <a:lnTo>
                    <a:pt x="11876" y="10216"/>
                  </a:lnTo>
                  <a:lnTo>
                    <a:pt x="12259" y="9067"/>
                  </a:lnTo>
                  <a:lnTo>
                    <a:pt x="12514" y="7917"/>
                  </a:lnTo>
                  <a:lnTo>
                    <a:pt x="12642" y="7023"/>
                  </a:lnTo>
                  <a:lnTo>
                    <a:pt x="12642" y="6002"/>
                  </a:lnTo>
                  <a:lnTo>
                    <a:pt x="12642" y="5236"/>
                  </a:lnTo>
                  <a:lnTo>
                    <a:pt x="12514" y="4469"/>
                  </a:lnTo>
                  <a:lnTo>
                    <a:pt x="12387" y="3703"/>
                  </a:lnTo>
                  <a:lnTo>
                    <a:pt x="12131" y="3192"/>
                  </a:lnTo>
                  <a:lnTo>
                    <a:pt x="11876" y="2554"/>
                  </a:lnTo>
                  <a:lnTo>
                    <a:pt x="11493" y="2043"/>
                  </a:lnTo>
                  <a:lnTo>
                    <a:pt x="10599" y="1277"/>
                  </a:lnTo>
                  <a:lnTo>
                    <a:pt x="9705" y="639"/>
                  </a:lnTo>
                  <a:lnTo>
                    <a:pt x="8684" y="255"/>
                  </a:lnTo>
                  <a:lnTo>
                    <a:pt x="7534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1064;p44">
              <a:extLst>
                <a:ext uri="{FF2B5EF4-FFF2-40B4-BE49-F238E27FC236}">
                  <a16:creationId xmlns:a16="http://schemas.microsoft.com/office/drawing/2014/main" id="{60E440E3-90CD-CD48-3EA2-77BC7483CDCB}"/>
                </a:ext>
              </a:extLst>
            </p:cNvPr>
            <p:cNvSpPr/>
            <p:nvPr/>
          </p:nvSpPr>
          <p:spPr>
            <a:xfrm>
              <a:off x="2923086" y="1371725"/>
              <a:ext cx="24774" cy="12387"/>
            </a:xfrm>
            <a:custGeom>
              <a:avLst/>
              <a:gdLst/>
              <a:ahLst/>
              <a:cxnLst/>
              <a:rect l="l" t="t" r="r" b="b"/>
              <a:pathLst>
                <a:path w="1278" h="639" extrusionOk="0">
                  <a:moveTo>
                    <a:pt x="384" y="0"/>
                  </a:moveTo>
                  <a:lnTo>
                    <a:pt x="128" y="128"/>
                  </a:lnTo>
                  <a:lnTo>
                    <a:pt x="1" y="383"/>
                  </a:lnTo>
                  <a:lnTo>
                    <a:pt x="128" y="511"/>
                  </a:lnTo>
                  <a:lnTo>
                    <a:pt x="256" y="639"/>
                  </a:lnTo>
                  <a:lnTo>
                    <a:pt x="1022" y="639"/>
                  </a:lnTo>
                  <a:lnTo>
                    <a:pt x="1150" y="511"/>
                  </a:lnTo>
                  <a:lnTo>
                    <a:pt x="1278" y="383"/>
                  </a:lnTo>
                  <a:lnTo>
                    <a:pt x="1278" y="255"/>
                  </a:lnTo>
                  <a:lnTo>
                    <a:pt x="102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1065;p44">
              <a:extLst>
                <a:ext uri="{FF2B5EF4-FFF2-40B4-BE49-F238E27FC236}">
                  <a16:creationId xmlns:a16="http://schemas.microsoft.com/office/drawing/2014/main" id="{009E7392-BC51-2C9E-33BA-81C71D6B3019}"/>
                </a:ext>
              </a:extLst>
            </p:cNvPr>
            <p:cNvSpPr/>
            <p:nvPr/>
          </p:nvSpPr>
          <p:spPr>
            <a:xfrm>
              <a:off x="2999831" y="1384092"/>
              <a:ext cx="24774" cy="17350"/>
            </a:xfrm>
            <a:custGeom>
              <a:avLst/>
              <a:gdLst/>
              <a:ahLst/>
              <a:cxnLst/>
              <a:rect l="l" t="t" r="r" b="b"/>
              <a:pathLst>
                <a:path w="1278" h="895" extrusionOk="0">
                  <a:moveTo>
                    <a:pt x="383" y="1"/>
                  </a:moveTo>
                  <a:lnTo>
                    <a:pt x="128" y="128"/>
                  </a:lnTo>
                  <a:lnTo>
                    <a:pt x="0" y="256"/>
                  </a:lnTo>
                  <a:lnTo>
                    <a:pt x="0" y="384"/>
                  </a:lnTo>
                  <a:lnTo>
                    <a:pt x="256" y="639"/>
                  </a:lnTo>
                  <a:lnTo>
                    <a:pt x="511" y="639"/>
                  </a:lnTo>
                  <a:lnTo>
                    <a:pt x="894" y="894"/>
                  </a:lnTo>
                  <a:lnTo>
                    <a:pt x="1149" y="894"/>
                  </a:lnTo>
                  <a:lnTo>
                    <a:pt x="1277" y="639"/>
                  </a:lnTo>
                  <a:lnTo>
                    <a:pt x="1149" y="511"/>
                  </a:lnTo>
                  <a:lnTo>
                    <a:pt x="1022" y="256"/>
                  </a:lnTo>
                  <a:lnTo>
                    <a:pt x="639" y="128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1066;p44">
              <a:extLst>
                <a:ext uri="{FF2B5EF4-FFF2-40B4-BE49-F238E27FC236}">
                  <a16:creationId xmlns:a16="http://schemas.microsoft.com/office/drawing/2014/main" id="{7A1D6825-055E-5A7A-7138-083548438844}"/>
                </a:ext>
              </a:extLst>
            </p:cNvPr>
            <p:cNvSpPr/>
            <p:nvPr/>
          </p:nvSpPr>
          <p:spPr>
            <a:xfrm>
              <a:off x="2992407" y="1431120"/>
              <a:ext cx="2481" cy="19831"/>
            </a:xfrm>
            <a:custGeom>
              <a:avLst/>
              <a:gdLst/>
              <a:ahLst/>
              <a:cxnLst/>
              <a:rect l="l" t="t" r="r" b="b"/>
              <a:pathLst>
                <a:path w="128" h="1023" extrusionOk="0">
                  <a:moveTo>
                    <a:pt x="128" y="1"/>
                  </a:moveTo>
                  <a:lnTo>
                    <a:pt x="0" y="256"/>
                  </a:lnTo>
                  <a:lnTo>
                    <a:pt x="0" y="639"/>
                  </a:lnTo>
                  <a:lnTo>
                    <a:pt x="128" y="1022"/>
                  </a:lnTo>
                  <a:lnTo>
                    <a:pt x="128" y="63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1067;p44">
              <a:extLst>
                <a:ext uri="{FF2B5EF4-FFF2-40B4-BE49-F238E27FC236}">
                  <a16:creationId xmlns:a16="http://schemas.microsoft.com/office/drawing/2014/main" id="{5B25B041-43F5-5244-EBD1-4F3AAA86160D}"/>
                </a:ext>
              </a:extLst>
            </p:cNvPr>
            <p:cNvSpPr/>
            <p:nvPr/>
          </p:nvSpPr>
          <p:spPr>
            <a:xfrm>
              <a:off x="2992407" y="1423696"/>
              <a:ext cx="19811" cy="27255"/>
            </a:xfrm>
            <a:custGeom>
              <a:avLst/>
              <a:gdLst/>
              <a:ahLst/>
              <a:cxnLst/>
              <a:rect l="l" t="t" r="r" b="b"/>
              <a:pathLst>
                <a:path w="1022" h="1406" extrusionOk="0">
                  <a:moveTo>
                    <a:pt x="383" y="1"/>
                  </a:moveTo>
                  <a:lnTo>
                    <a:pt x="255" y="128"/>
                  </a:lnTo>
                  <a:lnTo>
                    <a:pt x="0" y="639"/>
                  </a:lnTo>
                  <a:lnTo>
                    <a:pt x="128" y="1150"/>
                  </a:lnTo>
                  <a:lnTo>
                    <a:pt x="255" y="1278"/>
                  </a:lnTo>
                  <a:lnTo>
                    <a:pt x="383" y="1405"/>
                  </a:lnTo>
                  <a:lnTo>
                    <a:pt x="639" y="1405"/>
                  </a:lnTo>
                  <a:lnTo>
                    <a:pt x="894" y="1278"/>
                  </a:lnTo>
                  <a:lnTo>
                    <a:pt x="1022" y="767"/>
                  </a:lnTo>
                  <a:lnTo>
                    <a:pt x="1022" y="511"/>
                  </a:lnTo>
                  <a:lnTo>
                    <a:pt x="1022" y="256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1068;p44">
              <a:extLst>
                <a:ext uri="{FF2B5EF4-FFF2-40B4-BE49-F238E27FC236}">
                  <a16:creationId xmlns:a16="http://schemas.microsoft.com/office/drawing/2014/main" id="{97AED91B-A879-339D-63A2-C9630F4E8B20}"/>
                </a:ext>
              </a:extLst>
            </p:cNvPr>
            <p:cNvSpPr/>
            <p:nvPr/>
          </p:nvSpPr>
          <p:spPr>
            <a:xfrm>
              <a:off x="3007256" y="1426177"/>
              <a:ext cx="17350" cy="12387"/>
            </a:xfrm>
            <a:custGeom>
              <a:avLst/>
              <a:gdLst/>
              <a:ahLst/>
              <a:cxnLst/>
              <a:rect l="l" t="t" r="r" b="b"/>
              <a:pathLst>
                <a:path w="895" h="639" extrusionOk="0">
                  <a:moveTo>
                    <a:pt x="0" y="0"/>
                  </a:moveTo>
                  <a:lnTo>
                    <a:pt x="128" y="383"/>
                  </a:lnTo>
                  <a:lnTo>
                    <a:pt x="256" y="511"/>
                  </a:lnTo>
                  <a:lnTo>
                    <a:pt x="383" y="639"/>
                  </a:lnTo>
                  <a:lnTo>
                    <a:pt x="639" y="511"/>
                  </a:lnTo>
                  <a:lnTo>
                    <a:pt x="766" y="383"/>
                  </a:lnTo>
                  <a:lnTo>
                    <a:pt x="894" y="0"/>
                  </a:lnTo>
                  <a:lnTo>
                    <a:pt x="766" y="256"/>
                  </a:lnTo>
                  <a:lnTo>
                    <a:pt x="511" y="256"/>
                  </a:lnTo>
                  <a:lnTo>
                    <a:pt x="256" y="12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1069;p44">
              <a:extLst>
                <a:ext uri="{FF2B5EF4-FFF2-40B4-BE49-F238E27FC236}">
                  <a16:creationId xmlns:a16="http://schemas.microsoft.com/office/drawing/2014/main" id="{FB069BC7-9DD0-8525-ACE6-8429ACC3460D}"/>
                </a:ext>
              </a:extLst>
            </p:cNvPr>
            <p:cNvSpPr/>
            <p:nvPr/>
          </p:nvSpPr>
          <p:spPr>
            <a:xfrm>
              <a:off x="2928029" y="1418753"/>
              <a:ext cx="12406" cy="19811"/>
            </a:xfrm>
            <a:custGeom>
              <a:avLst/>
              <a:gdLst/>
              <a:ahLst/>
              <a:cxnLst/>
              <a:rect l="l" t="t" r="r" b="b"/>
              <a:pathLst>
                <a:path w="640" h="1022" extrusionOk="0">
                  <a:moveTo>
                    <a:pt x="639" y="0"/>
                  </a:moveTo>
                  <a:lnTo>
                    <a:pt x="384" y="639"/>
                  </a:lnTo>
                  <a:lnTo>
                    <a:pt x="256" y="894"/>
                  </a:lnTo>
                  <a:lnTo>
                    <a:pt x="1" y="1022"/>
                  </a:lnTo>
                  <a:lnTo>
                    <a:pt x="256" y="1022"/>
                  </a:lnTo>
                  <a:lnTo>
                    <a:pt x="512" y="639"/>
                  </a:lnTo>
                  <a:lnTo>
                    <a:pt x="639" y="383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1070;p44">
              <a:extLst>
                <a:ext uri="{FF2B5EF4-FFF2-40B4-BE49-F238E27FC236}">
                  <a16:creationId xmlns:a16="http://schemas.microsoft.com/office/drawing/2014/main" id="{7DE8494C-981A-8764-9C53-E77DE5F2E54E}"/>
                </a:ext>
              </a:extLst>
            </p:cNvPr>
            <p:cNvSpPr/>
            <p:nvPr/>
          </p:nvSpPr>
          <p:spPr>
            <a:xfrm>
              <a:off x="2920605" y="1408847"/>
              <a:ext cx="19831" cy="27255"/>
            </a:xfrm>
            <a:custGeom>
              <a:avLst/>
              <a:gdLst/>
              <a:ahLst/>
              <a:cxnLst/>
              <a:rect l="l" t="t" r="r" b="b"/>
              <a:pathLst>
                <a:path w="1023" h="1406" extrusionOk="0">
                  <a:moveTo>
                    <a:pt x="384" y="0"/>
                  </a:moveTo>
                  <a:lnTo>
                    <a:pt x="256" y="128"/>
                  </a:lnTo>
                  <a:lnTo>
                    <a:pt x="129" y="256"/>
                  </a:lnTo>
                  <a:lnTo>
                    <a:pt x="1" y="511"/>
                  </a:lnTo>
                  <a:lnTo>
                    <a:pt x="1" y="1022"/>
                  </a:lnTo>
                  <a:lnTo>
                    <a:pt x="129" y="1277"/>
                  </a:lnTo>
                  <a:lnTo>
                    <a:pt x="384" y="1405"/>
                  </a:lnTo>
                  <a:lnTo>
                    <a:pt x="639" y="1405"/>
                  </a:lnTo>
                  <a:lnTo>
                    <a:pt x="767" y="1277"/>
                  </a:lnTo>
                  <a:lnTo>
                    <a:pt x="1022" y="767"/>
                  </a:lnTo>
                  <a:lnTo>
                    <a:pt x="1022" y="25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1071;p44">
              <a:extLst>
                <a:ext uri="{FF2B5EF4-FFF2-40B4-BE49-F238E27FC236}">
                  <a16:creationId xmlns:a16="http://schemas.microsoft.com/office/drawing/2014/main" id="{5E18CCF0-3057-E9FA-A571-594D7F74CC4B}"/>
                </a:ext>
              </a:extLst>
            </p:cNvPr>
            <p:cNvSpPr/>
            <p:nvPr/>
          </p:nvSpPr>
          <p:spPr>
            <a:xfrm>
              <a:off x="2913180" y="1403904"/>
              <a:ext cx="14868" cy="14868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1" y="0"/>
                  </a:moveTo>
                  <a:lnTo>
                    <a:pt x="1" y="511"/>
                  </a:lnTo>
                  <a:lnTo>
                    <a:pt x="128" y="639"/>
                  </a:lnTo>
                  <a:lnTo>
                    <a:pt x="256" y="766"/>
                  </a:lnTo>
                  <a:lnTo>
                    <a:pt x="384" y="766"/>
                  </a:lnTo>
                  <a:lnTo>
                    <a:pt x="512" y="639"/>
                  </a:lnTo>
                  <a:lnTo>
                    <a:pt x="767" y="383"/>
                  </a:lnTo>
                  <a:lnTo>
                    <a:pt x="767" y="255"/>
                  </a:lnTo>
                  <a:lnTo>
                    <a:pt x="512" y="383"/>
                  </a:lnTo>
                  <a:lnTo>
                    <a:pt x="384" y="383"/>
                  </a:lnTo>
                  <a:lnTo>
                    <a:pt x="128" y="2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1072;p44">
              <a:extLst>
                <a:ext uri="{FF2B5EF4-FFF2-40B4-BE49-F238E27FC236}">
                  <a16:creationId xmlns:a16="http://schemas.microsoft.com/office/drawing/2014/main" id="{D4569E48-C363-A5B9-B201-7C4D066DD0E0}"/>
                </a:ext>
              </a:extLst>
            </p:cNvPr>
            <p:cNvSpPr/>
            <p:nvPr/>
          </p:nvSpPr>
          <p:spPr>
            <a:xfrm>
              <a:off x="2962689" y="1497960"/>
              <a:ext cx="19831" cy="4963"/>
            </a:xfrm>
            <a:custGeom>
              <a:avLst/>
              <a:gdLst/>
              <a:ahLst/>
              <a:cxnLst/>
              <a:rect l="l" t="t" r="r" b="b"/>
              <a:pathLst>
                <a:path w="1023" h="256" extrusionOk="0">
                  <a:moveTo>
                    <a:pt x="895" y="1"/>
                  </a:moveTo>
                  <a:lnTo>
                    <a:pt x="767" y="128"/>
                  </a:lnTo>
                  <a:lnTo>
                    <a:pt x="767" y="128"/>
                  </a:lnTo>
                  <a:lnTo>
                    <a:pt x="1022" y="1"/>
                  </a:lnTo>
                  <a:close/>
                  <a:moveTo>
                    <a:pt x="1" y="1"/>
                  </a:moveTo>
                  <a:lnTo>
                    <a:pt x="256" y="256"/>
                  </a:lnTo>
                  <a:lnTo>
                    <a:pt x="511" y="256"/>
                  </a:lnTo>
                  <a:lnTo>
                    <a:pt x="767" y="128"/>
                  </a:lnTo>
                  <a:lnTo>
                    <a:pt x="511" y="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1073;p44">
              <a:extLst>
                <a:ext uri="{FF2B5EF4-FFF2-40B4-BE49-F238E27FC236}">
                  <a16:creationId xmlns:a16="http://schemas.microsoft.com/office/drawing/2014/main" id="{FE084481-BB9B-ED25-D331-9FFAB850E3FD}"/>
                </a:ext>
              </a:extLst>
            </p:cNvPr>
            <p:cNvSpPr/>
            <p:nvPr/>
          </p:nvSpPr>
          <p:spPr>
            <a:xfrm>
              <a:off x="2932992" y="1374187"/>
              <a:ext cx="44566" cy="106462"/>
            </a:xfrm>
            <a:custGeom>
              <a:avLst/>
              <a:gdLst/>
              <a:ahLst/>
              <a:cxnLst/>
              <a:rect l="l" t="t" r="r" b="b"/>
              <a:pathLst>
                <a:path w="2299" h="5492" extrusionOk="0">
                  <a:moveTo>
                    <a:pt x="1660" y="1"/>
                  </a:moveTo>
                  <a:lnTo>
                    <a:pt x="767" y="2172"/>
                  </a:lnTo>
                  <a:lnTo>
                    <a:pt x="0" y="4342"/>
                  </a:lnTo>
                  <a:lnTo>
                    <a:pt x="128" y="4470"/>
                  </a:lnTo>
                  <a:lnTo>
                    <a:pt x="383" y="4470"/>
                  </a:lnTo>
                  <a:lnTo>
                    <a:pt x="767" y="4342"/>
                  </a:lnTo>
                  <a:lnTo>
                    <a:pt x="511" y="5364"/>
                  </a:lnTo>
                  <a:lnTo>
                    <a:pt x="767" y="5492"/>
                  </a:lnTo>
                  <a:lnTo>
                    <a:pt x="1533" y="5492"/>
                  </a:lnTo>
                  <a:lnTo>
                    <a:pt x="1916" y="5364"/>
                  </a:lnTo>
                  <a:lnTo>
                    <a:pt x="2299" y="5109"/>
                  </a:lnTo>
                  <a:lnTo>
                    <a:pt x="1533" y="5236"/>
                  </a:lnTo>
                  <a:lnTo>
                    <a:pt x="767" y="5236"/>
                  </a:lnTo>
                  <a:lnTo>
                    <a:pt x="1022" y="4598"/>
                  </a:lnTo>
                  <a:lnTo>
                    <a:pt x="1150" y="4087"/>
                  </a:lnTo>
                  <a:lnTo>
                    <a:pt x="1150" y="4087"/>
                  </a:lnTo>
                  <a:lnTo>
                    <a:pt x="383" y="4215"/>
                  </a:lnTo>
                  <a:lnTo>
                    <a:pt x="1022" y="2172"/>
                  </a:lnTo>
                  <a:lnTo>
                    <a:pt x="1788" y="128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1074;p44">
              <a:extLst>
                <a:ext uri="{FF2B5EF4-FFF2-40B4-BE49-F238E27FC236}">
                  <a16:creationId xmlns:a16="http://schemas.microsoft.com/office/drawing/2014/main" id="{B329314A-61E4-3C16-90E3-F778CF3A2DB6}"/>
                </a:ext>
              </a:extLst>
            </p:cNvPr>
            <p:cNvSpPr/>
            <p:nvPr/>
          </p:nvSpPr>
          <p:spPr>
            <a:xfrm>
              <a:off x="2908237" y="1255376"/>
              <a:ext cx="252509" cy="205481"/>
            </a:xfrm>
            <a:custGeom>
              <a:avLst/>
              <a:gdLst/>
              <a:ahLst/>
              <a:cxnLst/>
              <a:rect l="l" t="t" r="r" b="b"/>
              <a:pathLst>
                <a:path w="13026" h="10600" extrusionOk="0">
                  <a:moveTo>
                    <a:pt x="5108" y="0"/>
                  </a:moveTo>
                  <a:lnTo>
                    <a:pt x="4214" y="128"/>
                  </a:lnTo>
                  <a:lnTo>
                    <a:pt x="3320" y="511"/>
                  </a:lnTo>
                  <a:lnTo>
                    <a:pt x="2682" y="894"/>
                  </a:lnTo>
                  <a:lnTo>
                    <a:pt x="2044" y="1405"/>
                  </a:lnTo>
                  <a:lnTo>
                    <a:pt x="1533" y="1916"/>
                  </a:lnTo>
                  <a:lnTo>
                    <a:pt x="1150" y="2554"/>
                  </a:lnTo>
                  <a:lnTo>
                    <a:pt x="511" y="3703"/>
                  </a:lnTo>
                  <a:lnTo>
                    <a:pt x="256" y="4853"/>
                  </a:lnTo>
                  <a:lnTo>
                    <a:pt x="0" y="6002"/>
                  </a:lnTo>
                  <a:lnTo>
                    <a:pt x="511" y="5364"/>
                  </a:lnTo>
                  <a:lnTo>
                    <a:pt x="894" y="4597"/>
                  </a:lnTo>
                  <a:lnTo>
                    <a:pt x="1405" y="3576"/>
                  </a:lnTo>
                  <a:lnTo>
                    <a:pt x="1916" y="4214"/>
                  </a:lnTo>
                  <a:lnTo>
                    <a:pt x="2427" y="4725"/>
                  </a:lnTo>
                  <a:lnTo>
                    <a:pt x="3193" y="5236"/>
                  </a:lnTo>
                  <a:lnTo>
                    <a:pt x="3831" y="5619"/>
                  </a:lnTo>
                  <a:lnTo>
                    <a:pt x="3448" y="4980"/>
                  </a:lnTo>
                  <a:lnTo>
                    <a:pt x="3065" y="4087"/>
                  </a:lnTo>
                  <a:lnTo>
                    <a:pt x="2682" y="3193"/>
                  </a:lnTo>
                  <a:lnTo>
                    <a:pt x="3065" y="3831"/>
                  </a:lnTo>
                  <a:lnTo>
                    <a:pt x="3320" y="4342"/>
                  </a:lnTo>
                  <a:lnTo>
                    <a:pt x="4214" y="5364"/>
                  </a:lnTo>
                  <a:lnTo>
                    <a:pt x="5108" y="6002"/>
                  </a:lnTo>
                  <a:lnTo>
                    <a:pt x="6002" y="6641"/>
                  </a:lnTo>
                  <a:lnTo>
                    <a:pt x="6896" y="7024"/>
                  </a:lnTo>
                  <a:lnTo>
                    <a:pt x="7534" y="7279"/>
                  </a:lnTo>
                  <a:lnTo>
                    <a:pt x="8173" y="7407"/>
                  </a:lnTo>
                  <a:lnTo>
                    <a:pt x="7918" y="6768"/>
                  </a:lnTo>
                  <a:lnTo>
                    <a:pt x="7662" y="6130"/>
                  </a:lnTo>
                  <a:lnTo>
                    <a:pt x="7407" y="5364"/>
                  </a:lnTo>
                  <a:lnTo>
                    <a:pt x="7407" y="4597"/>
                  </a:lnTo>
                  <a:lnTo>
                    <a:pt x="7662" y="5747"/>
                  </a:lnTo>
                  <a:lnTo>
                    <a:pt x="8045" y="6641"/>
                  </a:lnTo>
                  <a:lnTo>
                    <a:pt x="8556" y="7279"/>
                  </a:lnTo>
                  <a:lnTo>
                    <a:pt x="9067" y="7662"/>
                  </a:lnTo>
                  <a:lnTo>
                    <a:pt x="9450" y="7917"/>
                  </a:lnTo>
                  <a:lnTo>
                    <a:pt x="9833" y="8045"/>
                  </a:lnTo>
                  <a:lnTo>
                    <a:pt x="10216" y="8173"/>
                  </a:lnTo>
                  <a:lnTo>
                    <a:pt x="10216" y="8556"/>
                  </a:lnTo>
                  <a:lnTo>
                    <a:pt x="10344" y="9450"/>
                  </a:lnTo>
                  <a:lnTo>
                    <a:pt x="10599" y="9833"/>
                  </a:lnTo>
                  <a:lnTo>
                    <a:pt x="10727" y="10216"/>
                  </a:lnTo>
                  <a:lnTo>
                    <a:pt x="11110" y="10471"/>
                  </a:lnTo>
                  <a:lnTo>
                    <a:pt x="11493" y="10599"/>
                  </a:lnTo>
                  <a:lnTo>
                    <a:pt x="11748" y="10088"/>
                  </a:lnTo>
                  <a:lnTo>
                    <a:pt x="12132" y="9450"/>
                  </a:lnTo>
                  <a:lnTo>
                    <a:pt x="12515" y="8684"/>
                  </a:lnTo>
                  <a:lnTo>
                    <a:pt x="12770" y="7662"/>
                  </a:lnTo>
                  <a:lnTo>
                    <a:pt x="13025" y="6513"/>
                  </a:lnTo>
                  <a:lnTo>
                    <a:pt x="12898" y="5364"/>
                  </a:lnTo>
                  <a:lnTo>
                    <a:pt x="12642" y="4087"/>
                  </a:lnTo>
                  <a:lnTo>
                    <a:pt x="12387" y="3448"/>
                  </a:lnTo>
                  <a:lnTo>
                    <a:pt x="12004" y="2937"/>
                  </a:lnTo>
                  <a:lnTo>
                    <a:pt x="11238" y="2043"/>
                  </a:lnTo>
                  <a:lnTo>
                    <a:pt x="10344" y="1277"/>
                  </a:lnTo>
                  <a:lnTo>
                    <a:pt x="9450" y="766"/>
                  </a:lnTo>
                  <a:lnTo>
                    <a:pt x="8684" y="511"/>
                  </a:lnTo>
                  <a:lnTo>
                    <a:pt x="7918" y="256"/>
                  </a:lnTo>
                  <a:lnTo>
                    <a:pt x="7279" y="128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1075;p44">
              <a:extLst>
                <a:ext uri="{FF2B5EF4-FFF2-40B4-BE49-F238E27FC236}">
                  <a16:creationId xmlns:a16="http://schemas.microsoft.com/office/drawing/2014/main" id="{996B0D71-A49C-DA1D-D706-A03D30A2B9AE}"/>
                </a:ext>
              </a:extLst>
            </p:cNvPr>
            <p:cNvSpPr/>
            <p:nvPr/>
          </p:nvSpPr>
          <p:spPr>
            <a:xfrm>
              <a:off x="3088944" y="1441026"/>
              <a:ext cx="66839" cy="76765"/>
            </a:xfrm>
            <a:custGeom>
              <a:avLst/>
              <a:gdLst/>
              <a:ahLst/>
              <a:cxnLst/>
              <a:rect l="l" t="t" r="r" b="b"/>
              <a:pathLst>
                <a:path w="3448" h="3960" extrusionOk="0">
                  <a:moveTo>
                    <a:pt x="2810" y="1"/>
                  </a:moveTo>
                  <a:lnTo>
                    <a:pt x="2426" y="128"/>
                  </a:lnTo>
                  <a:lnTo>
                    <a:pt x="2043" y="256"/>
                  </a:lnTo>
                  <a:lnTo>
                    <a:pt x="1533" y="511"/>
                  </a:lnTo>
                  <a:lnTo>
                    <a:pt x="894" y="1022"/>
                  </a:lnTo>
                  <a:lnTo>
                    <a:pt x="639" y="1405"/>
                  </a:lnTo>
                  <a:lnTo>
                    <a:pt x="0" y="3065"/>
                  </a:lnTo>
                  <a:lnTo>
                    <a:pt x="128" y="3576"/>
                  </a:lnTo>
                  <a:lnTo>
                    <a:pt x="511" y="3831"/>
                  </a:lnTo>
                  <a:lnTo>
                    <a:pt x="894" y="3959"/>
                  </a:lnTo>
                  <a:lnTo>
                    <a:pt x="1405" y="3959"/>
                  </a:lnTo>
                  <a:lnTo>
                    <a:pt x="1788" y="3704"/>
                  </a:lnTo>
                  <a:lnTo>
                    <a:pt x="2299" y="3321"/>
                  </a:lnTo>
                  <a:lnTo>
                    <a:pt x="2682" y="2810"/>
                  </a:lnTo>
                  <a:lnTo>
                    <a:pt x="3065" y="2171"/>
                  </a:lnTo>
                  <a:lnTo>
                    <a:pt x="3320" y="1533"/>
                  </a:lnTo>
                  <a:lnTo>
                    <a:pt x="3448" y="1022"/>
                  </a:lnTo>
                  <a:lnTo>
                    <a:pt x="3448" y="511"/>
                  </a:lnTo>
                  <a:lnTo>
                    <a:pt x="3193" y="12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1076;p44">
              <a:extLst>
                <a:ext uri="{FF2B5EF4-FFF2-40B4-BE49-F238E27FC236}">
                  <a16:creationId xmlns:a16="http://schemas.microsoft.com/office/drawing/2014/main" id="{EA4D76E7-398C-7A6F-C139-78E4E4A67BCE}"/>
                </a:ext>
              </a:extLst>
            </p:cNvPr>
            <p:cNvSpPr/>
            <p:nvPr/>
          </p:nvSpPr>
          <p:spPr>
            <a:xfrm>
              <a:off x="3101312" y="1460838"/>
              <a:ext cx="42104" cy="44566"/>
            </a:xfrm>
            <a:custGeom>
              <a:avLst/>
              <a:gdLst/>
              <a:ahLst/>
              <a:cxnLst/>
              <a:rect l="l" t="t" r="r" b="b"/>
              <a:pathLst>
                <a:path w="2172" h="2299" extrusionOk="0">
                  <a:moveTo>
                    <a:pt x="1788" y="0"/>
                  </a:moveTo>
                  <a:lnTo>
                    <a:pt x="1405" y="128"/>
                  </a:lnTo>
                  <a:lnTo>
                    <a:pt x="1022" y="383"/>
                  </a:lnTo>
                  <a:lnTo>
                    <a:pt x="639" y="639"/>
                  </a:lnTo>
                  <a:lnTo>
                    <a:pt x="128" y="1405"/>
                  </a:lnTo>
                  <a:lnTo>
                    <a:pt x="1" y="2171"/>
                  </a:lnTo>
                  <a:lnTo>
                    <a:pt x="1" y="2299"/>
                  </a:lnTo>
                  <a:lnTo>
                    <a:pt x="128" y="2171"/>
                  </a:lnTo>
                  <a:lnTo>
                    <a:pt x="511" y="1660"/>
                  </a:lnTo>
                  <a:lnTo>
                    <a:pt x="895" y="1532"/>
                  </a:lnTo>
                  <a:lnTo>
                    <a:pt x="1405" y="1532"/>
                  </a:lnTo>
                  <a:lnTo>
                    <a:pt x="1278" y="1405"/>
                  </a:lnTo>
                  <a:lnTo>
                    <a:pt x="1022" y="1277"/>
                  </a:lnTo>
                  <a:lnTo>
                    <a:pt x="767" y="1277"/>
                  </a:lnTo>
                  <a:lnTo>
                    <a:pt x="639" y="1405"/>
                  </a:lnTo>
                  <a:lnTo>
                    <a:pt x="384" y="1532"/>
                  </a:lnTo>
                  <a:lnTo>
                    <a:pt x="639" y="1022"/>
                  </a:lnTo>
                  <a:lnTo>
                    <a:pt x="1150" y="511"/>
                  </a:lnTo>
                  <a:lnTo>
                    <a:pt x="1533" y="256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1077;p44">
              <a:extLst>
                <a:ext uri="{FF2B5EF4-FFF2-40B4-BE49-F238E27FC236}">
                  <a16:creationId xmlns:a16="http://schemas.microsoft.com/office/drawing/2014/main" id="{6346F6EC-BFF3-AC48-9FA6-B44D427F78C6}"/>
                </a:ext>
              </a:extLst>
            </p:cNvPr>
            <p:cNvSpPr/>
            <p:nvPr/>
          </p:nvSpPr>
          <p:spPr>
            <a:xfrm>
              <a:off x="3022104" y="1579648"/>
              <a:ext cx="163396" cy="108944"/>
            </a:xfrm>
            <a:custGeom>
              <a:avLst/>
              <a:gdLst/>
              <a:ahLst/>
              <a:cxnLst/>
              <a:rect l="l" t="t" r="r" b="b"/>
              <a:pathLst>
                <a:path w="8429" h="5620" extrusionOk="0">
                  <a:moveTo>
                    <a:pt x="4853" y="1"/>
                  </a:moveTo>
                  <a:lnTo>
                    <a:pt x="4087" y="128"/>
                  </a:lnTo>
                  <a:lnTo>
                    <a:pt x="2937" y="639"/>
                  </a:lnTo>
                  <a:lnTo>
                    <a:pt x="2044" y="1150"/>
                  </a:lnTo>
                  <a:lnTo>
                    <a:pt x="1405" y="1788"/>
                  </a:lnTo>
                  <a:lnTo>
                    <a:pt x="767" y="2554"/>
                  </a:lnTo>
                  <a:lnTo>
                    <a:pt x="383" y="3193"/>
                  </a:lnTo>
                  <a:lnTo>
                    <a:pt x="128" y="3704"/>
                  </a:lnTo>
                  <a:lnTo>
                    <a:pt x="0" y="4215"/>
                  </a:lnTo>
                  <a:lnTo>
                    <a:pt x="128" y="4470"/>
                  </a:lnTo>
                  <a:lnTo>
                    <a:pt x="511" y="4981"/>
                  </a:lnTo>
                  <a:lnTo>
                    <a:pt x="767" y="5236"/>
                  </a:lnTo>
                  <a:lnTo>
                    <a:pt x="1022" y="5491"/>
                  </a:lnTo>
                  <a:lnTo>
                    <a:pt x="1405" y="5619"/>
                  </a:lnTo>
                  <a:lnTo>
                    <a:pt x="1916" y="5491"/>
                  </a:lnTo>
                  <a:lnTo>
                    <a:pt x="3193" y="5108"/>
                  </a:lnTo>
                  <a:lnTo>
                    <a:pt x="4342" y="4470"/>
                  </a:lnTo>
                  <a:lnTo>
                    <a:pt x="5491" y="3576"/>
                  </a:lnTo>
                  <a:lnTo>
                    <a:pt x="6513" y="2810"/>
                  </a:lnTo>
                  <a:lnTo>
                    <a:pt x="7918" y="1278"/>
                  </a:lnTo>
                  <a:lnTo>
                    <a:pt x="8428" y="639"/>
                  </a:lnTo>
                  <a:lnTo>
                    <a:pt x="6896" y="128"/>
                  </a:lnTo>
                  <a:lnTo>
                    <a:pt x="5747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1078;p44">
              <a:extLst>
                <a:ext uri="{FF2B5EF4-FFF2-40B4-BE49-F238E27FC236}">
                  <a16:creationId xmlns:a16="http://schemas.microsoft.com/office/drawing/2014/main" id="{980395F0-9ADA-FCCB-248C-E14B079B559D}"/>
                </a:ext>
              </a:extLst>
            </p:cNvPr>
            <p:cNvSpPr/>
            <p:nvPr/>
          </p:nvSpPr>
          <p:spPr>
            <a:xfrm>
              <a:off x="3378556" y="3428764"/>
              <a:ext cx="787205" cy="532235"/>
            </a:xfrm>
            <a:custGeom>
              <a:avLst/>
              <a:gdLst/>
              <a:ahLst/>
              <a:cxnLst/>
              <a:rect l="l" t="t" r="r" b="b"/>
              <a:pathLst>
                <a:path w="40609" h="27456" extrusionOk="0">
                  <a:moveTo>
                    <a:pt x="9578" y="1"/>
                  </a:moveTo>
                  <a:lnTo>
                    <a:pt x="1" y="15835"/>
                  </a:lnTo>
                  <a:lnTo>
                    <a:pt x="13792" y="21709"/>
                  </a:lnTo>
                  <a:lnTo>
                    <a:pt x="16601" y="23369"/>
                  </a:lnTo>
                  <a:lnTo>
                    <a:pt x="22220" y="26306"/>
                  </a:lnTo>
                  <a:lnTo>
                    <a:pt x="24008" y="27200"/>
                  </a:lnTo>
                  <a:lnTo>
                    <a:pt x="24518" y="27456"/>
                  </a:lnTo>
                  <a:lnTo>
                    <a:pt x="24901" y="27456"/>
                  </a:lnTo>
                  <a:lnTo>
                    <a:pt x="25157" y="27073"/>
                  </a:lnTo>
                  <a:lnTo>
                    <a:pt x="25795" y="26179"/>
                  </a:lnTo>
                  <a:lnTo>
                    <a:pt x="27711" y="23369"/>
                  </a:lnTo>
                  <a:lnTo>
                    <a:pt x="33074" y="14941"/>
                  </a:lnTo>
                  <a:lnTo>
                    <a:pt x="38182" y="6386"/>
                  </a:lnTo>
                  <a:lnTo>
                    <a:pt x="39970" y="3449"/>
                  </a:lnTo>
                  <a:lnTo>
                    <a:pt x="40608" y="2172"/>
                  </a:lnTo>
                  <a:lnTo>
                    <a:pt x="40608" y="1789"/>
                  </a:lnTo>
                  <a:lnTo>
                    <a:pt x="40353" y="1406"/>
                  </a:lnTo>
                  <a:lnTo>
                    <a:pt x="39842" y="1150"/>
                  </a:lnTo>
                  <a:lnTo>
                    <a:pt x="39331" y="1022"/>
                  </a:lnTo>
                  <a:lnTo>
                    <a:pt x="38565" y="895"/>
                  </a:lnTo>
                  <a:lnTo>
                    <a:pt x="37926" y="767"/>
                  </a:lnTo>
                  <a:lnTo>
                    <a:pt x="37288" y="767"/>
                  </a:lnTo>
                  <a:lnTo>
                    <a:pt x="36777" y="895"/>
                  </a:lnTo>
                  <a:lnTo>
                    <a:pt x="35883" y="1406"/>
                  </a:lnTo>
                  <a:lnTo>
                    <a:pt x="34479" y="2172"/>
                  </a:lnTo>
                  <a:lnTo>
                    <a:pt x="30775" y="4598"/>
                  </a:lnTo>
                  <a:lnTo>
                    <a:pt x="25923" y="8046"/>
                  </a:lnTo>
                  <a:lnTo>
                    <a:pt x="23114" y="6258"/>
                  </a:lnTo>
                  <a:lnTo>
                    <a:pt x="9578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1079;p44">
              <a:extLst>
                <a:ext uri="{FF2B5EF4-FFF2-40B4-BE49-F238E27FC236}">
                  <a16:creationId xmlns:a16="http://schemas.microsoft.com/office/drawing/2014/main" id="{3EEC632B-D650-EF6F-2DDE-4024C6DB1CC7}"/>
                </a:ext>
              </a:extLst>
            </p:cNvPr>
            <p:cNvSpPr/>
            <p:nvPr/>
          </p:nvSpPr>
          <p:spPr>
            <a:xfrm>
              <a:off x="3645894" y="3443632"/>
              <a:ext cx="519867" cy="517366"/>
            </a:xfrm>
            <a:custGeom>
              <a:avLst/>
              <a:gdLst/>
              <a:ahLst/>
              <a:cxnLst/>
              <a:rect l="l" t="t" r="r" b="b"/>
              <a:pathLst>
                <a:path w="26818" h="26689" extrusionOk="0">
                  <a:moveTo>
                    <a:pt x="23497" y="0"/>
                  </a:moveTo>
                  <a:lnTo>
                    <a:pt x="22986" y="128"/>
                  </a:lnTo>
                  <a:lnTo>
                    <a:pt x="22092" y="639"/>
                  </a:lnTo>
                  <a:lnTo>
                    <a:pt x="20688" y="1405"/>
                  </a:lnTo>
                  <a:lnTo>
                    <a:pt x="16984" y="3831"/>
                  </a:lnTo>
                  <a:lnTo>
                    <a:pt x="12004" y="7279"/>
                  </a:lnTo>
                  <a:lnTo>
                    <a:pt x="9323" y="5491"/>
                  </a:lnTo>
                  <a:lnTo>
                    <a:pt x="1" y="20942"/>
                  </a:lnTo>
                  <a:lnTo>
                    <a:pt x="3959" y="23241"/>
                  </a:lnTo>
                  <a:lnTo>
                    <a:pt x="7407" y="25029"/>
                  </a:lnTo>
                  <a:lnTo>
                    <a:pt x="9833" y="26306"/>
                  </a:lnTo>
                  <a:lnTo>
                    <a:pt x="10600" y="26561"/>
                  </a:lnTo>
                  <a:lnTo>
                    <a:pt x="11110" y="26689"/>
                  </a:lnTo>
                  <a:lnTo>
                    <a:pt x="11366" y="26306"/>
                  </a:lnTo>
                  <a:lnTo>
                    <a:pt x="12004" y="25412"/>
                  </a:lnTo>
                  <a:lnTo>
                    <a:pt x="13920" y="22602"/>
                  </a:lnTo>
                  <a:lnTo>
                    <a:pt x="19283" y="14174"/>
                  </a:lnTo>
                  <a:lnTo>
                    <a:pt x="24391" y="5619"/>
                  </a:lnTo>
                  <a:lnTo>
                    <a:pt x="26179" y="2682"/>
                  </a:lnTo>
                  <a:lnTo>
                    <a:pt x="26817" y="1405"/>
                  </a:lnTo>
                  <a:lnTo>
                    <a:pt x="26817" y="1022"/>
                  </a:lnTo>
                  <a:lnTo>
                    <a:pt x="26562" y="639"/>
                  </a:lnTo>
                  <a:lnTo>
                    <a:pt x="26051" y="383"/>
                  </a:lnTo>
                  <a:lnTo>
                    <a:pt x="25412" y="255"/>
                  </a:lnTo>
                  <a:lnTo>
                    <a:pt x="24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1080;p44">
              <a:extLst>
                <a:ext uri="{FF2B5EF4-FFF2-40B4-BE49-F238E27FC236}">
                  <a16:creationId xmlns:a16="http://schemas.microsoft.com/office/drawing/2014/main" id="{35C8A58E-83D2-CD6D-1CCB-5A977BEDD8F6}"/>
                </a:ext>
              </a:extLst>
            </p:cNvPr>
            <p:cNvSpPr/>
            <p:nvPr/>
          </p:nvSpPr>
          <p:spPr>
            <a:xfrm>
              <a:off x="3700366" y="3443632"/>
              <a:ext cx="465395" cy="517366"/>
            </a:xfrm>
            <a:custGeom>
              <a:avLst/>
              <a:gdLst/>
              <a:ahLst/>
              <a:cxnLst/>
              <a:rect l="l" t="t" r="r" b="b"/>
              <a:pathLst>
                <a:path w="24008" h="26689" extrusionOk="0">
                  <a:moveTo>
                    <a:pt x="20687" y="0"/>
                  </a:moveTo>
                  <a:lnTo>
                    <a:pt x="20176" y="128"/>
                  </a:lnTo>
                  <a:lnTo>
                    <a:pt x="19282" y="639"/>
                  </a:lnTo>
                  <a:lnTo>
                    <a:pt x="17878" y="1532"/>
                  </a:lnTo>
                  <a:lnTo>
                    <a:pt x="14174" y="3831"/>
                  </a:lnTo>
                  <a:lnTo>
                    <a:pt x="9194" y="7279"/>
                  </a:lnTo>
                  <a:lnTo>
                    <a:pt x="0" y="22602"/>
                  </a:lnTo>
                  <a:lnTo>
                    <a:pt x="5619" y="25539"/>
                  </a:lnTo>
                  <a:lnTo>
                    <a:pt x="7407" y="26433"/>
                  </a:lnTo>
                  <a:lnTo>
                    <a:pt x="7917" y="26689"/>
                  </a:lnTo>
                  <a:lnTo>
                    <a:pt x="8300" y="26689"/>
                  </a:lnTo>
                  <a:lnTo>
                    <a:pt x="8556" y="26306"/>
                  </a:lnTo>
                  <a:lnTo>
                    <a:pt x="9194" y="25412"/>
                  </a:lnTo>
                  <a:lnTo>
                    <a:pt x="11110" y="22602"/>
                  </a:lnTo>
                  <a:lnTo>
                    <a:pt x="16473" y="14174"/>
                  </a:lnTo>
                  <a:lnTo>
                    <a:pt x="21581" y="5619"/>
                  </a:lnTo>
                  <a:lnTo>
                    <a:pt x="23369" y="2682"/>
                  </a:lnTo>
                  <a:lnTo>
                    <a:pt x="24007" y="1405"/>
                  </a:lnTo>
                  <a:lnTo>
                    <a:pt x="24007" y="1022"/>
                  </a:lnTo>
                  <a:lnTo>
                    <a:pt x="23752" y="639"/>
                  </a:lnTo>
                  <a:lnTo>
                    <a:pt x="23241" y="383"/>
                  </a:lnTo>
                  <a:lnTo>
                    <a:pt x="22602" y="255"/>
                  </a:lnTo>
                  <a:lnTo>
                    <a:pt x="21964" y="128"/>
                  </a:lnTo>
                  <a:lnTo>
                    <a:pt x="21325" y="0"/>
                  </a:lnTo>
                  <a:close/>
                </a:path>
              </a:pathLst>
            </a:custGeom>
            <a:solidFill>
              <a:srgbClr val="F4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1081;p44">
              <a:extLst>
                <a:ext uri="{FF2B5EF4-FFF2-40B4-BE49-F238E27FC236}">
                  <a16:creationId xmlns:a16="http://schemas.microsoft.com/office/drawing/2014/main" id="{675C6D67-7BEA-A96B-E38F-C7D182527C18}"/>
                </a:ext>
              </a:extLst>
            </p:cNvPr>
            <p:cNvSpPr/>
            <p:nvPr/>
          </p:nvSpPr>
          <p:spPr>
            <a:xfrm>
              <a:off x="3863743" y="3465906"/>
              <a:ext cx="282207" cy="465395"/>
            </a:xfrm>
            <a:custGeom>
              <a:avLst/>
              <a:gdLst/>
              <a:ahLst/>
              <a:cxnLst/>
              <a:rect l="l" t="t" r="r" b="b"/>
              <a:pathLst>
                <a:path w="14558" h="24008" extrusionOk="0">
                  <a:moveTo>
                    <a:pt x="14430" y="0"/>
                  </a:moveTo>
                  <a:lnTo>
                    <a:pt x="7151" y="12004"/>
                  </a:lnTo>
                  <a:lnTo>
                    <a:pt x="2809" y="19027"/>
                  </a:lnTo>
                  <a:lnTo>
                    <a:pt x="0" y="24007"/>
                  </a:lnTo>
                  <a:lnTo>
                    <a:pt x="3065" y="19155"/>
                  </a:lnTo>
                  <a:lnTo>
                    <a:pt x="7406" y="12131"/>
                  </a:lnTo>
                  <a:lnTo>
                    <a:pt x="11620" y="4853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1082;p44">
              <a:extLst>
                <a:ext uri="{FF2B5EF4-FFF2-40B4-BE49-F238E27FC236}">
                  <a16:creationId xmlns:a16="http://schemas.microsoft.com/office/drawing/2014/main" id="{EDF3F231-35F8-EC31-361A-F9FA9097236B}"/>
                </a:ext>
              </a:extLst>
            </p:cNvPr>
            <p:cNvSpPr/>
            <p:nvPr/>
          </p:nvSpPr>
          <p:spPr>
            <a:xfrm>
              <a:off x="4044431" y="3465906"/>
              <a:ext cx="34680" cy="99038"/>
            </a:xfrm>
            <a:custGeom>
              <a:avLst/>
              <a:gdLst/>
              <a:ahLst/>
              <a:cxnLst/>
              <a:rect l="l" t="t" r="r" b="b"/>
              <a:pathLst>
                <a:path w="1789" h="5109" extrusionOk="0">
                  <a:moveTo>
                    <a:pt x="639" y="0"/>
                  </a:moveTo>
                  <a:lnTo>
                    <a:pt x="256" y="639"/>
                  </a:lnTo>
                  <a:lnTo>
                    <a:pt x="129" y="1405"/>
                  </a:lnTo>
                  <a:lnTo>
                    <a:pt x="1" y="2171"/>
                  </a:lnTo>
                  <a:lnTo>
                    <a:pt x="129" y="2937"/>
                  </a:lnTo>
                  <a:lnTo>
                    <a:pt x="384" y="3576"/>
                  </a:lnTo>
                  <a:lnTo>
                    <a:pt x="767" y="4214"/>
                  </a:lnTo>
                  <a:lnTo>
                    <a:pt x="1150" y="4725"/>
                  </a:lnTo>
                  <a:lnTo>
                    <a:pt x="1789" y="5108"/>
                  </a:lnTo>
                  <a:lnTo>
                    <a:pt x="1278" y="4597"/>
                  </a:lnTo>
                  <a:lnTo>
                    <a:pt x="895" y="3959"/>
                  </a:lnTo>
                  <a:lnTo>
                    <a:pt x="639" y="3448"/>
                  </a:lnTo>
                  <a:lnTo>
                    <a:pt x="384" y="2682"/>
                  </a:lnTo>
                  <a:lnTo>
                    <a:pt x="256" y="2043"/>
                  </a:lnTo>
                  <a:lnTo>
                    <a:pt x="256" y="1405"/>
                  </a:lnTo>
                  <a:lnTo>
                    <a:pt x="384" y="639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1083;p44">
              <a:extLst>
                <a:ext uri="{FF2B5EF4-FFF2-40B4-BE49-F238E27FC236}">
                  <a16:creationId xmlns:a16="http://schemas.microsoft.com/office/drawing/2014/main" id="{6B868768-F133-FFB4-FF31-67445D1CA580}"/>
                </a:ext>
              </a:extLst>
            </p:cNvPr>
            <p:cNvSpPr/>
            <p:nvPr/>
          </p:nvSpPr>
          <p:spPr>
            <a:xfrm>
              <a:off x="3883535" y="3557500"/>
              <a:ext cx="27255" cy="108924"/>
            </a:xfrm>
            <a:custGeom>
              <a:avLst/>
              <a:gdLst/>
              <a:ahLst/>
              <a:cxnLst/>
              <a:rect l="l" t="t" r="r" b="b"/>
              <a:pathLst>
                <a:path w="1406" h="5619" extrusionOk="0">
                  <a:moveTo>
                    <a:pt x="1150" y="0"/>
                  </a:moveTo>
                  <a:lnTo>
                    <a:pt x="511" y="1277"/>
                  </a:lnTo>
                  <a:lnTo>
                    <a:pt x="128" y="2809"/>
                  </a:lnTo>
                  <a:lnTo>
                    <a:pt x="1" y="3448"/>
                  </a:lnTo>
                  <a:lnTo>
                    <a:pt x="1" y="4214"/>
                  </a:lnTo>
                  <a:lnTo>
                    <a:pt x="128" y="4853"/>
                  </a:lnTo>
                  <a:lnTo>
                    <a:pt x="256" y="5619"/>
                  </a:lnTo>
                  <a:lnTo>
                    <a:pt x="384" y="5619"/>
                  </a:lnTo>
                  <a:lnTo>
                    <a:pt x="767" y="2809"/>
                  </a:lnTo>
                  <a:lnTo>
                    <a:pt x="1405" y="12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1084;p44">
              <a:extLst>
                <a:ext uri="{FF2B5EF4-FFF2-40B4-BE49-F238E27FC236}">
                  <a16:creationId xmlns:a16="http://schemas.microsoft.com/office/drawing/2014/main" id="{9589C0C3-AEE5-7A8B-CDFE-A77EE1C3CC72}"/>
                </a:ext>
              </a:extLst>
            </p:cNvPr>
            <p:cNvSpPr/>
            <p:nvPr/>
          </p:nvSpPr>
          <p:spPr>
            <a:xfrm>
              <a:off x="3908290" y="3540170"/>
              <a:ext cx="24774" cy="108924"/>
            </a:xfrm>
            <a:custGeom>
              <a:avLst/>
              <a:gdLst/>
              <a:ahLst/>
              <a:cxnLst/>
              <a:rect l="l" t="t" r="r" b="b"/>
              <a:pathLst>
                <a:path w="1278" h="5619" extrusionOk="0">
                  <a:moveTo>
                    <a:pt x="1150" y="0"/>
                  </a:moveTo>
                  <a:lnTo>
                    <a:pt x="384" y="1277"/>
                  </a:lnTo>
                  <a:lnTo>
                    <a:pt x="1" y="2682"/>
                  </a:lnTo>
                  <a:lnTo>
                    <a:pt x="1" y="3448"/>
                  </a:lnTo>
                  <a:lnTo>
                    <a:pt x="1" y="4214"/>
                  </a:lnTo>
                  <a:lnTo>
                    <a:pt x="1" y="4853"/>
                  </a:lnTo>
                  <a:lnTo>
                    <a:pt x="256" y="5491"/>
                  </a:lnTo>
                  <a:lnTo>
                    <a:pt x="256" y="5619"/>
                  </a:lnTo>
                  <a:lnTo>
                    <a:pt x="384" y="5491"/>
                  </a:lnTo>
                  <a:lnTo>
                    <a:pt x="639" y="2810"/>
                  </a:lnTo>
                  <a:lnTo>
                    <a:pt x="1278" y="128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1085;p44">
              <a:extLst>
                <a:ext uri="{FF2B5EF4-FFF2-40B4-BE49-F238E27FC236}">
                  <a16:creationId xmlns:a16="http://schemas.microsoft.com/office/drawing/2014/main" id="{E6CA6C9A-D807-B441-BE66-7D26E3418CBB}"/>
                </a:ext>
              </a:extLst>
            </p:cNvPr>
            <p:cNvSpPr/>
            <p:nvPr/>
          </p:nvSpPr>
          <p:spPr>
            <a:xfrm>
              <a:off x="3930563" y="3520358"/>
              <a:ext cx="27255" cy="108944"/>
            </a:xfrm>
            <a:custGeom>
              <a:avLst/>
              <a:gdLst/>
              <a:ahLst/>
              <a:cxnLst/>
              <a:rect l="l" t="t" r="r" b="b"/>
              <a:pathLst>
                <a:path w="1406" h="5620" extrusionOk="0">
                  <a:moveTo>
                    <a:pt x="1278" y="1"/>
                  </a:moveTo>
                  <a:lnTo>
                    <a:pt x="1150" y="128"/>
                  </a:lnTo>
                  <a:lnTo>
                    <a:pt x="512" y="1405"/>
                  </a:lnTo>
                  <a:lnTo>
                    <a:pt x="129" y="2810"/>
                  </a:lnTo>
                  <a:lnTo>
                    <a:pt x="1" y="3576"/>
                  </a:lnTo>
                  <a:lnTo>
                    <a:pt x="1" y="4215"/>
                  </a:lnTo>
                  <a:lnTo>
                    <a:pt x="129" y="4981"/>
                  </a:lnTo>
                  <a:lnTo>
                    <a:pt x="256" y="5619"/>
                  </a:lnTo>
                  <a:lnTo>
                    <a:pt x="512" y="5619"/>
                  </a:lnTo>
                  <a:lnTo>
                    <a:pt x="767" y="2810"/>
                  </a:lnTo>
                  <a:lnTo>
                    <a:pt x="1406" y="12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1086;p44">
              <a:extLst>
                <a:ext uri="{FF2B5EF4-FFF2-40B4-BE49-F238E27FC236}">
                  <a16:creationId xmlns:a16="http://schemas.microsoft.com/office/drawing/2014/main" id="{04D3AE82-13E4-A3ED-9FB7-B180C2135F8E}"/>
                </a:ext>
              </a:extLst>
            </p:cNvPr>
            <p:cNvSpPr/>
            <p:nvPr/>
          </p:nvSpPr>
          <p:spPr>
            <a:xfrm>
              <a:off x="3955318" y="3503028"/>
              <a:ext cx="24774" cy="108944"/>
            </a:xfrm>
            <a:custGeom>
              <a:avLst/>
              <a:gdLst/>
              <a:ahLst/>
              <a:cxnLst/>
              <a:rect l="l" t="t" r="r" b="b"/>
              <a:pathLst>
                <a:path w="1278" h="5620" extrusionOk="0">
                  <a:moveTo>
                    <a:pt x="1150" y="1"/>
                  </a:moveTo>
                  <a:lnTo>
                    <a:pt x="512" y="1278"/>
                  </a:lnTo>
                  <a:lnTo>
                    <a:pt x="129" y="2682"/>
                  </a:lnTo>
                  <a:lnTo>
                    <a:pt x="1" y="3449"/>
                  </a:lnTo>
                  <a:lnTo>
                    <a:pt x="1" y="4215"/>
                  </a:lnTo>
                  <a:lnTo>
                    <a:pt x="129" y="4853"/>
                  </a:lnTo>
                  <a:lnTo>
                    <a:pt x="256" y="5619"/>
                  </a:lnTo>
                  <a:lnTo>
                    <a:pt x="384" y="5619"/>
                  </a:lnTo>
                  <a:lnTo>
                    <a:pt x="767" y="2810"/>
                  </a:lnTo>
                  <a:lnTo>
                    <a:pt x="1278" y="128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1087;p44">
              <a:extLst>
                <a:ext uri="{FF2B5EF4-FFF2-40B4-BE49-F238E27FC236}">
                  <a16:creationId xmlns:a16="http://schemas.microsoft.com/office/drawing/2014/main" id="{6BB037BD-DBA4-22B8-2C2D-83D54FE42731}"/>
                </a:ext>
              </a:extLst>
            </p:cNvPr>
            <p:cNvSpPr/>
            <p:nvPr/>
          </p:nvSpPr>
          <p:spPr>
            <a:xfrm>
              <a:off x="3796904" y="3852055"/>
              <a:ext cx="64378" cy="61916"/>
            </a:xfrm>
            <a:custGeom>
              <a:avLst/>
              <a:gdLst/>
              <a:ahLst/>
              <a:cxnLst/>
              <a:rect l="l" t="t" r="r" b="b"/>
              <a:pathLst>
                <a:path w="3321" h="3194" extrusionOk="0">
                  <a:moveTo>
                    <a:pt x="1277" y="1"/>
                  </a:moveTo>
                  <a:lnTo>
                    <a:pt x="766" y="256"/>
                  </a:lnTo>
                  <a:lnTo>
                    <a:pt x="511" y="512"/>
                  </a:lnTo>
                  <a:lnTo>
                    <a:pt x="256" y="767"/>
                  </a:lnTo>
                  <a:lnTo>
                    <a:pt x="128" y="1150"/>
                  </a:lnTo>
                  <a:lnTo>
                    <a:pt x="0" y="1406"/>
                  </a:lnTo>
                  <a:lnTo>
                    <a:pt x="128" y="2044"/>
                  </a:lnTo>
                  <a:lnTo>
                    <a:pt x="383" y="2555"/>
                  </a:lnTo>
                  <a:lnTo>
                    <a:pt x="766" y="2938"/>
                  </a:lnTo>
                  <a:lnTo>
                    <a:pt x="1405" y="3193"/>
                  </a:lnTo>
                  <a:lnTo>
                    <a:pt x="2043" y="3193"/>
                  </a:lnTo>
                  <a:lnTo>
                    <a:pt x="2554" y="2938"/>
                  </a:lnTo>
                  <a:lnTo>
                    <a:pt x="2810" y="2683"/>
                  </a:lnTo>
                  <a:lnTo>
                    <a:pt x="3065" y="2427"/>
                  </a:lnTo>
                  <a:lnTo>
                    <a:pt x="3193" y="2172"/>
                  </a:lnTo>
                  <a:lnTo>
                    <a:pt x="3320" y="1789"/>
                  </a:lnTo>
                  <a:lnTo>
                    <a:pt x="3193" y="1150"/>
                  </a:lnTo>
                  <a:lnTo>
                    <a:pt x="2937" y="639"/>
                  </a:lnTo>
                  <a:lnTo>
                    <a:pt x="2427" y="25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1088;p44">
              <a:extLst>
                <a:ext uri="{FF2B5EF4-FFF2-40B4-BE49-F238E27FC236}">
                  <a16:creationId xmlns:a16="http://schemas.microsoft.com/office/drawing/2014/main" id="{852B0403-D755-A14A-5D02-20C7501226F8}"/>
                </a:ext>
              </a:extLst>
            </p:cNvPr>
            <p:cNvSpPr/>
            <p:nvPr/>
          </p:nvSpPr>
          <p:spPr>
            <a:xfrm>
              <a:off x="3824120" y="3473330"/>
              <a:ext cx="74283" cy="131217"/>
            </a:xfrm>
            <a:custGeom>
              <a:avLst/>
              <a:gdLst/>
              <a:ahLst/>
              <a:cxnLst/>
              <a:rect l="l" t="t" r="r" b="b"/>
              <a:pathLst>
                <a:path w="3832" h="6769" extrusionOk="0">
                  <a:moveTo>
                    <a:pt x="1406" y="511"/>
                  </a:moveTo>
                  <a:lnTo>
                    <a:pt x="2044" y="767"/>
                  </a:lnTo>
                  <a:lnTo>
                    <a:pt x="2299" y="1022"/>
                  </a:lnTo>
                  <a:lnTo>
                    <a:pt x="2555" y="1405"/>
                  </a:lnTo>
                  <a:lnTo>
                    <a:pt x="2938" y="2299"/>
                  </a:lnTo>
                  <a:lnTo>
                    <a:pt x="3066" y="3193"/>
                  </a:lnTo>
                  <a:lnTo>
                    <a:pt x="3193" y="4087"/>
                  </a:lnTo>
                  <a:lnTo>
                    <a:pt x="3449" y="6513"/>
                  </a:lnTo>
                  <a:lnTo>
                    <a:pt x="2427" y="5364"/>
                  </a:lnTo>
                  <a:lnTo>
                    <a:pt x="1533" y="4087"/>
                  </a:lnTo>
                  <a:lnTo>
                    <a:pt x="895" y="2937"/>
                  </a:lnTo>
                  <a:lnTo>
                    <a:pt x="639" y="2171"/>
                  </a:lnTo>
                  <a:lnTo>
                    <a:pt x="639" y="1660"/>
                  </a:lnTo>
                  <a:lnTo>
                    <a:pt x="639" y="1277"/>
                  </a:lnTo>
                  <a:lnTo>
                    <a:pt x="767" y="894"/>
                  </a:lnTo>
                  <a:lnTo>
                    <a:pt x="1023" y="639"/>
                  </a:lnTo>
                  <a:lnTo>
                    <a:pt x="1406" y="511"/>
                  </a:lnTo>
                  <a:close/>
                  <a:moveTo>
                    <a:pt x="1406" y="0"/>
                  </a:moveTo>
                  <a:lnTo>
                    <a:pt x="1023" y="128"/>
                  </a:lnTo>
                  <a:lnTo>
                    <a:pt x="639" y="256"/>
                  </a:lnTo>
                  <a:lnTo>
                    <a:pt x="384" y="511"/>
                  </a:lnTo>
                  <a:lnTo>
                    <a:pt x="129" y="894"/>
                  </a:lnTo>
                  <a:lnTo>
                    <a:pt x="1" y="1277"/>
                  </a:lnTo>
                  <a:lnTo>
                    <a:pt x="1" y="2044"/>
                  </a:lnTo>
                  <a:lnTo>
                    <a:pt x="256" y="2810"/>
                  </a:lnTo>
                  <a:lnTo>
                    <a:pt x="895" y="3959"/>
                  </a:lnTo>
                  <a:lnTo>
                    <a:pt x="1661" y="4981"/>
                  </a:lnTo>
                  <a:lnTo>
                    <a:pt x="2427" y="5874"/>
                  </a:lnTo>
                  <a:lnTo>
                    <a:pt x="3449" y="6768"/>
                  </a:lnTo>
                  <a:lnTo>
                    <a:pt x="3704" y="6768"/>
                  </a:lnTo>
                  <a:lnTo>
                    <a:pt x="3832" y="6641"/>
                  </a:lnTo>
                  <a:lnTo>
                    <a:pt x="3832" y="6513"/>
                  </a:lnTo>
                  <a:lnTo>
                    <a:pt x="3704" y="4087"/>
                  </a:lnTo>
                  <a:lnTo>
                    <a:pt x="3576" y="2810"/>
                  </a:lnTo>
                  <a:lnTo>
                    <a:pt x="3193" y="1660"/>
                  </a:lnTo>
                  <a:lnTo>
                    <a:pt x="2938" y="1022"/>
                  </a:lnTo>
                  <a:lnTo>
                    <a:pt x="2427" y="383"/>
                  </a:lnTo>
                  <a:lnTo>
                    <a:pt x="2172" y="128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1089;p44">
              <a:extLst>
                <a:ext uri="{FF2B5EF4-FFF2-40B4-BE49-F238E27FC236}">
                  <a16:creationId xmlns:a16="http://schemas.microsoft.com/office/drawing/2014/main" id="{8DF18DC0-9E17-EE74-918F-8CBF56AF148F}"/>
                </a:ext>
              </a:extLst>
            </p:cNvPr>
            <p:cNvSpPr/>
            <p:nvPr/>
          </p:nvSpPr>
          <p:spPr>
            <a:xfrm>
              <a:off x="3794422" y="3594622"/>
              <a:ext cx="103981" cy="113887"/>
            </a:xfrm>
            <a:custGeom>
              <a:avLst/>
              <a:gdLst/>
              <a:ahLst/>
              <a:cxnLst/>
              <a:rect l="l" t="t" r="r" b="b"/>
              <a:pathLst>
                <a:path w="5364" h="5875" extrusionOk="0">
                  <a:moveTo>
                    <a:pt x="4853" y="256"/>
                  </a:moveTo>
                  <a:lnTo>
                    <a:pt x="3959" y="2427"/>
                  </a:lnTo>
                  <a:lnTo>
                    <a:pt x="3576" y="3193"/>
                  </a:lnTo>
                  <a:lnTo>
                    <a:pt x="3065" y="4087"/>
                  </a:lnTo>
                  <a:lnTo>
                    <a:pt x="2427" y="4853"/>
                  </a:lnTo>
                  <a:lnTo>
                    <a:pt x="2044" y="5108"/>
                  </a:lnTo>
                  <a:lnTo>
                    <a:pt x="1661" y="5236"/>
                  </a:lnTo>
                  <a:lnTo>
                    <a:pt x="1022" y="5236"/>
                  </a:lnTo>
                  <a:lnTo>
                    <a:pt x="639" y="4981"/>
                  </a:lnTo>
                  <a:lnTo>
                    <a:pt x="511" y="4725"/>
                  </a:lnTo>
                  <a:lnTo>
                    <a:pt x="511" y="4342"/>
                  </a:lnTo>
                  <a:lnTo>
                    <a:pt x="639" y="3831"/>
                  </a:lnTo>
                  <a:lnTo>
                    <a:pt x="894" y="3448"/>
                  </a:lnTo>
                  <a:lnTo>
                    <a:pt x="1278" y="2810"/>
                  </a:lnTo>
                  <a:lnTo>
                    <a:pt x="2427" y="1916"/>
                  </a:lnTo>
                  <a:lnTo>
                    <a:pt x="4853" y="256"/>
                  </a:lnTo>
                  <a:close/>
                  <a:moveTo>
                    <a:pt x="5108" y="1"/>
                  </a:moveTo>
                  <a:lnTo>
                    <a:pt x="3831" y="511"/>
                  </a:lnTo>
                  <a:lnTo>
                    <a:pt x="2682" y="1150"/>
                  </a:lnTo>
                  <a:lnTo>
                    <a:pt x="1661" y="1788"/>
                  </a:lnTo>
                  <a:lnTo>
                    <a:pt x="767" y="2682"/>
                  </a:lnTo>
                  <a:lnTo>
                    <a:pt x="256" y="3321"/>
                  </a:lnTo>
                  <a:lnTo>
                    <a:pt x="1" y="4087"/>
                  </a:lnTo>
                  <a:lnTo>
                    <a:pt x="1" y="4470"/>
                  </a:lnTo>
                  <a:lnTo>
                    <a:pt x="128" y="4853"/>
                  </a:lnTo>
                  <a:lnTo>
                    <a:pt x="256" y="5236"/>
                  </a:lnTo>
                  <a:lnTo>
                    <a:pt x="511" y="5491"/>
                  </a:lnTo>
                  <a:lnTo>
                    <a:pt x="894" y="5747"/>
                  </a:lnTo>
                  <a:lnTo>
                    <a:pt x="1278" y="5875"/>
                  </a:lnTo>
                  <a:lnTo>
                    <a:pt x="1661" y="5875"/>
                  </a:lnTo>
                  <a:lnTo>
                    <a:pt x="2044" y="5747"/>
                  </a:lnTo>
                  <a:lnTo>
                    <a:pt x="2682" y="5364"/>
                  </a:lnTo>
                  <a:lnTo>
                    <a:pt x="3193" y="4853"/>
                  </a:lnTo>
                  <a:lnTo>
                    <a:pt x="3831" y="3831"/>
                  </a:lnTo>
                  <a:lnTo>
                    <a:pt x="4470" y="2682"/>
                  </a:lnTo>
                  <a:lnTo>
                    <a:pt x="5364" y="384"/>
                  </a:lnTo>
                  <a:lnTo>
                    <a:pt x="5364" y="256"/>
                  </a:lnTo>
                  <a:lnTo>
                    <a:pt x="5236" y="128"/>
                  </a:lnTo>
                  <a:lnTo>
                    <a:pt x="5108" y="128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1090;p44">
              <a:extLst>
                <a:ext uri="{FF2B5EF4-FFF2-40B4-BE49-F238E27FC236}">
                  <a16:creationId xmlns:a16="http://schemas.microsoft.com/office/drawing/2014/main" id="{9E66380A-3928-31F2-8963-2AF392095DBC}"/>
                </a:ext>
              </a:extLst>
            </p:cNvPr>
            <p:cNvSpPr/>
            <p:nvPr/>
          </p:nvSpPr>
          <p:spPr>
            <a:xfrm>
              <a:off x="1970061" y="3136671"/>
              <a:ext cx="1861522" cy="732734"/>
            </a:xfrm>
            <a:custGeom>
              <a:avLst/>
              <a:gdLst/>
              <a:ahLst/>
              <a:cxnLst/>
              <a:rect l="l" t="t" r="r" b="b"/>
              <a:pathLst>
                <a:path w="96029" h="37799" extrusionOk="0">
                  <a:moveTo>
                    <a:pt x="36266" y="1"/>
                  </a:moveTo>
                  <a:lnTo>
                    <a:pt x="29115" y="128"/>
                  </a:lnTo>
                  <a:lnTo>
                    <a:pt x="22475" y="384"/>
                  </a:lnTo>
                  <a:lnTo>
                    <a:pt x="16856" y="639"/>
                  </a:lnTo>
                  <a:lnTo>
                    <a:pt x="11621" y="895"/>
                  </a:lnTo>
                  <a:lnTo>
                    <a:pt x="1" y="18389"/>
                  </a:lnTo>
                  <a:lnTo>
                    <a:pt x="21581" y="18900"/>
                  </a:lnTo>
                  <a:lnTo>
                    <a:pt x="36905" y="19411"/>
                  </a:lnTo>
                  <a:lnTo>
                    <a:pt x="42396" y="19666"/>
                  </a:lnTo>
                  <a:lnTo>
                    <a:pt x="44056" y="19921"/>
                  </a:lnTo>
                  <a:lnTo>
                    <a:pt x="44950" y="20049"/>
                  </a:lnTo>
                  <a:lnTo>
                    <a:pt x="47759" y="21198"/>
                  </a:lnTo>
                  <a:lnTo>
                    <a:pt x="52867" y="23369"/>
                  </a:lnTo>
                  <a:lnTo>
                    <a:pt x="66275" y="29371"/>
                  </a:lnTo>
                  <a:lnTo>
                    <a:pt x="84663" y="37799"/>
                  </a:lnTo>
                  <a:lnTo>
                    <a:pt x="96028" y="18389"/>
                  </a:lnTo>
                  <a:lnTo>
                    <a:pt x="90920" y="16090"/>
                  </a:lnTo>
                  <a:lnTo>
                    <a:pt x="78917" y="10727"/>
                  </a:lnTo>
                  <a:lnTo>
                    <a:pt x="71766" y="7662"/>
                  </a:lnTo>
                  <a:lnTo>
                    <a:pt x="64615" y="4853"/>
                  </a:lnTo>
                  <a:lnTo>
                    <a:pt x="58230" y="2427"/>
                  </a:lnTo>
                  <a:lnTo>
                    <a:pt x="55421" y="1533"/>
                  </a:lnTo>
                  <a:lnTo>
                    <a:pt x="52994" y="895"/>
                  </a:lnTo>
                  <a:lnTo>
                    <a:pt x="51207" y="511"/>
                  </a:lnTo>
                  <a:lnTo>
                    <a:pt x="48908" y="256"/>
                  </a:lnTo>
                  <a:lnTo>
                    <a:pt x="46099" y="128"/>
                  </a:lnTo>
                  <a:lnTo>
                    <a:pt x="43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1091;p44">
              <a:extLst>
                <a:ext uri="{FF2B5EF4-FFF2-40B4-BE49-F238E27FC236}">
                  <a16:creationId xmlns:a16="http://schemas.microsoft.com/office/drawing/2014/main" id="{8DA533D7-2FCE-07CA-9DCE-2338B2C0B8B7}"/>
                </a:ext>
              </a:extLst>
            </p:cNvPr>
            <p:cNvSpPr/>
            <p:nvPr/>
          </p:nvSpPr>
          <p:spPr>
            <a:xfrm>
              <a:off x="3566687" y="3493122"/>
              <a:ext cx="188151" cy="316887"/>
            </a:xfrm>
            <a:custGeom>
              <a:avLst/>
              <a:gdLst/>
              <a:ahLst/>
              <a:cxnLst/>
              <a:rect l="l" t="t" r="r" b="b"/>
              <a:pathLst>
                <a:path w="9706" h="16347" extrusionOk="0">
                  <a:moveTo>
                    <a:pt x="9705" y="1"/>
                  </a:moveTo>
                  <a:lnTo>
                    <a:pt x="4853" y="7663"/>
                  </a:lnTo>
                  <a:lnTo>
                    <a:pt x="2044" y="12515"/>
                  </a:lnTo>
                  <a:lnTo>
                    <a:pt x="1" y="16218"/>
                  </a:lnTo>
                  <a:lnTo>
                    <a:pt x="1" y="16346"/>
                  </a:lnTo>
                  <a:lnTo>
                    <a:pt x="1661" y="13664"/>
                  </a:lnTo>
                  <a:lnTo>
                    <a:pt x="4598" y="8812"/>
                  </a:lnTo>
                  <a:lnTo>
                    <a:pt x="970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1092;p44">
              <a:extLst>
                <a:ext uri="{FF2B5EF4-FFF2-40B4-BE49-F238E27FC236}">
                  <a16:creationId xmlns:a16="http://schemas.microsoft.com/office/drawing/2014/main" id="{8DCA02F7-C1BA-5ADE-696D-0643C40D31DB}"/>
                </a:ext>
              </a:extLst>
            </p:cNvPr>
            <p:cNvSpPr/>
            <p:nvPr/>
          </p:nvSpPr>
          <p:spPr>
            <a:xfrm>
              <a:off x="2061655" y="3456000"/>
              <a:ext cx="1472872" cy="321830"/>
            </a:xfrm>
            <a:custGeom>
              <a:avLst/>
              <a:gdLst/>
              <a:ahLst/>
              <a:cxnLst/>
              <a:rect l="l" t="t" r="r" b="b"/>
              <a:pathLst>
                <a:path w="75980" h="16602" extrusionOk="0">
                  <a:moveTo>
                    <a:pt x="15835" y="1"/>
                  </a:moveTo>
                  <a:lnTo>
                    <a:pt x="7917" y="256"/>
                  </a:lnTo>
                  <a:lnTo>
                    <a:pt x="0" y="511"/>
                  </a:lnTo>
                  <a:lnTo>
                    <a:pt x="0" y="639"/>
                  </a:lnTo>
                  <a:lnTo>
                    <a:pt x="1916" y="511"/>
                  </a:lnTo>
                  <a:lnTo>
                    <a:pt x="9833" y="256"/>
                  </a:lnTo>
                  <a:lnTo>
                    <a:pt x="17622" y="256"/>
                  </a:lnTo>
                  <a:lnTo>
                    <a:pt x="25412" y="128"/>
                  </a:lnTo>
                  <a:lnTo>
                    <a:pt x="33201" y="256"/>
                  </a:lnTo>
                  <a:lnTo>
                    <a:pt x="35117" y="384"/>
                  </a:lnTo>
                  <a:lnTo>
                    <a:pt x="37032" y="511"/>
                  </a:lnTo>
                  <a:lnTo>
                    <a:pt x="38820" y="767"/>
                  </a:lnTo>
                  <a:lnTo>
                    <a:pt x="40735" y="1150"/>
                  </a:lnTo>
                  <a:lnTo>
                    <a:pt x="44183" y="2171"/>
                  </a:lnTo>
                  <a:lnTo>
                    <a:pt x="47503" y="3576"/>
                  </a:lnTo>
                  <a:lnTo>
                    <a:pt x="50951" y="4981"/>
                  </a:lnTo>
                  <a:lnTo>
                    <a:pt x="54271" y="6513"/>
                  </a:lnTo>
                  <a:lnTo>
                    <a:pt x="61422" y="9961"/>
                  </a:lnTo>
                  <a:lnTo>
                    <a:pt x="68701" y="13281"/>
                  </a:lnTo>
                  <a:lnTo>
                    <a:pt x="75852" y="16601"/>
                  </a:lnTo>
                  <a:lnTo>
                    <a:pt x="75980" y="16601"/>
                  </a:lnTo>
                  <a:lnTo>
                    <a:pt x="75980" y="16473"/>
                  </a:lnTo>
                  <a:lnTo>
                    <a:pt x="74192" y="15707"/>
                  </a:lnTo>
                  <a:lnTo>
                    <a:pt x="59762" y="8812"/>
                  </a:lnTo>
                  <a:lnTo>
                    <a:pt x="52611" y="5491"/>
                  </a:lnTo>
                  <a:lnTo>
                    <a:pt x="49291" y="3959"/>
                  </a:lnTo>
                  <a:lnTo>
                    <a:pt x="45843" y="2554"/>
                  </a:lnTo>
                  <a:lnTo>
                    <a:pt x="44183" y="1916"/>
                  </a:lnTo>
                  <a:lnTo>
                    <a:pt x="42395" y="1405"/>
                  </a:lnTo>
                  <a:lnTo>
                    <a:pt x="40735" y="894"/>
                  </a:lnTo>
                  <a:lnTo>
                    <a:pt x="38948" y="511"/>
                  </a:lnTo>
                  <a:lnTo>
                    <a:pt x="37032" y="256"/>
                  </a:lnTo>
                  <a:lnTo>
                    <a:pt x="35244" y="128"/>
                  </a:lnTo>
                  <a:lnTo>
                    <a:pt x="3345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1093;p44">
              <a:extLst>
                <a:ext uri="{FF2B5EF4-FFF2-40B4-BE49-F238E27FC236}">
                  <a16:creationId xmlns:a16="http://schemas.microsoft.com/office/drawing/2014/main" id="{DE5B62D9-4227-E928-F457-88FD6FCA66A2}"/>
                </a:ext>
              </a:extLst>
            </p:cNvPr>
            <p:cNvSpPr/>
            <p:nvPr/>
          </p:nvSpPr>
          <p:spPr>
            <a:xfrm>
              <a:off x="3029529" y="3941187"/>
              <a:ext cx="759970" cy="660932"/>
            </a:xfrm>
            <a:custGeom>
              <a:avLst/>
              <a:gdLst/>
              <a:ahLst/>
              <a:cxnLst/>
              <a:rect l="l" t="t" r="r" b="b"/>
              <a:pathLst>
                <a:path w="39204" h="34095" extrusionOk="0">
                  <a:moveTo>
                    <a:pt x="14430" y="0"/>
                  </a:moveTo>
                  <a:lnTo>
                    <a:pt x="0" y="11748"/>
                  </a:lnTo>
                  <a:lnTo>
                    <a:pt x="7407" y="24135"/>
                  </a:lnTo>
                  <a:lnTo>
                    <a:pt x="9450" y="27199"/>
                  </a:lnTo>
                  <a:lnTo>
                    <a:pt x="11365" y="29626"/>
                  </a:lnTo>
                  <a:lnTo>
                    <a:pt x="13026" y="31669"/>
                  </a:lnTo>
                  <a:lnTo>
                    <a:pt x="14175" y="33329"/>
                  </a:lnTo>
                  <a:lnTo>
                    <a:pt x="14686" y="33840"/>
                  </a:lnTo>
                  <a:lnTo>
                    <a:pt x="15069" y="34095"/>
                  </a:lnTo>
                  <a:lnTo>
                    <a:pt x="15196" y="34095"/>
                  </a:lnTo>
                  <a:lnTo>
                    <a:pt x="15707" y="33967"/>
                  </a:lnTo>
                  <a:lnTo>
                    <a:pt x="16601" y="33329"/>
                  </a:lnTo>
                  <a:lnTo>
                    <a:pt x="19410" y="31286"/>
                  </a:lnTo>
                  <a:lnTo>
                    <a:pt x="27455" y="24901"/>
                  </a:lnTo>
                  <a:lnTo>
                    <a:pt x="35372" y="18516"/>
                  </a:lnTo>
                  <a:lnTo>
                    <a:pt x="38054" y="16217"/>
                  </a:lnTo>
                  <a:lnTo>
                    <a:pt x="39203" y="15196"/>
                  </a:lnTo>
                  <a:lnTo>
                    <a:pt x="39203" y="14813"/>
                  </a:lnTo>
                  <a:lnTo>
                    <a:pt x="39076" y="14430"/>
                  </a:lnTo>
                  <a:lnTo>
                    <a:pt x="38692" y="14047"/>
                  </a:lnTo>
                  <a:lnTo>
                    <a:pt x="38309" y="13536"/>
                  </a:lnTo>
                  <a:lnTo>
                    <a:pt x="37671" y="13153"/>
                  </a:lnTo>
                  <a:lnTo>
                    <a:pt x="37032" y="12897"/>
                  </a:lnTo>
                  <a:lnTo>
                    <a:pt x="36394" y="12770"/>
                  </a:lnTo>
                  <a:lnTo>
                    <a:pt x="35883" y="12642"/>
                  </a:lnTo>
                  <a:lnTo>
                    <a:pt x="34989" y="12770"/>
                  </a:lnTo>
                  <a:lnTo>
                    <a:pt x="33329" y="13153"/>
                  </a:lnTo>
                  <a:lnTo>
                    <a:pt x="28988" y="14174"/>
                  </a:lnTo>
                  <a:lnTo>
                    <a:pt x="23241" y="15707"/>
                  </a:lnTo>
                  <a:lnTo>
                    <a:pt x="21198" y="13153"/>
                  </a:lnTo>
                  <a:lnTo>
                    <a:pt x="1443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1094;p44">
              <a:extLst>
                <a:ext uri="{FF2B5EF4-FFF2-40B4-BE49-F238E27FC236}">
                  <a16:creationId xmlns:a16="http://schemas.microsoft.com/office/drawing/2014/main" id="{8BB354BA-796F-DA13-EC3E-694F090BD364}"/>
                </a:ext>
              </a:extLst>
            </p:cNvPr>
            <p:cNvSpPr/>
            <p:nvPr/>
          </p:nvSpPr>
          <p:spPr>
            <a:xfrm>
              <a:off x="3173094" y="4186233"/>
              <a:ext cx="616404" cy="415886"/>
            </a:xfrm>
            <a:custGeom>
              <a:avLst/>
              <a:gdLst/>
              <a:ahLst/>
              <a:cxnLst/>
              <a:rect l="l" t="t" r="r" b="b"/>
              <a:pathLst>
                <a:path w="31798" h="21454" extrusionOk="0">
                  <a:moveTo>
                    <a:pt x="28477" y="1"/>
                  </a:moveTo>
                  <a:lnTo>
                    <a:pt x="27583" y="129"/>
                  </a:lnTo>
                  <a:lnTo>
                    <a:pt x="25923" y="512"/>
                  </a:lnTo>
                  <a:lnTo>
                    <a:pt x="21582" y="1533"/>
                  </a:lnTo>
                  <a:lnTo>
                    <a:pt x="15835" y="3066"/>
                  </a:lnTo>
                  <a:lnTo>
                    <a:pt x="13792" y="512"/>
                  </a:lnTo>
                  <a:lnTo>
                    <a:pt x="1" y="11494"/>
                  </a:lnTo>
                  <a:lnTo>
                    <a:pt x="2044" y="14558"/>
                  </a:lnTo>
                  <a:lnTo>
                    <a:pt x="3959" y="16985"/>
                  </a:lnTo>
                  <a:lnTo>
                    <a:pt x="5620" y="19028"/>
                  </a:lnTo>
                  <a:lnTo>
                    <a:pt x="6769" y="20688"/>
                  </a:lnTo>
                  <a:lnTo>
                    <a:pt x="7280" y="21199"/>
                  </a:lnTo>
                  <a:lnTo>
                    <a:pt x="7663" y="21454"/>
                  </a:lnTo>
                  <a:lnTo>
                    <a:pt x="7790" y="21454"/>
                  </a:lnTo>
                  <a:lnTo>
                    <a:pt x="8301" y="21326"/>
                  </a:lnTo>
                  <a:lnTo>
                    <a:pt x="9195" y="20688"/>
                  </a:lnTo>
                  <a:lnTo>
                    <a:pt x="12004" y="18645"/>
                  </a:lnTo>
                  <a:lnTo>
                    <a:pt x="20049" y="12260"/>
                  </a:lnTo>
                  <a:lnTo>
                    <a:pt x="27966" y="5875"/>
                  </a:lnTo>
                  <a:lnTo>
                    <a:pt x="30648" y="3576"/>
                  </a:lnTo>
                  <a:lnTo>
                    <a:pt x="31797" y="2555"/>
                  </a:lnTo>
                  <a:lnTo>
                    <a:pt x="31797" y="2172"/>
                  </a:lnTo>
                  <a:lnTo>
                    <a:pt x="31670" y="1789"/>
                  </a:lnTo>
                  <a:lnTo>
                    <a:pt x="31286" y="1406"/>
                  </a:lnTo>
                  <a:lnTo>
                    <a:pt x="30903" y="895"/>
                  </a:lnTo>
                  <a:lnTo>
                    <a:pt x="30265" y="512"/>
                  </a:lnTo>
                  <a:lnTo>
                    <a:pt x="29626" y="256"/>
                  </a:lnTo>
                  <a:lnTo>
                    <a:pt x="28988" y="129"/>
                  </a:lnTo>
                  <a:lnTo>
                    <a:pt x="2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1095;p44">
              <a:extLst>
                <a:ext uri="{FF2B5EF4-FFF2-40B4-BE49-F238E27FC236}">
                  <a16:creationId xmlns:a16="http://schemas.microsoft.com/office/drawing/2014/main" id="{E7FE6C41-60C4-254F-EBFB-5B9AFFA55E3B}"/>
                </a:ext>
              </a:extLst>
            </p:cNvPr>
            <p:cNvSpPr/>
            <p:nvPr/>
          </p:nvSpPr>
          <p:spPr>
            <a:xfrm>
              <a:off x="3212717" y="4186233"/>
              <a:ext cx="576781" cy="415886"/>
            </a:xfrm>
            <a:custGeom>
              <a:avLst/>
              <a:gdLst/>
              <a:ahLst/>
              <a:cxnLst/>
              <a:rect l="l" t="t" r="r" b="b"/>
              <a:pathLst>
                <a:path w="29754" h="21454" extrusionOk="0">
                  <a:moveTo>
                    <a:pt x="26433" y="1"/>
                  </a:moveTo>
                  <a:lnTo>
                    <a:pt x="25539" y="256"/>
                  </a:lnTo>
                  <a:lnTo>
                    <a:pt x="23879" y="512"/>
                  </a:lnTo>
                  <a:lnTo>
                    <a:pt x="19665" y="1533"/>
                  </a:lnTo>
                  <a:lnTo>
                    <a:pt x="13791" y="3066"/>
                  </a:lnTo>
                  <a:lnTo>
                    <a:pt x="0" y="14558"/>
                  </a:lnTo>
                  <a:lnTo>
                    <a:pt x="1915" y="17368"/>
                  </a:lnTo>
                  <a:lnTo>
                    <a:pt x="3703" y="19666"/>
                  </a:lnTo>
                  <a:lnTo>
                    <a:pt x="5108" y="21071"/>
                  </a:lnTo>
                  <a:lnTo>
                    <a:pt x="5491" y="21326"/>
                  </a:lnTo>
                  <a:lnTo>
                    <a:pt x="5746" y="21454"/>
                  </a:lnTo>
                  <a:lnTo>
                    <a:pt x="6257" y="21326"/>
                  </a:lnTo>
                  <a:lnTo>
                    <a:pt x="7151" y="20688"/>
                  </a:lnTo>
                  <a:lnTo>
                    <a:pt x="9960" y="18645"/>
                  </a:lnTo>
                  <a:lnTo>
                    <a:pt x="18005" y="12260"/>
                  </a:lnTo>
                  <a:lnTo>
                    <a:pt x="25922" y="5875"/>
                  </a:lnTo>
                  <a:lnTo>
                    <a:pt x="28604" y="3576"/>
                  </a:lnTo>
                  <a:lnTo>
                    <a:pt x="29753" y="2555"/>
                  </a:lnTo>
                  <a:lnTo>
                    <a:pt x="29753" y="2172"/>
                  </a:lnTo>
                  <a:lnTo>
                    <a:pt x="29626" y="1789"/>
                  </a:lnTo>
                  <a:lnTo>
                    <a:pt x="29242" y="1406"/>
                  </a:lnTo>
                  <a:lnTo>
                    <a:pt x="28859" y="1023"/>
                  </a:lnTo>
                  <a:lnTo>
                    <a:pt x="28221" y="639"/>
                  </a:lnTo>
                  <a:lnTo>
                    <a:pt x="27582" y="384"/>
                  </a:lnTo>
                  <a:lnTo>
                    <a:pt x="26944" y="129"/>
                  </a:lnTo>
                  <a:lnTo>
                    <a:pt x="26433" y="1"/>
                  </a:lnTo>
                  <a:close/>
                </a:path>
              </a:pathLst>
            </a:custGeom>
            <a:solidFill>
              <a:srgbClr val="F4C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1096;p44">
              <a:extLst>
                <a:ext uri="{FF2B5EF4-FFF2-40B4-BE49-F238E27FC236}">
                  <a16:creationId xmlns:a16="http://schemas.microsoft.com/office/drawing/2014/main" id="{FB658E3E-86B0-74E3-74D5-1EA6F67AD163}"/>
                </a:ext>
              </a:extLst>
            </p:cNvPr>
            <p:cNvSpPr/>
            <p:nvPr/>
          </p:nvSpPr>
          <p:spPr>
            <a:xfrm>
              <a:off x="3348858" y="4223375"/>
              <a:ext cx="420829" cy="346565"/>
            </a:xfrm>
            <a:custGeom>
              <a:avLst/>
              <a:gdLst/>
              <a:ahLst/>
              <a:cxnLst/>
              <a:rect l="l" t="t" r="r" b="b"/>
              <a:pathLst>
                <a:path w="21709" h="17878" extrusionOk="0">
                  <a:moveTo>
                    <a:pt x="21709" y="0"/>
                  </a:moveTo>
                  <a:lnTo>
                    <a:pt x="10727" y="8811"/>
                  </a:lnTo>
                  <a:lnTo>
                    <a:pt x="4342" y="14175"/>
                  </a:lnTo>
                  <a:lnTo>
                    <a:pt x="0" y="17878"/>
                  </a:lnTo>
                  <a:lnTo>
                    <a:pt x="0" y="17878"/>
                  </a:lnTo>
                  <a:lnTo>
                    <a:pt x="4470" y="14302"/>
                  </a:lnTo>
                  <a:lnTo>
                    <a:pt x="10982" y="9067"/>
                  </a:lnTo>
                  <a:lnTo>
                    <a:pt x="217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1097;p44">
              <a:extLst>
                <a:ext uri="{FF2B5EF4-FFF2-40B4-BE49-F238E27FC236}">
                  <a16:creationId xmlns:a16="http://schemas.microsoft.com/office/drawing/2014/main" id="{F78DD70D-8035-A1E7-DB08-DF0A7A99A53A}"/>
                </a:ext>
              </a:extLst>
            </p:cNvPr>
            <p:cNvSpPr/>
            <p:nvPr/>
          </p:nvSpPr>
          <p:spPr>
            <a:xfrm>
              <a:off x="3658281" y="4193677"/>
              <a:ext cx="29717" cy="101500"/>
            </a:xfrm>
            <a:custGeom>
              <a:avLst/>
              <a:gdLst/>
              <a:ahLst/>
              <a:cxnLst/>
              <a:rect l="l" t="t" r="r" b="b"/>
              <a:pathLst>
                <a:path w="1533" h="5236" extrusionOk="0">
                  <a:moveTo>
                    <a:pt x="1405" y="0"/>
                  </a:moveTo>
                  <a:lnTo>
                    <a:pt x="894" y="511"/>
                  </a:lnTo>
                  <a:lnTo>
                    <a:pt x="383" y="1149"/>
                  </a:lnTo>
                  <a:lnTo>
                    <a:pt x="128" y="1916"/>
                  </a:lnTo>
                  <a:lnTo>
                    <a:pt x="0" y="2682"/>
                  </a:lnTo>
                  <a:lnTo>
                    <a:pt x="0" y="3320"/>
                  </a:lnTo>
                  <a:lnTo>
                    <a:pt x="128" y="4086"/>
                  </a:lnTo>
                  <a:lnTo>
                    <a:pt x="383" y="4725"/>
                  </a:lnTo>
                  <a:lnTo>
                    <a:pt x="766" y="5236"/>
                  </a:lnTo>
                  <a:lnTo>
                    <a:pt x="511" y="4597"/>
                  </a:lnTo>
                  <a:lnTo>
                    <a:pt x="383" y="3959"/>
                  </a:lnTo>
                  <a:lnTo>
                    <a:pt x="256" y="3192"/>
                  </a:lnTo>
                  <a:lnTo>
                    <a:pt x="256" y="2554"/>
                  </a:lnTo>
                  <a:lnTo>
                    <a:pt x="383" y="1916"/>
                  </a:lnTo>
                  <a:lnTo>
                    <a:pt x="639" y="1277"/>
                  </a:lnTo>
                  <a:lnTo>
                    <a:pt x="1022" y="639"/>
                  </a:lnTo>
                  <a:lnTo>
                    <a:pt x="1533" y="128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1098;p44">
              <a:extLst>
                <a:ext uri="{FF2B5EF4-FFF2-40B4-BE49-F238E27FC236}">
                  <a16:creationId xmlns:a16="http://schemas.microsoft.com/office/drawing/2014/main" id="{3F04928B-AC23-6540-BC92-28BAC435E2D6}"/>
                </a:ext>
              </a:extLst>
            </p:cNvPr>
            <p:cNvSpPr/>
            <p:nvPr/>
          </p:nvSpPr>
          <p:spPr>
            <a:xfrm>
              <a:off x="3462725" y="4230799"/>
              <a:ext cx="54472" cy="99038"/>
            </a:xfrm>
            <a:custGeom>
              <a:avLst/>
              <a:gdLst/>
              <a:ahLst/>
              <a:cxnLst/>
              <a:rect l="l" t="t" r="r" b="b"/>
              <a:pathLst>
                <a:path w="2810" h="5109" extrusionOk="0">
                  <a:moveTo>
                    <a:pt x="2554" y="1"/>
                  </a:moveTo>
                  <a:lnTo>
                    <a:pt x="1533" y="1022"/>
                  </a:lnTo>
                  <a:lnTo>
                    <a:pt x="766" y="2171"/>
                  </a:lnTo>
                  <a:lnTo>
                    <a:pt x="383" y="2938"/>
                  </a:lnTo>
                  <a:lnTo>
                    <a:pt x="128" y="3576"/>
                  </a:lnTo>
                  <a:lnTo>
                    <a:pt x="0" y="4215"/>
                  </a:lnTo>
                  <a:lnTo>
                    <a:pt x="0" y="4981"/>
                  </a:lnTo>
                  <a:lnTo>
                    <a:pt x="0" y="5108"/>
                  </a:lnTo>
                  <a:lnTo>
                    <a:pt x="128" y="4981"/>
                  </a:lnTo>
                  <a:lnTo>
                    <a:pt x="1277" y="2554"/>
                  </a:lnTo>
                  <a:lnTo>
                    <a:pt x="2810" y="128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1099;p44">
              <a:extLst>
                <a:ext uri="{FF2B5EF4-FFF2-40B4-BE49-F238E27FC236}">
                  <a16:creationId xmlns:a16="http://schemas.microsoft.com/office/drawing/2014/main" id="{CAE8FC64-4E39-9547-C0D4-AB8743AB28A2}"/>
                </a:ext>
              </a:extLst>
            </p:cNvPr>
            <p:cNvSpPr/>
            <p:nvPr/>
          </p:nvSpPr>
          <p:spPr>
            <a:xfrm>
              <a:off x="3489942" y="4223375"/>
              <a:ext cx="54491" cy="96557"/>
            </a:xfrm>
            <a:custGeom>
              <a:avLst/>
              <a:gdLst/>
              <a:ahLst/>
              <a:cxnLst/>
              <a:rect l="l" t="t" r="r" b="b"/>
              <a:pathLst>
                <a:path w="2811" h="4981" extrusionOk="0">
                  <a:moveTo>
                    <a:pt x="2683" y="0"/>
                  </a:moveTo>
                  <a:lnTo>
                    <a:pt x="1661" y="894"/>
                  </a:lnTo>
                  <a:lnTo>
                    <a:pt x="767" y="2171"/>
                  </a:lnTo>
                  <a:lnTo>
                    <a:pt x="512" y="2810"/>
                  </a:lnTo>
                  <a:lnTo>
                    <a:pt x="256" y="3448"/>
                  </a:lnTo>
                  <a:lnTo>
                    <a:pt x="129" y="4214"/>
                  </a:lnTo>
                  <a:lnTo>
                    <a:pt x="1" y="4853"/>
                  </a:lnTo>
                  <a:lnTo>
                    <a:pt x="129" y="4981"/>
                  </a:lnTo>
                  <a:lnTo>
                    <a:pt x="129" y="4853"/>
                  </a:lnTo>
                  <a:lnTo>
                    <a:pt x="1406" y="2427"/>
                  </a:lnTo>
                  <a:lnTo>
                    <a:pt x="2810" y="128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1100;p44">
              <a:extLst>
                <a:ext uri="{FF2B5EF4-FFF2-40B4-BE49-F238E27FC236}">
                  <a16:creationId xmlns:a16="http://schemas.microsoft.com/office/drawing/2014/main" id="{19A756FE-9834-D173-6CD2-792D49E0C5D9}"/>
                </a:ext>
              </a:extLst>
            </p:cNvPr>
            <p:cNvSpPr/>
            <p:nvPr/>
          </p:nvSpPr>
          <p:spPr>
            <a:xfrm>
              <a:off x="3519659" y="4213469"/>
              <a:ext cx="54472" cy="96557"/>
            </a:xfrm>
            <a:custGeom>
              <a:avLst/>
              <a:gdLst/>
              <a:ahLst/>
              <a:cxnLst/>
              <a:rect l="l" t="t" r="r" b="b"/>
              <a:pathLst>
                <a:path w="2810" h="4981" extrusionOk="0">
                  <a:moveTo>
                    <a:pt x="2554" y="1"/>
                  </a:moveTo>
                  <a:lnTo>
                    <a:pt x="1533" y="1022"/>
                  </a:lnTo>
                  <a:lnTo>
                    <a:pt x="767" y="2171"/>
                  </a:lnTo>
                  <a:lnTo>
                    <a:pt x="383" y="2810"/>
                  </a:lnTo>
                  <a:lnTo>
                    <a:pt x="128" y="3576"/>
                  </a:lnTo>
                  <a:lnTo>
                    <a:pt x="0" y="4215"/>
                  </a:lnTo>
                  <a:lnTo>
                    <a:pt x="0" y="4981"/>
                  </a:lnTo>
                  <a:lnTo>
                    <a:pt x="128" y="4981"/>
                  </a:lnTo>
                  <a:lnTo>
                    <a:pt x="1277" y="2427"/>
                  </a:lnTo>
                  <a:lnTo>
                    <a:pt x="2810" y="128"/>
                  </a:lnTo>
                  <a:lnTo>
                    <a:pt x="268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1101;p44">
              <a:extLst>
                <a:ext uri="{FF2B5EF4-FFF2-40B4-BE49-F238E27FC236}">
                  <a16:creationId xmlns:a16="http://schemas.microsoft.com/office/drawing/2014/main" id="{6A2EDF52-4772-6DE6-CB90-FCE0769F8196}"/>
                </a:ext>
              </a:extLst>
            </p:cNvPr>
            <p:cNvSpPr/>
            <p:nvPr/>
          </p:nvSpPr>
          <p:spPr>
            <a:xfrm>
              <a:off x="3546876" y="4203563"/>
              <a:ext cx="54491" cy="96576"/>
            </a:xfrm>
            <a:custGeom>
              <a:avLst/>
              <a:gdLst/>
              <a:ahLst/>
              <a:cxnLst/>
              <a:rect l="l" t="t" r="r" b="b"/>
              <a:pathLst>
                <a:path w="2811" h="4982" extrusionOk="0">
                  <a:moveTo>
                    <a:pt x="2683" y="1"/>
                  </a:moveTo>
                  <a:lnTo>
                    <a:pt x="1661" y="1022"/>
                  </a:lnTo>
                  <a:lnTo>
                    <a:pt x="767" y="2172"/>
                  </a:lnTo>
                  <a:lnTo>
                    <a:pt x="512" y="2810"/>
                  </a:lnTo>
                  <a:lnTo>
                    <a:pt x="256" y="3576"/>
                  </a:lnTo>
                  <a:lnTo>
                    <a:pt x="1" y="4215"/>
                  </a:lnTo>
                  <a:lnTo>
                    <a:pt x="1" y="4981"/>
                  </a:lnTo>
                  <a:lnTo>
                    <a:pt x="129" y="4981"/>
                  </a:lnTo>
                  <a:lnTo>
                    <a:pt x="1406" y="2427"/>
                  </a:lnTo>
                  <a:lnTo>
                    <a:pt x="2810" y="12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1102;p44">
              <a:extLst>
                <a:ext uri="{FF2B5EF4-FFF2-40B4-BE49-F238E27FC236}">
                  <a16:creationId xmlns:a16="http://schemas.microsoft.com/office/drawing/2014/main" id="{43EF258F-45E6-9D45-6A4F-B622E3EF25C9}"/>
                </a:ext>
              </a:extLst>
            </p:cNvPr>
            <p:cNvSpPr/>
            <p:nvPr/>
          </p:nvSpPr>
          <p:spPr>
            <a:xfrm>
              <a:off x="3301830" y="4480807"/>
              <a:ext cx="61896" cy="61916"/>
            </a:xfrm>
            <a:custGeom>
              <a:avLst/>
              <a:gdLst/>
              <a:ahLst/>
              <a:cxnLst/>
              <a:rect l="l" t="t" r="r" b="b"/>
              <a:pathLst>
                <a:path w="3193" h="3194" extrusionOk="0">
                  <a:moveTo>
                    <a:pt x="1149" y="1"/>
                  </a:moveTo>
                  <a:lnTo>
                    <a:pt x="894" y="129"/>
                  </a:lnTo>
                  <a:lnTo>
                    <a:pt x="511" y="384"/>
                  </a:lnTo>
                  <a:lnTo>
                    <a:pt x="255" y="639"/>
                  </a:lnTo>
                  <a:lnTo>
                    <a:pt x="128" y="895"/>
                  </a:lnTo>
                  <a:lnTo>
                    <a:pt x="0" y="1533"/>
                  </a:lnTo>
                  <a:lnTo>
                    <a:pt x="128" y="2172"/>
                  </a:lnTo>
                  <a:lnTo>
                    <a:pt x="383" y="2683"/>
                  </a:lnTo>
                  <a:lnTo>
                    <a:pt x="766" y="3066"/>
                  </a:lnTo>
                  <a:lnTo>
                    <a:pt x="1405" y="3193"/>
                  </a:lnTo>
                  <a:lnTo>
                    <a:pt x="2043" y="3193"/>
                  </a:lnTo>
                  <a:lnTo>
                    <a:pt x="2299" y="3066"/>
                  </a:lnTo>
                  <a:lnTo>
                    <a:pt x="2554" y="2938"/>
                  </a:lnTo>
                  <a:lnTo>
                    <a:pt x="2809" y="2683"/>
                  </a:lnTo>
                  <a:lnTo>
                    <a:pt x="3065" y="2299"/>
                  </a:lnTo>
                  <a:lnTo>
                    <a:pt x="3192" y="1789"/>
                  </a:lnTo>
                  <a:lnTo>
                    <a:pt x="3065" y="1150"/>
                  </a:lnTo>
                  <a:lnTo>
                    <a:pt x="2809" y="639"/>
                  </a:lnTo>
                  <a:lnTo>
                    <a:pt x="2299" y="25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1103;p44">
              <a:extLst>
                <a:ext uri="{FF2B5EF4-FFF2-40B4-BE49-F238E27FC236}">
                  <a16:creationId xmlns:a16="http://schemas.microsoft.com/office/drawing/2014/main" id="{CEA05DAF-CA3F-1B76-BF48-DF075AEEE167}"/>
                </a:ext>
              </a:extLst>
            </p:cNvPr>
            <p:cNvSpPr/>
            <p:nvPr/>
          </p:nvSpPr>
          <p:spPr>
            <a:xfrm>
              <a:off x="3450338" y="4131780"/>
              <a:ext cx="64378" cy="138642"/>
            </a:xfrm>
            <a:custGeom>
              <a:avLst/>
              <a:gdLst/>
              <a:ahLst/>
              <a:cxnLst/>
              <a:rect l="l" t="t" r="r" b="b"/>
              <a:pathLst>
                <a:path w="3321" h="7152" extrusionOk="0">
                  <a:moveTo>
                    <a:pt x="1533" y="511"/>
                  </a:moveTo>
                  <a:lnTo>
                    <a:pt x="1916" y="639"/>
                  </a:lnTo>
                  <a:lnTo>
                    <a:pt x="2299" y="1022"/>
                  </a:lnTo>
                  <a:lnTo>
                    <a:pt x="2555" y="1278"/>
                  </a:lnTo>
                  <a:lnTo>
                    <a:pt x="2682" y="1788"/>
                  </a:lnTo>
                  <a:lnTo>
                    <a:pt x="2810" y="2682"/>
                  </a:lnTo>
                  <a:lnTo>
                    <a:pt x="2555" y="3704"/>
                  </a:lnTo>
                  <a:lnTo>
                    <a:pt x="2427" y="4598"/>
                  </a:lnTo>
                  <a:lnTo>
                    <a:pt x="1789" y="6896"/>
                  </a:lnTo>
                  <a:lnTo>
                    <a:pt x="1278" y="5492"/>
                  </a:lnTo>
                  <a:lnTo>
                    <a:pt x="895" y="4087"/>
                  </a:lnTo>
                  <a:lnTo>
                    <a:pt x="639" y="2682"/>
                  </a:lnTo>
                  <a:lnTo>
                    <a:pt x="639" y="1916"/>
                  </a:lnTo>
                  <a:lnTo>
                    <a:pt x="767" y="1405"/>
                  </a:lnTo>
                  <a:lnTo>
                    <a:pt x="895" y="1022"/>
                  </a:lnTo>
                  <a:lnTo>
                    <a:pt x="1150" y="639"/>
                  </a:lnTo>
                  <a:lnTo>
                    <a:pt x="1533" y="511"/>
                  </a:lnTo>
                  <a:close/>
                  <a:moveTo>
                    <a:pt x="1661" y="1"/>
                  </a:moveTo>
                  <a:lnTo>
                    <a:pt x="1278" y="128"/>
                  </a:lnTo>
                  <a:lnTo>
                    <a:pt x="895" y="256"/>
                  </a:lnTo>
                  <a:lnTo>
                    <a:pt x="639" y="511"/>
                  </a:lnTo>
                  <a:lnTo>
                    <a:pt x="384" y="767"/>
                  </a:lnTo>
                  <a:lnTo>
                    <a:pt x="129" y="1533"/>
                  </a:lnTo>
                  <a:lnTo>
                    <a:pt x="1" y="2299"/>
                  </a:lnTo>
                  <a:lnTo>
                    <a:pt x="256" y="3576"/>
                  </a:lnTo>
                  <a:lnTo>
                    <a:pt x="639" y="4853"/>
                  </a:lnTo>
                  <a:lnTo>
                    <a:pt x="1150" y="6002"/>
                  </a:lnTo>
                  <a:lnTo>
                    <a:pt x="1789" y="7152"/>
                  </a:lnTo>
                  <a:lnTo>
                    <a:pt x="2172" y="7152"/>
                  </a:lnTo>
                  <a:lnTo>
                    <a:pt x="2172" y="7024"/>
                  </a:lnTo>
                  <a:lnTo>
                    <a:pt x="2938" y="4725"/>
                  </a:lnTo>
                  <a:lnTo>
                    <a:pt x="3193" y="3448"/>
                  </a:lnTo>
                  <a:lnTo>
                    <a:pt x="3321" y="2172"/>
                  </a:lnTo>
                  <a:lnTo>
                    <a:pt x="3193" y="1533"/>
                  </a:lnTo>
                  <a:lnTo>
                    <a:pt x="2938" y="767"/>
                  </a:lnTo>
                  <a:lnTo>
                    <a:pt x="2682" y="511"/>
                  </a:lnTo>
                  <a:lnTo>
                    <a:pt x="2427" y="256"/>
                  </a:lnTo>
                  <a:lnTo>
                    <a:pt x="2044" y="128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1104;p44">
              <a:extLst>
                <a:ext uri="{FF2B5EF4-FFF2-40B4-BE49-F238E27FC236}">
                  <a16:creationId xmlns:a16="http://schemas.microsoft.com/office/drawing/2014/main" id="{3D0BE471-E253-92FC-D586-5363C6DBE8C6}"/>
                </a:ext>
              </a:extLst>
            </p:cNvPr>
            <p:cNvSpPr/>
            <p:nvPr/>
          </p:nvSpPr>
          <p:spPr>
            <a:xfrm>
              <a:off x="3366188" y="4262978"/>
              <a:ext cx="126255" cy="84189"/>
            </a:xfrm>
            <a:custGeom>
              <a:avLst/>
              <a:gdLst/>
              <a:ahLst/>
              <a:cxnLst/>
              <a:rect l="l" t="t" r="r" b="b"/>
              <a:pathLst>
                <a:path w="6513" h="4343" extrusionOk="0">
                  <a:moveTo>
                    <a:pt x="6002" y="128"/>
                  </a:moveTo>
                  <a:lnTo>
                    <a:pt x="4470" y="1916"/>
                  </a:lnTo>
                  <a:lnTo>
                    <a:pt x="3831" y="2427"/>
                  </a:lnTo>
                  <a:lnTo>
                    <a:pt x="3065" y="3193"/>
                  </a:lnTo>
                  <a:lnTo>
                    <a:pt x="2299" y="3576"/>
                  </a:lnTo>
                  <a:lnTo>
                    <a:pt x="1788" y="3704"/>
                  </a:lnTo>
                  <a:lnTo>
                    <a:pt x="1405" y="3704"/>
                  </a:lnTo>
                  <a:lnTo>
                    <a:pt x="766" y="3448"/>
                  </a:lnTo>
                  <a:lnTo>
                    <a:pt x="511" y="3193"/>
                  </a:lnTo>
                  <a:lnTo>
                    <a:pt x="511" y="2810"/>
                  </a:lnTo>
                  <a:lnTo>
                    <a:pt x="639" y="2427"/>
                  </a:lnTo>
                  <a:lnTo>
                    <a:pt x="894" y="2171"/>
                  </a:lnTo>
                  <a:lnTo>
                    <a:pt x="1277" y="1788"/>
                  </a:lnTo>
                  <a:lnTo>
                    <a:pt x="1916" y="1278"/>
                  </a:lnTo>
                  <a:lnTo>
                    <a:pt x="3193" y="767"/>
                  </a:lnTo>
                  <a:lnTo>
                    <a:pt x="6002" y="128"/>
                  </a:lnTo>
                  <a:close/>
                  <a:moveTo>
                    <a:pt x="4980" y="1"/>
                  </a:moveTo>
                  <a:lnTo>
                    <a:pt x="3703" y="128"/>
                  </a:lnTo>
                  <a:lnTo>
                    <a:pt x="2554" y="511"/>
                  </a:lnTo>
                  <a:lnTo>
                    <a:pt x="1277" y="1022"/>
                  </a:lnTo>
                  <a:lnTo>
                    <a:pt x="639" y="1533"/>
                  </a:lnTo>
                  <a:lnTo>
                    <a:pt x="256" y="2171"/>
                  </a:lnTo>
                  <a:lnTo>
                    <a:pt x="0" y="2427"/>
                  </a:lnTo>
                  <a:lnTo>
                    <a:pt x="0" y="2810"/>
                  </a:lnTo>
                  <a:lnTo>
                    <a:pt x="0" y="3193"/>
                  </a:lnTo>
                  <a:lnTo>
                    <a:pt x="256" y="3576"/>
                  </a:lnTo>
                  <a:lnTo>
                    <a:pt x="511" y="3959"/>
                  </a:lnTo>
                  <a:lnTo>
                    <a:pt x="766" y="4215"/>
                  </a:lnTo>
                  <a:lnTo>
                    <a:pt x="1149" y="4215"/>
                  </a:lnTo>
                  <a:lnTo>
                    <a:pt x="1533" y="4342"/>
                  </a:lnTo>
                  <a:lnTo>
                    <a:pt x="2299" y="4087"/>
                  </a:lnTo>
                  <a:lnTo>
                    <a:pt x="2937" y="3831"/>
                  </a:lnTo>
                  <a:lnTo>
                    <a:pt x="3959" y="3065"/>
                  </a:lnTo>
                  <a:lnTo>
                    <a:pt x="4853" y="2171"/>
                  </a:lnTo>
                  <a:lnTo>
                    <a:pt x="6385" y="384"/>
                  </a:lnTo>
                  <a:lnTo>
                    <a:pt x="6513" y="256"/>
                  </a:lnTo>
                  <a:lnTo>
                    <a:pt x="63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1105;p44">
              <a:extLst>
                <a:ext uri="{FF2B5EF4-FFF2-40B4-BE49-F238E27FC236}">
                  <a16:creationId xmlns:a16="http://schemas.microsoft.com/office/drawing/2014/main" id="{029C516A-03EF-A328-7870-808E3CFC8136}"/>
                </a:ext>
              </a:extLst>
            </p:cNvPr>
            <p:cNvSpPr/>
            <p:nvPr/>
          </p:nvSpPr>
          <p:spPr>
            <a:xfrm>
              <a:off x="1885891" y="3154001"/>
              <a:ext cx="1564466" cy="1269892"/>
            </a:xfrm>
            <a:custGeom>
              <a:avLst/>
              <a:gdLst/>
              <a:ahLst/>
              <a:cxnLst/>
              <a:rect l="l" t="t" r="r" b="b"/>
              <a:pathLst>
                <a:path w="80705" h="65509" extrusionOk="0">
                  <a:moveTo>
                    <a:pt x="15963" y="1"/>
                  </a:moveTo>
                  <a:lnTo>
                    <a:pt x="1" y="14686"/>
                  </a:lnTo>
                  <a:lnTo>
                    <a:pt x="639" y="16346"/>
                  </a:lnTo>
                  <a:lnTo>
                    <a:pt x="1406" y="18133"/>
                  </a:lnTo>
                  <a:lnTo>
                    <a:pt x="2427" y="19794"/>
                  </a:lnTo>
                  <a:lnTo>
                    <a:pt x="3576" y="21581"/>
                  </a:lnTo>
                  <a:lnTo>
                    <a:pt x="4981" y="23114"/>
                  </a:lnTo>
                  <a:lnTo>
                    <a:pt x="6641" y="24518"/>
                  </a:lnTo>
                  <a:lnTo>
                    <a:pt x="7535" y="25157"/>
                  </a:lnTo>
                  <a:lnTo>
                    <a:pt x="8429" y="25795"/>
                  </a:lnTo>
                  <a:lnTo>
                    <a:pt x="9450" y="26306"/>
                  </a:lnTo>
                  <a:lnTo>
                    <a:pt x="10600" y="26689"/>
                  </a:lnTo>
                  <a:lnTo>
                    <a:pt x="11494" y="26945"/>
                  </a:lnTo>
                  <a:lnTo>
                    <a:pt x="12898" y="27200"/>
                  </a:lnTo>
                  <a:lnTo>
                    <a:pt x="16601" y="27328"/>
                  </a:lnTo>
                  <a:lnTo>
                    <a:pt x="21326" y="27455"/>
                  </a:lnTo>
                  <a:lnTo>
                    <a:pt x="35883" y="27455"/>
                  </a:lnTo>
                  <a:lnTo>
                    <a:pt x="39204" y="27583"/>
                  </a:lnTo>
                  <a:lnTo>
                    <a:pt x="40353" y="27711"/>
                  </a:lnTo>
                  <a:lnTo>
                    <a:pt x="40991" y="27966"/>
                  </a:lnTo>
                  <a:lnTo>
                    <a:pt x="41630" y="28477"/>
                  </a:lnTo>
                  <a:lnTo>
                    <a:pt x="42651" y="29882"/>
                  </a:lnTo>
                  <a:lnTo>
                    <a:pt x="45844" y="34351"/>
                  </a:lnTo>
                  <a:lnTo>
                    <a:pt x="49802" y="40353"/>
                  </a:lnTo>
                  <a:lnTo>
                    <a:pt x="54144" y="47121"/>
                  </a:lnTo>
                  <a:lnTo>
                    <a:pt x="62061" y="59763"/>
                  </a:lnTo>
                  <a:lnTo>
                    <a:pt x="65637" y="65509"/>
                  </a:lnTo>
                  <a:lnTo>
                    <a:pt x="80705" y="51079"/>
                  </a:lnTo>
                  <a:lnTo>
                    <a:pt x="76746" y="45205"/>
                  </a:lnTo>
                  <a:lnTo>
                    <a:pt x="72788" y="39203"/>
                  </a:lnTo>
                  <a:lnTo>
                    <a:pt x="67808" y="32308"/>
                  </a:lnTo>
                  <a:lnTo>
                    <a:pt x="62700" y="25157"/>
                  </a:lnTo>
                  <a:lnTo>
                    <a:pt x="60146" y="21709"/>
                  </a:lnTo>
                  <a:lnTo>
                    <a:pt x="57720" y="18644"/>
                  </a:lnTo>
                  <a:lnTo>
                    <a:pt x="55421" y="15835"/>
                  </a:lnTo>
                  <a:lnTo>
                    <a:pt x="53506" y="13536"/>
                  </a:lnTo>
                  <a:lnTo>
                    <a:pt x="51718" y="11876"/>
                  </a:lnTo>
                  <a:lnTo>
                    <a:pt x="50952" y="11238"/>
                  </a:lnTo>
                  <a:lnTo>
                    <a:pt x="50313" y="10855"/>
                  </a:lnTo>
                  <a:lnTo>
                    <a:pt x="48909" y="10216"/>
                  </a:lnTo>
                  <a:lnTo>
                    <a:pt x="47121" y="9705"/>
                  </a:lnTo>
                  <a:lnTo>
                    <a:pt x="45078" y="9195"/>
                  </a:lnTo>
                  <a:lnTo>
                    <a:pt x="42651" y="8812"/>
                  </a:lnTo>
                  <a:lnTo>
                    <a:pt x="37544" y="8173"/>
                  </a:lnTo>
                  <a:lnTo>
                    <a:pt x="32053" y="7662"/>
                  </a:lnTo>
                  <a:lnTo>
                    <a:pt x="26945" y="7407"/>
                  </a:lnTo>
                  <a:lnTo>
                    <a:pt x="22603" y="7279"/>
                  </a:lnTo>
                  <a:lnTo>
                    <a:pt x="18517" y="7152"/>
                  </a:lnTo>
                  <a:lnTo>
                    <a:pt x="18134" y="5236"/>
                  </a:lnTo>
                  <a:lnTo>
                    <a:pt x="17623" y="3448"/>
                  </a:lnTo>
                  <a:lnTo>
                    <a:pt x="16857" y="1661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1106;p44">
              <a:extLst>
                <a:ext uri="{FF2B5EF4-FFF2-40B4-BE49-F238E27FC236}">
                  <a16:creationId xmlns:a16="http://schemas.microsoft.com/office/drawing/2014/main" id="{5DFD06CB-0DD3-2A90-E35B-0A4EE8146EC1}"/>
                </a:ext>
              </a:extLst>
            </p:cNvPr>
            <p:cNvSpPr/>
            <p:nvPr/>
          </p:nvSpPr>
          <p:spPr>
            <a:xfrm>
              <a:off x="3140915" y="4099601"/>
              <a:ext cx="252509" cy="240141"/>
            </a:xfrm>
            <a:custGeom>
              <a:avLst/>
              <a:gdLst/>
              <a:ahLst/>
              <a:cxnLst/>
              <a:rect l="l" t="t" r="r" b="b"/>
              <a:pathLst>
                <a:path w="13026" h="12388" extrusionOk="0">
                  <a:moveTo>
                    <a:pt x="12898" y="1"/>
                  </a:moveTo>
                  <a:lnTo>
                    <a:pt x="9067" y="3448"/>
                  </a:lnTo>
                  <a:lnTo>
                    <a:pt x="4470" y="7918"/>
                  </a:lnTo>
                  <a:lnTo>
                    <a:pt x="1661" y="10599"/>
                  </a:lnTo>
                  <a:lnTo>
                    <a:pt x="1" y="12387"/>
                  </a:lnTo>
                  <a:lnTo>
                    <a:pt x="1789" y="10855"/>
                  </a:lnTo>
                  <a:lnTo>
                    <a:pt x="4726" y="8173"/>
                  </a:lnTo>
                  <a:lnTo>
                    <a:pt x="9323" y="3704"/>
                  </a:lnTo>
                  <a:lnTo>
                    <a:pt x="1302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1107;p44">
              <a:extLst>
                <a:ext uri="{FF2B5EF4-FFF2-40B4-BE49-F238E27FC236}">
                  <a16:creationId xmlns:a16="http://schemas.microsoft.com/office/drawing/2014/main" id="{FB98E464-AB0D-61B2-7068-8700EB3CA117}"/>
                </a:ext>
              </a:extLst>
            </p:cNvPr>
            <p:cNvSpPr/>
            <p:nvPr/>
          </p:nvSpPr>
          <p:spPr>
            <a:xfrm>
              <a:off x="2249787" y="3228265"/>
              <a:ext cx="17350" cy="126255"/>
            </a:xfrm>
            <a:custGeom>
              <a:avLst/>
              <a:gdLst/>
              <a:ahLst/>
              <a:cxnLst/>
              <a:rect l="l" t="t" r="r" b="b"/>
              <a:pathLst>
                <a:path w="895" h="6513" extrusionOk="0">
                  <a:moveTo>
                    <a:pt x="766" y="0"/>
                  </a:moveTo>
                  <a:lnTo>
                    <a:pt x="639" y="128"/>
                  </a:lnTo>
                  <a:lnTo>
                    <a:pt x="256" y="3321"/>
                  </a:lnTo>
                  <a:lnTo>
                    <a:pt x="0" y="6513"/>
                  </a:lnTo>
                  <a:lnTo>
                    <a:pt x="128" y="6513"/>
                  </a:lnTo>
                  <a:lnTo>
                    <a:pt x="511" y="3321"/>
                  </a:lnTo>
                  <a:lnTo>
                    <a:pt x="894" y="128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1108;p44">
              <a:extLst>
                <a:ext uri="{FF2B5EF4-FFF2-40B4-BE49-F238E27FC236}">
                  <a16:creationId xmlns:a16="http://schemas.microsoft.com/office/drawing/2014/main" id="{71DA3A4B-E20E-6900-BD94-91E093AFDF06}"/>
                </a:ext>
              </a:extLst>
            </p:cNvPr>
            <p:cNvSpPr/>
            <p:nvPr/>
          </p:nvSpPr>
          <p:spPr>
            <a:xfrm>
              <a:off x="2229975" y="3260444"/>
              <a:ext cx="29717" cy="34680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" y="0"/>
                  </a:moveTo>
                  <a:lnTo>
                    <a:pt x="1" y="128"/>
                  </a:lnTo>
                  <a:lnTo>
                    <a:pt x="1" y="256"/>
                  </a:lnTo>
                  <a:lnTo>
                    <a:pt x="767" y="1150"/>
                  </a:lnTo>
                  <a:lnTo>
                    <a:pt x="1022" y="1533"/>
                  </a:lnTo>
                  <a:lnTo>
                    <a:pt x="1405" y="1788"/>
                  </a:lnTo>
                  <a:lnTo>
                    <a:pt x="1533" y="1788"/>
                  </a:lnTo>
                  <a:lnTo>
                    <a:pt x="1533" y="1661"/>
                  </a:lnTo>
                  <a:lnTo>
                    <a:pt x="1022" y="894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1109;p44">
              <a:extLst>
                <a:ext uri="{FF2B5EF4-FFF2-40B4-BE49-F238E27FC236}">
                  <a16:creationId xmlns:a16="http://schemas.microsoft.com/office/drawing/2014/main" id="{0060839E-83D9-54DB-7BDB-5E98BDFE3486}"/>
                </a:ext>
              </a:extLst>
            </p:cNvPr>
            <p:cNvSpPr/>
            <p:nvPr/>
          </p:nvSpPr>
          <p:spPr>
            <a:xfrm>
              <a:off x="2170560" y="3193605"/>
              <a:ext cx="66859" cy="79226"/>
            </a:xfrm>
            <a:custGeom>
              <a:avLst/>
              <a:gdLst/>
              <a:ahLst/>
              <a:cxnLst/>
              <a:rect l="l" t="t" r="r" b="b"/>
              <a:pathLst>
                <a:path w="3449" h="4087" extrusionOk="0">
                  <a:moveTo>
                    <a:pt x="1150" y="1"/>
                  </a:moveTo>
                  <a:lnTo>
                    <a:pt x="1150" y="128"/>
                  </a:lnTo>
                  <a:lnTo>
                    <a:pt x="1916" y="1150"/>
                  </a:lnTo>
                  <a:lnTo>
                    <a:pt x="2683" y="2044"/>
                  </a:lnTo>
                  <a:lnTo>
                    <a:pt x="2938" y="2427"/>
                  </a:lnTo>
                  <a:lnTo>
                    <a:pt x="3193" y="2938"/>
                  </a:lnTo>
                  <a:lnTo>
                    <a:pt x="3066" y="3448"/>
                  </a:lnTo>
                  <a:lnTo>
                    <a:pt x="2938" y="3832"/>
                  </a:lnTo>
                  <a:lnTo>
                    <a:pt x="1533" y="2555"/>
                  </a:lnTo>
                  <a:lnTo>
                    <a:pt x="895" y="1916"/>
                  </a:lnTo>
                  <a:lnTo>
                    <a:pt x="129" y="1150"/>
                  </a:lnTo>
                  <a:lnTo>
                    <a:pt x="1" y="1150"/>
                  </a:lnTo>
                  <a:lnTo>
                    <a:pt x="1" y="1278"/>
                  </a:lnTo>
                  <a:lnTo>
                    <a:pt x="767" y="2044"/>
                  </a:lnTo>
                  <a:lnTo>
                    <a:pt x="1406" y="2682"/>
                  </a:lnTo>
                  <a:lnTo>
                    <a:pt x="2938" y="4087"/>
                  </a:lnTo>
                  <a:lnTo>
                    <a:pt x="2938" y="3959"/>
                  </a:lnTo>
                  <a:lnTo>
                    <a:pt x="3193" y="3448"/>
                  </a:lnTo>
                  <a:lnTo>
                    <a:pt x="3449" y="2938"/>
                  </a:lnTo>
                  <a:lnTo>
                    <a:pt x="3321" y="2427"/>
                  </a:lnTo>
                  <a:lnTo>
                    <a:pt x="2938" y="2044"/>
                  </a:lnTo>
                  <a:lnTo>
                    <a:pt x="2172" y="1022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1110;p44">
              <a:extLst>
                <a:ext uri="{FF2B5EF4-FFF2-40B4-BE49-F238E27FC236}">
                  <a16:creationId xmlns:a16="http://schemas.microsoft.com/office/drawing/2014/main" id="{ED2E22DE-478D-ECC1-0C6D-984D22704350}"/>
                </a:ext>
              </a:extLst>
            </p:cNvPr>
            <p:cNvSpPr/>
            <p:nvPr/>
          </p:nvSpPr>
          <p:spPr>
            <a:xfrm>
              <a:off x="2259673" y="3292623"/>
              <a:ext cx="839177" cy="341622"/>
            </a:xfrm>
            <a:custGeom>
              <a:avLst/>
              <a:gdLst/>
              <a:ahLst/>
              <a:cxnLst/>
              <a:rect l="l" t="t" r="r" b="b"/>
              <a:pathLst>
                <a:path w="43290" h="17623" extrusionOk="0">
                  <a:moveTo>
                    <a:pt x="1" y="1"/>
                  </a:moveTo>
                  <a:lnTo>
                    <a:pt x="2683" y="128"/>
                  </a:lnTo>
                  <a:lnTo>
                    <a:pt x="5364" y="384"/>
                  </a:lnTo>
                  <a:lnTo>
                    <a:pt x="10727" y="639"/>
                  </a:lnTo>
                  <a:lnTo>
                    <a:pt x="15452" y="1150"/>
                  </a:lnTo>
                  <a:lnTo>
                    <a:pt x="20177" y="1661"/>
                  </a:lnTo>
                  <a:lnTo>
                    <a:pt x="25029" y="2427"/>
                  </a:lnTo>
                  <a:lnTo>
                    <a:pt x="27328" y="2938"/>
                  </a:lnTo>
                  <a:lnTo>
                    <a:pt x="29499" y="3704"/>
                  </a:lnTo>
                  <a:lnTo>
                    <a:pt x="30648" y="4215"/>
                  </a:lnTo>
                  <a:lnTo>
                    <a:pt x="31670" y="4853"/>
                  </a:lnTo>
                  <a:lnTo>
                    <a:pt x="32564" y="5619"/>
                  </a:lnTo>
                  <a:lnTo>
                    <a:pt x="33457" y="6385"/>
                  </a:lnTo>
                  <a:lnTo>
                    <a:pt x="35117" y="8173"/>
                  </a:lnTo>
                  <a:lnTo>
                    <a:pt x="36777" y="9961"/>
                  </a:lnTo>
                  <a:lnTo>
                    <a:pt x="39970" y="13792"/>
                  </a:lnTo>
                  <a:lnTo>
                    <a:pt x="43035" y="17623"/>
                  </a:lnTo>
                  <a:lnTo>
                    <a:pt x="43162" y="17623"/>
                  </a:lnTo>
                  <a:lnTo>
                    <a:pt x="43290" y="17495"/>
                  </a:lnTo>
                  <a:lnTo>
                    <a:pt x="41630" y="15196"/>
                  </a:lnTo>
                  <a:lnTo>
                    <a:pt x="39970" y="13026"/>
                  </a:lnTo>
                  <a:lnTo>
                    <a:pt x="38182" y="10855"/>
                  </a:lnTo>
                  <a:lnTo>
                    <a:pt x="36394" y="8684"/>
                  </a:lnTo>
                  <a:lnTo>
                    <a:pt x="34734" y="6896"/>
                  </a:lnTo>
                  <a:lnTo>
                    <a:pt x="32947" y="5108"/>
                  </a:lnTo>
                  <a:lnTo>
                    <a:pt x="32053" y="4470"/>
                  </a:lnTo>
                  <a:lnTo>
                    <a:pt x="31031" y="3831"/>
                  </a:lnTo>
                  <a:lnTo>
                    <a:pt x="30010" y="3321"/>
                  </a:lnTo>
                  <a:lnTo>
                    <a:pt x="28860" y="2810"/>
                  </a:lnTo>
                  <a:lnTo>
                    <a:pt x="26562" y="2171"/>
                  </a:lnTo>
                  <a:lnTo>
                    <a:pt x="24136" y="1788"/>
                  </a:lnTo>
                  <a:lnTo>
                    <a:pt x="19411" y="1022"/>
                  </a:lnTo>
                  <a:lnTo>
                    <a:pt x="14558" y="511"/>
                  </a:lnTo>
                  <a:lnTo>
                    <a:pt x="9706" y="128"/>
                  </a:lnTo>
                  <a:lnTo>
                    <a:pt x="498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1111;p44">
              <a:extLst>
                <a:ext uri="{FF2B5EF4-FFF2-40B4-BE49-F238E27FC236}">
                  <a16:creationId xmlns:a16="http://schemas.microsoft.com/office/drawing/2014/main" id="{CBB52D38-C5B5-FC95-D598-EFF25B62ECBE}"/>
                </a:ext>
              </a:extLst>
            </p:cNvPr>
            <p:cNvSpPr/>
            <p:nvPr/>
          </p:nvSpPr>
          <p:spPr>
            <a:xfrm>
              <a:off x="2046806" y="3334708"/>
              <a:ext cx="59415" cy="180726"/>
            </a:xfrm>
            <a:custGeom>
              <a:avLst/>
              <a:gdLst/>
              <a:ahLst/>
              <a:cxnLst/>
              <a:rect l="l" t="t" r="r" b="b"/>
              <a:pathLst>
                <a:path w="3065" h="9323" extrusionOk="0">
                  <a:moveTo>
                    <a:pt x="0" y="0"/>
                  </a:moveTo>
                  <a:lnTo>
                    <a:pt x="894" y="1022"/>
                  </a:lnTo>
                  <a:lnTo>
                    <a:pt x="1532" y="2171"/>
                  </a:lnTo>
                  <a:lnTo>
                    <a:pt x="2171" y="3193"/>
                  </a:lnTo>
                  <a:lnTo>
                    <a:pt x="2554" y="4342"/>
                  </a:lnTo>
                  <a:lnTo>
                    <a:pt x="2426" y="5108"/>
                  </a:lnTo>
                  <a:lnTo>
                    <a:pt x="2299" y="5747"/>
                  </a:lnTo>
                  <a:lnTo>
                    <a:pt x="1788" y="6896"/>
                  </a:lnTo>
                  <a:lnTo>
                    <a:pt x="1022" y="8173"/>
                  </a:lnTo>
                  <a:lnTo>
                    <a:pt x="766" y="8684"/>
                  </a:lnTo>
                  <a:lnTo>
                    <a:pt x="511" y="8939"/>
                  </a:lnTo>
                  <a:lnTo>
                    <a:pt x="511" y="9195"/>
                  </a:lnTo>
                  <a:lnTo>
                    <a:pt x="639" y="9322"/>
                  </a:lnTo>
                  <a:lnTo>
                    <a:pt x="894" y="9195"/>
                  </a:lnTo>
                  <a:lnTo>
                    <a:pt x="1149" y="8939"/>
                  </a:lnTo>
                  <a:lnTo>
                    <a:pt x="1532" y="8301"/>
                  </a:lnTo>
                  <a:lnTo>
                    <a:pt x="2299" y="7024"/>
                  </a:lnTo>
                  <a:lnTo>
                    <a:pt x="2937" y="5747"/>
                  </a:lnTo>
                  <a:lnTo>
                    <a:pt x="3065" y="5108"/>
                  </a:lnTo>
                  <a:lnTo>
                    <a:pt x="3065" y="4342"/>
                  </a:lnTo>
                  <a:lnTo>
                    <a:pt x="2937" y="3704"/>
                  </a:lnTo>
                  <a:lnTo>
                    <a:pt x="2682" y="3193"/>
                  </a:lnTo>
                  <a:lnTo>
                    <a:pt x="2426" y="2554"/>
                  </a:lnTo>
                  <a:lnTo>
                    <a:pt x="2043" y="2044"/>
                  </a:lnTo>
                  <a:lnTo>
                    <a:pt x="1149" y="89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1112;p44">
              <a:extLst>
                <a:ext uri="{FF2B5EF4-FFF2-40B4-BE49-F238E27FC236}">
                  <a16:creationId xmlns:a16="http://schemas.microsoft.com/office/drawing/2014/main" id="{61B69999-E045-0B8F-49DE-5F44743EF517}"/>
                </a:ext>
              </a:extLst>
            </p:cNvPr>
            <p:cNvSpPr/>
            <p:nvPr/>
          </p:nvSpPr>
          <p:spPr>
            <a:xfrm>
              <a:off x="1942825" y="3475811"/>
              <a:ext cx="1195647" cy="821846"/>
            </a:xfrm>
            <a:custGeom>
              <a:avLst/>
              <a:gdLst/>
              <a:ahLst/>
              <a:cxnLst/>
              <a:rect l="l" t="t" r="r" b="b"/>
              <a:pathLst>
                <a:path w="61679" h="42396" extrusionOk="0">
                  <a:moveTo>
                    <a:pt x="1" y="0"/>
                  </a:moveTo>
                  <a:lnTo>
                    <a:pt x="1022" y="1532"/>
                  </a:lnTo>
                  <a:lnTo>
                    <a:pt x="2044" y="3193"/>
                  </a:lnTo>
                  <a:lnTo>
                    <a:pt x="3321" y="4597"/>
                  </a:lnTo>
                  <a:lnTo>
                    <a:pt x="4726" y="6002"/>
                  </a:lnTo>
                  <a:lnTo>
                    <a:pt x="6258" y="7023"/>
                  </a:lnTo>
                  <a:lnTo>
                    <a:pt x="8046" y="7790"/>
                  </a:lnTo>
                  <a:lnTo>
                    <a:pt x="9833" y="8300"/>
                  </a:lnTo>
                  <a:lnTo>
                    <a:pt x="11749" y="8556"/>
                  </a:lnTo>
                  <a:lnTo>
                    <a:pt x="19794" y="8556"/>
                  </a:lnTo>
                  <a:lnTo>
                    <a:pt x="23752" y="8428"/>
                  </a:lnTo>
                  <a:lnTo>
                    <a:pt x="27839" y="8300"/>
                  </a:lnTo>
                  <a:lnTo>
                    <a:pt x="31925" y="8428"/>
                  </a:lnTo>
                  <a:lnTo>
                    <a:pt x="35884" y="8683"/>
                  </a:lnTo>
                  <a:lnTo>
                    <a:pt x="37033" y="8811"/>
                  </a:lnTo>
                  <a:lnTo>
                    <a:pt x="38054" y="9067"/>
                  </a:lnTo>
                  <a:lnTo>
                    <a:pt x="38948" y="9577"/>
                  </a:lnTo>
                  <a:lnTo>
                    <a:pt x="39842" y="10216"/>
                  </a:lnTo>
                  <a:lnTo>
                    <a:pt x="41247" y="11748"/>
                  </a:lnTo>
                  <a:lnTo>
                    <a:pt x="42396" y="13536"/>
                  </a:lnTo>
                  <a:lnTo>
                    <a:pt x="52101" y="27838"/>
                  </a:lnTo>
                  <a:lnTo>
                    <a:pt x="56953" y="34989"/>
                  </a:lnTo>
                  <a:lnTo>
                    <a:pt x="61550" y="42268"/>
                  </a:lnTo>
                  <a:lnTo>
                    <a:pt x="61678" y="42395"/>
                  </a:lnTo>
                  <a:lnTo>
                    <a:pt x="61678" y="42268"/>
                  </a:lnTo>
                  <a:lnTo>
                    <a:pt x="60529" y="40480"/>
                  </a:lnTo>
                  <a:lnTo>
                    <a:pt x="55932" y="33201"/>
                  </a:lnTo>
                  <a:lnTo>
                    <a:pt x="51207" y="26050"/>
                  </a:lnTo>
                  <a:lnTo>
                    <a:pt x="46355" y="18899"/>
                  </a:lnTo>
                  <a:lnTo>
                    <a:pt x="41502" y="11876"/>
                  </a:lnTo>
                  <a:lnTo>
                    <a:pt x="40864" y="11110"/>
                  </a:lnTo>
                  <a:lnTo>
                    <a:pt x="40225" y="10344"/>
                  </a:lnTo>
                  <a:lnTo>
                    <a:pt x="39459" y="9705"/>
                  </a:lnTo>
                  <a:lnTo>
                    <a:pt x="38693" y="9194"/>
                  </a:lnTo>
                  <a:lnTo>
                    <a:pt x="37799" y="8811"/>
                  </a:lnTo>
                  <a:lnTo>
                    <a:pt x="36905" y="8683"/>
                  </a:lnTo>
                  <a:lnTo>
                    <a:pt x="36011" y="8428"/>
                  </a:lnTo>
                  <a:lnTo>
                    <a:pt x="35117" y="8428"/>
                  </a:lnTo>
                  <a:lnTo>
                    <a:pt x="31031" y="8173"/>
                  </a:lnTo>
                  <a:lnTo>
                    <a:pt x="26945" y="8173"/>
                  </a:lnTo>
                  <a:lnTo>
                    <a:pt x="18900" y="8300"/>
                  </a:lnTo>
                  <a:lnTo>
                    <a:pt x="14814" y="8428"/>
                  </a:lnTo>
                  <a:lnTo>
                    <a:pt x="12898" y="8428"/>
                  </a:lnTo>
                  <a:lnTo>
                    <a:pt x="10855" y="8300"/>
                  </a:lnTo>
                  <a:lnTo>
                    <a:pt x="9833" y="8045"/>
                  </a:lnTo>
                  <a:lnTo>
                    <a:pt x="8940" y="7917"/>
                  </a:lnTo>
                  <a:lnTo>
                    <a:pt x="7918" y="7534"/>
                  </a:lnTo>
                  <a:lnTo>
                    <a:pt x="7024" y="7151"/>
                  </a:lnTo>
                  <a:lnTo>
                    <a:pt x="6130" y="6640"/>
                  </a:lnTo>
                  <a:lnTo>
                    <a:pt x="5236" y="6130"/>
                  </a:lnTo>
                  <a:lnTo>
                    <a:pt x="4470" y="5491"/>
                  </a:lnTo>
                  <a:lnTo>
                    <a:pt x="3704" y="4853"/>
                  </a:lnTo>
                  <a:lnTo>
                    <a:pt x="2299" y="3320"/>
                  </a:lnTo>
                  <a:lnTo>
                    <a:pt x="1150" y="16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1113;p44">
              <a:extLst>
                <a:ext uri="{FF2B5EF4-FFF2-40B4-BE49-F238E27FC236}">
                  <a16:creationId xmlns:a16="http://schemas.microsoft.com/office/drawing/2014/main" id="{8E3B14BE-4B87-92BA-5CB7-CE89ECD9B71E}"/>
                </a:ext>
              </a:extLst>
            </p:cNvPr>
            <p:cNvSpPr/>
            <p:nvPr/>
          </p:nvSpPr>
          <p:spPr>
            <a:xfrm>
              <a:off x="1858675" y="2438617"/>
              <a:ext cx="725309" cy="514904"/>
            </a:xfrm>
            <a:custGeom>
              <a:avLst/>
              <a:gdLst/>
              <a:ahLst/>
              <a:cxnLst/>
              <a:rect l="l" t="t" r="r" b="b"/>
              <a:pathLst>
                <a:path w="37416" h="26562" extrusionOk="0">
                  <a:moveTo>
                    <a:pt x="28732" y="0"/>
                  </a:moveTo>
                  <a:lnTo>
                    <a:pt x="27966" y="128"/>
                  </a:lnTo>
                  <a:lnTo>
                    <a:pt x="27327" y="256"/>
                  </a:lnTo>
                  <a:lnTo>
                    <a:pt x="26816" y="639"/>
                  </a:lnTo>
                  <a:lnTo>
                    <a:pt x="26561" y="894"/>
                  </a:lnTo>
                  <a:lnTo>
                    <a:pt x="25284" y="4470"/>
                  </a:lnTo>
                  <a:lnTo>
                    <a:pt x="23496" y="9194"/>
                  </a:lnTo>
                  <a:lnTo>
                    <a:pt x="22475" y="11493"/>
                  </a:lnTo>
                  <a:lnTo>
                    <a:pt x="21581" y="13408"/>
                  </a:lnTo>
                  <a:lnTo>
                    <a:pt x="20687" y="14941"/>
                  </a:lnTo>
                  <a:lnTo>
                    <a:pt x="20304" y="15452"/>
                  </a:lnTo>
                  <a:lnTo>
                    <a:pt x="19921" y="15707"/>
                  </a:lnTo>
                  <a:lnTo>
                    <a:pt x="18644" y="16345"/>
                  </a:lnTo>
                  <a:lnTo>
                    <a:pt x="16984" y="16856"/>
                  </a:lnTo>
                  <a:lnTo>
                    <a:pt x="12514" y="18005"/>
                  </a:lnTo>
                  <a:lnTo>
                    <a:pt x="7279" y="19282"/>
                  </a:lnTo>
                  <a:lnTo>
                    <a:pt x="4725" y="19921"/>
                  </a:lnTo>
                  <a:lnTo>
                    <a:pt x="2299" y="20559"/>
                  </a:lnTo>
                  <a:lnTo>
                    <a:pt x="1277" y="20942"/>
                  </a:lnTo>
                  <a:lnTo>
                    <a:pt x="511" y="21453"/>
                  </a:lnTo>
                  <a:lnTo>
                    <a:pt x="128" y="21964"/>
                  </a:lnTo>
                  <a:lnTo>
                    <a:pt x="0" y="22475"/>
                  </a:lnTo>
                  <a:lnTo>
                    <a:pt x="128" y="22986"/>
                  </a:lnTo>
                  <a:lnTo>
                    <a:pt x="511" y="23496"/>
                  </a:lnTo>
                  <a:lnTo>
                    <a:pt x="1149" y="24007"/>
                  </a:lnTo>
                  <a:lnTo>
                    <a:pt x="1916" y="24518"/>
                  </a:lnTo>
                  <a:lnTo>
                    <a:pt x="3448" y="25029"/>
                  </a:lnTo>
                  <a:lnTo>
                    <a:pt x="5747" y="25667"/>
                  </a:lnTo>
                  <a:lnTo>
                    <a:pt x="8556" y="26178"/>
                  </a:lnTo>
                  <a:lnTo>
                    <a:pt x="11876" y="26433"/>
                  </a:lnTo>
                  <a:lnTo>
                    <a:pt x="13664" y="26561"/>
                  </a:lnTo>
                  <a:lnTo>
                    <a:pt x="17367" y="26561"/>
                  </a:lnTo>
                  <a:lnTo>
                    <a:pt x="19155" y="26306"/>
                  </a:lnTo>
                  <a:lnTo>
                    <a:pt x="20942" y="26050"/>
                  </a:lnTo>
                  <a:lnTo>
                    <a:pt x="22730" y="25667"/>
                  </a:lnTo>
                  <a:lnTo>
                    <a:pt x="24390" y="25156"/>
                  </a:lnTo>
                  <a:lnTo>
                    <a:pt x="26050" y="24518"/>
                  </a:lnTo>
                  <a:lnTo>
                    <a:pt x="26561" y="24007"/>
                  </a:lnTo>
                  <a:lnTo>
                    <a:pt x="27200" y="23369"/>
                  </a:lnTo>
                  <a:lnTo>
                    <a:pt x="27966" y="22347"/>
                  </a:lnTo>
                  <a:lnTo>
                    <a:pt x="28732" y="21198"/>
                  </a:lnTo>
                  <a:lnTo>
                    <a:pt x="30520" y="18389"/>
                  </a:lnTo>
                  <a:lnTo>
                    <a:pt x="32307" y="15196"/>
                  </a:lnTo>
                  <a:lnTo>
                    <a:pt x="33967" y="11876"/>
                  </a:lnTo>
                  <a:lnTo>
                    <a:pt x="35500" y="8684"/>
                  </a:lnTo>
                  <a:lnTo>
                    <a:pt x="36649" y="6002"/>
                  </a:lnTo>
                  <a:lnTo>
                    <a:pt x="37415" y="4087"/>
                  </a:lnTo>
                  <a:lnTo>
                    <a:pt x="37415" y="3448"/>
                  </a:lnTo>
                  <a:lnTo>
                    <a:pt x="37287" y="2810"/>
                  </a:lnTo>
                  <a:lnTo>
                    <a:pt x="36904" y="2299"/>
                  </a:lnTo>
                  <a:lnTo>
                    <a:pt x="36266" y="1788"/>
                  </a:lnTo>
                  <a:lnTo>
                    <a:pt x="35500" y="1277"/>
                  </a:lnTo>
                  <a:lnTo>
                    <a:pt x="34606" y="894"/>
                  </a:lnTo>
                  <a:lnTo>
                    <a:pt x="33712" y="639"/>
                  </a:lnTo>
                  <a:lnTo>
                    <a:pt x="32690" y="383"/>
                  </a:lnTo>
                  <a:lnTo>
                    <a:pt x="30647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1114;p44">
              <a:extLst>
                <a:ext uri="{FF2B5EF4-FFF2-40B4-BE49-F238E27FC236}">
                  <a16:creationId xmlns:a16="http://schemas.microsoft.com/office/drawing/2014/main" id="{506776E9-3261-90B7-13C6-94579CFEE8DB}"/>
                </a:ext>
              </a:extLst>
            </p:cNvPr>
            <p:cNvSpPr/>
            <p:nvPr/>
          </p:nvSpPr>
          <p:spPr>
            <a:xfrm>
              <a:off x="1851250" y="2775257"/>
              <a:ext cx="302018" cy="212905"/>
            </a:xfrm>
            <a:custGeom>
              <a:avLst/>
              <a:gdLst/>
              <a:ahLst/>
              <a:cxnLst/>
              <a:rect l="l" t="t" r="r" b="b"/>
              <a:pathLst>
                <a:path w="15580" h="10983" extrusionOk="0">
                  <a:moveTo>
                    <a:pt x="14813" y="1"/>
                  </a:moveTo>
                  <a:lnTo>
                    <a:pt x="10599" y="895"/>
                  </a:lnTo>
                  <a:lnTo>
                    <a:pt x="6896" y="1789"/>
                  </a:lnTo>
                  <a:lnTo>
                    <a:pt x="3065" y="2810"/>
                  </a:lnTo>
                  <a:lnTo>
                    <a:pt x="1532" y="3321"/>
                  </a:lnTo>
                  <a:lnTo>
                    <a:pt x="766" y="3832"/>
                  </a:lnTo>
                  <a:lnTo>
                    <a:pt x="256" y="4343"/>
                  </a:lnTo>
                  <a:lnTo>
                    <a:pt x="0" y="4981"/>
                  </a:lnTo>
                  <a:lnTo>
                    <a:pt x="0" y="5492"/>
                  </a:lnTo>
                  <a:lnTo>
                    <a:pt x="256" y="6130"/>
                  </a:lnTo>
                  <a:lnTo>
                    <a:pt x="766" y="6769"/>
                  </a:lnTo>
                  <a:lnTo>
                    <a:pt x="1660" y="7280"/>
                  </a:lnTo>
                  <a:lnTo>
                    <a:pt x="2682" y="7918"/>
                  </a:lnTo>
                  <a:lnTo>
                    <a:pt x="4214" y="8557"/>
                  </a:lnTo>
                  <a:lnTo>
                    <a:pt x="6257" y="9195"/>
                  </a:lnTo>
                  <a:lnTo>
                    <a:pt x="8300" y="9706"/>
                  </a:lnTo>
                  <a:lnTo>
                    <a:pt x="10471" y="10217"/>
                  </a:lnTo>
                  <a:lnTo>
                    <a:pt x="14047" y="10855"/>
                  </a:lnTo>
                  <a:lnTo>
                    <a:pt x="15579" y="10983"/>
                  </a:lnTo>
                  <a:lnTo>
                    <a:pt x="15451" y="8429"/>
                  </a:lnTo>
                  <a:lnTo>
                    <a:pt x="1481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1115;p44">
              <a:extLst>
                <a:ext uri="{FF2B5EF4-FFF2-40B4-BE49-F238E27FC236}">
                  <a16:creationId xmlns:a16="http://schemas.microsoft.com/office/drawing/2014/main" id="{85EAA983-DB2F-01C7-C23E-FD55E23B397E}"/>
                </a:ext>
              </a:extLst>
            </p:cNvPr>
            <p:cNvSpPr/>
            <p:nvPr/>
          </p:nvSpPr>
          <p:spPr>
            <a:xfrm>
              <a:off x="2026995" y="2807455"/>
              <a:ext cx="17350" cy="34660"/>
            </a:xfrm>
            <a:custGeom>
              <a:avLst/>
              <a:gdLst/>
              <a:ahLst/>
              <a:cxnLst/>
              <a:rect l="l" t="t" r="r" b="b"/>
              <a:pathLst>
                <a:path w="895" h="1788" extrusionOk="0">
                  <a:moveTo>
                    <a:pt x="1" y="0"/>
                  </a:moveTo>
                  <a:lnTo>
                    <a:pt x="384" y="1022"/>
                  </a:lnTo>
                  <a:lnTo>
                    <a:pt x="894" y="1788"/>
                  </a:lnTo>
                  <a:lnTo>
                    <a:pt x="894" y="1788"/>
                  </a:lnTo>
                  <a:lnTo>
                    <a:pt x="767" y="1277"/>
                  </a:lnTo>
                  <a:lnTo>
                    <a:pt x="639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1116;p44">
              <a:extLst>
                <a:ext uri="{FF2B5EF4-FFF2-40B4-BE49-F238E27FC236}">
                  <a16:creationId xmlns:a16="http://schemas.microsoft.com/office/drawing/2014/main" id="{04E6E1F0-8E3D-CF13-2591-2EEA990792E9}"/>
                </a:ext>
              </a:extLst>
            </p:cNvPr>
            <p:cNvSpPr/>
            <p:nvPr/>
          </p:nvSpPr>
          <p:spPr>
            <a:xfrm>
              <a:off x="2081447" y="2849521"/>
              <a:ext cx="32198" cy="17350"/>
            </a:xfrm>
            <a:custGeom>
              <a:avLst/>
              <a:gdLst/>
              <a:ahLst/>
              <a:cxnLst/>
              <a:rect l="l" t="t" r="r" b="b"/>
              <a:pathLst>
                <a:path w="1661" h="895" extrusionOk="0">
                  <a:moveTo>
                    <a:pt x="1661" y="1"/>
                  </a:moveTo>
                  <a:lnTo>
                    <a:pt x="767" y="256"/>
                  </a:lnTo>
                  <a:lnTo>
                    <a:pt x="1" y="895"/>
                  </a:lnTo>
                  <a:lnTo>
                    <a:pt x="895" y="512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1117;p44">
              <a:extLst>
                <a:ext uri="{FF2B5EF4-FFF2-40B4-BE49-F238E27FC236}">
                  <a16:creationId xmlns:a16="http://schemas.microsoft.com/office/drawing/2014/main" id="{A7F3E585-2993-952A-7EBC-BF5754B23053}"/>
                </a:ext>
              </a:extLst>
            </p:cNvPr>
            <p:cNvSpPr/>
            <p:nvPr/>
          </p:nvSpPr>
          <p:spPr>
            <a:xfrm>
              <a:off x="1861137" y="2849521"/>
              <a:ext cx="32198" cy="17350"/>
            </a:xfrm>
            <a:custGeom>
              <a:avLst/>
              <a:gdLst/>
              <a:ahLst/>
              <a:cxnLst/>
              <a:rect l="l" t="t" r="r" b="b"/>
              <a:pathLst>
                <a:path w="1661" h="895" extrusionOk="0">
                  <a:moveTo>
                    <a:pt x="1661" y="1"/>
                  </a:moveTo>
                  <a:lnTo>
                    <a:pt x="767" y="256"/>
                  </a:lnTo>
                  <a:lnTo>
                    <a:pt x="1" y="895"/>
                  </a:lnTo>
                  <a:lnTo>
                    <a:pt x="895" y="512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1118;p44">
              <a:extLst>
                <a:ext uri="{FF2B5EF4-FFF2-40B4-BE49-F238E27FC236}">
                  <a16:creationId xmlns:a16="http://schemas.microsoft.com/office/drawing/2014/main" id="{3D833B81-56B2-E287-C54A-4F3AA71AF30A}"/>
                </a:ext>
              </a:extLst>
            </p:cNvPr>
            <p:cNvSpPr/>
            <p:nvPr/>
          </p:nvSpPr>
          <p:spPr>
            <a:xfrm>
              <a:off x="1979967" y="2884181"/>
              <a:ext cx="9925" cy="34680"/>
            </a:xfrm>
            <a:custGeom>
              <a:avLst/>
              <a:gdLst/>
              <a:ahLst/>
              <a:cxnLst/>
              <a:rect l="l" t="t" r="r" b="b"/>
              <a:pathLst>
                <a:path w="512" h="1789" extrusionOk="0">
                  <a:moveTo>
                    <a:pt x="511" y="1"/>
                  </a:moveTo>
                  <a:lnTo>
                    <a:pt x="128" y="894"/>
                  </a:lnTo>
                  <a:lnTo>
                    <a:pt x="0" y="1788"/>
                  </a:lnTo>
                  <a:lnTo>
                    <a:pt x="383" y="894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1119;p44">
              <a:extLst>
                <a:ext uri="{FF2B5EF4-FFF2-40B4-BE49-F238E27FC236}">
                  <a16:creationId xmlns:a16="http://schemas.microsoft.com/office/drawing/2014/main" id="{60336DAC-138F-5617-6017-35543A7E8329}"/>
                </a:ext>
              </a:extLst>
            </p:cNvPr>
            <p:cNvSpPr/>
            <p:nvPr/>
          </p:nvSpPr>
          <p:spPr>
            <a:xfrm>
              <a:off x="2086410" y="2926266"/>
              <a:ext cx="9925" cy="37142"/>
            </a:xfrm>
            <a:custGeom>
              <a:avLst/>
              <a:gdLst/>
              <a:ahLst/>
              <a:cxnLst/>
              <a:rect l="l" t="t" r="r" b="b"/>
              <a:pathLst>
                <a:path w="512" h="1916" extrusionOk="0">
                  <a:moveTo>
                    <a:pt x="511" y="0"/>
                  </a:moveTo>
                  <a:lnTo>
                    <a:pt x="128" y="1022"/>
                  </a:lnTo>
                  <a:lnTo>
                    <a:pt x="0" y="1916"/>
                  </a:lnTo>
                  <a:lnTo>
                    <a:pt x="0" y="1916"/>
                  </a:lnTo>
                  <a:lnTo>
                    <a:pt x="383" y="1022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1120;p44">
              <a:extLst>
                <a:ext uri="{FF2B5EF4-FFF2-40B4-BE49-F238E27FC236}">
                  <a16:creationId xmlns:a16="http://schemas.microsoft.com/office/drawing/2014/main" id="{CB8231C8-3952-40F5-B9C7-51223963D563}"/>
                </a:ext>
              </a:extLst>
            </p:cNvPr>
            <p:cNvSpPr/>
            <p:nvPr/>
          </p:nvSpPr>
          <p:spPr>
            <a:xfrm>
              <a:off x="1851250" y="2839634"/>
              <a:ext cx="302018" cy="148528"/>
            </a:xfrm>
            <a:custGeom>
              <a:avLst/>
              <a:gdLst/>
              <a:ahLst/>
              <a:cxnLst/>
              <a:rect l="l" t="t" r="r" b="b"/>
              <a:pathLst>
                <a:path w="15580" h="7662" extrusionOk="0">
                  <a:moveTo>
                    <a:pt x="1532" y="0"/>
                  </a:moveTo>
                  <a:lnTo>
                    <a:pt x="766" y="511"/>
                  </a:lnTo>
                  <a:lnTo>
                    <a:pt x="128" y="1022"/>
                  </a:lnTo>
                  <a:lnTo>
                    <a:pt x="0" y="1660"/>
                  </a:lnTo>
                  <a:lnTo>
                    <a:pt x="0" y="2171"/>
                  </a:lnTo>
                  <a:lnTo>
                    <a:pt x="256" y="2809"/>
                  </a:lnTo>
                  <a:lnTo>
                    <a:pt x="766" y="3448"/>
                  </a:lnTo>
                  <a:lnTo>
                    <a:pt x="1660" y="3959"/>
                  </a:lnTo>
                  <a:lnTo>
                    <a:pt x="2682" y="4597"/>
                  </a:lnTo>
                  <a:lnTo>
                    <a:pt x="4214" y="5236"/>
                  </a:lnTo>
                  <a:lnTo>
                    <a:pt x="6257" y="5874"/>
                  </a:lnTo>
                  <a:lnTo>
                    <a:pt x="8300" y="6385"/>
                  </a:lnTo>
                  <a:lnTo>
                    <a:pt x="10471" y="6896"/>
                  </a:lnTo>
                  <a:lnTo>
                    <a:pt x="14047" y="7534"/>
                  </a:lnTo>
                  <a:lnTo>
                    <a:pt x="15579" y="7662"/>
                  </a:lnTo>
                  <a:lnTo>
                    <a:pt x="15451" y="5108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1121;p44">
              <a:extLst>
                <a:ext uri="{FF2B5EF4-FFF2-40B4-BE49-F238E27FC236}">
                  <a16:creationId xmlns:a16="http://schemas.microsoft.com/office/drawing/2014/main" id="{3A905711-0392-C43C-A102-07EE5A113A8B}"/>
                </a:ext>
              </a:extLst>
            </p:cNvPr>
            <p:cNvSpPr/>
            <p:nvPr/>
          </p:nvSpPr>
          <p:spPr>
            <a:xfrm>
              <a:off x="2103740" y="2797550"/>
              <a:ext cx="12387" cy="178245"/>
            </a:xfrm>
            <a:custGeom>
              <a:avLst/>
              <a:gdLst/>
              <a:ahLst/>
              <a:cxnLst/>
              <a:rect l="l" t="t" r="r" b="b"/>
              <a:pathLst>
                <a:path w="639" h="9195" extrusionOk="0">
                  <a:moveTo>
                    <a:pt x="0" y="0"/>
                  </a:moveTo>
                  <a:lnTo>
                    <a:pt x="256" y="4470"/>
                  </a:lnTo>
                  <a:lnTo>
                    <a:pt x="639" y="9194"/>
                  </a:lnTo>
                  <a:lnTo>
                    <a:pt x="511" y="4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1122;p44">
              <a:extLst>
                <a:ext uri="{FF2B5EF4-FFF2-40B4-BE49-F238E27FC236}">
                  <a16:creationId xmlns:a16="http://schemas.microsoft.com/office/drawing/2014/main" id="{801E9ECB-18E8-9705-D32C-B0980CF35352}"/>
                </a:ext>
              </a:extLst>
            </p:cNvPr>
            <p:cNvSpPr/>
            <p:nvPr/>
          </p:nvSpPr>
          <p:spPr>
            <a:xfrm>
              <a:off x="2403258" y="2228212"/>
              <a:ext cx="215367" cy="289631"/>
            </a:xfrm>
            <a:custGeom>
              <a:avLst/>
              <a:gdLst/>
              <a:ahLst/>
              <a:cxnLst/>
              <a:rect l="l" t="t" r="r" b="b"/>
              <a:pathLst>
                <a:path w="11110" h="14941" extrusionOk="0">
                  <a:moveTo>
                    <a:pt x="6513" y="0"/>
                  </a:moveTo>
                  <a:lnTo>
                    <a:pt x="6130" y="255"/>
                  </a:lnTo>
                  <a:lnTo>
                    <a:pt x="6002" y="639"/>
                  </a:lnTo>
                  <a:lnTo>
                    <a:pt x="5874" y="894"/>
                  </a:lnTo>
                  <a:lnTo>
                    <a:pt x="5747" y="1660"/>
                  </a:lnTo>
                  <a:lnTo>
                    <a:pt x="5619" y="1915"/>
                  </a:lnTo>
                  <a:lnTo>
                    <a:pt x="5619" y="1660"/>
                  </a:lnTo>
                  <a:lnTo>
                    <a:pt x="5236" y="1022"/>
                  </a:lnTo>
                  <a:lnTo>
                    <a:pt x="4981" y="639"/>
                  </a:lnTo>
                  <a:lnTo>
                    <a:pt x="4725" y="383"/>
                  </a:lnTo>
                  <a:lnTo>
                    <a:pt x="4342" y="128"/>
                  </a:lnTo>
                  <a:lnTo>
                    <a:pt x="3959" y="128"/>
                  </a:lnTo>
                  <a:lnTo>
                    <a:pt x="3576" y="255"/>
                  </a:lnTo>
                  <a:lnTo>
                    <a:pt x="3320" y="511"/>
                  </a:lnTo>
                  <a:lnTo>
                    <a:pt x="3065" y="766"/>
                  </a:lnTo>
                  <a:lnTo>
                    <a:pt x="3065" y="1149"/>
                  </a:lnTo>
                  <a:lnTo>
                    <a:pt x="3065" y="1915"/>
                  </a:lnTo>
                  <a:lnTo>
                    <a:pt x="3065" y="2171"/>
                  </a:lnTo>
                  <a:lnTo>
                    <a:pt x="2937" y="1915"/>
                  </a:lnTo>
                  <a:lnTo>
                    <a:pt x="2682" y="1405"/>
                  </a:lnTo>
                  <a:lnTo>
                    <a:pt x="2554" y="1149"/>
                  </a:lnTo>
                  <a:lnTo>
                    <a:pt x="2299" y="894"/>
                  </a:lnTo>
                  <a:lnTo>
                    <a:pt x="2044" y="766"/>
                  </a:lnTo>
                  <a:lnTo>
                    <a:pt x="1660" y="894"/>
                  </a:lnTo>
                  <a:lnTo>
                    <a:pt x="1405" y="1022"/>
                  </a:lnTo>
                  <a:lnTo>
                    <a:pt x="1277" y="1277"/>
                  </a:lnTo>
                  <a:lnTo>
                    <a:pt x="1150" y="1788"/>
                  </a:lnTo>
                  <a:lnTo>
                    <a:pt x="1150" y="2426"/>
                  </a:lnTo>
                  <a:lnTo>
                    <a:pt x="1150" y="3192"/>
                  </a:lnTo>
                  <a:lnTo>
                    <a:pt x="1405" y="4853"/>
                  </a:lnTo>
                  <a:lnTo>
                    <a:pt x="1405" y="5619"/>
                  </a:lnTo>
                  <a:lnTo>
                    <a:pt x="1405" y="6385"/>
                  </a:lnTo>
                  <a:lnTo>
                    <a:pt x="0" y="14174"/>
                  </a:lnTo>
                  <a:lnTo>
                    <a:pt x="9322" y="14941"/>
                  </a:lnTo>
                  <a:lnTo>
                    <a:pt x="10344" y="11110"/>
                  </a:lnTo>
                  <a:lnTo>
                    <a:pt x="10855" y="8683"/>
                  </a:lnTo>
                  <a:lnTo>
                    <a:pt x="11110" y="6896"/>
                  </a:lnTo>
                  <a:lnTo>
                    <a:pt x="11110" y="5363"/>
                  </a:lnTo>
                  <a:lnTo>
                    <a:pt x="10855" y="3320"/>
                  </a:lnTo>
                  <a:lnTo>
                    <a:pt x="10727" y="2299"/>
                  </a:lnTo>
                  <a:lnTo>
                    <a:pt x="10471" y="1532"/>
                  </a:lnTo>
                  <a:lnTo>
                    <a:pt x="10088" y="1022"/>
                  </a:lnTo>
                  <a:lnTo>
                    <a:pt x="9961" y="766"/>
                  </a:lnTo>
                  <a:lnTo>
                    <a:pt x="9322" y="766"/>
                  </a:lnTo>
                  <a:lnTo>
                    <a:pt x="9067" y="894"/>
                  </a:lnTo>
                  <a:lnTo>
                    <a:pt x="8811" y="1022"/>
                  </a:lnTo>
                  <a:lnTo>
                    <a:pt x="8684" y="1277"/>
                  </a:lnTo>
                  <a:lnTo>
                    <a:pt x="8556" y="1660"/>
                  </a:lnTo>
                  <a:lnTo>
                    <a:pt x="8556" y="1915"/>
                  </a:lnTo>
                  <a:lnTo>
                    <a:pt x="8428" y="1660"/>
                  </a:lnTo>
                  <a:lnTo>
                    <a:pt x="8173" y="894"/>
                  </a:lnTo>
                  <a:lnTo>
                    <a:pt x="7918" y="639"/>
                  </a:lnTo>
                  <a:lnTo>
                    <a:pt x="7662" y="255"/>
                  </a:lnTo>
                  <a:lnTo>
                    <a:pt x="727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1123;p44">
              <a:extLst>
                <a:ext uri="{FF2B5EF4-FFF2-40B4-BE49-F238E27FC236}">
                  <a16:creationId xmlns:a16="http://schemas.microsoft.com/office/drawing/2014/main" id="{5AECB69A-F411-0955-E51A-D63313133252}"/>
                </a:ext>
              </a:extLst>
            </p:cNvPr>
            <p:cNvSpPr/>
            <p:nvPr/>
          </p:nvSpPr>
          <p:spPr>
            <a:xfrm>
              <a:off x="2462673" y="2267816"/>
              <a:ext cx="17330" cy="113887"/>
            </a:xfrm>
            <a:custGeom>
              <a:avLst/>
              <a:gdLst/>
              <a:ahLst/>
              <a:cxnLst/>
              <a:rect l="l" t="t" r="r" b="b"/>
              <a:pathLst>
                <a:path w="894" h="5875" extrusionOk="0">
                  <a:moveTo>
                    <a:pt x="0" y="0"/>
                  </a:moveTo>
                  <a:lnTo>
                    <a:pt x="383" y="1533"/>
                  </a:lnTo>
                  <a:lnTo>
                    <a:pt x="639" y="2937"/>
                  </a:lnTo>
                  <a:lnTo>
                    <a:pt x="511" y="4342"/>
                  </a:lnTo>
                  <a:lnTo>
                    <a:pt x="128" y="5874"/>
                  </a:lnTo>
                  <a:lnTo>
                    <a:pt x="255" y="5874"/>
                  </a:lnTo>
                  <a:lnTo>
                    <a:pt x="766" y="4342"/>
                  </a:lnTo>
                  <a:lnTo>
                    <a:pt x="894" y="3576"/>
                  </a:lnTo>
                  <a:lnTo>
                    <a:pt x="894" y="2937"/>
                  </a:lnTo>
                  <a:lnTo>
                    <a:pt x="894" y="2171"/>
                  </a:lnTo>
                  <a:lnTo>
                    <a:pt x="766" y="1533"/>
                  </a:lnTo>
                  <a:lnTo>
                    <a:pt x="511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1124;p44">
              <a:extLst>
                <a:ext uri="{FF2B5EF4-FFF2-40B4-BE49-F238E27FC236}">
                  <a16:creationId xmlns:a16="http://schemas.microsoft.com/office/drawing/2014/main" id="{FD110773-A424-9B63-AC6B-D3CACA61FBBE}"/>
                </a:ext>
              </a:extLst>
            </p:cNvPr>
            <p:cNvSpPr/>
            <p:nvPr/>
          </p:nvSpPr>
          <p:spPr>
            <a:xfrm>
              <a:off x="2512182" y="2260391"/>
              <a:ext cx="14868" cy="123773"/>
            </a:xfrm>
            <a:custGeom>
              <a:avLst/>
              <a:gdLst/>
              <a:ahLst/>
              <a:cxnLst/>
              <a:rect l="l" t="t" r="r" b="b"/>
              <a:pathLst>
                <a:path w="767" h="6385" extrusionOk="0">
                  <a:moveTo>
                    <a:pt x="0" y="0"/>
                  </a:moveTo>
                  <a:lnTo>
                    <a:pt x="0" y="128"/>
                  </a:lnTo>
                  <a:lnTo>
                    <a:pt x="383" y="1788"/>
                  </a:lnTo>
                  <a:lnTo>
                    <a:pt x="511" y="3320"/>
                  </a:lnTo>
                  <a:lnTo>
                    <a:pt x="383" y="4725"/>
                  </a:lnTo>
                  <a:lnTo>
                    <a:pt x="255" y="6385"/>
                  </a:lnTo>
                  <a:lnTo>
                    <a:pt x="638" y="4725"/>
                  </a:lnTo>
                  <a:lnTo>
                    <a:pt x="766" y="3193"/>
                  </a:lnTo>
                  <a:lnTo>
                    <a:pt x="766" y="2554"/>
                  </a:lnTo>
                  <a:lnTo>
                    <a:pt x="638" y="1788"/>
                  </a:lnTo>
                  <a:lnTo>
                    <a:pt x="383" y="1022"/>
                  </a:lnTo>
                  <a:lnTo>
                    <a:pt x="128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1125;p44">
              <a:extLst>
                <a:ext uri="{FF2B5EF4-FFF2-40B4-BE49-F238E27FC236}">
                  <a16:creationId xmlns:a16="http://schemas.microsoft.com/office/drawing/2014/main" id="{795FAB82-76AE-BDB4-3CB2-9250486EEC25}"/>
                </a:ext>
              </a:extLst>
            </p:cNvPr>
            <p:cNvSpPr/>
            <p:nvPr/>
          </p:nvSpPr>
          <p:spPr>
            <a:xfrm>
              <a:off x="2561672" y="2265334"/>
              <a:ext cx="17350" cy="123793"/>
            </a:xfrm>
            <a:custGeom>
              <a:avLst/>
              <a:gdLst/>
              <a:ahLst/>
              <a:cxnLst/>
              <a:rect l="l" t="t" r="r" b="b"/>
              <a:pathLst>
                <a:path w="895" h="6386" extrusionOk="0">
                  <a:moveTo>
                    <a:pt x="256" y="0"/>
                  </a:moveTo>
                  <a:lnTo>
                    <a:pt x="256" y="128"/>
                  </a:lnTo>
                  <a:lnTo>
                    <a:pt x="512" y="1788"/>
                  </a:lnTo>
                  <a:lnTo>
                    <a:pt x="639" y="3321"/>
                  </a:lnTo>
                  <a:lnTo>
                    <a:pt x="512" y="4725"/>
                  </a:lnTo>
                  <a:lnTo>
                    <a:pt x="1" y="6385"/>
                  </a:lnTo>
                  <a:lnTo>
                    <a:pt x="129" y="6385"/>
                  </a:lnTo>
                  <a:lnTo>
                    <a:pt x="384" y="5619"/>
                  </a:lnTo>
                  <a:lnTo>
                    <a:pt x="639" y="4853"/>
                  </a:lnTo>
                  <a:lnTo>
                    <a:pt x="767" y="4087"/>
                  </a:lnTo>
                  <a:lnTo>
                    <a:pt x="895" y="3321"/>
                  </a:lnTo>
                  <a:lnTo>
                    <a:pt x="895" y="2427"/>
                  </a:lnTo>
                  <a:lnTo>
                    <a:pt x="767" y="1661"/>
                  </a:lnTo>
                  <a:lnTo>
                    <a:pt x="639" y="894"/>
                  </a:lnTo>
                  <a:lnTo>
                    <a:pt x="384" y="12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1126;p44">
              <a:extLst>
                <a:ext uri="{FF2B5EF4-FFF2-40B4-BE49-F238E27FC236}">
                  <a16:creationId xmlns:a16="http://schemas.microsoft.com/office/drawing/2014/main" id="{E7342A80-0EC7-99F7-28BB-262026B691FC}"/>
                </a:ext>
              </a:extLst>
            </p:cNvPr>
            <p:cNvSpPr/>
            <p:nvPr/>
          </p:nvSpPr>
          <p:spPr>
            <a:xfrm>
              <a:off x="2361173" y="2322268"/>
              <a:ext cx="138642" cy="207962"/>
            </a:xfrm>
            <a:custGeom>
              <a:avLst/>
              <a:gdLst/>
              <a:ahLst/>
              <a:cxnLst/>
              <a:rect l="l" t="t" r="r" b="b"/>
              <a:pathLst>
                <a:path w="7152" h="10728" extrusionOk="0">
                  <a:moveTo>
                    <a:pt x="2938" y="1"/>
                  </a:moveTo>
                  <a:lnTo>
                    <a:pt x="2682" y="128"/>
                  </a:lnTo>
                  <a:lnTo>
                    <a:pt x="2171" y="639"/>
                  </a:lnTo>
                  <a:lnTo>
                    <a:pt x="1661" y="1405"/>
                  </a:lnTo>
                  <a:lnTo>
                    <a:pt x="1150" y="2427"/>
                  </a:lnTo>
                  <a:lnTo>
                    <a:pt x="384" y="4598"/>
                  </a:lnTo>
                  <a:lnTo>
                    <a:pt x="128" y="5491"/>
                  </a:lnTo>
                  <a:lnTo>
                    <a:pt x="1" y="6258"/>
                  </a:lnTo>
                  <a:lnTo>
                    <a:pt x="256" y="8428"/>
                  </a:lnTo>
                  <a:lnTo>
                    <a:pt x="639" y="10599"/>
                  </a:lnTo>
                  <a:lnTo>
                    <a:pt x="1661" y="10727"/>
                  </a:lnTo>
                  <a:lnTo>
                    <a:pt x="2682" y="10599"/>
                  </a:lnTo>
                  <a:lnTo>
                    <a:pt x="3959" y="10599"/>
                  </a:lnTo>
                  <a:lnTo>
                    <a:pt x="5108" y="10344"/>
                  </a:lnTo>
                  <a:lnTo>
                    <a:pt x="6130" y="9961"/>
                  </a:lnTo>
                  <a:lnTo>
                    <a:pt x="6513" y="9833"/>
                  </a:lnTo>
                  <a:lnTo>
                    <a:pt x="6896" y="9450"/>
                  </a:lnTo>
                  <a:lnTo>
                    <a:pt x="7024" y="9067"/>
                  </a:lnTo>
                  <a:lnTo>
                    <a:pt x="7152" y="8684"/>
                  </a:lnTo>
                  <a:lnTo>
                    <a:pt x="6896" y="7918"/>
                  </a:lnTo>
                  <a:lnTo>
                    <a:pt x="6513" y="7152"/>
                  </a:lnTo>
                  <a:lnTo>
                    <a:pt x="6002" y="6513"/>
                  </a:lnTo>
                  <a:lnTo>
                    <a:pt x="5364" y="6002"/>
                  </a:lnTo>
                  <a:lnTo>
                    <a:pt x="4215" y="5364"/>
                  </a:lnTo>
                  <a:lnTo>
                    <a:pt x="3576" y="5236"/>
                  </a:lnTo>
                  <a:lnTo>
                    <a:pt x="3959" y="3831"/>
                  </a:lnTo>
                  <a:lnTo>
                    <a:pt x="4087" y="2171"/>
                  </a:lnTo>
                  <a:lnTo>
                    <a:pt x="4087" y="1405"/>
                  </a:lnTo>
                  <a:lnTo>
                    <a:pt x="3959" y="767"/>
                  </a:lnTo>
                  <a:lnTo>
                    <a:pt x="3704" y="256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1127;p44">
              <a:extLst>
                <a:ext uri="{FF2B5EF4-FFF2-40B4-BE49-F238E27FC236}">
                  <a16:creationId xmlns:a16="http://schemas.microsoft.com/office/drawing/2014/main" id="{C528C5E4-6A74-D4A2-D774-FEFE576AC770}"/>
                </a:ext>
              </a:extLst>
            </p:cNvPr>
            <p:cNvSpPr/>
            <p:nvPr/>
          </p:nvSpPr>
          <p:spPr>
            <a:xfrm>
              <a:off x="2428012" y="2327211"/>
              <a:ext cx="74283" cy="163396"/>
            </a:xfrm>
            <a:custGeom>
              <a:avLst/>
              <a:gdLst/>
              <a:ahLst/>
              <a:cxnLst/>
              <a:rect l="l" t="t" r="r" b="b"/>
              <a:pathLst>
                <a:path w="3832" h="8429" extrusionOk="0">
                  <a:moveTo>
                    <a:pt x="128" y="1"/>
                  </a:moveTo>
                  <a:lnTo>
                    <a:pt x="383" y="512"/>
                  </a:lnTo>
                  <a:lnTo>
                    <a:pt x="511" y="1150"/>
                  </a:lnTo>
                  <a:lnTo>
                    <a:pt x="639" y="1789"/>
                  </a:lnTo>
                  <a:lnTo>
                    <a:pt x="639" y="2427"/>
                  </a:lnTo>
                  <a:lnTo>
                    <a:pt x="383" y="3704"/>
                  </a:lnTo>
                  <a:lnTo>
                    <a:pt x="0" y="4853"/>
                  </a:lnTo>
                  <a:lnTo>
                    <a:pt x="0" y="4981"/>
                  </a:lnTo>
                  <a:lnTo>
                    <a:pt x="128" y="5109"/>
                  </a:lnTo>
                  <a:lnTo>
                    <a:pt x="1277" y="5620"/>
                  </a:lnTo>
                  <a:lnTo>
                    <a:pt x="2299" y="6386"/>
                  </a:lnTo>
                  <a:lnTo>
                    <a:pt x="2810" y="6769"/>
                  </a:lnTo>
                  <a:lnTo>
                    <a:pt x="3193" y="7280"/>
                  </a:lnTo>
                  <a:lnTo>
                    <a:pt x="3576" y="7790"/>
                  </a:lnTo>
                  <a:lnTo>
                    <a:pt x="3704" y="8429"/>
                  </a:lnTo>
                  <a:lnTo>
                    <a:pt x="3831" y="8429"/>
                  </a:lnTo>
                  <a:lnTo>
                    <a:pt x="3704" y="7790"/>
                  </a:lnTo>
                  <a:lnTo>
                    <a:pt x="3448" y="7152"/>
                  </a:lnTo>
                  <a:lnTo>
                    <a:pt x="3065" y="6641"/>
                  </a:lnTo>
                  <a:lnTo>
                    <a:pt x="2682" y="6130"/>
                  </a:lnTo>
                  <a:lnTo>
                    <a:pt x="2171" y="5747"/>
                  </a:lnTo>
                  <a:lnTo>
                    <a:pt x="1533" y="5364"/>
                  </a:lnTo>
                  <a:lnTo>
                    <a:pt x="383" y="4853"/>
                  </a:lnTo>
                  <a:lnTo>
                    <a:pt x="639" y="3576"/>
                  </a:lnTo>
                  <a:lnTo>
                    <a:pt x="894" y="2299"/>
                  </a:lnTo>
                  <a:lnTo>
                    <a:pt x="894" y="1661"/>
                  </a:lnTo>
                  <a:lnTo>
                    <a:pt x="767" y="1022"/>
                  </a:lnTo>
                  <a:lnTo>
                    <a:pt x="511" y="5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1128;p44">
              <a:extLst>
                <a:ext uri="{FF2B5EF4-FFF2-40B4-BE49-F238E27FC236}">
                  <a16:creationId xmlns:a16="http://schemas.microsoft.com/office/drawing/2014/main" id="{693BFBCD-8D6B-E695-C383-B17188AE6986}"/>
                </a:ext>
              </a:extLst>
            </p:cNvPr>
            <p:cNvSpPr/>
            <p:nvPr/>
          </p:nvSpPr>
          <p:spPr>
            <a:xfrm>
              <a:off x="1759656" y="2832191"/>
              <a:ext cx="527272" cy="638678"/>
            </a:xfrm>
            <a:custGeom>
              <a:avLst/>
              <a:gdLst/>
              <a:ahLst/>
              <a:cxnLst/>
              <a:rect l="l" t="t" r="r" b="b"/>
              <a:pathLst>
                <a:path w="27200" h="32947" extrusionOk="0">
                  <a:moveTo>
                    <a:pt x="4725" y="1"/>
                  </a:moveTo>
                  <a:lnTo>
                    <a:pt x="3959" y="256"/>
                  </a:lnTo>
                  <a:lnTo>
                    <a:pt x="3193" y="639"/>
                  </a:lnTo>
                  <a:lnTo>
                    <a:pt x="2427" y="1023"/>
                  </a:lnTo>
                  <a:lnTo>
                    <a:pt x="1788" y="1406"/>
                  </a:lnTo>
                  <a:lnTo>
                    <a:pt x="1277" y="1916"/>
                  </a:lnTo>
                  <a:lnTo>
                    <a:pt x="767" y="2555"/>
                  </a:lnTo>
                  <a:lnTo>
                    <a:pt x="383" y="3066"/>
                  </a:lnTo>
                  <a:lnTo>
                    <a:pt x="256" y="3704"/>
                  </a:lnTo>
                  <a:lnTo>
                    <a:pt x="0" y="6258"/>
                  </a:lnTo>
                  <a:lnTo>
                    <a:pt x="0" y="8684"/>
                  </a:lnTo>
                  <a:lnTo>
                    <a:pt x="128" y="11238"/>
                  </a:lnTo>
                  <a:lnTo>
                    <a:pt x="383" y="13792"/>
                  </a:lnTo>
                  <a:lnTo>
                    <a:pt x="894" y="16346"/>
                  </a:lnTo>
                  <a:lnTo>
                    <a:pt x="1405" y="18772"/>
                  </a:lnTo>
                  <a:lnTo>
                    <a:pt x="2171" y="21071"/>
                  </a:lnTo>
                  <a:lnTo>
                    <a:pt x="2810" y="23242"/>
                  </a:lnTo>
                  <a:lnTo>
                    <a:pt x="4214" y="27073"/>
                  </a:lnTo>
                  <a:lnTo>
                    <a:pt x="5491" y="30265"/>
                  </a:lnTo>
                  <a:lnTo>
                    <a:pt x="6896" y="32947"/>
                  </a:lnTo>
                  <a:lnTo>
                    <a:pt x="8811" y="32436"/>
                  </a:lnTo>
                  <a:lnTo>
                    <a:pt x="10727" y="31797"/>
                  </a:lnTo>
                  <a:lnTo>
                    <a:pt x="12898" y="30904"/>
                  </a:lnTo>
                  <a:lnTo>
                    <a:pt x="15324" y="29882"/>
                  </a:lnTo>
                  <a:lnTo>
                    <a:pt x="17750" y="28733"/>
                  </a:lnTo>
                  <a:lnTo>
                    <a:pt x="19921" y="27328"/>
                  </a:lnTo>
                  <a:lnTo>
                    <a:pt x="20943" y="26562"/>
                  </a:lnTo>
                  <a:lnTo>
                    <a:pt x="21964" y="25796"/>
                  </a:lnTo>
                  <a:lnTo>
                    <a:pt x="22730" y="24902"/>
                  </a:lnTo>
                  <a:lnTo>
                    <a:pt x="24263" y="23242"/>
                  </a:lnTo>
                  <a:lnTo>
                    <a:pt x="25284" y="21837"/>
                  </a:lnTo>
                  <a:lnTo>
                    <a:pt x="26050" y="20560"/>
                  </a:lnTo>
                  <a:lnTo>
                    <a:pt x="26561" y="19666"/>
                  </a:lnTo>
                  <a:lnTo>
                    <a:pt x="26944" y="18772"/>
                  </a:lnTo>
                  <a:lnTo>
                    <a:pt x="27072" y="18134"/>
                  </a:lnTo>
                  <a:lnTo>
                    <a:pt x="27200" y="17112"/>
                  </a:lnTo>
                  <a:lnTo>
                    <a:pt x="27072" y="16729"/>
                  </a:lnTo>
                  <a:lnTo>
                    <a:pt x="26561" y="16218"/>
                  </a:lnTo>
                  <a:lnTo>
                    <a:pt x="25157" y="14558"/>
                  </a:lnTo>
                  <a:lnTo>
                    <a:pt x="22986" y="12515"/>
                  </a:lnTo>
                  <a:lnTo>
                    <a:pt x="20432" y="10217"/>
                  </a:lnTo>
                  <a:lnTo>
                    <a:pt x="15196" y="5620"/>
                  </a:lnTo>
                  <a:lnTo>
                    <a:pt x="11748" y="2810"/>
                  </a:lnTo>
                  <a:lnTo>
                    <a:pt x="10727" y="2172"/>
                  </a:lnTo>
                  <a:lnTo>
                    <a:pt x="9705" y="1533"/>
                  </a:lnTo>
                  <a:lnTo>
                    <a:pt x="8556" y="1023"/>
                  </a:lnTo>
                  <a:lnTo>
                    <a:pt x="7534" y="639"/>
                  </a:lnTo>
                  <a:lnTo>
                    <a:pt x="5747" y="12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1129;p44">
              <a:extLst>
                <a:ext uri="{FF2B5EF4-FFF2-40B4-BE49-F238E27FC236}">
                  <a16:creationId xmlns:a16="http://schemas.microsoft.com/office/drawing/2014/main" id="{CDD9005E-CAEC-2D42-9105-B7B206722BD5}"/>
                </a:ext>
              </a:extLst>
            </p:cNvPr>
            <p:cNvSpPr/>
            <p:nvPr/>
          </p:nvSpPr>
          <p:spPr>
            <a:xfrm>
              <a:off x="1903222" y="2973294"/>
              <a:ext cx="29737" cy="22293"/>
            </a:xfrm>
            <a:custGeom>
              <a:avLst/>
              <a:gdLst/>
              <a:ahLst/>
              <a:cxnLst/>
              <a:rect l="l" t="t" r="r" b="b"/>
              <a:pathLst>
                <a:path w="1534" h="1150" extrusionOk="0">
                  <a:moveTo>
                    <a:pt x="1" y="1"/>
                  </a:moveTo>
                  <a:lnTo>
                    <a:pt x="767" y="639"/>
                  </a:lnTo>
                  <a:lnTo>
                    <a:pt x="1533" y="1150"/>
                  </a:lnTo>
                  <a:lnTo>
                    <a:pt x="1533" y="1150"/>
                  </a:lnTo>
                  <a:lnTo>
                    <a:pt x="895" y="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1130;p44">
              <a:extLst>
                <a:ext uri="{FF2B5EF4-FFF2-40B4-BE49-F238E27FC236}">
                  <a16:creationId xmlns:a16="http://schemas.microsoft.com/office/drawing/2014/main" id="{F413F345-9548-BEAC-CD08-334461B89C01}"/>
                </a:ext>
              </a:extLst>
            </p:cNvPr>
            <p:cNvSpPr/>
            <p:nvPr/>
          </p:nvSpPr>
          <p:spPr>
            <a:xfrm>
              <a:off x="2066598" y="3149058"/>
              <a:ext cx="29737" cy="24774"/>
            </a:xfrm>
            <a:custGeom>
              <a:avLst/>
              <a:gdLst/>
              <a:ahLst/>
              <a:cxnLst/>
              <a:rect l="l" t="t" r="r" b="b"/>
              <a:pathLst>
                <a:path w="1534" h="1278" extrusionOk="0">
                  <a:moveTo>
                    <a:pt x="1" y="0"/>
                  </a:moveTo>
                  <a:lnTo>
                    <a:pt x="767" y="766"/>
                  </a:lnTo>
                  <a:lnTo>
                    <a:pt x="1533" y="1277"/>
                  </a:lnTo>
                  <a:lnTo>
                    <a:pt x="895" y="5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1131;p44">
              <a:extLst>
                <a:ext uri="{FF2B5EF4-FFF2-40B4-BE49-F238E27FC236}">
                  <a16:creationId xmlns:a16="http://schemas.microsoft.com/office/drawing/2014/main" id="{4FC65543-A75E-E6F9-6018-E9A10613870B}"/>
                </a:ext>
              </a:extLst>
            </p:cNvPr>
            <p:cNvSpPr/>
            <p:nvPr/>
          </p:nvSpPr>
          <p:spPr>
            <a:xfrm>
              <a:off x="1863618" y="3191123"/>
              <a:ext cx="29717" cy="22312"/>
            </a:xfrm>
            <a:custGeom>
              <a:avLst/>
              <a:gdLst/>
              <a:ahLst/>
              <a:cxnLst/>
              <a:rect l="l" t="t" r="r" b="b"/>
              <a:pathLst>
                <a:path w="1533" h="1151" extrusionOk="0">
                  <a:moveTo>
                    <a:pt x="1" y="1"/>
                  </a:moveTo>
                  <a:lnTo>
                    <a:pt x="767" y="639"/>
                  </a:lnTo>
                  <a:lnTo>
                    <a:pt x="1533" y="1150"/>
                  </a:lnTo>
                  <a:lnTo>
                    <a:pt x="1533" y="1150"/>
                  </a:lnTo>
                  <a:lnTo>
                    <a:pt x="894" y="5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1132;p44">
              <a:extLst>
                <a:ext uri="{FF2B5EF4-FFF2-40B4-BE49-F238E27FC236}">
                  <a16:creationId xmlns:a16="http://schemas.microsoft.com/office/drawing/2014/main" id="{9B56E317-0B8D-057B-D5F1-FBC4E23DEF9F}"/>
                </a:ext>
              </a:extLst>
            </p:cNvPr>
            <p:cNvSpPr/>
            <p:nvPr/>
          </p:nvSpPr>
          <p:spPr>
            <a:xfrm>
              <a:off x="2126013" y="3027766"/>
              <a:ext cx="29717" cy="24755"/>
            </a:xfrm>
            <a:custGeom>
              <a:avLst/>
              <a:gdLst/>
              <a:ahLst/>
              <a:cxnLst/>
              <a:rect l="l" t="t" r="r" b="b"/>
              <a:pathLst>
                <a:path w="1533" h="1277" extrusionOk="0">
                  <a:moveTo>
                    <a:pt x="0" y="0"/>
                  </a:moveTo>
                  <a:lnTo>
                    <a:pt x="639" y="766"/>
                  </a:lnTo>
                  <a:lnTo>
                    <a:pt x="1533" y="1277"/>
                  </a:lnTo>
                  <a:lnTo>
                    <a:pt x="1533" y="1277"/>
                  </a:lnTo>
                  <a:lnTo>
                    <a:pt x="894" y="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1133;p44">
              <a:extLst>
                <a:ext uri="{FF2B5EF4-FFF2-40B4-BE49-F238E27FC236}">
                  <a16:creationId xmlns:a16="http://schemas.microsoft.com/office/drawing/2014/main" id="{56887F3E-0678-CEAC-B530-937CAC90157E}"/>
                </a:ext>
              </a:extLst>
            </p:cNvPr>
            <p:cNvSpPr/>
            <p:nvPr/>
          </p:nvSpPr>
          <p:spPr>
            <a:xfrm>
              <a:off x="1888373" y="3064888"/>
              <a:ext cx="24774" cy="29717"/>
            </a:xfrm>
            <a:custGeom>
              <a:avLst/>
              <a:gdLst/>
              <a:ahLst/>
              <a:cxnLst/>
              <a:rect l="l" t="t" r="r" b="b"/>
              <a:pathLst>
                <a:path w="1278" h="1533" extrusionOk="0">
                  <a:moveTo>
                    <a:pt x="1278" y="0"/>
                  </a:moveTo>
                  <a:lnTo>
                    <a:pt x="511" y="639"/>
                  </a:lnTo>
                  <a:lnTo>
                    <a:pt x="1" y="1533"/>
                  </a:lnTo>
                  <a:lnTo>
                    <a:pt x="1" y="1533"/>
                  </a:lnTo>
                  <a:lnTo>
                    <a:pt x="767" y="8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1134;p44">
              <a:extLst>
                <a:ext uri="{FF2B5EF4-FFF2-40B4-BE49-F238E27FC236}">
                  <a16:creationId xmlns:a16="http://schemas.microsoft.com/office/drawing/2014/main" id="{3BFC1120-8EE8-E5C8-63A2-435DA55B496A}"/>
                </a:ext>
              </a:extLst>
            </p:cNvPr>
            <p:cNvSpPr/>
            <p:nvPr/>
          </p:nvSpPr>
          <p:spPr>
            <a:xfrm>
              <a:off x="1937882" y="3275293"/>
              <a:ext cx="22293" cy="29737"/>
            </a:xfrm>
            <a:custGeom>
              <a:avLst/>
              <a:gdLst/>
              <a:ahLst/>
              <a:cxnLst/>
              <a:rect l="l" t="t" r="r" b="b"/>
              <a:pathLst>
                <a:path w="1150" h="1534" extrusionOk="0">
                  <a:moveTo>
                    <a:pt x="1150" y="1"/>
                  </a:moveTo>
                  <a:lnTo>
                    <a:pt x="511" y="639"/>
                  </a:lnTo>
                  <a:lnTo>
                    <a:pt x="1" y="1533"/>
                  </a:lnTo>
                  <a:lnTo>
                    <a:pt x="639" y="767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1135;p44">
              <a:extLst>
                <a:ext uri="{FF2B5EF4-FFF2-40B4-BE49-F238E27FC236}">
                  <a16:creationId xmlns:a16="http://schemas.microsoft.com/office/drawing/2014/main" id="{71369DC5-B3F1-0946-E65E-1385BA89701A}"/>
                </a:ext>
              </a:extLst>
            </p:cNvPr>
            <p:cNvSpPr/>
            <p:nvPr/>
          </p:nvSpPr>
          <p:spPr>
            <a:xfrm>
              <a:off x="2170560" y="3196086"/>
              <a:ext cx="22312" cy="29717"/>
            </a:xfrm>
            <a:custGeom>
              <a:avLst/>
              <a:gdLst/>
              <a:ahLst/>
              <a:cxnLst/>
              <a:rect l="l" t="t" r="r" b="b"/>
              <a:pathLst>
                <a:path w="1151" h="1533" extrusionOk="0">
                  <a:moveTo>
                    <a:pt x="1150" y="0"/>
                  </a:moveTo>
                  <a:lnTo>
                    <a:pt x="512" y="767"/>
                  </a:lnTo>
                  <a:lnTo>
                    <a:pt x="1" y="1533"/>
                  </a:lnTo>
                  <a:lnTo>
                    <a:pt x="639" y="894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1136;p44">
              <a:extLst>
                <a:ext uri="{FF2B5EF4-FFF2-40B4-BE49-F238E27FC236}">
                  <a16:creationId xmlns:a16="http://schemas.microsoft.com/office/drawing/2014/main" id="{C2F10D8C-9312-4024-B12F-2E61135AB422}"/>
                </a:ext>
              </a:extLst>
            </p:cNvPr>
            <p:cNvSpPr/>
            <p:nvPr/>
          </p:nvSpPr>
          <p:spPr>
            <a:xfrm>
              <a:off x="2002240" y="3366887"/>
              <a:ext cx="24774" cy="32198"/>
            </a:xfrm>
            <a:custGeom>
              <a:avLst/>
              <a:gdLst/>
              <a:ahLst/>
              <a:cxnLst/>
              <a:rect l="l" t="t" r="r" b="b"/>
              <a:pathLst>
                <a:path w="1278" h="1661" extrusionOk="0">
                  <a:moveTo>
                    <a:pt x="1278" y="0"/>
                  </a:moveTo>
                  <a:lnTo>
                    <a:pt x="511" y="767"/>
                  </a:lnTo>
                  <a:lnTo>
                    <a:pt x="1" y="1660"/>
                  </a:lnTo>
                  <a:lnTo>
                    <a:pt x="767" y="8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1137;p44">
              <a:extLst>
                <a:ext uri="{FF2B5EF4-FFF2-40B4-BE49-F238E27FC236}">
                  <a16:creationId xmlns:a16="http://schemas.microsoft.com/office/drawing/2014/main" id="{BD2990F0-6514-E07C-B5EA-13FC2E8CD6F6}"/>
                </a:ext>
              </a:extLst>
            </p:cNvPr>
            <p:cNvSpPr/>
            <p:nvPr/>
          </p:nvSpPr>
          <p:spPr>
            <a:xfrm>
              <a:off x="1806684" y="2874275"/>
              <a:ext cx="22293" cy="29737"/>
            </a:xfrm>
            <a:custGeom>
              <a:avLst/>
              <a:gdLst/>
              <a:ahLst/>
              <a:cxnLst/>
              <a:rect l="l" t="t" r="r" b="b"/>
              <a:pathLst>
                <a:path w="1150" h="1534" extrusionOk="0">
                  <a:moveTo>
                    <a:pt x="1150" y="1"/>
                  </a:moveTo>
                  <a:lnTo>
                    <a:pt x="384" y="639"/>
                  </a:lnTo>
                  <a:lnTo>
                    <a:pt x="1" y="1533"/>
                  </a:lnTo>
                  <a:lnTo>
                    <a:pt x="639" y="895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1138;p44">
              <a:extLst>
                <a:ext uri="{FF2B5EF4-FFF2-40B4-BE49-F238E27FC236}">
                  <a16:creationId xmlns:a16="http://schemas.microsoft.com/office/drawing/2014/main" id="{F9CB45BC-2B19-61D7-A603-CF81CF60BE48}"/>
                </a:ext>
              </a:extLst>
            </p:cNvPr>
            <p:cNvSpPr/>
            <p:nvPr/>
          </p:nvSpPr>
          <p:spPr>
            <a:xfrm>
              <a:off x="1794317" y="2973294"/>
              <a:ext cx="4963" cy="37161"/>
            </a:xfrm>
            <a:custGeom>
              <a:avLst/>
              <a:gdLst/>
              <a:ahLst/>
              <a:cxnLst/>
              <a:rect l="l" t="t" r="r" b="b"/>
              <a:pathLst>
                <a:path w="256" h="1917" extrusionOk="0">
                  <a:moveTo>
                    <a:pt x="0" y="1"/>
                  </a:moveTo>
                  <a:lnTo>
                    <a:pt x="0" y="1022"/>
                  </a:lnTo>
                  <a:lnTo>
                    <a:pt x="256" y="1916"/>
                  </a:lnTo>
                  <a:lnTo>
                    <a:pt x="256" y="10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1139;p44">
              <a:extLst>
                <a:ext uri="{FF2B5EF4-FFF2-40B4-BE49-F238E27FC236}">
                  <a16:creationId xmlns:a16="http://schemas.microsoft.com/office/drawing/2014/main" id="{AFCCF837-944B-9F9F-9771-BAF214E23FA8}"/>
                </a:ext>
              </a:extLst>
            </p:cNvPr>
            <p:cNvSpPr/>
            <p:nvPr/>
          </p:nvSpPr>
          <p:spPr>
            <a:xfrm>
              <a:off x="1828958" y="3257963"/>
              <a:ext cx="4982" cy="37161"/>
            </a:xfrm>
            <a:custGeom>
              <a:avLst/>
              <a:gdLst/>
              <a:ahLst/>
              <a:cxnLst/>
              <a:rect l="l" t="t" r="r" b="b"/>
              <a:pathLst>
                <a:path w="257" h="1917" extrusionOk="0">
                  <a:moveTo>
                    <a:pt x="1" y="1"/>
                  </a:moveTo>
                  <a:lnTo>
                    <a:pt x="1" y="895"/>
                  </a:lnTo>
                  <a:lnTo>
                    <a:pt x="256" y="1916"/>
                  </a:lnTo>
                  <a:lnTo>
                    <a:pt x="256" y="8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1140;p44">
              <a:extLst>
                <a:ext uri="{FF2B5EF4-FFF2-40B4-BE49-F238E27FC236}">
                  <a16:creationId xmlns:a16="http://schemas.microsoft.com/office/drawing/2014/main" id="{9231E941-77FE-5592-041C-C2D8D34CBFBF}"/>
                </a:ext>
              </a:extLst>
            </p:cNvPr>
            <p:cNvSpPr/>
            <p:nvPr/>
          </p:nvSpPr>
          <p:spPr>
            <a:xfrm>
              <a:off x="2041844" y="3022803"/>
              <a:ext cx="4982" cy="37161"/>
            </a:xfrm>
            <a:custGeom>
              <a:avLst/>
              <a:gdLst/>
              <a:ahLst/>
              <a:cxnLst/>
              <a:rect l="l" t="t" r="r" b="b"/>
              <a:pathLst>
                <a:path w="257" h="1917" extrusionOk="0">
                  <a:moveTo>
                    <a:pt x="1" y="1"/>
                  </a:moveTo>
                  <a:lnTo>
                    <a:pt x="1" y="1022"/>
                  </a:lnTo>
                  <a:lnTo>
                    <a:pt x="1" y="1405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1141;p44">
              <a:extLst>
                <a:ext uri="{FF2B5EF4-FFF2-40B4-BE49-F238E27FC236}">
                  <a16:creationId xmlns:a16="http://schemas.microsoft.com/office/drawing/2014/main" id="{242C901C-6DA3-F7E4-2C6E-B3809068AC57}"/>
                </a:ext>
              </a:extLst>
            </p:cNvPr>
            <p:cNvSpPr/>
            <p:nvPr/>
          </p:nvSpPr>
          <p:spPr>
            <a:xfrm>
              <a:off x="2049268" y="3260444"/>
              <a:ext cx="4982" cy="37142"/>
            </a:xfrm>
            <a:custGeom>
              <a:avLst/>
              <a:gdLst/>
              <a:ahLst/>
              <a:cxnLst/>
              <a:rect l="l" t="t" r="r" b="b"/>
              <a:pathLst>
                <a:path w="257" h="1916" extrusionOk="0">
                  <a:moveTo>
                    <a:pt x="1" y="0"/>
                  </a:moveTo>
                  <a:lnTo>
                    <a:pt x="1" y="894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1142;p44">
              <a:extLst>
                <a:ext uri="{FF2B5EF4-FFF2-40B4-BE49-F238E27FC236}">
                  <a16:creationId xmlns:a16="http://schemas.microsoft.com/office/drawing/2014/main" id="{39947392-3180-0840-8232-33C55F1B9760}"/>
                </a:ext>
              </a:extLst>
            </p:cNvPr>
            <p:cNvSpPr/>
            <p:nvPr/>
          </p:nvSpPr>
          <p:spPr>
            <a:xfrm>
              <a:off x="1930458" y="2869332"/>
              <a:ext cx="4963" cy="37142"/>
            </a:xfrm>
            <a:custGeom>
              <a:avLst/>
              <a:gdLst/>
              <a:ahLst/>
              <a:cxnLst/>
              <a:rect l="l" t="t" r="r" b="b"/>
              <a:pathLst>
                <a:path w="256" h="1916" extrusionOk="0">
                  <a:moveTo>
                    <a:pt x="0" y="0"/>
                  </a:moveTo>
                  <a:lnTo>
                    <a:pt x="0" y="1022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1143;p44">
              <a:extLst>
                <a:ext uri="{FF2B5EF4-FFF2-40B4-BE49-F238E27FC236}">
                  <a16:creationId xmlns:a16="http://schemas.microsoft.com/office/drawing/2014/main" id="{845B6DFE-0263-577D-0A70-53A5A0E22AFF}"/>
                </a:ext>
              </a:extLst>
            </p:cNvPr>
            <p:cNvSpPr/>
            <p:nvPr/>
          </p:nvSpPr>
          <p:spPr>
            <a:xfrm>
              <a:off x="2017089" y="2946078"/>
              <a:ext cx="37161" cy="4963"/>
            </a:xfrm>
            <a:custGeom>
              <a:avLst/>
              <a:gdLst/>
              <a:ahLst/>
              <a:cxnLst/>
              <a:rect l="l" t="t" r="r" b="b"/>
              <a:pathLst>
                <a:path w="1917" h="256" extrusionOk="0">
                  <a:moveTo>
                    <a:pt x="1022" y="0"/>
                  </a:moveTo>
                  <a:lnTo>
                    <a:pt x="1" y="255"/>
                  </a:lnTo>
                  <a:lnTo>
                    <a:pt x="1022" y="25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1144;p44">
              <a:extLst>
                <a:ext uri="{FF2B5EF4-FFF2-40B4-BE49-F238E27FC236}">
                  <a16:creationId xmlns:a16="http://schemas.microsoft.com/office/drawing/2014/main" id="{7A06DD25-92F9-9D23-D92E-19AEE8FB5CE8}"/>
                </a:ext>
              </a:extLst>
            </p:cNvPr>
            <p:cNvSpPr/>
            <p:nvPr/>
          </p:nvSpPr>
          <p:spPr>
            <a:xfrm>
              <a:off x="1878467" y="3384217"/>
              <a:ext cx="39623" cy="4963"/>
            </a:xfrm>
            <a:custGeom>
              <a:avLst/>
              <a:gdLst/>
              <a:ahLst/>
              <a:cxnLst/>
              <a:rect l="l" t="t" r="r" b="b"/>
              <a:pathLst>
                <a:path w="2044" h="256" extrusionOk="0">
                  <a:moveTo>
                    <a:pt x="1022" y="0"/>
                  </a:moveTo>
                  <a:lnTo>
                    <a:pt x="1" y="256"/>
                  </a:lnTo>
                  <a:lnTo>
                    <a:pt x="1022" y="25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1145;p44">
              <a:extLst>
                <a:ext uri="{FF2B5EF4-FFF2-40B4-BE49-F238E27FC236}">
                  <a16:creationId xmlns:a16="http://schemas.microsoft.com/office/drawing/2014/main" id="{6995A0DA-D055-4AC6-194E-2A5E9B5532C5}"/>
                </a:ext>
              </a:extLst>
            </p:cNvPr>
            <p:cNvSpPr/>
            <p:nvPr/>
          </p:nvSpPr>
          <p:spPr>
            <a:xfrm>
              <a:off x="2180466" y="3104492"/>
              <a:ext cx="39623" cy="4963"/>
            </a:xfrm>
            <a:custGeom>
              <a:avLst/>
              <a:gdLst/>
              <a:ahLst/>
              <a:cxnLst/>
              <a:rect l="l" t="t" r="r" b="b"/>
              <a:pathLst>
                <a:path w="2044" h="256" extrusionOk="0">
                  <a:moveTo>
                    <a:pt x="1022" y="1"/>
                  </a:moveTo>
                  <a:lnTo>
                    <a:pt x="1" y="256"/>
                  </a:lnTo>
                  <a:lnTo>
                    <a:pt x="1022" y="256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1146;p44">
              <a:extLst>
                <a:ext uri="{FF2B5EF4-FFF2-40B4-BE49-F238E27FC236}">
                  <a16:creationId xmlns:a16="http://schemas.microsoft.com/office/drawing/2014/main" id="{82BFF143-2A2C-EEF2-B30D-80CD8DE7C52B}"/>
                </a:ext>
              </a:extLst>
            </p:cNvPr>
            <p:cNvSpPr/>
            <p:nvPr/>
          </p:nvSpPr>
          <p:spPr>
            <a:xfrm>
              <a:off x="1776987" y="3119341"/>
              <a:ext cx="37142" cy="4982"/>
            </a:xfrm>
            <a:custGeom>
              <a:avLst/>
              <a:gdLst/>
              <a:ahLst/>
              <a:cxnLst/>
              <a:rect l="l" t="t" r="r" b="b"/>
              <a:pathLst>
                <a:path w="1916" h="257" extrusionOk="0">
                  <a:moveTo>
                    <a:pt x="1022" y="1"/>
                  </a:moveTo>
                  <a:lnTo>
                    <a:pt x="0" y="256"/>
                  </a:lnTo>
                  <a:lnTo>
                    <a:pt x="1022" y="25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1147;p44">
              <a:extLst>
                <a:ext uri="{FF2B5EF4-FFF2-40B4-BE49-F238E27FC236}">
                  <a16:creationId xmlns:a16="http://schemas.microsoft.com/office/drawing/2014/main" id="{9F60FFE4-B77E-AAB3-2724-4FA92DB21701}"/>
                </a:ext>
              </a:extLst>
            </p:cNvPr>
            <p:cNvSpPr/>
            <p:nvPr/>
          </p:nvSpPr>
          <p:spPr>
            <a:xfrm>
              <a:off x="2143344" y="3307472"/>
              <a:ext cx="37142" cy="2501"/>
            </a:xfrm>
            <a:custGeom>
              <a:avLst/>
              <a:gdLst/>
              <a:ahLst/>
              <a:cxnLst/>
              <a:rect l="l" t="t" r="r" b="b"/>
              <a:pathLst>
                <a:path w="1916" h="129" extrusionOk="0">
                  <a:moveTo>
                    <a:pt x="894" y="1"/>
                  </a:moveTo>
                  <a:lnTo>
                    <a:pt x="0" y="128"/>
                  </a:lnTo>
                  <a:lnTo>
                    <a:pt x="1022" y="128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1148;p44">
              <a:extLst>
                <a:ext uri="{FF2B5EF4-FFF2-40B4-BE49-F238E27FC236}">
                  <a16:creationId xmlns:a16="http://schemas.microsoft.com/office/drawing/2014/main" id="{71BB9E74-94F7-4448-69C1-61E60DE8E866}"/>
                </a:ext>
              </a:extLst>
            </p:cNvPr>
            <p:cNvSpPr/>
            <p:nvPr/>
          </p:nvSpPr>
          <p:spPr>
            <a:xfrm>
              <a:off x="1950250" y="3156482"/>
              <a:ext cx="37161" cy="4963"/>
            </a:xfrm>
            <a:custGeom>
              <a:avLst/>
              <a:gdLst/>
              <a:ahLst/>
              <a:cxnLst/>
              <a:rect l="l" t="t" r="r" b="b"/>
              <a:pathLst>
                <a:path w="1917" h="256" extrusionOk="0">
                  <a:moveTo>
                    <a:pt x="1023" y="0"/>
                  </a:moveTo>
                  <a:lnTo>
                    <a:pt x="1" y="256"/>
                  </a:lnTo>
                  <a:lnTo>
                    <a:pt x="1023" y="25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1149;p44">
              <a:extLst>
                <a:ext uri="{FF2B5EF4-FFF2-40B4-BE49-F238E27FC236}">
                  <a16:creationId xmlns:a16="http://schemas.microsoft.com/office/drawing/2014/main" id="{3A81E4DE-29A0-0715-2858-4D3E86704EBE}"/>
                </a:ext>
              </a:extLst>
            </p:cNvPr>
            <p:cNvSpPr/>
            <p:nvPr/>
          </p:nvSpPr>
          <p:spPr>
            <a:xfrm>
              <a:off x="1524497" y="2903993"/>
              <a:ext cx="302018" cy="782243"/>
            </a:xfrm>
            <a:custGeom>
              <a:avLst/>
              <a:gdLst/>
              <a:ahLst/>
              <a:cxnLst/>
              <a:rect l="l" t="t" r="r" b="b"/>
              <a:pathLst>
                <a:path w="15580" h="40353" extrusionOk="0">
                  <a:moveTo>
                    <a:pt x="13153" y="0"/>
                  </a:moveTo>
                  <a:lnTo>
                    <a:pt x="12387" y="383"/>
                  </a:lnTo>
                  <a:lnTo>
                    <a:pt x="11621" y="1022"/>
                  </a:lnTo>
                  <a:lnTo>
                    <a:pt x="10727" y="1916"/>
                  </a:lnTo>
                  <a:lnTo>
                    <a:pt x="9705" y="2937"/>
                  </a:lnTo>
                  <a:lnTo>
                    <a:pt x="8811" y="4214"/>
                  </a:lnTo>
                  <a:lnTo>
                    <a:pt x="6640" y="7151"/>
                  </a:lnTo>
                  <a:lnTo>
                    <a:pt x="4725" y="10344"/>
                  </a:lnTo>
                  <a:lnTo>
                    <a:pt x="2810" y="13791"/>
                  </a:lnTo>
                  <a:lnTo>
                    <a:pt x="1277" y="16984"/>
                  </a:lnTo>
                  <a:lnTo>
                    <a:pt x="766" y="18388"/>
                  </a:lnTo>
                  <a:lnTo>
                    <a:pt x="383" y="19665"/>
                  </a:lnTo>
                  <a:lnTo>
                    <a:pt x="0" y="20815"/>
                  </a:lnTo>
                  <a:lnTo>
                    <a:pt x="0" y="21709"/>
                  </a:lnTo>
                  <a:lnTo>
                    <a:pt x="128" y="24263"/>
                  </a:lnTo>
                  <a:lnTo>
                    <a:pt x="511" y="26944"/>
                  </a:lnTo>
                  <a:lnTo>
                    <a:pt x="1022" y="29626"/>
                  </a:lnTo>
                  <a:lnTo>
                    <a:pt x="1788" y="32180"/>
                  </a:lnTo>
                  <a:lnTo>
                    <a:pt x="2554" y="34734"/>
                  </a:lnTo>
                  <a:lnTo>
                    <a:pt x="3320" y="36904"/>
                  </a:lnTo>
                  <a:lnTo>
                    <a:pt x="4725" y="40097"/>
                  </a:lnTo>
                  <a:lnTo>
                    <a:pt x="4980" y="40225"/>
                  </a:lnTo>
                  <a:lnTo>
                    <a:pt x="5363" y="40352"/>
                  </a:lnTo>
                  <a:lnTo>
                    <a:pt x="6002" y="40352"/>
                  </a:lnTo>
                  <a:lnTo>
                    <a:pt x="6768" y="40225"/>
                  </a:lnTo>
                  <a:lnTo>
                    <a:pt x="8556" y="39842"/>
                  </a:lnTo>
                  <a:lnTo>
                    <a:pt x="10599" y="39203"/>
                  </a:lnTo>
                  <a:lnTo>
                    <a:pt x="12514" y="38309"/>
                  </a:lnTo>
                  <a:lnTo>
                    <a:pt x="14175" y="37543"/>
                  </a:lnTo>
                  <a:lnTo>
                    <a:pt x="14813" y="37160"/>
                  </a:lnTo>
                  <a:lnTo>
                    <a:pt x="15196" y="36777"/>
                  </a:lnTo>
                  <a:lnTo>
                    <a:pt x="15451" y="36394"/>
                  </a:lnTo>
                  <a:lnTo>
                    <a:pt x="15579" y="36138"/>
                  </a:lnTo>
                  <a:lnTo>
                    <a:pt x="14302" y="32818"/>
                  </a:lnTo>
                  <a:lnTo>
                    <a:pt x="12514" y="28604"/>
                  </a:lnTo>
                  <a:lnTo>
                    <a:pt x="10982" y="24773"/>
                  </a:lnTo>
                  <a:lnTo>
                    <a:pt x="10471" y="23369"/>
                  </a:lnTo>
                  <a:lnTo>
                    <a:pt x="10344" y="22602"/>
                  </a:lnTo>
                  <a:lnTo>
                    <a:pt x="10344" y="21709"/>
                  </a:lnTo>
                  <a:lnTo>
                    <a:pt x="10599" y="20304"/>
                  </a:lnTo>
                  <a:lnTo>
                    <a:pt x="11621" y="16218"/>
                  </a:lnTo>
                  <a:lnTo>
                    <a:pt x="12898" y="11365"/>
                  </a:lnTo>
                  <a:lnTo>
                    <a:pt x="13536" y="9067"/>
                  </a:lnTo>
                  <a:lnTo>
                    <a:pt x="14175" y="7151"/>
                  </a:lnTo>
                  <a:lnTo>
                    <a:pt x="14941" y="4853"/>
                  </a:lnTo>
                  <a:lnTo>
                    <a:pt x="15196" y="3065"/>
                  </a:lnTo>
                  <a:lnTo>
                    <a:pt x="15196" y="1788"/>
                  </a:lnTo>
                  <a:lnTo>
                    <a:pt x="15068" y="1277"/>
                  </a:lnTo>
                  <a:lnTo>
                    <a:pt x="14941" y="766"/>
                  </a:lnTo>
                  <a:lnTo>
                    <a:pt x="14813" y="511"/>
                  </a:lnTo>
                  <a:lnTo>
                    <a:pt x="14558" y="256"/>
                  </a:lnTo>
                  <a:lnTo>
                    <a:pt x="14175" y="128"/>
                  </a:lnTo>
                  <a:lnTo>
                    <a:pt x="13919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1150;p44">
              <a:extLst>
                <a:ext uri="{FF2B5EF4-FFF2-40B4-BE49-F238E27FC236}">
                  <a16:creationId xmlns:a16="http://schemas.microsoft.com/office/drawing/2014/main" id="{F205E9F1-5C14-5165-2A05-3ADEC3A879C6}"/>
                </a:ext>
              </a:extLst>
            </p:cNvPr>
            <p:cNvSpPr/>
            <p:nvPr/>
          </p:nvSpPr>
          <p:spPr>
            <a:xfrm>
              <a:off x="1616091" y="3572349"/>
              <a:ext cx="329235" cy="331716"/>
            </a:xfrm>
            <a:custGeom>
              <a:avLst/>
              <a:gdLst/>
              <a:ahLst/>
              <a:cxnLst/>
              <a:rect l="l" t="t" r="r" b="b"/>
              <a:pathLst>
                <a:path w="16984" h="17112" extrusionOk="0">
                  <a:moveTo>
                    <a:pt x="10216" y="0"/>
                  </a:moveTo>
                  <a:lnTo>
                    <a:pt x="0" y="5619"/>
                  </a:lnTo>
                  <a:lnTo>
                    <a:pt x="383" y="6513"/>
                  </a:lnTo>
                  <a:lnTo>
                    <a:pt x="894" y="7279"/>
                  </a:lnTo>
                  <a:lnTo>
                    <a:pt x="2171" y="9067"/>
                  </a:lnTo>
                  <a:lnTo>
                    <a:pt x="3575" y="10599"/>
                  </a:lnTo>
                  <a:lnTo>
                    <a:pt x="5236" y="12131"/>
                  </a:lnTo>
                  <a:lnTo>
                    <a:pt x="6640" y="13408"/>
                  </a:lnTo>
                  <a:lnTo>
                    <a:pt x="8045" y="14430"/>
                  </a:lnTo>
                  <a:lnTo>
                    <a:pt x="9194" y="15196"/>
                  </a:lnTo>
                  <a:lnTo>
                    <a:pt x="9833" y="15452"/>
                  </a:lnTo>
                  <a:lnTo>
                    <a:pt x="11237" y="16090"/>
                  </a:lnTo>
                  <a:lnTo>
                    <a:pt x="12387" y="16345"/>
                  </a:lnTo>
                  <a:lnTo>
                    <a:pt x="13280" y="16473"/>
                  </a:lnTo>
                  <a:lnTo>
                    <a:pt x="13791" y="16345"/>
                  </a:lnTo>
                  <a:lnTo>
                    <a:pt x="13919" y="16345"/>
                  </a:lnTo>
                  <a:lnTo>
                    <a:pt x="14174" y="16473"/>
                  </a:lnTo>
                  <a:lnTo>
                    <a:pt x="14940" y="16856"/>
                  </a:lnTo>
                  <a:lnTo>
                    <a:pt x="15324" y="16984"/>
                  </a:lnTo>
                  <a:lnTo>
                    <a:pt x="15834" y="17112"/>
                  </a:lnTo>
                  <a:lnTo>
                    <a:pt x="16217" y="16984"/>
                  </a:lnTo>
                  <a:lnTo>
                    <a:pt x="16728" y="16728"/>
                  </a:lnTo>
                  <a:lnTo>
                    <a:pt x="16856" y="16601"/>
                  </a:lnTo>
                  <a:lnTo>
                    <a:pt x="16984" y="16345"/>
                  </a:lnTo>
                  <a:lnTo>
                    <a:pt x="16856" y="15835"/>
                  </a:lnTo>
                  <a:lnTo>
                    <a:pt x="16601" y="15324"/>
                  </a:lnTo>
                  <a:lnTo>
                    <a:pt x="16217" y="14813"/>
                  </a:lnTo>
                  <a:lnTo>
                    <a:pt x="15196" y="13536"/>
                  </a:lnTo>
                  <a:lnTo>
                    <a:pt x="14685" y="12898"/>
                  </a:lnTo>
                  <a:lnTo>
                    <a:pt x="14302" y="12131"/>
                  </a:lnTo>
                  <a:lnTo>
                    <a:pt x="13536" y="10471"/>
                  </a:lnTo>
                  <a:lnTo>
                    <a:pt x="12897" y="8684"/>
                  </a:lnTo>
                  <a:lnTo>
                    <a:pt x="11748" y="4980"/>
                  </a:lnTo>
                  <a:lnTo>
                    <a:pt x="10216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1151;p44">
              <a:extLst>
                <a:ext uri="{FF2B5EF4-FFF2-40B4-BE49-F238E27FC236}">
                  <a16:creationId xmlns:a16="http://schemas.microsoft.com/office/drawing/2014/main" id="{D3D710A8-E643-D340-B702-5B5A09FF4F7F}"/>
                </a:ext>
              </a:extLst>
            </p:cNvPr>
            <p:cNvSpPr/>
            <p:nvPr/>
          </p:nvSpPr>
          <p:spPr>
            <a:xfrm>
              <a:off x="1789354" y="3750574"/>
              <a:ext cx="96557" cy="136160"/>
            </a:xfrm>
            <a:custGeom>
              <a:avLst/>
              <a:gdLst/>
              <a:ahLst/>
              <a:cxnLst/>
              <a:rect l="l" t="t" r="r" b="b"/>
              <a:pathLst>
                <a:path w="4981" h="7024" extrusionOk="0">
                  <a:moveTo>
                    <a:pt x="1" y="0"/>
                  </a:moveTo>
                  <a:lnTo>
                    <a:pt x="895" y="2044"/>
                  </a:lnTo>
                  <a:lnTo>
                    <a:pt x="2044" y="3831"/>
                  </a:lnTo>
                  <a:lnTo>
                    <a:pt x="3321" y="5619"/>
                  </a:lnTo>
                  <a:lnTo>
                    <a:pt x="4981" y="7024"/>
                  </a:lnTo>
                  <a:lnTo>
                    <a:pt x="3576" y="5491"/>
                  </a:lnTo>
                  <a:lnTo>
                    <a:pt x="2172" y="3704"/>
                  </a:lnTo>
                  <a:lnTo>
                    <a:pt x="1150" y="191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1152;p44">
              <a:extLst>
                <a:ext uri="{FF2B5EF4-FFF2-40B4-BE49-F238E27FC236}">
                  <a16:creationId xmlns:a16="http://schemas.microsoft.com/office/drawing/2014/main" id="{B0502D4A-C078-01EE-361B-C5ACD8DAFC33}"/>
                </a:ext>
              </a:extLst>
            </p:cNvPr>
            <p:cNvSpPr/>
            <p:nvPr/>
          </p:nvSpPr>
          <p:spPr>
            <a:xfrm>
              <a:off x="1737383" y="3765423"/>
              <a:ext cx="99019" cy="116368"/>
            </a:xfrm>
            <a:custGeom>
              <a:avLst/>
              <a:gdLst/>
              <a:ahLst/>
              <a:cxnLst/>
              <a:rect l="l" t="t" r="r" b="b"/>
              <a:pathLst>
                <a:path w="5108" h="6003" extrusionOk="0">
                  <a:moveTo>
                    <a:pt x="0" y="1"/>
                  </a:moveTo>
                  <a:lnTo>
                    <a:pt x="0" y="128"/>
                  </a:lnTo>
                  <a:lnTo>
                    <a:pt x="1022" y="1788"/>
                  </a:lnTo>
                  <a:lnTo>
                    <a:pt x="2171" y="3448"/>
                  </a:lnTo>
                  <a:lnTo>
                    <a:pt x="3448" y="4853"/>
                  </a:lnTo>
                  <a:lnTo>
                    <a:pt x="5108" y="6002"/>
                  </a:lnTo>
                  <a:lnTo>
                    <a:pt x="5108" y="6002"/>
                  </a:lnTo>
                  <a:lnTo>
                    <a:pt x="3576" y="4725"/>
                  </a:lnTo>
                  <a:lnTo>
                    <a:pt x="2299" y="3321"/>
                  </a:lnTo>
                  <a:lnTo>
                    <a:pt x="1149" y="166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1153;p44">
              <a:extLst>
                <a:ext uri="{FF2B5EF4-FFF2-40B4-BE49-F238E27FC236}">
                  <a16:creationId xmlns:a16="http://schemas.microsoft.com/office/drawing/2014/main" id="{8638E63B-31DD-EF97-675B-579AED488CBC}"/>
                </a:ext>
              </a:extLst>
            </p:cNvPr>
            <p:cNvSpPr/>
            <p:nvPr/>
          </p:nvSpPr>
          <p:spPr>
            <a:xfrm>
              <a:off x="1814109" y="3572349"/>
              <a:ext cx="153490" cy="217849"/>
            </a:xfrm>
            <a:custGeom>
              <a:avLst/>
              <a:gdLst/>
              <a:ahLst/>
              <a:cxnLst/>
              <a:rect l="l" t="t" r="r" b="b"/>
              <a:pathLst>
                <a:path w="7918" h="11238" extrusionOk="0">
                  <a:moveTo>
                    <a:pt x="1" y="0"/>
                  </a:moveTo>
                  <a:lnTo>
                    <a:pt x="895" y="2937"/>
                  </a:lnTo>
                  <a:lnTo>
                    <a:pt x="2044" y="6896"/>
                  </a:lnTo>
                  <a:lnTo>
                    <a:pt x="2044" y="6513"/>
                  </a:lnTo>
                  <a:lnTo>
                    <a:pt x="2172" y="6385"/>
                  </a:lnTo>
                  <a:lnTo>
                    <a:pt x="2299" y="6385"/>
                  </a:lnTo>
                  <a:lnTo>
                    <a:pt x="2555" y="6640"/>
                  </a:lnTo>
                  <a:lnTo>
                    <a:pt x="3065" y="7024"/>
                  </a:lnTo>
                  <a:lnTo>
                    <a:pt x="3959" y="8173"/>
                  </a:lnTo>
                  <a:lnTo>
                    <a:pt x="5109" y="9833"/>
                  </a:lnTo>
                  <a:lnTo>
                    <a:pt x="5747" y="10471"/>
                  </a:lnTo>
                  <a:lnTo>
                    <a:pt x="6386" y="10982"/>
                  </a:lnTo>
                  <a:lnTo>
                    <a:pt x="7024" y="11238"/>
                  </a:lnTo>
                  <a:lnTo>
                    <a:pt x="7279" y="11238"/>
                  </a:lnTo>
                  <a:lnTo>
                    <a:pt x="7535" y="11110"/>
                  </a:lnTo>
                  <a:lnTo>
                    <a:pt x="7790" y="10854"/>
                  </a:lnTo>
                  <a:lnTo>
                    <a:pt x="7918" y="10599"/>
                  </a:lnTo>
                  <a:lnTo>
                    <a:pt x="7918" y="10216"/>
                  </a:lnTo>
                  <a:lnTo>
                    <a:pt x="7790" y="9705"/>
                  </a:lnTo>
                  <a:lnTo>
                    <a:pt x="7407" y="8556"/>
                  </a:lnTo>
                  <a:lnTo>
                    <a:pt x="6896" y="7279"/>
                  </a:lnTo>
                  <a:lnTo>
                    <a:pt x="6258" y="6002"/>
                  </a:lnTo>
                  <a:lnTo>
                    <a:pt x="5492" y="4853"/>
                  </a:lnTo>
                  <a:lnTo>
                    <a:pt x="4725" y="3831"/>
                  </a:lnTo>
                  <a:lnTo>
                    <a:pt x="4215" y="3065"/>
                  </a:lnTo>
                  <a:lnTo>
                    <a:pt x="2172" y="14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1154;p44">
              <a:extLst>
                <a:ext uri="{FF2B5EF4-FFF2-40B4-BE49-F238E27FC236}">
                  <a16:creationId xmlns:a16="http://schemas.microsoft.com/office/drawing/2014/main" id="{11FE417B-1667-3B84-627E-FA1EB59212BA}"/>
                </a:ext>
              </a:extLst>
            </p:cNvPr>
            <p:cNvSpPr/>
            <p:nvPr/>
          </p:nvSpPr>
          <p:spPr>
            <a:xfrm>
              <a:off x="1576468" y="2881700"/>
              <a:ext cx="250047" cy="326773"/>
            </a:xfrm>
            <a:custGeom>
              <a:avLst/>
              <a:gdLst/>
              <a:ahLst/>
              <a:cxnLst/>
              <a:rect l="l" t="t" r="r" b="b"/>
              <a:pathLst>
                <a:path w="12899" h="16857" extrusionOk="0">
                  <a:moveTo>
                    <a:pt x="10983" y="1"/>
                  </a:moveTo>
                  <a:lnTo>
                    <a:pt x="10472" y="129"/>
                  </a:lnTo>
                  <a:lnTo>
                    <a:pt x="9833" y="512"/>
                  </a:lnTo>
                  <a:lnTo>
                    <a:pt x="8557" y="1533"/>
                  </a:lnTo>
                  <a:lnTo>
                    <a:pt x="7152" y="2938"/>
                  </a:lnTo>
                  <a:lnTo>
                    <a:pt x="5236" y="5364"/>
                  </a:lnTo>
                  <a:lnTo>
                    <a:pt x="3449" y="7790"/>
                  </a:lnTo>
                  <a:lnTo>
                    <a:pt x="1661" y="10344"/>
                  </a:lnTo>
                  <a:lnTo>
                    <a:pt x="1" y="12898"/>
                  </a:lnTo>
                  <a:lnTo>
                    <a:pt x="9961" y="16857"/>
                  </a:lnTo>
                  <a:lnTo>
                    <a:pt x="12515" y="5236"/>
                  </a:lnTo>
                  <a:lnTo>
                    <a:pt x="12770" y="4087"/>
                  </a:lnTo>
                  <a:lnTo>
                    <a:pt x="12898" y="3066"/>
                  </a:lnTo>
                  <a:lnTo>
                    <a:pt x="12898" y="2299"/>
                  </a:lnTo>
                  <a:lnTo>
                    <a:pt x="12898" y="1533"/>
                  </a:lnTo>
                  <a:lnTo>
                    <a:pt x="12770" y="895"/>
                  </a:lnTo>
                  <a:lnTo>
                    <a:pt x="12515" y="512"/>
                  </a:lnTo>
                  <a:lnTo>
                    <a:pt x="12260" y="129"/>
                  </a:lnTo>
                  <a:lnTo>
                    <a:pt x="1187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1155;p44">
              <a:extLst>
                <a:ext uri="{FF2B5EF4-FFF2-40B4-BE49-F238E27FC236}">
                  <a16:creationId xmlns:a16="http://schemas.microsoft.com/office/drawing/2014/main" id="{E79E0354-0CE3-3A21-B807-0294B7E56960}"/>
                </a:ext>
              </a:extLst>
            </p:cNvPr>
            <p:cNvSpPr/>
            <p:nvPr/>
          </p:nvSpPr>
          <p:spPr>
            <a:xfrm>
              <a:off x="1603704" y="3111916"/>
              <a:ext cx="165877" cy="64378"/>
            </a:xfrm>
            <a:custGeom>
              <a:avLst/>
              <a:gdLst/>
              <a:ahLst/>
              <a:cxnLst/>
              <a:rect l="l" t="t" r="r" b="b"/>
              <a:pathLst>
                <a:path w="8557" h="3321" extrusionOk="0">
                  <a:moveTo>
                    <a:pt x="1" y="1"/>
                  </a:moveTo>
                  <a:lnTo>
                    <a:pt x="1" y="128"/>
                  </a:lnTo>
                  <a:lnTo>
                    <a:pt x="4214" y="1788"/>
                  </a:lnTo>
                  <a:lnTo>
                    <a:pt x="8556" y="3321"/>
                  </a:lnTo>
                  <a:lnTo>
                    <a:pt x="4342" y="16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1156;p44">
              <a:extLst>
                <a:ext uri="{FF2B5EF4-FFF2-40B4-BE49-F238E27FC236}">
                  <a16:creationId xmlns:a16="http://schemas.microsoft.com/office/drawing/2014/main" id="{AE2F76A2-7816-D15F-6556-E6FA16895377}"/>
                </a:ext>
              </a:extLst>
            </p:cNvPr>
            <p:cNvSpPr/>
            <p:nvPr/>
          </p:nvSpPr>
          <p:spPr>
            <a:xfrm>
              <a:off x="1685392" y="3035190"/>
              <a:ext cx="29717" cy="24774"/>
            </a:xfrm>
            <a:custGeom>
              <a:avLst/>
              <a:gdLst/>
              <a:ahLst/>
              <a:cxnLst/>
              <a:rect l="l" t="t" r="r" b="b"/>
              <a:pathLst>
                <a:path w="1533" h="1278" extrusionOk="0">
                  <a:moveTo>
                    <a:pt x="0" y="0"/>
                  </a:moveTo>
                  <a:lnTo>
                    <a:pt x="639" y="766"/>
                  </a:lnTo>
                  <a:lnTo>
                    <a:pt x="1533" y="1277"/>
                  </a:lnTo>
                  <a:lnTo>
                    <a:pt x="767" y="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1157;p44">
              <a:extLst>
                <a:ext uri="{FF2B5EF4-FFF2-40B4-BE49-F238E27FC236}">
                  <a16:creationId xmlns:a16="http://schemas.microsoft.com/office/drawing/2014/main" id="{89A3A19D-55DC-35AF-AD9D-A724D5D8ACEE}"/>
                </a:ext>
              </a:extLst>
            </p:cNvPr>
            <p:cNvSpPr/>
            <p:nvPr/>
          </p:nvSpPr>
          <p:spPr>
            <a:xfrm>
              <a:off x="1722515" y="2918842"/>
              <a:ext cx="24774" cy="29717"/>
            </a:xfrm>
            <a:custGeom>
              <a:avLst/>
              <a:gdLst/>
              <a:ahLst/>
              <a:cxnLst/>
              <a:rect l="l" t="t" r="r" b="b"/>
              <a:pathLst>
                <a:path w="1278" h="1533" extrusionOk="0">
                  <a:moveTo>
                    <a:pt x="1278" y="0"/>
                  </a:moveTo>
                  <a:lnTo>
                    <a:pt x="512" y="767"/>
                  </a:lnTo>
                  <a:lnTo>
                    <a:pt x="1" y="1533"/>
                  </a:lnTo>
                  <a:lnTo>
                    <a:pt x="767" y="894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1158;p44">
              <a:extLst>
                <a:ext uri="{FF2B5EF4-FFF2-40B4-BE49-F238E27FC236}">
                  <a16:creationId xmlns:a16="http://schemas.microsoft.com/office/drawing/2014/main" id="{A4642FF4-2B69-C044-25E7-4E5CE44CEA5E}"/>
                </a:ext>
              </a:extLst>
            </p:cNvPr>
            <p:cNvSpPr/>
            <p:nvPr/>
          </p:nvSpPr>
          <p:spPr>
            <a:xfrm>
              <a:off x="1806684" y="2874275"/>
              <a:ext cx="22293" cy="29737"/>
            </a:xfrm>
            <a:custGeom>
              <a:avLst/>
              <a:gdLst/>
              <a:ahLst/>
              <a:cxnLst/>
              <a:rect l="l" t="t" r="r" b="b"/>
              <a:pathLst>
                <a:path w="1150" h="1534" extrusionOk="0">
                  <a:moveTo>
                    <a:pt x="1150" y="1"/>
                  </a:moveTo>
                  <a:lnTo>
                    <a:pt x="384" y="639"/>
                  </a:lnTo>
                  <a:lnTo>
                    <a:pt x="1" y="1533"/>
                  </a:lnTo>
                  <a:lnTo>
                    <a:pt x="639" y="895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1159;p44">
              <a:extLst>
                <a:ext uri="{FF2B5EF4-FFF2-40B4-BE49-F238E27FC236}">
                  <a16:creationId xmlns:a16="http://schemas.microsoft.com/office/drawing/2014/main" id="{0A22C68A-9941-4250-FB32-26DBD0C823BA}"/>
                </a:ext>
              </a:extLst>
            </p:cNvPr>
            <p:cNvSpPr/>
            <p:nvPr/>
          </p:nvSpPr>
          <p:spPr>
            <a:xfrm>
              <a:off x="1794317" y="2973294"/>
              <a:ext cx="4963" cy="37161"/>
            </a:xfrm>
            <a:custGeom>
              <a:avLst/>
              <a:gdLst/>
              <a:ahLst/>
              <a:cxnLst/>
              <a:rect l="l" t="t" r="r" b="b"/>
              <a:pathLst>
                <a:path w="256" h="1917" extrusionOk="0">
                  <a:moveTo>
                    <a:pt x="0" y="1"/>
                  </a:moveTo>
                  <a:lnTo>
                    <a:pt x="0" y="1022"/>
                  </a:lnTo>
                  <a:lnTo>
                    <a:pt x="256" y="1916"/>
                  </a:lnTo>
                  <a:lnTo>
                    <a:pt x="256" y="10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1160;p44">
              <a:extLst>
                <a:ext uri="{FF2B5EF4-FFF2-40B4-BE49-F238E27FC236}">
                  <a16:creationId xmlns:a16="http://schemas.microsoft.com/office/drawing/2014/main" id="{B42BF244-ABA8-CB28-EDC1-55E0C4B86B27}"/>
                </a:ext>
              </a:extLst>
            </p:cNvPr>
            <p:cNvSpPr/>
            <p:nvPr/>
          </p:nvSpPr>
          <p:spPr>
            <a:xfrm>
              <a:off x="1640826" y="3106973"/>
              <a:ext cx="4982" cy="37142"/>
            </a:xfrm>
            <a:custGeom>
              <a:avLst/>
              <a:gdLst/>
              <a:ahLst/>
              <a:cxnLst/>
              <a:rect l="l" t="t" r="r" b="b"/>
              <a:pathLst>
                <a:path w="257" h="1916" extrusionOk="0">
                  <a:moveTo>
                    <a:pt x="1" y="0"/>
                  </a:moveTo>
                  <a:lnTo>
                    <a:pt x="1" y="1022"/>
                  </a:lnTo>
                  <a:lnTo>
                    <a:pt x="256" y="1916"/>
                  </a:lnTo>
                  <a:lnTo>
                    <a:pt x="256" y="8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1161;p44">
              <a:extLst>
                <a:ext uri="{FF2B5EF4-FFF2-40B4-BE49-F238E27FC236}">
                  <a16:creationId xmlns:a16="http://schemas.microsoft.com/office/drawing/2014/main" id="{C42BBB18-0856-2EF3-6C52-63DA337A8309}"/>
                </a:ext>
              </a:extLst>
            </p:cNvPr>
            <p:cNvSpPr/>
            <p:nvPr/>
          </p:nvSpPr>
          <p:spPr>
            <a:xfrm>
              <a:off x="1776987" y="3119341"/>
              <a:ext cx="37142" cy="4982"/>
            </a:xfrm>
            <a:custGeom>
              <a:avLst/>
              <a:gdLst/>
              <a:ahLst/>
              <a:cxnLst/>
              <a:rect l="l" t="t" r="r" b="b"/>
              <a:pathLst>
                <a:path w="1916" h="257" extrusionOk="0">
                  <a:moveTo>
                    <a:pt x="1022" y="1"/>
                  </a:moveTo>
                  <a:lnTo>
                    <a:pt x="0" y="256"/>
                  </a:lnTo>
                  <a:lnTo>
                    <a:pt x="1022" y="25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1162;p44">
              <a:extLst>
                <a:ext uri="{FF2B5EF4-FFF2-40B4-BE49-F238E27FC236}">
                  <a16:creationId xmlns:a16="http://schemas.microsoft.com/office/drawing/2014/main" id="{BFFC5EF7-E295-8D79-0D59-4B3AAAFE2FAF}"/>
                </a:ext>
              </a:extLst>
            </p:cNvPr>
            <p:cNvSpPr/>
            <p:nvPr/>
          </p:nvSpPr>
          <p:spPr>
            <a:xfrm>
              <a:off x="1749751" y="3022803"/>
              <a:ext cx="64378" cy="188151"/>
            </a:xfrm>
            <a:custGeom>
              <a:avLst/>
              <a:gdLst/>
              <a:ahLst/>
              <a:cxnLst/>
              <a:rect l="l" t="t" r="r" b="b"/>
              <a:pathLst>
                <a:path w="3321" h="9706" extrusionOk="0">
                  <a:moveTo>
                    <a:pt x="2984" y="2206"/>
                  </a:moveTo>
                  <a:lnTo>
                    <a:pt x="2938" y="2299"/>
                  </a:lnTo>
                  <a:lnTo>
                    <a:pt x="2828" y="2463"/>
                  </a:lnTo>
                  <a:lnTo>
                    <a:pt x="2810" y="2555"/>
                  </a:lnTo>
                  <a:lnTo>
                    <a:pt x="2984" y="2206"/>
                  </a:lnTo>
                  <a:close/>
                  <a:moveTo>
                    <a:pt x="3193" y="1"/>
                  </a:moveTo>
                  <a:lnTo>
                    <a:pt x="1916" y="4725"/>
                  </a:lnTo>
                  <a:lnTo>
                    <a:pt x="1405" y="7024"/>
                  </a:lnTo>
                  <a:lnTo>
                    <a:pt x="1022" y="9450"/>
                  </a:lnTo>
                  <a:lnTo>
                    <a:pt x="128" y="9195"/>
                  </a:lnTo>
                  <a:lnTo>
                    <a:pt x="1" y="9195"/>
                  </a:lnTo>
                  <a:lnTo>
                    <a:pt x="128" y="9322"/>
                  </a:lnTo>
                  <a:lnTo>
                    <a:pt x="1022" y="9706"/>
                  </a:lnTo>
                  <a:lnTo>
                    <a:pt x="1405" y="8429"/>
                  </a:lnTo>
                  <a:lnTo>
                    <a:pt x="1788" y="7152"/>
                  </a:lnTo>
                  <a:lnTo>
                    <a:pt x="2299" y="4853"/>
                  </a:lnTo>
                  <a:lnTo>
                    <a:pt x="2682" y="2810"/>
                  </a:lnTo>
                  <a:lnTo>
                    <a:pt x="2682" y="2682"/>
                  </a:lnTo>
                  <a:lnTo>
                    <a:pt x="2828" y="2463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1163;p44">
              <a:extLst>
                <a:ext uri="{FF2B5EF4-FFF2-40B4-BE49-F238E27FC236}">
                  <a16:creationId xmlns:a16="http://schemas.microsoft.com/office/drawing/2014/main" id="{BA9273B3-5FB5-825D-668D-2B651D5640F8}"/>
                </a:ext>
              </a:extLst>
            </p:cNvPr>
            <p:cNvSpPr/>
            <p:nvPr/>
          </p:nvSpPr>
          <p:spPr>
            <a:xfrm>
              <a:off x="1720053" y="2752984"/>
              <a:ext cx="185670" cy="175783"/>
            </a:xfrm>
            <a:custGeom>
              <a:avLst/>
              <a:gdLst/>
              <a:ahLst/>
              <a:cxnLst/>
              <a:rect l="l" t="t" r="r" b="b"/>
              <a:pathLst>
                <a:path w="9578" h="9068" extrusionOk="0">
                  <a:moveTo>
                    <a:pt x="6513" y="1"/>
                  </a:moveTo>
                  <a:lnTo>
                    <a:pt x="2043" y="1278"/>
                  </a:lnTo>
                  <a:lnTo>
                    <a:pt x="766" y="1661"/>
                  </a:lnTo>
                  <a:lnTo>
                    <a:pt x="128" y="1661"/>
                  </a:lnTo>
                  <a:lnTo>
                    <a:pt x="0" y="1788"/>
                  </a:lnTo>
                  <a:lnTo>
                    <a:pt x="766" y="3193"/>
                  </a:lnTo>
                  <a:lnTo>
                    <a:pt x="1405" y="4725"/>
                  </a:lnTo>
                  <a:lnTo>
                    <a:pt x="2299" y="6769"/>
                  </a:lnTo>
                  <a:lnTo>
                    <a:pt x="2682" y="7662"/>
                  </a:lnTo>
                  <a:lnTo>
                    <a:pt x="3448" y="8046"/>
                  </a:lnTo>
                  <a:lnTo>
                    <a:pt x="4342" y="8429"/>
                  </a:lnTo>
                  <a:lnTo>
                    <a:pt x="5236" y="8684"/>
                  </a:lnTo>
                  <a:lnTo>
                    <a:pt x="6257" y="8939"/>
                  </a:lnTo>
                  <a:lnTo>
                    <a:pt x="7151" y="9067"/>
                  </a:lnTo>
                  <a:lnTo>
                    <a:pt x="7917" y="9067"/>
                  </a:lnTo>
                  <a:lnTo>
                    <a:pt x="8684" y="8812"/>
                  </a:lnTo>
                  <a:lnTo>
                    <a:pt x="9194" y="8556"/>
                  </a:lnTo>
                  <a:lnTo>
                    <a:pt x="9450" y="8046"/>
                  </a:lnTo>
                  <a:lnTo>
                    <a:pt x="9577" y="7535"/>
                  </a:lnTo>
                  <a:lnTo>
                    <a:pt x="9577" y="6896"/>
                  </a:lnTo>
                  <a:lnTo>
                    <a:pt x="9322" y="6258"/>
                  </a:lnTo>
                  <a:lnTo>
                    <a:pt x="8811" y="5109"/>
                  </a:lnTo>
                  <a:lnTo>
                    <a:pt x="8300" y="4215"/>
                  </a:lnTo>
                  <a:lnTo>
                    <a:pt x="8173" y="4215"/>
                  </a:lnTo>
                  <a:lnTo>
                    <a:pt x="7917" y="3832"/>
                  </a:lnTo>
                  <a:lnTo>
                    <a:pt x="7151" y="1916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1164;p44">
              <a:extLst>
                <a:ext uri="{FF2B5EF4-FFF2-40B4-BE49-F238E27FC236}">
                  <a16:creationId xmlns:a16="http://schemas.microsoft.com/office/drawing/2014/main" id="{F42A01D8-988E-CF8F-D0C0-D66E073A2205}"/>
                </a:ext>
              </a:extLst>
            </p:cNvPr>
            <p:cNvSpPr/>
            <p:nvPr/>
          </p:nvSpPr>
          <p:spPr>
            <a:xfrm>
              <a:off x="1729959" y="2752984"/>
              <a:ext cx="151009" cy="99038"/>
            </a:xfrm>
            <a:custGeom>
              <a:avLst/>
              <a:gdLst/>
              <a:ahLst/>
              <a:cxnLst/>
              <a:rect l="l" t="t" r="r" b="b"/>
              <a:pathLst>
                <a:path w="7790" h="5109" extrusionOk="0">
                  <a:moveTo>
                    <a:pt x="6002" y="1"/>
                  </a:moveTo>
                  <a:lnTo>
                    <a:pt x="1532" y="1278"/>
                  </a:lnTo>
                  <a:lnTo>
                    <a:pt x="0" y="2044"/>
                  </a:lnTo>
                  <a:lnTo>
                    <a:pt x="639" y="2682"/>
                  </a:lnTo>
                  <a:lnTo>
                    <a:pt x="1277" y="3321"/>
                  </a:lnTo>
                  <a:lnTo>
                    <a:pt x="2171" y="4087"/>
                  </a:lnTo>
                  <a:lnTo>
                    <a:pt x="3192" y="4725"/>
                  </a:lnTo>
                  <a:lnTo>
                    <a:pt x="3703" y="4981"/>
                  </a:lnTo>
                  <a:lnTo>
                    <a:pt x="4342" y="5109"/>
                  </a:lnTo>
                  <a:lnTo>
                    <a:pt x="5746" y="5109"/>
                  </a:lnTo>
                  <a:lnTo>
                    <a:pt x="6385" y="4981"/>
                  </a:lnTo>
                  <a:lnTo>
                    <a:pt x="7151" y="4598"/>
                  </a:lnTo>
                  <a:lnTo>
                    <a:pt x="7789" y="4215"/>
                  </a:lnTo>
                  <a:lnTo>
                    <a:pt x="7662" y="4215"/>
                  </a:lnTo>
                  <a:lnTo>
                    <a:pt x="7406" y="3832"/>
                  </a:lnTo>
                  <a:lnTo>
                    <a:pt x="6640" y="1916"/>
                  </a:lnTo>
                  <a:lnTo>
                    <a:pt x="600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1165;p44">
              <a:extLst>
                <a:ext uri="{FF2B5EF4-FFF2-40B4-BE49-F238E27FC236}">
                  <a16:creationId xmlns:a16="http://schemas.microsoft.com/office/drawing/2014/main" id="{DE22113C-F8C4-ABBC-CE86-9812C54D816A}"/>
                </a:ext>
              </a:extLst>
            </p:cNvPr>
            <p:cNvSpPr/>
            <p:nvPr/>
          </p:nvSpPr>
          <p:spPr>
            <a:xfrm>
              <a:off x="1653213" y="2517824"/>
              <a:ext cx="242603" cy="306961"/>
            </a:xfrm>
            <a:custGeom>
              <a:avLst/>
              <a:gdLst/>
              <a:ahLst/>
              <a:cxnLst/>
              <a:rect l="l" t="t" r="r" b="b"/>
              <a:pathLst>
                <a:path w="12515" h="15835" extrusionOk="0">
                  <a:moveTo>
                    <a:pt x="5364" y="1"/>
                  </a:moveTo>
                  <a:lnTo>
                    <a:pt x="4087" y="256"/>
                  </a:lnTo>
                  <a:lnTo>
                    <a:pt x="2937" y="767"/>
                  </a:lnTo>
                  <a:lnTo>
                    <a:pt x="1788" y="1533"/>
                  </a:lnTo>
                  <a:lnTo>
                    <a:pt x="894" y="2554"/>
                  </a:lnTo>
                  <a:lnTo>
                    <a:pt x="639" y="3065"/>
                  </a:lnTo>
                  <a:lnTo>
                    <a:pt x="384" y="3704"/>
                  </a:lnTo>
                  <a:lnTo>
                    <a:pt x="128" y="4342"/>
                  </a:lnTo>
                  <a:lnTo>
                    <a:pt x="0" y="4981"/>
                  </a:lnTo>
                  <a:lnTo>
                    <a:pt x="128" y="6002"/>
                  </a:lnTo>
                  <a:lnTo>
                    <a:pt x="384" y="7407"/>
                  </a:lnTo>
                  <a:lnTo>
                    <a:pt x="767" y="8939"/>
                  </a:lnTo>
                  <a:lnTo>
                    <a:pt x="1405" y="10472"/>
                  </a:lnTo>
                  <a:lnTo>
                    <a:pt x="2171" y="11876"/>
                  </a:lnTo>
                  <a:lnTo>
                    <a:pt x="2810" y="13281"/>
                  </a:lnTo>
                  <a:lnTo>
                    <a:pt x="3704" y="14303"/>
                  </a:lnTo>
                  <a:lnTo>
                    <a:pt x="4087" y="14686"/>
                  </a:lnTo>
                  <a:lnTo>
                    <a:pt x="4342" y="14941"/>
                  </a:lnTo>
                  <a:lnTo>
                    <a:pt x="5491" y="15452"/>
                  </a:lnTo>
                  <a:lnTo>
                    <a:pt x="6641" y="15707"/>
                  </a:lnTo>
                  <a:lnTo>
                    <a:pt x="7790" y="15835"/>
                  </a:lnTo>
                  <a:lnTo>
                    <a:pt x="8939" y="15580"/>
                  </a:lnTo>
                  <a:lnTo>
                    <a:pt x="10088" y="15196"/>
                  </a:lnTo>
                  <a:lnTo>
                    <a:pt x="10982" y="14686"/>
                  </a:lnTo>
                  <a:lnTo>
                    <a:pt x="11748" y="13792"/>
                  </a:lnTo>
                  <a:lnTo>
                    <a:pt x="12132" y="13281"/>
                  </a:lnTo>
                  <a:lnTo>
                    <a:pt x="12387" y="12642"/>
                  </a:lnTo>
                  <a:lnTo>
                    <a:pt x="12515" y="12004"/>
                  </a:lnTo>
                  <a:lnTo>
                    <a:pt x="12515" y="11238"/>
                  </a:lnTo>
                  <a:lnTo>
                    <a:pt x="12515" y="10472"/>
                  </a:lnTo>
                  <a:lnTo>
                    <a:pt x="12387" y="9578"/>
                  </a:lnTo>
                  <a:lnTo>
                    <a:pt x="12004" y="7662"/>
                  </a:lnTo>
                  <a:lnTo>
                    <a:pt x="11365" y="5747"/>
                  </a:lnTo>
                  <a:lnTo>
                    <a:pt x="10472" y="3831"/>
                  </a:lnTo>
                  <a:lnTo>
                    <a:pt x="9578" y="2299"/>
                  </a:lnTo>
                  <a:lnTo>
                    <a:pt x="8684" y="1022"/>
                  </a:lnTo>
                  <a:lnTo>
                    <a:pt x="8301" y="639"/>
                  </a:lnTo>
                  <a:lnTo>
                    <a:pt x="7790" y="384"/>
                  </a:lnTo>
                  <a:lnTo>
                    <a:pt x="7279" y="128"/>
                  </a:lnTo>
                  <a:lnTo>
                    <a:pt x="664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1166;p44">
              <a:extLst>
                <a:ext uri="{FF2B5EF4-FFF2-40B4-BE49-F238E27FC236}">
                  <a16:creationId xmlns:a16="http://schemas.microsoft.com/office/drawing/2014/main" id="{3B8C76C1-82AA-4B41-6A03-B0E491847945}"/>
                </a:ext>
              </a:extLst>
            </p:cNvPr>
            <p:cNvSpPr/>
            <p:nvPr/>
          </p:nvSpPr>
          <p:spPr>
            <a:xfrm>
              <a:off x="1794317" y="2668833"/>
              <a:ext cx="4963" cy="14868"/>
            </a:xfrm>
            <a:custGeom>
              <a:avLst/>
              <a:gdLst/>
              <a:ahLst/>
              <a:cxnLst/>
              <a:rect l="l" t="t" r="r" b="b"/>
              <a:pathLst>
                <a:path w="256" h="767" extrusionOk="0">
                  <a:moveTo>
                    <a:pt x="0" y="0"/>
                  </a:moveTo>
                  <a:lnTo>
                    <a:pt x="256" y="766"/>
                  </a:lnTo>
                  <a:lnTo>
                    <a:pt x="256" y="638"/>
                  </a:lnTo>
                  <a:lnTo>
                    <a:pt x="128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1167;p44">
              <a:extLst>
                <a:ext uri="{FF2B5EF4-FFF2-40B4-BE49-F238E27FC236}">
                  <a16:creationId xmlns:a16="http://schemas.microsoft.com/office/drawing/2014/main" id="{11BD27DC-3C74-F5DA-D7B9-0025C4927659}"/>
                </a:ext>
              </a:extLst>
            </p:cNvPr>
            <p:cNvSpPr/>
            <p:nvPr/>
          </p:nvSpPr>
          <p:spPr>
            <a:xfrm>
              <a:off x="1794317" y="2668833"/>
              <a:ext cx="4963" cy="24755"/>
            </a:xfrm>
            <a:custGeom>
              <a:avLst/>
              <a:gdLst/>
              <a:ahLst/>
              <a:cxnLst/>
              <a:rect l="l" t="t" r="r" b="b"/>
              <a:pathLst>
                <a:path w="256" h="127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766"/>
                  </a:lnTo>
                  <a:lnTo>
                    <a:pt x="256" y="1022"/>
                  </a:lnTo>
                  <a:lnTo>
                    <a:pt x="0" y="12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1168;p44">
              <a:extLst>
                <a:ext uri="{FF2B5EF4-FFF2-40B4-BE49-F238E27FC236}">
                  <a16:creationId xmlns:a16="http://schemas.microsoft.com/office/drawing/2014/main" id="{B7210B99-7427-4B82-0C5B-C038F0A1A662}"/>
                </a:ext>
              </a:extLst>
            </p:cNvPr>
            <p:cNvSpPr/>
            <p:nvPr/>
          </p:nvSpPr>
          <p:spPr>
            <a:xfrm>
              <a:off x="1794317" y="2668833"/>
              <a:ext cx="4963" cy="24755"/>
            </a:xfrm>
            <a:custGeom>
              <a:avLst/>
              <a:gdLst/>
              <a:ahLst/>
              <a:cxnLst/>
              <a:rect l="l" t="t" r="r" b="b"/>
              <a:pathLst>
                <a:path w="256" h="1277" fill="none" extrusionOk="0">
                  <a:moveTo>
                    <a:pt x="0" y="1277"/>
                  </a:moveTo>
                  <a:lnTo>
                    <a:pt x="0" y="1277"/>
                  </a:lnTo>
                  <a:lnTo>
                    <a:pt x="256" y="1022"/>
                  </a:lnTo>
                  <a:lnTo>
                    <a:pt x="256" y="638"/>
                  </a:lnTo>
                  <a:lnTo>
                    <a:pt x="128" y="255"/>
                  </a:ln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1169;p44">
              <a:extLst>
                <a:ext uri="{FF2B5EF4-FFF2-40B4-BE49-F238E27FC236}">
                  <a16:creationId xmlns:a16="http://schemas.microsoft.com/office/drawing/2014/main" id="{F120DCC0-A50F-2189-66C5-46654BB75CEC}"/>
                </a:ext>
              </a:extLst>
            </p:cNvPr>
            <p:cNvSpPr/>
            <p:nvPr/>
          </p:nvSpPr>
          <p:spPr>
            <a:xfrm>
              <a:off x="1776987" y="2663871"/>
              <a:ext cx="22293" cy="27255"/>
            </a:xfrm>
            <a:custGeom>
              <a:avLst/>
              <a:gdLst/>
              <a:ahLst/>
              <a:cxnLst/>
              <a:rect l="l" t="t" r="r" b="b"/>
              <a:pathLst>
                <a:path w="1150" h="1406" extrusionOk="0">
                  <a:moveTo>
                    <a:pt x="256" y="1"/>
                  </a:moveTo>
                  <a:lnTo>
                    <a:pt x="128" y="128"/>
                  </a:lnTo>
                  <a:lnTo>
                    <a:pt x="0" y="384"/>
                  </a:lnTo>
                  <a:lnTo>
                    <a:pt x="0" y="639"/>
                  </a:lnTo>
                  <a:lnTo>
                    <a:pt x="0" y="894"/>
                  </a:lnTo>
                  <a:lnTo>
                    <a:pt x="383" y="1278"/>
                  </a:lnTo>
                  <a:lnTo>
                    <a:pt x="639" y="1405"/>
                  </a:lnTo>
                  <a:lnTo>
                    <a:pt x="766" y="1405"/>
                  </a:lnTo>
                  <a:lnTo>
                    <a:pt x="1022" y="1278"/>
                  </a:lnTo>
                  <a:lnTo>
                    <a:pt x="1150" y="1022"/>
                  </a:lnTo>
                  <a:lnTo>
                    <a:pt x="1022" y="511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1170;p44">
              <a:extLst>
                <a:ext uri="{FF2B5EF4-FFF2-40B4-BE49-F238E27FC236}">
                  <a16:creationId xmlns:a16="http://schemas.microsoft.com/office/drawing/2014/main" id="{ED6EDC8A-127A-DA81-F63A-6A66E2D434FA}"/>
                </a:ext>
              </a:extLst>
            </p:cNvPr>
            <p:cNvSpPr/>
            <p:nvPr/>
          </p:nvSpPr>
          <p:spPr>
            <a:xfrm>
              <a:off x="1841345" y="2646540"/>
              <a:ext cx="12387" cy="17350"/>
            </a:xfrm>
            <a:custGeom>
              <a:avLst/>
              <a:gdLst/>
              <a:ahLst/>
              <a:cxnLst/>
              <a:rect l="l" t="t" r="r" b="b"/>
              <a:pathLst>
                <a:path w="639" h="895" extrusionOk="0">
                  <a:moveTo>
                    <a:pt x="0" y="1"/>
                  </a:moveTo>
                  <a:lnTo>
                    <a:pt x="128" y="384"/>
                  </a:lnTo>
                  <a:lnTo>
                    <a:pt x="383" y="767"/>
                  </a:lnTo>
                  <a:lnTo>
                    <a:pt x="639" y="895"/>
                  </a:lnTo>
                  <a:lnTo>
                    <a:pt x="383" y="639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1171;p44">
              <a:extLst>
                <a:ext uri="{FF2B5EF4-FFF2-40B4-BE49-F238E27FC236}">
                  <a16:creationId xmlns:a16="http://schemas.microsoft.com/office/drawing/2014/main" id="{0924D14C-E500-77B3-BCA2-4F63DF5E2787}"/>
                </a:ext>
              </a:extLst>
            </p:cNvPr>
            <p:cNvSpPr/>
            <p:nvPr/>
          </p:nvSpPr>
          <p:spPr>
            <a:xfrm>
              <a:off x="1841345" y="2634173"/>
              <a:ext cx="22293" cy="27236"/>
            </a:xfrm>
            <a:custGeom>
              <a:avLst/>
              <a:gdLst/>
              <a:ahLst/>
              <a:cxnLst/>
              <a:rect l="l" t="t" r="r" b="b"/>
              <a:pathLst>
                <a:path w="1150" h="1405" extrusionOk="0">
                  <a:moveTo>
                    <a:pt x="256" y="0"/>
                  </a:moveTo>
                  <a:lnTo>
                    <a:pt x="128" y="256"/>
                  </a:lnTo>
                  <a:lnTo>
                    <a:pt x="0" y="383"/>
                  </a:lnTo>
                  <a:lnTo>
                    <a:pt x="128" y="894"/>
                  </a:lnTo>
                  <a:lnTo>
                    <a:pt x="511" y="1405"/>
                  </a:lnTo>
                  <a:lnTo>
                    <a:pt x="894" y="1405"/>
                  </a:lnTo>
                  <a:lnTo>
                    <a:pt x="1022" y="1277"/>
                  </a:lnTo>
                  <a:lnTo>
                    <a:pt x="1150" y="1022"/>
                  </a:lnTo>
                  <a:lnTo>
                    <a:pt x="1022" y="511"/>
                  </a:lnTo>
                  <a:lnTo>
                    <a:pt x="894" y="256"/>
                  </a:lnTo>
                  <a:lnTo>
                    <a:pt x="767" y="128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1172;p44">
              <a:extLst>
                <a:ext uri="{FF2B5EF4-FFF2-40B4-BE49-F238E27FC236}">
                  <a16:creationId xmlns:a16="http://schemas.microsoft.com/office/drawing/2014/main" id="{F5389C33-E184-AD78-C513-1AC9E7086190}"/>
                </a:ext>
              </a:extLst>
            </p:cNvPr>
            <p:cNvSpPr/>
            <p:nvPr/>
          </p:nvSpPr>
          <p:spPr>
            <a:xfrm>
              <a:off x="1757175" y="2631692"/>
              <a:ext cx="27255" cy="24774"/>
            </a:xfrm>
            <a:custGeom>
              <a:avLst/>
              <a:gdLst/>
              <a:ahLst/>
              <a:cxnLst/>
              <a:rect l="l" t="t" r="r" b="b"/>
              <a:pathLst>
                <a:path w="1406" h="1278" extrusionOk="0">
                  <a:moveTo>
                    <a:pt x="767" y="1"/>
                  </a:moveTo>
                  <a:lnTo>
                    <a:pt x="384" y="128"/>
                  </a:lnTo>
                  <a:lnTo>
                    <a:pt x="128" y="511"/>
                  </a:lnTo>
                  <a:lnTo>
                    <a:pt x="1" y="894"/>
                  </a:lnTo>
                  <a:lnTo>
                    <a:pt x="128" y="1150"/>
                  </a:lnTo>
                  <a:lnTo>
                    <a:pt x="256" y="1278"/>
                  </a:lnTo>
                  <a:lnTo>
                    <a:pt x="511" y="1278"/>
                  </a:lnTo>
                  <a:lnTo>
                    <a:pt x="1022" y="767"/>
                  </a:lnTo>
                  <a:lnTo>
                    <a:pt x="1278" y="639"/>
                  </a:lnTo>
                  <a:lnTo>
                    <a:pt x="1405" y="256"/>
                  </a:lnTo>
                  <a:lnTo>
                    <a:pt x="1405" y="128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1173;p44">
              <a:extLst>
                <a:ext uri="{FF2B5EF4-FFF2-40B4-BE49-F238E27FC236}">
                  <a16:creationId xmlns:a16="http://schemas.microsoft.com/office/drawing/2014/main" id="{302BEC6D-23F8-A9B7-4234-A57A3BE6DCF9}"/>
                </a:ext>
              </a:extLst>
            </p:cNvPr>
            <p:cNvSpPr/>
            <p:nvPr/>
          </p:nvSpPr>
          <p:spPr>
            <a:xfrm>
              <a:off x="1824015" y="2601994"/>
              <a:ext cx="32198" cy="17350"/>
            </a:xfrm>
            <a:custGeom>
              <a:avLst/>
              <a:gdLst/>
              <a:ahLst/>
              <a:cxnLst/>
              <a:rect l="l" t="t" r="r" b="b"/>
              <a:pathLst>
                <a:path w="1661" h="895" extrusionOk="0">
                  <a:moveTo>
                    <a:pt x="639" y="0"/>
                  </a:moveTo>
                  <a:lnTo>
                    <a:pt x="256" y="128"/>
                  </a:lnTo>
                  <a:lnTo>
                    <a:pt x="0" y="511"/>
                  </a:lnTo>
                  <a:lnTo>
                    <a:pt x="0" y="639"/>
                  </a:lnTo>
                  <a:lnTo>
                    <a:pt x="128" y="894"/>
                  </a:lnTo>
                  <a:lnTo>
                    <a:pt x="767" y="894"/>
                  </a:lnTo>
                  <a:lnTo>
                    <a:pt x="1405" y="766"/>
                  </a:lnTo>
                  <a:lnTo>
                    <a:pt x="1533" y="639"/>
                  </a:lnTo>
                  <a:lnTo>
                    <a:pt x="1661" y="383"/>
                  </a:lnTo>
                  <a:lnTo>
                    <a:pt x="1533" y="25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1174;p44">
              <a:extLst>
                <a:ext uri="{FF2B5EF4-FFF2-40B4-BE49-F238E27FC236}">
                  <a16:creationId xmlns:a16="http://schemas.microsoft.com/office/drawing/2014/main" id="{8299BA49-7DBF-7B68-878B-D3BFB4F19556}"/>
                </a:ext>
              </a:extLst>
            </p:cNvPr>
            <p:cNvSpPr/>
            <p:nvPr/>
          </p:nvSpPr>
          <p:spPr>
            <a:xfrm>
              <a:off x="1814109" y="2743078"/>
              <a:ext cx="17350" cy="7444"/>
            </a:xfrm>
            <a:custGeom>
              <a:avLst/>
              <a:gdLst/>
              <a:ahLst/>
              <a:cxnLst/>
              <a:rect l="l" t="t" r="r" b="b"/>
              <a:pathLst>
                <a:path w="895" h="384" extrusionOk="0">
                  <a:moveTo>
                    <a:pt x="895" y="1"/>
                  </a:moveTo>
                  <a:lnTo>
                    <a:pt x="511" y="256"/>
                  </a:lnTo>
                  <a:lnTo>
                    <a:pt x="256" y="256"/>
                  </a:lnTo>
                  <a:lnTo>
                    <a:pt x="1" y="129"/>
                  </a:lnTo>
                  <a:lnTo>
                    <a:pt x="128" y="384"/>
                  </a:lnTo>
                  <a:lnTo>
                    <a:pt x="511" y="384"/>
                  </a:lnTo>
                  <a:lnTo>
                    <a:pt x="767" y="256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1175;p44">
              <a:extLst>
                <a:ext uri="{FF2B5EF4-FFF2-40B4-BE49-F238E27FC236}">
                  <a16:creationId xmlns:a16="http://schemas.microsoft.com/office/drawing/2014/main" id="{6F831B4D-C555-9F83-CE1D-86CC6C24A372}"/>
                </a:ext>
              </a:extLst>
            </p:cNvPr>
            <p:cNvSpPr/>
            <p:nvPr/>
          </p:nvSpPr>
          <p:spPr>
            <a:xfrm>
              <a:off x="1814109" y="2743078"/>
              <a:ext cx="17350" cy="4982"/>
            </a:xfrm>
            <a:custGeom>
              <a:avLst/>
              <a:gdLst/>
              <a:ahLst/>
              <a:cxnLst/>
              <a:rect l="l" t="t" r="r" b="b"/>
              <a:pathLst>
                <a:path w="895" h="257" fill="none" extrusionOk="0">
                  <a:moveTo>
                    <a:pt x="1" y="129"/>
                  </a:moveTo>
                  <a:lnTo>
                    <a:pt x="1" y="129"/>
                  </a:lnTo>
                  <a:lnTo>
                    <a:pt x="256" y="256"/>
                  </a:lnTo>
                  <a:lnTo>
                    <a:pt x="511" y="256"/>
                  </a:lnTo>
                  <a:lnTo>
                    <a:pt x="511" y="256"/>
                  </a:lnTo>
                  <a:lnTo>
                    <a:pt x="8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1176;p44">
              <a:extLst>
                <a:ext uri="{FF2B5EF4-FFF2-40B4-BE49-F238E27FC236}">
                  <a16:creationId xmlns:a16="http://schemas.microsoft.com/office/drawing/2014/main" id="{7BA27365-6542-5BF5-CD73-DE46C1D31831}"/>
                </a:ext>
              </a:extLst>
            </p:cNvPr>
            <p:cNvSpPr/>
            <p:nvPr/>
          </p:nvSpPr>
          <p:spPr>
            <a:xfrm>
              <a:off x="1814109" y="2743078"/>
              <a:ext cx="17350" cy="7444"/>
            </a:xfrm>
            <a:custGeom>
              <a:avLst/>
              <a:gdLst/>
              <a:ahLst/>
              <a:cxnLst/>
              <a:rect l="l" t="t" r="r" b="b"/>
              <a:pathLst>
                <a:path w="895" h="384" fill="none" extrusionOk="0">
                  <a:moveTo>
                    <a:pt x="895" y="1"/>
                  </a:moveTo>
                  <a:lnTo>
                    <a:pt x="895" y="1"/>
                  </a:lnTo>
                  <a:lnTo>
                    <a:pt x="767" y="256"/>
                  </a:lnTo>
                  <a:lnTo>
                    <a:pt x="511" y="384"/>
                  </a:lnTo>
                  <a:lnTo>
                    <a:pt x="511" y="384"/>
                  </a:lnTo>
                  <a:lnTo>
                    <a:pt x="128" y="384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8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1177;p44">
              <a:extLst>
                <a:ext uri="{FF2B5EF4-FFF2-40B4-BE49-F238E27FC236}">
                  <a16:creationId xmlns:a16="http://schemas.microsoft.com/office/drawing/2014/main" id="{6CE3EAF2-D87B-2DBE-4628-D092E9AEC254}"/>
                </a:ext>
              </a:extLst>
            </p:cNvPr>
            <p:cNvSpPr/>
            <p:nvPr/>
          </p:nvSpPr>
          <p:spPr>
            <a:xfrm>
              <a:off x="1811628" y="2611880"/>
              <a:ext cx="49529" cy="111425"/>
            </a:xfrm>
            <a:custGeom>
              <a:avLst/>
              <a:gdLst/>
              <a:ahLst/>
              <a:cxnLst/>
              <a:rect l="l" t="t" r="r" b="b"/>
              <a:pathLst>
                <a:path w="2555" h="5748" extrusionOk="0">
                  <a:moveTo>
                    <a:pt x="129" y="1"/>
                  </a:moveTo>
                  <a:lnTo>
                    <a:pt x="129" y="129"/>
                  </a:lnTo>
                  <a:lnTo>
                    <a:pt x="1150" y="2044"/>
                  </a:lnTo>
                  <a:lnTo>
                    <a:pt x="2044" y="4087"/>
                  </a:lnTo>
                  <a:lnTo>
                    <a:pt x="1278" y="4215"/>
                  </a:lnTo>
                  <a:lnTo>
                    <a:pt x="1789" y="5237"/>
                  </a:lnTo>
                  <a:lnTo>
                    <a:pt x="1406" y="5364"/>
                  </a:lnTo>
                  <a:lnTo>
                    <a:pt x="1023" y="5492"/>
                  </a:lnTo>
                  <a:lnTo>
                    <a:pt x="512" y="5492"/>
                  </a:lnTo>
                  <a:lnTo>
                    <a:pt x="129" y="5364"/>
                  </a:lnTo>
                  <a:lnTo>
                    <a:pt x="1" y="5364"/>
                  </a:lnTo>
                  <a:lnTo>
                    <a:pt x="129" y="5492"/>
                  </a:lnTo>
                  <a:lnTo>
                    <a:pt x="639" y="5747"/>
                  </a:lnTo>
                  <a:lnTo>
                    <a:pt x="1278" y="5747"/>
                  </a:lnTo>
                  <a:lnTo>
                    <a:pt x="1789" y="5492"/>
                  </a:lnTo>
                  <a:lnTo>
                    <a:pt x="1916" y="5492"/>
                  </a:lnTo>
                  <a:lnTo>
                    <a:pt x="2044" y="5364"/>
                  </a:lnTo>
                  <a:lnTo>
                    <a:pt x="2044" y="5237"/>
                  </a:lnTo>
                  <a:lnTo>
                    <a:pt x="1661" y="4343"/>
                  </a:lnTo>
                  <a:lnTo>
                    <a:pt x="2427" y="4343"/>
                  </a:lnTo>
                  <a:lnTo>
                    <a:pt x="2555" y="4215"/>
                  </a:lnTo>
                  <a:lnTo>
                    <a:pt x="1406" y="2044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1178;p44">
              <a:extLst>
                <a:ext uri="{FF2B5EF4-FFF2-40B4-BE49-F238E27FC236}">
                  <a16:creationId xmlns:a16="http://schemas.microsoft.com/office/drawing/2014/main" id="{F27D1459-9761-D63C-7FB9-E94E6ECB708B}"/>
                </a:ext>
              </a:extLst>
            </p:cNvPr>
            <p:cNvSpPr/>
            <p:nvPr/>
          </p:nvSpPr>
          <p:spPr>
            <a:xfrm>
              <a:off x="1814109" y="2718323"/>
              <a:ext cx="27255" cy="19831"/>
            </a:xfrm>
            <a:custGeom>
              <a:avLst/>
              <a:gdLst/>
              <a:ahLst/>
              <a:cxnLst/>
              <a:rect l="l" t="t" r="r" b="b"/>
              <a:pathLst>
                <a:path w="1406" h="1023" extrusionOk="0">
                  <a:moveTo>
                    <a:pt x="1" y="1"/>
                  </a:moveTo>
                  <a:lnTo>
                    <a:pt x="1" y="384"/>
                  </a:lnTo>
                  <a:lnTo>
                    <a:pt x="128" y="895"/>
                  </a:lnTo>
                  <a:lnTo>
                    <a:pt x="256" y="1023"/>
                  </a:lnTo>
                  <a:lnTo>
                    <a:pt x="511" y="1023"/>
                  </a:lnTo>
                  <a:lnTo>
                    <a:pt x="767" y="895"/>
                  </a:lnTo>
                  <a:lnTo>
                    <a:pt x="1022" y="767"/>
                  </a:lnTo>
                  <a:lnTo>
                    <a:pt x="1278" y="384"/>
                  </a:lnTo>
                  <a:lnTo>
                    <a:pt x="1405" y="1"/>
                  </a:lnTo>
                  <a:lnTo>
                    <a:pt x="767" y="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1179;p44">
              <a:extLst>
                <a:ext uri="{FF2B5EF4-FFF2-40B4-BE49-F238E27FC236}">
                  <a16:creationId xmlns:a16="http://schemas.microsoft.com/office/drawing/2014/main" id="{339ACECA-05EC-ED56-ABCB-74C1C51E5913}"/>
                </a:ext>
              </a:extLst>
            </p:cNvPr>
            <p:cNvSpPr/>
            <p:nvPr/>
          </p:nvSpPr>
          <p:spPr>
            <a:xfrm>
              <a:off x="1814109" y="2725767"/>
              <a:ext cx="19831" cy="12387"/>
            </a:xfrm>
            <a:custGeom>
              <a:avLst/>
              <a:gdLst/>
              <a:ahLst/>
              <a:cxnLst/>
              <a:rect l="l" t="t" r="r" b="b"/>
              <a:pathLst>
                <a:path w="1023" h="639" extrusionOk="0">
                  <a:moveTo>
                    <a:pt x="1" y="0"/>
                  </a:moveTo>
                  <a:lnTo>
                    <a:pt x="128" y="511"/>
                  </a:lnTo>
                  <a:lnTo>
                    <a:pt x="256" y="639"/>
                  </a:lnTo>
                  <a:lnTo>
                    <a:pt x="511" y="639"/>
                  </a:lnTo>
                  <a:lnTo>
                    <a:pt x="767" y="511"/>
                  </a:lnTo>
                  <a:lnTo>
                    <a:pt x="1022" y="383"/>
                  </a:lnTo>
                  <a:lnTo>
                    <a:pt x="767" y="128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1180;p44">
              <a:extLst>
                <a:ext uri="{FF2B5EF4-FFF2-40B4-BE49-F238E27FC236}">
                  <a16:creationId xmlns:a16="http://schemas.microsoft.com/office/drawing/2014/main" id="{8B611124-B416-63A2-3FAA-9146AD294869}"/>
                </a:ext>
              </a:extLst>
            </p:cNvPr>
            <p:cNvSpPr/>
            <p:nvPr/>
          </p:nvSpPr>
          <p:spPr>
            <a:xfrm>
              <a:off x="1603704" y="2460890"/>
              <a:ext cx="240141" cy="262415"/>
            </a:xfrm>
            <a:custGeom>
              <a:avLst/>
              <a:gdLst/>
              <a:ahLst/>
              <a:cxnLst/>
              <a:rect l="l" t="t" r="r" b="b"/>
              <a:pathLst>
                <a:path w="12388" h="13537" extrusionOk="0">
                  <a:moveTo>
                    <a:pt x="9833" y="1"/>
                  </a:moveTo>
                  <a:lnTo>
                    <a:pt x="9067" y="128"/>
                  </a:lnTo>
                  <a:lnTo>
                    <a:pt x="8428" y="511"/>
                  </a:lnTo>
                  <a:lnTo>
                    <a:pt x="7790" y="894"/>
                  </a:lnTo>
                  <a:lnTo>
                    <a:pt x="6768" y="1788"/>
                  </a:lnTo>
                  <a:lnTo>
                    <a:pt x="6385" y="2171"/>
                  </a:lnTo>
                  <a:lnTo>
                    <a:pt x="5619" y="2299"/>
                  </a:lnTo>
                  <a:lnTo>
                    <a:pt x="4853" y="2554"/>
                  </a:lnTo>
                  <a:lnTo>
                    <a:pt x="3959" y="2810"/>
                  </a:lnTo>
                  <a:lnTo>
                    <a:pt x="3065" y="3321"/>
                  </a:lnTo>
                  <a:lnTo>
                    <a:pt x="2299" y="3959"/>
                  </a:lnTo>
                  <a:lnTo>
                    <a:pt x="1916" y="4470"/>
                  </a:lnTo>
                  <a:lnTo>
                    <a:pt x="1661" y="4853"/>
                  </a:lnTo>
                  <a:lnTo>
                    <a:pt x="1533" y="5364"/>
                  </a:lnTo>
                  <a:lnTo>
                    <a:pt x="1405" y="6002"/>
                  </a:lnTo>
                  <a:lnTo>
                    <a:pt x="1022" y="6258"/>
                  </a:lnTo>
                  <a:lnTo>
                    <a:pt x="639" y="6513"/>
                  </a:lnTo>
                  <a:lnTo>
                    <a:pt x="384" y="6896"/>
                  </a:lnTo>
                  <a:lnTo>
                    <a:pt x="128" y="7279"/>
                  </a:lnTo>
                  <a:lnTo>
                    <a:pt x="1" y="7662"/>
                  </a:lnTo>
                  <a:lnTo>
                    <a:pt x="1" y="8173"/>
                  </a:lnTo>
                  <a:lnTo>
                    <a:pt x="1" y="8556"/>
                  </a:lnTo>
                  <a:lnTo>
                    <a:pt x="128" y="8939"/>
                  </a:lnTo>
                  <a:lnTo>
                    <a:pt x="511" y="9833"/>
                  </a:lnTo>
                  <a:lnTo>
                    <a:pt x="1022" y="10727"/>
                  </a:lnTo>
                  <a:lnTo>
                    <a:pt x="1661" y="11493"/>
                  </a:lnTo>
                  <a:lnTo>
                    <a:pt x="2299" y="12259"/>
                  </a:lnTo>
                  <a:lnTo>
                    <a:pt x="2938" y="12898"/>
                  </a:lnTo>
                  <a:lnTo>
                    <a:pt x="3576" y="13281"/>
                  </a:lnTo>
                  <a:lnTo>
                    <a:pt x="4087" y="13536"/>
                  </a:lnTo>
                  <a:lnTo>
                    <a:pt x="4598" y="13536"/>
                  </a:lnTo>
                  <a:lnTo>
                    <a:pt x="4853" y="13281"/>
                  </a:lnTo>
                  <a:lnTo>
                    <a:pt x="4981" y="12770"/>
                  </a:lnTo>
                  <a:lnTo>
                    <a:pt x="4981" y="12259"/>
                  </a:lnTo>
                  <a:lnTo>
                    <a:pt x="4981" y="11749"/>
                  </a:lnTo>
                  <a:lnTo>
                    <a:pt x="4725" y="10727"/>
                  </a:lnTo>
                  <a:lnTo>
                    <a:pt x="4470" y="10216"/>
                  </a:lnTo>
                  <a:lnTo>
                    <a:pt x="4725" y="10089"/>
                  </a:lnTo>
                  <a:lnTo>
                    <a:pt x="5364" y="9450"/>
                  </a:lnTo>
                  <a:lnTo>
                    <a:pt x="5619" y="8939"/>
                  </a:lnTo>
                  <a:lnTo>
                    <a:pt x="5875" y="8173"/>
                  </a:lnTo>
                  <a:lnTo>
                    <a:pt x="6130" y="7407"/>
                  </a:lnTo>
                  <a:lnTo>
                    <a:pt x="6130" y="6513"/>
                  </a:lnTo>
                  <a:lnTo>
                    <a:pt x="6641" y="6513"/>
                  </a:lnTo>
                  <a:lnTo>
                    <a:pt x="7790" y="6641"/>
                  </a:lnTo>
                  <a:lnTo>
                    <a:pt x="8556" y="6641"/>
                  </a:lnTo>
                  <a:lnTo>
                    <a:pt x="9322" y="6513"/>
                  </a:lnTo>
                  <a:lnTo>
                    <a:pt x="10089" y="6258"/>
                  </a:lnTo>
                  <a:lnTo>
                    <a:pt x="10727" y="6002"/>
                  </a:lnTo>
                  <a:lnTo>
                    <a:pt x="11238" y="5619"/>
                  </a:lnTo>
                  <a:lnTo>
                    <a:pt x="11621" y="5236"/>
                  </a:lnTo>
                  <a:lnTo>
                    <a:pt x="11876" y="4853"/>
                  </a:lnTo>
                  <a:lnTo>
                    <a:pt x="12132" y="4470"/>
                  </a:lnTo>
                  <a:lnTo>
                    <a:pt x="12387" y="3448"/>
                  </a:lnTo>
                  <a:lnTo>
                    <a:pt x="12259" y="2554"/>
                  </a:lnTo>
                  <a:lnTo>
                    <a:pt x="12004" y="1661"/>
                  </a:lnTo>
                  <a:lnTo>
                    <a:pt x="11621" y="894"/>
                  </a:lnTo>
                  <a:lnTo>
                    <a:pt x="11110" y="384"/>
                  </a:lnTo>
                  <a:lnTo>
                    <a:pt x="1059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1181;p44">
              <a:extLst>
                <a:ext uri="{FF2B5EF4-FFF2-40B4-BE49-F238E27FC236}">
                  <a16:creationId xmlns:a16="http://schemas.microsoft.com/office/drawing/2014/main" id="{528AA8EF-D168-72FF-4E58-43C2CF70736E}"/>
                </a:ext>
              </a:extLst>
            </p:cNvPr>
            <p:cNvSpPr/>
            <p:nvPr/>
          </p:nvSpPr>
          <p:spPr>
            <a:xfrm>
              <a:off x="1685392" y="2572277"/>
              <a:ext cx="44585" cy="99038"/>
            </a:xfrm>
            <a:custGeom>
              <a:avLst/>
              <a:gdLst/>
              <a:ahLst/>
              <a:cxnLst/>
              <a:rect l="l" t="t" r="r" b="b"/>
              <a:pathLst>
                <a:path w="2300" h="5109" extrusionOk="0">
                  <a:moveTo>
                    <a:pt x="1533" y="1"/>
                  </a:moveTo>
                  <a:lnTo>
                    <a:pt x="1788" y="639"/>
                  </a:lnTo>
                  <a:lnTo>
                    <a:pt x="2044" y="1406"/>
                  </a:lnTo>
                  <a:lnTo>
                    <a:pt x="2044" y="2172"/>
                  </a:lnTo>
                  <a:lnTo>
                    <a:pt x="1788" y="2938"/>
                  </a:lnTo>
                  <a:lnTo>
                    <a:pt x="1533" y="3576"/>
                  </a:lnTo>
                  <a:lnTo>
                    <a:pt x="1022" y="4087"/>
                  </a:lnTo>
                  <a:lnTo>
                    <a:pt x="639" y="4598"/>
                  </a:lnTo>
                  <a:lnTo>
                    <a:pt x="0" y="4981"/>
                  </a:lnTo>
                  <a:lnTo>
                    <a:pt x="0" y="5109"/>
                  </a:lnTo>
                  <a:lnTo>
                    <a:pt x="767" y="4726"/>
                  </a:lnTo>
                  <a:lnTo>
                    <a:pt x="1405" y="4343"/>
                  </a:lnTo>
                  <a:lnTo>
                    <a:pt x="1916" y="3704"/>
                  </a:lnTo>
                  <a:lnTo>
                    <a:pt x="2171" y="3066"/>
                  </a:lnTo>
                  <a:lnTo>
                    <a:pt x="2299" y="2172"/>
                  </a:lnTo>
                  <a:lnTo>
                    <a:pt x="2171" y="1406"/>
                  </a:lnTo>
                  <a:lnTo>
                    <a:pt x="2044" y="639"/>
                  </a:lnTo>
                  <a:lnTo>
                    <a:pt x="153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1182;p44">
              <a:extLst>
                <a:ext uri="{FF2B5EF4-FFF2-40B4-BE49-F238E27FC236}">
                  <a16:creationId xmlns:a16="http://schemas.microsoft.com/office/drawing/2014/main" id="{9924FD6D-2333-C9C9-593C-B9AD283A0CD3}"/>
                </a:ext>
              </a:extLst>
            </p:cNvPr>
            <p:cNvSpPr/>
            <p:nvPr/>
          </p:nvSpPr>
          <p:spPr>
            <a:xfrm>
              <a:off x="1593798" y="2579701"/>
              <a:ext cx="96557" cy="143604"/>
            </a:xfrm>
            <a:custGeom>
              <a:avLst/>
              <a:gdLst/>
              <a:ahLst/>
              <a:cxnLst/>
              <a:rect l="l" t="t" r="r" b="b"/>
              <a:pathLst>
                <a:path w="4981" h="7408" extrusionOk="0">
                  <a:moveTo>
                    <a:pt x="2172" y="1"/>
                  </a:moveTo>
                  <a:lnTo>
                    <a:pt x="1533" y="256"/>
                  </a:lnTo>
                  <a:lnTo>
                    <a:pt x="895" y="512"/>
                  </a:lnTo>
                  <a:lnTo>
                    <a:pt x="384" y="1023"/>
                  </a:lnTo>
                  <a:lnTo>
                    <a:pt x="1" y="1661"/>
                  </a:lnTo>
                  <a:lnTo>
                    <a:pt x="1" y="2427"/>
                  </a:lnTo>
                  <a:lnTo>
                    <a:pt x="128" y="3066"/>
                  </a:lnTo>
                  <a:lnTo>
                    <a:pt x="256" y="3704"/>
                  </a:lnTo>
                  <a:lnTo>
                    <a:pt x="639" y="4343"/>
                  </a:lnTo>
                  <a:lnTo>
                    <a:pt x="1405" y="5364"/>
                  </a:lnTo>
                  <a:lnTo>
                    <a:pt x="2427" y="6258"/>
                  </a:lnTo>
                  <a:lnTo>
                    <a:pt x="3704" y="6897"/>
                  </a:lnTo>
                  <a:lnTo>
                    <a:pt x="4981" y="7407"/>
                  </a:lnTo>
                  <a:lnTo>
                    <a:pt x="4981" y="7280"/>
                  </a:lnTo>
                  <a:lnTo>
                    <a:pt x="3832" y="6897"/>
                  </a:lnTo>
                  <a:lnTo>
                    <a:pt x="2810" y="6258"/>
                  </a:lnTo>
                  <a:lnTo>
                    <a:pt x="1788" y="5492"/>
                  </a:lnTo>
                  <a:lnTo>
                    <a:pt x="1022" y="4470"/>
                  </a:lnTo>
                  <a:lnTo>
                    <a:pt x="767" y="3960"/>
                  </a:lnTo>
                  <a:lnTo>
                    <a:pt x="512" y="3321"/>
                  </a:lnTo>
                  <a:lnTo>
                    <a:pt x="256" y="2683"/>
                  </a:lnTo>
                  <a:lnTo>
                    <a:pt x="384" y="2044"/>
                  </a:lnTo>
                  <a:lnTo>
                    <a:pt x="639" y="1406"/>
                  </a:lnTo>
                  <a:lnTo>
                    <a:pt x="1022" y="767"/>
                  </a:lnTo>
                  <a:lnTo>
                    <a:pt x="1533" y="384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1183;p44">
              <a:extLst>
                <a:ext uri="{FF2B5EF4-FFF2-40B4-BE49-F238E27FC236}">
                  <a16:creationId xmlns:a16="http://schemas.microsoft.com/office/drawing/2014/main" id="{02CFE436-E9CC-154B-937B-81E928DE7816}"/>
                </a:ext>
              </a:extLst>
            </p:cNvPr>
            <p:cNvSpPr/>
            <p:nvPr/>
          </p:nvSpPr>
          <p:spPr>
            <a:xfrm>
              <a:off x="1724996" y="2458409"/>
              <a:ext cx="111406" cy="74283"/>
            </a:xfrm>
            <a:custGeom>
              <a:avLst/>
              <a:gdLst/>
              <a:ahLst/>
              <a:cxnLst/>
              <a:rect l="l" t="t" r="r" b="b"/>
              <a:pathLst>
                <a:path w="5747" h="3832" extrusionOk="0">
                  <a:moveTo>
                    <a:pt x="256" y="2044"/>
                  </a:moveTo>
                  <a:lnTo>
                    <a:pt x="1" y="2555"/>
                  </a:lnTo>
                  <a:lnTo>
                    <a:pt x="128" y="2555"/>
                  </a:lnTo>
                  <a:lnTo>
                    <a:pt x="256" y="2044"/>
                  </a:lnTo>
                  <a:close/>
                  <a:moveTo>
                    <a:pt x="3193" y="1"/>
                  </a:moveTo>
                  <a:lnTo>
                    <a:pt x="2427" y="129"/>
                  </a:lnTo>
                  <a:lnTo>
                    <a:pt x="1788" y="256"/>
                  </a:lnTo>
                  <a:lnTo>
                    <a:pt x="1278" y="639"/>
                  </a:lnTo>
                  <a:lnTo>
                    <a:pt x="767" y="1022"/>
                  </a:lnTo>
                  <a:lnTo>
                    <a:pt x="511" y="1533"/>
                  </a:lnTo>
                  <a:lnTo>
                    <a:pt x="256" y="2044"/>
                  </a:lnTo>
                  <a:lnTo>
                    <a:pt x="639" y="1533"/>
                  </a:lnTo>
                  <a:lnTo>
                    <a:pt x="1022" y="1150"/>
                  </a:lnTo>
                  <a:lnTo>
                    <a:pt x="1533" y="767"/>
                  </a:lnTo>
                  <a:lnTo>
                    <a:pt x="2044" y="639"/>
                  </a:lnTo>
                  <a:lnTo>
                    <a:pt x="2555" y="384"/>
                  </a:lnTo>
                  <a:lnTo>
                    <a:pt x="4215" y="384"/>
                  </a:lnTo>
                  <a:lnTo>
                    <a:pt x="4725" y="639"/>
                  </a:lnTo>
                  <a:lnTo>
                    <a:pt x="5108" y="1022"/>
                  </a:lnTo>
                  <a:lnTo>
                    <a:pt x="5364" y="1533"/>
                  </a:lnTo>
                  <a:lnTo>
                    <a:pt x="5492" y="2044"/>
                  </a:lnTo>
                  <a:lnTo>
                    <a:pt x="5619" y="2682"/>
                  </a:lnTo>
                  <a:lnTo>
                    <a:pt x="5619" y="3193"/>
                  </a:lnTo>
                  <a:lnTo>
                    <a:pt x="5492" y="3832"/>
                  </a:lnTo>
                  <a:lnTo>
                    <a:pt x="5747" y="3193"/>
                  </a:lnTo>
                  <a:lnTo>
                    <a:pt x="5747" y="2555"/>
                  </a:lnTo>
                  <a:lnTo>
                    <a:pt x="5619" y="1916"/>
                  </a:lnTo>
                  <a:lnTo>
                    <a:pt x="5492" y="1278"/>
                  </a:lnTo>
                  <a:lnTo>
                    <a:pt x="5236" y="767"/>
                  </a:lnTo>
                  <a:lnTo>
                    <a:pt x="4853" y="384"/>
                  </a:lnTo>
                  <a:lnTo>
                    <a:pt x="4342" y="129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1184;p44">
              <a:extLst>
                <a:ext uri="{FF2B5EF4-FFF2-40B4-BE49-F238E27FC236}">
                  <a16:creationId xmlns:a16="http://schemas.microsoft.com/office/drawing/2014/main" id="{C2983D24-C19F-8B15-3BEE-C4A017F378A8}"/>
                </a:ext>
              </a:extLst>
            </p:cNvPr>
            <p:cNvSpPr/>
            <p:nvPr/>
          </p:nvSpPr>
          <p:spPr>
            <a:xfrm>
              <a:off x="1724996" y="2458409"/>
              <a:ext cx="111406" cy="74283"/>
            </a:xfrm>
            <a:custGeom>
              <a:avLst/>
              <a:gdLst/>
              <a:ahLst/>
              <a:cxnLst/>
              <a:rect l="l" t="t" r="r" b="b"/>
              <a:pathLst>
                <a:path w="5747" h="3832" fill="none" extrusionOk="0">
                  <a:moveTo>
                    <a:pt x="1" y="2555"/>
                  </a:moveTo>
                  <a:lnTo>
                    <a:pt x="1" y="2555"/>
                  </a:lnTo>
                  <a:lnTo>
                    <a:pt x="256" y="2044"/>
                  </a:lnTo>
                  <a:lnTo>
                    <a:pt x="511" y="1533"/>
                  </a:lnTo>
                  <a:lnTo>
                    <a:pt x="767" y="1022"/>
                  </a:lnTo>
                  <a:lnTo>
                    <a:pt x="1278" y="639"/>
                  </a:lnTo>
                  <a:lnTo>
                    <a:pt x="1278" y="639"/>
                  </a:lnTo>
                  <a:lnTo>
                    <a:pt x="1788" y="256"/>
                  </a:lnTo>
                  <a:lnTo>
                    <a:pt x="2427" y="129"/>
                  </a:lnTo>
                  <a:lnTo>
                    <a:pt x="3193" y="1"/>
                  </a:lnTo>
                  <a:lnTo>
                    <a:pt x="3832" y="1"/>
                  </a:lnTo>
                  <a:lnTo>
                    <a:pt x="3832" y="1"/>
                  </a:lnTo>
                  <a:lnTo>
                    <a:pt x="4342" y="129"/>
                  </a:lnTo>
                  <a:lnTo>
                    <a:pt x="4853" y="384"/>
                  </a:lnTo>
                  <a:lnTo>
                    <a:pt x="5236" y="767"/>
                  </a:lnTo>
                  <a:lnTo>
                    <a:pt x="5492" y="1278"/>
                  </a:lnTo>
                  <a:lnTo>
                    <a:pt x="5492" y="1278"/>
                  </a:lnTo>
                  <a:lnTo>
                    <a:pt x="5619" y="1916"/>
                  </a:lnTo>
                  <a:lnTo>
                    <a:pt x="5747" y="2555"/>
                  </a:lnTo>
                  <a:lnTo>
                    <a:pt x="5747" y="3193"/>
                  </a:lnTo>
                  <a:lnTo>
                    <a:pt x="5492" y="38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1185;p44">
              <a:extLst>
                <a:ext uri="{FF2B5EF4-FFF2-40B4-BE49-F238E27FC236}">
                  <a16:creationId xmlns:a16="http://schemas.microsoft.com/office/drawing/2014/main" id="{712F8C2A-8445-2BD9-0EC9-754E33298DD2}"/>
                </a:ext>
              </a:extLst>
            </p:cNvPr>
            <p:cNvSpPr/>
            <p:nvPr/>
          </p:nvSpPr>
          <p:spPr>
            <a:xfrm>
              <a:off x="1724996" y="2465834"/>
              <a:ext cx="108944" cy="66859"/>
            </a:xfrm>
            <a:custGeom>
              <a:avLst/>
              <a:gdLst/>
              <a:ahLst/>
              <a:cxnLst/>
              <a:rect l="l" t="t" r="r" b="b"/>
              <a:pathLst>
                <a:path w="5620" h="3449" fill="none" extrusionOk="0">
                  <a:moveTo>
                    <a:pt x="5492" y="3449"/>
                  </a:moveTo>
                  <a:lnTo>
                    <a:pt x="5492" y="3449"/>
                  </a:lnTo>
                  <a:lnTo>
                    <a:pt x="5619" y="2810"/>
                  </a:lnTo>
                  <a:lnTo>
                    <a:pt x="5619" y="2299"/>
                  </a:lnTo>
                  <a:lnTo>
                    <a:pt x="5492" y="1661"/>
                  </a:lnTo>
                  <a:lnTo>
                    <a:pt x="5364" y="1150"/>
                  </a:lnTo>
                  <a:lnTo>
                    <a:pt x="5364" y="1150"/>
                  </a:lnTo>
                  <a:lnTo>
                    <a:pt x="5108" y="639"/>
                  </a:lnTo>
                  <a:lnTo>
                    <a:pt x="4725" y="256"/>
                  </a:lnTo>
                  <a:lnTo>
                    <a:pt x="4215" y="1"/>
                  </a:lnTo>
                  <a:lnTo>
                    <a:pt x="3704" y="1"/>
                  </a:lnTo>
                  <a:lnTo>
                    <a:pt x="3704" y="1"/>
                  </a:lnTo>
                  <a:lnTo>
                    <a:pt x="3193" y="1"/>
                  </a:lnTo>
                  <a:lnTo>
                    <a:pt x="2555" y="1"/>
                  </a:lnTo>
                  <a:lnTo>
                    <a:pt x="2044" y="256"/>
                  </a:lnTo>
                  <a:lnTo>
                    <a:pt x="1533" y="384"/>
                  </a:lnTo>
                  <a:lnTo>
                    <a:pt x="1022" y="767"/>
                  </a:lnTo>
                  <a:lnTo>
                    <a:pt x="639" y="1150"/>
                  </a:lnTo>
                  <a:lnTo>
                    <a:pt x="256" y="1661"/>
                  </a:lnTo>
                  <a:lnTo>
                    <a:pt x="128" y="2172"/>
                  </a:lnTo>
                  <a:lnTo>
                    <a:pt x="128" y="2172"/>
                  </a:lnTo>
                  <a:lnTo>
                    <a:pt x="1" y="2172"/>
                  </a:lnTo>
                  <a:lnTo>
                    <a:pt x="1" y="2172"/>
                  </a:lnTo>
                  <a:lnTo>
                    <a:pt x="1" y="2172"/>
                  </a:lnTo>
                  <a:lnTo>
                    <a:pt x="5492" y="3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1186;p44">
              <a:extLst>
                <a:ext uri="{FF2B5EF4-FFF2-40B4-BE49-F238E27FC236}">
                  <a16:creationId xmlns:a16="http://schemas.microsoft.com/office/drawing/2014/main" id="{B96D596A-CA7B-BEBF-4C22-97246181029B}"/>
                </a:ext>
              </a:extLst>
            </p:cNvPr>
            <p:cNvSpPr/>
            <p:nvPr/>
          </p:nvSpPr>
          <p:spPr>
            <a:xfrm>
              <a:off x="1645789" y="2691107"/>
              <a:ext cx="74283" cy="74283"/>
            </a:xfrm>
            <a:custGeom>
              <a:avLst/>
              <a:gdLst/>
              <a:ahLst/>
              <a:cxnLst/>
              <a:rect l="l" t="t" r="r" b="b"/>
              <a:pathLst>
                <a:path w="3832" h="3832" extrusionOk="0">
                  <a:moveTo>
                    <a:pt x="511" y="0"/>
                  </a:moveTo>
                  <a:lnTo>
                    <a:pt x="128" y="128"/>
                  </a:lnTo>
                  <a:lnTo>
                    <a:pt x="0" y="511"/>
                  </a:lnTo>
                  <a:lnTo>
                    <a:pt x="0" y="1022"/>
                  </a:lnTo>
                  <a:lnTo>
                    <a:pt x="128" y="1533"/>
                  </a:lnTo>
                  <a:lnTo>
                    <a:pt x="511" y="2171"/>
                  </a:lnTo>
                  <a:lnTo>
                    <a:pt x="894" y="2810"/>
                  </a:lnTo>
                  <a:lnTo>
                    <a:pt x="1405" y="3320"/>
                  </a:lnTo>
                  <a:lnTo>
                    <a:pt x="1916" y="3703"/>
                  </a:lnTo>
                  <a:lnTo>
                    <a:pt x="2427" y="3831"/>
                  </a:lnTo>
                  <a:lnTo>
                    <a:pt x="2810" y="3831"/>
                  </a:lnTo>
                  <a:lnTo>
                    <a:pt x="3320" y="3703"/>
                  </a:lnTo>
                  <a:lnTo>
                    <a:pt x="3576" y="3320"/>
                  </a:lnTo>
                  <a:lnTo>
                    <a:pt x="3831" y="2937"/>
                  </a:lnTo>
                  <a:lnTo>
                    <a:pt x="3831" y="2810"/>
                  </a:lnTo>
                  <a:lnTo>
                    <a:pt x="2937" y="1150"/>
                  </a:lnTo>
                  <a:lnTo>
                    <a:pt x="2682" y="894"/>
                  </a:lnTo>
                  <a:lnTo>
                    <a:pt x="1916" y="383"/>
                  </a:lnTo>
                  <a:lnTo>
                    <a:pt x="1405" y="12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1187;p44">
              <a:extLst>
                <a:ext uri="{FF2B5EF4-FFF2-40B4-BE49-F238E27FC236}">
                  <a16:creationId xmlns:a16="http://schemas.microsoft.com/office/drawing/2014/main" id="{2C179A24-CADE-0405-8FB8-60A4BD71B259}"/>
                </a:ext>
              </a:extLst>
            </p:cNvPr>
            <p:cNvSpPr/>
            <p:nvPr/>
          </p:nvSpPr>
          <p:spPr>
            <a:xfrm>
              <a:off x="1660638" y="2708437"/>
              <a:ext cx="47047" cy="42085"/>
            </a:xfrm>
            <a:custGeom>
              <a:avLst/>
              <a:gdLst/>
              <a:ahLst/>
              <a:cxnLst/>
              <a:rect l="l" t="t" r="r" b="b"/>
              <a:pathLst>
                <a:path w="2427" h="2171" extrusionOk="0">
                  <a:moveTo>
                    <a:pt x="1" y="0"/>
                  </a:moveTo>
                  <a:lnTo>
                    <a:pt x="511" y="256"/>
                  </a:lnTo>
                  <a:lnTo>
                    <a:pt x="1022" y="511"/>
                  </a:lnTo>
                  <a:lnTo>
                    <a:pt x="1533" y="1022"/>
                  </a:lnTo>
                  <a:lnTo>
                    <a:pt x="1916" y="1533"/>
                  </a:lnTo>
                  <a:lnTo>
                    <a:pt x="1916" y="1533"/>
                  </a:lnTo>
                  <a:lnTo>
                    <a:pt x="1661" y="1405"/>
                  </a:lnTo>
                  <a:lnTo>
                    <a:pt x="1405" y="1277"/>
                  </a:lnTo>
                  <a:lnTo>
                    <a:pt x="1150" y="1277"/>
                  </a:lnTo>
                  <a:lnTo>
                    <a:pt x="1022" y="1405"/>
                  </a:lnTo>
                  <a:lnTo>
                    <a:pt x="894" y="1533"/>
                  </a:lnTo>
                  <a:lnTo>
                    <a:pt x="1405" y="1533"/>
                  </a:lnTo>
                  <a:lnTo>
                    <a:pt x="1788" y="1660"/>
                  </a:lnTo>
                  <a:lnTo>
                    <a:pt x="2299" y="2171"/>
                  </a:lnTo>
                  <a:lnTo>
                    <a:pt x="2427" y="2171"/>
                  </a:lnTo>
                  <a:lnTo>
                    <a:pt x="2044" y="1277"/>
                  </a:lnTo>
                  <a:lnTo>
                    <a:pt x="1533" y="639"/>
                  </a:lnTo>
                  <a:lnTo>
                    <a:pt x="1150" y="383"/>
                  </a:lnTo>
                  <a:lnTo>
                    <a:pt x="767" y="1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1188;p44">
              <a:extLst>
                <a:ext uri="{FF2B5EF4-FFF2-40B4-BE49-F238E27FC236}">
                  <a16:creationId xmlns:a16="http://schemas.microsoft.com/office/drawing/2014/main" id="{F27D4519-5EEB-63F8-C6CE-F0E48EC1C074}"/>
                </a:ext>
              </a:extLst>
            </p:cNvPr>
            <p:cNvSpPr/>
            <p:nvPr/>
          </p:nvSpPr>
          <p:spPr>
            <a:xfrm>
              <a:off x="1965118" y="539992"/>
              <a:ext cx="532215" cy="497555"/>
            </a:xfrm>
            <a:custGeom>
              <a:avLst/>
              <a:gdLst/>
              <a:ahLst/>
              <a:cxnLst/>
              <a:rect l="l" t="t" r="r" b="b"/>
              <a:pathLst>
                <a:path w="27455" h="25667" extrusionOk="0">
                  <a:moveTo>
                    <a:pt x="17622" y="0"/>
                  </a:moveTo>
                  <a:lnTo>
                    <a:pt x="16601" y="255"/>
                  </a:lnTo>
                  <a:lnTo>
                    <a:pt x="15196" y="638"/>
                  </a:lnTo>
                  <a:lnTo>
                    <a:pt x="13919" y="1149"/>
                  </a:lnTo>
                  <a:lnTo>
                    <a:pt x="11876" y="2043"/>
                  </a:lnTo>
                  <a:lnTo>
                    <a:pt x="10982" y="2426"/>
                  </a:lnTo>
                  <a:lnTo>
                    <a:pt x="9833" y="2682"/>
                  </a:lnTo>
                  <a:lnTo>
                    <a:pt x="8556" y="2937"/>
                  </a:lnTo>
                  <a:lnTo>
                    <a:pt x="5746" y="2937"/>
                  </a:lnTo>
                  <a:lnTo>
                    <a:pt x="4597" y="3192"/>
                  </a:lnTo>
                  <a:lnTo>
                    <a:pt x="3320" y="3448"/>
                  </a:lnTo>
                  <a:lnTo>
                    <a:pt x="2299" y="3831"/>
                  </a:lnTo>
                  <a:lnTo>
                    <a:pt x="639" y="4469"/>
                  </a:lnTo>
                  <a:lnTo>
                    <a:pt x="0" y="4852"/>
                  </a:lnTo>
                  <a:lnTo>
                    <a:pt x="383" y="5746"/>
                  </a:lnTo>
                  <a:lnTo>
                    <a:pt x="1405" y="5363"/>
                  </a:lnTo>
                  <a:lnTo>
                    <a:pt x="2426" y="5236"/>
                  </a:lnTo>
                  <a:lnTo>
                    <a:pt x="2937" y="5236"/>
                  </a:lnTo>
                  <a:lnTo>
                    <a:pt x="2809" y="5363"/>
                  </a:lnTo>
                  <a:lnTo>
                    <a:pt x="1660" y="5746"/>
                  </a:lnTo>
                  <a:lnTo>
                    <a:pt x="766" y="6257"/>
                  </a:lnTo>
                  <a:lnTo>
                    <a:pt x="1405" y="7662"/>
                  </a:lnTo>
                  <a:lnTo>
                    <a:pt x="2682" y="7151"/>
                  </a:lnTo>
                  <a:lnTo>
                    <a:pt x="3959" y="6640"/>
                  </a:lnTo>
                  <a:lnTo>
                    <a:pt x="5363" y="6385"/>
                  </a:lnTo>
                  <a:lnTo>
                    <a:pt x="6640" y="6129"/>
                  </a:lnTo>
                  <a:lnTo>
                    <a:pt x="6768" y="6129"/>
                  </a:lnTo>
                  <a:lnTo>
                    <a:pt x="6513" y="6257"/>
                  </a:lnTo>
                  <a:lnTo>
                    <a:pt x="5491" y="6768"/>
                  </a:lnTo>
                  <a:lnTo>
                    <a:pt x="3831" y="7534"/>
                  </a:lnTo>
                  <a:lnTo>
                    <a:pt x="2809" y="8173"/>
                  </a:lnTo>
                  <a:lnTo>
                    <a:pt x="1916" y="8811"/>
                  </a:lnTo>
                  <a:lnTo>
                    <a:pt x="7917" y="21325"/>
                  </a:lnTo>
                  <a:lnTo>
                    <a:pt x="8556" y="21070"/>
                  </a:lnTo>
                  <a:lnTo>
                    <a:pt x="9322" y="20687"/>
                  </a:lnTo>
                  <a:lnTo>
                    <a:pt x="10599" y="19793"/>
                  </a:lnTo>
                  <a:lnTo>
                    <a:pt x="12131" y="18644"/>
                  </a:lnTo>
                  <a:lnTo>
                    <a:pt x="12131" y="18644"/>
                  </a:lnTo>
                  <a:lnTo>
                    <a:pt x="11237" y="19665"/>
                  </a:lnTo>
                  <a:lnTo>
                    <a:pt x="10216" y="20687"/>
                  </a:lnTo>
                  <a:lnTo>
                    <a:pt x="9194" y="21453"/>
                  </a:lnTo>
                  <a:lnTo>
                    <a:pt x="8300" y="22092"/>
                  </a:lnTo>
                  <a:lnTo>
                    <a:pt x="8939" y="23496"/>
                  </a:lnTo>
                  <a:lnTo>
                    <a:pt x="10344" y="22858"/>
                  </a:lnTo>
                  <a:lnTo>
                    <a:pt x="11621" y="21964"/>
                  </a:lnTo>
                  <a:lnTo>
                    <a:pt x="10471" y="23113"/>
                  </a:lnTo>
                  <a:lnTo>
                    <a:pt x="9194" y="24007"/>
                  </a:lnTo>
                  <a:lnTo>
                    <a:pt x="9960" y="25667"/>
                  </a:lnTo>
                  <a:lnTo>
                    <a:pt x="11493" y="24773"/>
                  </a:lnTo>
                  <a:lnTo>
                    <a:pt x="12897" y="23624"/>
                  </a:lnTo>
                  <a:lnTo>
                    <a:pt x="14047" y="22347"/>
                  </a:lnTo>
                  <a:lnTo>
                    <a:pt x="15068" y="20942"/>
                  </a:lnTo>
                  <a:lnTo>
                    <a:pt x="15579" y="20304"/>
                  </a:lnTo>
                  <a:lnTo>
                    <a:pt x="16090" y="19793"/>
                  </a:lnTo>
                  <a:lnTo>
                    <a:pt x="16728" y="19410"/>
                  </a:lnTo>
                  <a:lnTo>
                    <a:pt x="17495" y="19027"/>
                  </a:lnTo>
                  <a:lnTo>
                    <a:pt x="19155" y="18261"/>
                  </a:lnTo>
                  <a:lnTo>
                    <a:pt x="21453" y="17367"/>
                  </a:lnTo>
                  <a:lnTo>
                    <a:pt x="22347" y="16856"/>
                  </a:lnTo>
                  <a:lnTo>
                    <a:pt x="23241" y="16217"/>
                  </a:lnTo>
                  <a:lnTo>
                    <a:pt x="24135" y="15451"/>
                  </a:lnTo>
                  <a:lnTo>
                    <a:pt x="24773" y="14685"/>
                  </a:lnTo>
                  <a:lnTo>
                    <a:pt x="25539" y="13791"/>
                  </a:lnTo>
                  <a:lnTo>
                    <a:pt x="26050" y="12897"/>
                  </a:lnTo>
                  <a:lnTo>
                    <a:pt x="26561" y="11876"/>
                  </a:lnTo>
                  <a:lnTo>
                    <a:pt x="26816" y="10854"/>
                  </a:lnTo>
                  <a:lnTo>
                    <a:pt x="27327" y="9322"/>
                  </a:lnTo>
                  <a:lnTo>
                    <a:pt x="27455" y="7917"/>
                  </a:lnTo>
                  <a:lnTo>
                    <a:pt x="27455" y="6513"/>
                  </a:lnTo>
                  <a:lnTo>
                    <a:pt x="27199" y="5363"/>
                  </a:lnTo>
                  <a:lnTo>
                    <a:pt x="26689" y="4342"/>
                  </a:lnTo>
                  <a:lnTo>
                    <a:pt x="26178" y="3320"/>
                  </a:lnTo>
                  <a:lnTo>
                    <a:pt x="25412" y="2554"/>
                  </a:lnTo>
                  <a:lnTo>
                    <a:pt x="24646" y="1788"/>
                  </a:lnTo>
                  <a:lnTo>
                    <a:pt x="23752" y="1277"/>
                  </a:lnTo>
                  <a:lnTo>
                    <a:pt x="22730" y="766"/>
                  </a:lnTo>
                  <a:lnTo>
                    <a:pt x="21709" y="383"/>
                  </a:lnTo>
                  <a:lnTo>
                    <a:pt x="20687" y="128"/>
                  </a:lnTo>
                  <a:lnTo>
                    <a:pt x="196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1189;p44">
              <a:extLst>
                <a:ext uri="{FF2B5EF4-FFF2-40B4-BE49-F238E27FC236}">
                  <a16:creationId xmlns:a16="http://schemas.microsoft.com/office/drawing/2014/main" id="{BE39A867-A1C8-D444-D286-125C8B867D36}"/>
                </a:ext>
              </a:extLst>
            </p:cNvPr>
            <p:cNvSpPr/>
            <p:nvPr/>
          </p:nvSpPr>
          <p:spPr>
            <a:xfrm>
              <a:off x="1970061" y="544935"/>
              <a:ext cx="339141" cy="71802"/>
            </a:xfrm>
            <a:custGeom>
              <a:avLst/>
              <a:gdLst/>
              <a:ahLst/>
              <a:cxnLst/>
              <a:rect l="l" t="t" r="r" b="b"/>
              <a:pathLst>
                <a:path w="17495" h="3704" extrusionOk="0">
                  <a:moveTo>
                    <a:pt x="16346" y="0"/>
                  </a:moveTo>
                  <a:lnTo>
                    <a:pt x="15196" y="256"/>
                  </a:lnTo>
                  <a:lnTo>
                    <a:pt x="13026" y="894"/>
                  </a:lnTo>
                  <a:lnTo>
                    <a:pt x="10982" y="1533"/>
                  </a:lnTo>
                  <a:lnTo>
                    <a:pt x="8812" y="2044"/>
                  </a:lnTo>
                  <a:lnTo>
                    <a:pt x="5364" y="2044"/>
                  </a:lnTo>
                  <a:lnTo>
                    <a:pt x="4215" y="2171"/>
                  </a:lnTo>
                  <a:lnTo>
                    <a:pt x="3193" y="2427"/>
                  </a:lnTo>
                  <a:lnTo>
                    <a:pt x="2044" y="2810"/>
                  </a:lnTo>
                  <a:lnTo>
                    <a:pt x="1022" y="3193"/>
                  </a:lnTo>
                  <a:lnTo>
                    <a:pt x="1" y="3704"/>
                  </a:lnTo>
                  <a:lnTo>
                    <a:pt x="1022" y="3321"/>
                  </a:lnTo>
                  <a:lnTo>
                    <a:pt x="2171" y="2937"/>
                  </a:lnTo>
                  <a:lnTo>
                    <a:pt x="3193" y="2682"/>
                  </a:lnTo>
                  <a:lnTo>
                    <a:pt x="4342" y="2554"/>
                  </a:lnTo>
                  <a:lnTo>
                    <a:pt x="5364" y="2427"/>
                  </a:lnTo>
                  <a:lnTo>
                    <a:pt x="8812" y="2427"/>
                  </a:lnTo>
                  <a:lnTo>
                    <a:pt x="9961" y="2299"/>
                  </a:lnTo>
                  <a:lnTo>
                    <a:pt x="10982" y="1916"/>
                  </a:lnTo>
                  <a:lnTo>
                    <a:pt x="13153" y="1277"/>
                  </a:lnTo>
                  <a:lnTo>
                    <a:pt x="15324" y="511"/>
                  </a:lnTo>
                  <a:lnTo>
                    <a:pt x="1749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1190;p44">
              <a:extLst>
                <a:ext uri="{FF2B5EF4-FFF2-40B4-BE49-F238E27FC236}">
                  <a16:creationId xmlns:a16="http://schemas.microsoft.com/office/drawing/2014/main" id="{D6A18FE6-5BA3-78C9-7807-51DFAC184798}"/>
                </a:ext>
              </a:extLst>
            </p:cNvPr>
            <p:cNvSpPr/>
            <p:nvPr/>
          </p:nvSpPr>
          <p:spPr>
            <a:xfrm>
              <a:off x="2163136" y="876632"/>
              <a:ext cx="217868" cy="168359"/>
            </a:xfrm>
            <a:custGeom>
              <a:avLst/>
              <a:gdLst/>
              <a:ahLst/>
              <a:cxnLst/>
              <a:rect l="l" t="t" r="r" b="b"/>
              <a:pathLst>
                <a:path w="11239" h="8685" extrusionOk="0">
                  <a:moveTo>
                    <a:pt x="11238" y="1"/>
                  </a:moveTo>
                  <a:lnTo>
                    <a:pt x="9450" y="639"/>
                  </a:lnTo>
                  <a:lnTo>
                    <a:pt x="7790" y="1405"/>
                  </a:lnTo>
                  <a:lnTo>
                    <a:pt x="7024" y="1788"/>
                  </a:lnTo>
                  <a:lnTo>
                    <a:pt x="6258" y="2299"/>
                  </a:lnTo>
                  <a:lnTo>
                    <a:pt x="5875" y="2682"/>
                  </a:lnTo>
                  <a:lnTo>
                    <a:pt x="5747" y="2810"/>
                  </a:lnTo>
                  <a:lnTo>
                    <a:pt x="5619" y="3065"/>
                  </a:lnTo>
                  <a:lnTo>
                    <a:pt x="5109" y="3704"/>
                  </a:lnTo>
                  <a:lnTo>
                    <a:pt x="4087" y="5236"/>
                  </a:lnTo>
                  <a:lnTo>
                    <a:pt x="2938" y="6513"/>
                  </a:lnTo>
                  <a:lnTo>
                    <a:pt x="1533" y="7663"/>
                  </a:lnTo>
                  <a:lnTo>
                    <a:pt x="1" y="8684"/>
                  </a:lnTo>
                  <a:lnTo>
                    <a:pt x="895" y="8301"/>
                  </a:lnTo>
                  <a:lnTo>
                    <a:pt x="1661" y="7918"/>
                  </a:lnTo>
                  <a:lnTo>
                    <a:pt x="2427" y="7407"/>
                  </a:lnTo>
                  <a:lnTo>
                    <a:pt x="3193" y="6769"/>
                  </a:lnTo>
                  <a:lnTo>
                    <a:pt x="4343" y="5492"/>
                  </a:lnTo>
                  <a:lnTo>
                    <a:pt x="5492" y="3959"/>
                  </a:lnTo>
                  <a:lnTo>
                    <a:pt x="6003" y="3193"/>
                  </a:lnTo>
                  <a:lnTo>
                    <a:pt x="6130" y="3065"/>
                  </a:lnTo>
                  <a:lnTo>
                    <a:pt x="6258" y="2938"/>
                  </a:lnTo>
                  <a:lnTo>
                    <a:pt x="6513" y="2682"/>
                  </a:lnTo>
                  <a:lnTo>
                    <a:pt x="8046" y="1661"/>
                  </a:lnTo>
                  <a:lnTo>
                    <a:pt x="9578" y="767"/>
                  </a:lnTo>
                  <a:lnTo>
                    <a:pt x="1123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1191;p44">
              <a:extLst>
                <a:ext uri="{FF2B5EF4-FFF2-40B4-BE49-F238E27FC236}">
                  <a16:creationId xmlns:a16="http://schemas.microsoft.com/office/drawing/2014/main" id="{3E643464-F41E-8B20-36A4-98B84E0B5461}"/>
                </a:ext>
              </a:extLst>
            </p:cNvPr>
            <p:cNvSpPr/>
            <p:nvPr/>
          </p:nvSpPr>
          <p:spPr>
            <a:xfrm>
              <a:off x="2163136" y="866726"/>
              <a:ext cx="646102" cy="358952"/>
            </a:xfrm>
            <a:custGeom>
              <a:avLst/>
              <a:gdLst/>
              <a:ahLst/>
              <a:cxnLst/>
              <a:rect l="l" t="t" r="r" b="b"/>
              <a:pathLst>
                <a:path w="33330" h="18517" extrusionOk="0">
                  <a:moveTo>
                    <a:pt x="767" y="1"/>
                  </a:moveTo>
                  <a:lnTo>
                    <a:pt x="384" y="129"/>
                  </a:lnTo>
                  <a:lnTo>
                    <a:pt x="129" y="384"/>
                  </a:lnTo>
                  <a:lnTo>
                    <a:pt x="1" y="767"/>
                  </a:lnTo>
                  <a:lnTo>
                    <a:pt x="1" y="1278"/>
                  </a:lnTo>
                  <a:lnTo>
                    <a:pt x="129" y="1789"/>
                  </a:lnTo>
                  <a:lnTo>
                    <a:pt x="384" y="2555"/>
                  </a:lnTo>
                  <a:lnTo>
                    <a:pt x="895" y="3449"/>
                  </a:lnTo>
                  <a:lnTo>
                    <a:pt x="2427" y="6258"/>
                  </a:lnTo>
                  <a:lnTo>
                    <a:pt x="4087" y="8940"/>
                  </a:lnTo>
                  <a:lnTo>
                    <a:pt x="5747" y="11366"/>
                  </a:lnTo>
                  <a:lnTo>
                    <a:pt x="7280" y="13409"/>
                  </a:lnTo>
                  <a:lnTo>
                    <a:pt x="8684" y="15069"/>
                  </a:lnTo>
                  <a:lnTo>
                    <a:pt x="10089" y="16474"/>
                  </a:lnTo>
                  <a:lnTo>
                    <a:pt x="11366" y="17495"/>
                  </a:lnTo>
                  <a:lnTo>
                    <a:pt x="11877" y="17751"/>
                  </a:lnTo>
                  <a:lnTo>
                    <a:pt x="12515" y="18006"/>
                  </a:lnTo>
                  <a:lnTo>
                    <a:pt x="14303" y="18389"/>
                  </a:lnTo>
                  <a:lnTo>
                    <a:pt x="16346" y="18517"/>
                  </a:lnTo>
                  <a:lnTo>
                    <a:pt x="18517" y="18517"/>
                  </a:lnTo>
                  <a:lnTo>
                    <a:pt x="20815" y="18389"/>
                  </a:lnTo>
                  <a:lnTo>
                    <a:pt x="23242" y="18006"/>
                  </a:lnTo>
                  <a:lnTo>
                    <a:pt x="25540" y="17623"/>
                  </a:lnTo>
                  <a:lnTo>
                    <a:pt x="27966" y="17240"/>
                  </a:lnTo>
                  <a:lnTo>
                    <a:pt x="30265" y="16729"/>
                  </a:lnTo>
                  <a:lnTo>
                    <a:pt x="32563" y="16091"/>
                  </a:lnTo>
                  <a:lnTo>
                    <a:pt x="32819" y="15963"/>
                  </a:lnTo>
                  <a:lnTo>
                    <a:pt x="32946" y="15580"/>
                  </a:lnTo>
                  <a:lnTo>
                    <a:pt x="33202" y="14431"/>
                  </a:lnTo>
                  <a:lnTo>
                    <a:pt x="33330" y="12771"/>
                  </a:lnTo>
                  <a:lnTo>
                    <a:pt x="33330" y="10855"/>
                  </a:lnTo>
                  <a:lnTo>
                    <a:pt x="33074" y="8940"/>
                  </a:lnTo>
                  <a:lnTo>
                    <a:pt x="32819" y="7152"/>
                  </a:lnTo>
                  <a:lnTo>
                    <a:pt x="32436" y="5875"/>
                  </a:lnTo>
                  <a:lnTo>
                    <a:pt x="32180" y="5492"/>
                  </a:lnTo>
                  <a:lnTo>
                    <a:pt x="31925" y="5237"/>
                  </a:lnTo>
                  <a:lnTo>
                    <a:pt x="31542" y="5109"/>
                  </a:lnTo>
                  <a:lnTo>
                    <a:pt x="31031" y="5109"/>
                  </a:lnTo>
                  <a:lnTo>
                    <a:pt x="29371" y="5364"/>
                  </a:lnTo>
                  <a:lnTo>
                    <a:pt x="25412" y="6386"/>
                  </a:lnTo>
                  <a:lnTo>
                    <a:pt x="21071" y="7535"/>
                  </a:lnTo>
                  <a:lnTo>
                    <a:pt x="17495" y="8429"/>
                  </a:lnTo>
                  <a:lnTo>
                    <a:pt x="16346" y="8684"/>
                  </a:lnTo>
                  <a:lnTo>
                    <a:pt x="15707" y="8812"/>
                  </a:lnTo>
                  <a:lnTo>
                    <a:pt x="14686" y="8046"/>
                  </a:lnTo>
                  <a:lnTo>
                    <a:pt x="12643" y="6641"/>
                  </a:lnTo>
                  <a:lnTo>
                    <a:pt x="9706" y="4470"/>
                  </a:lnTo>
                  <a:lnTo>
                    <a:pt x="6130" y="2044"/>
                  </a:lnTo>
                  <a:lnTo>
                    <a:pt x="4726" y="1150"/>
                  </a:lnTo>
                  <a:lnTo>
                    <a:pt x="3449" y="512"/>
                  </a:lnTo>
                  <a:lnTo>
                    <a:pt x="2172" y="129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1192;p44">
              <a:extLst>
                <a:ext uri="{FF2B5EF4-FFF2-40B4-BE49-F238E27FC236}">
                  <a16:creationId xmlns:a16="http://schemas.microsoft.com/office/drawing/2014/main" id="{BD3481AA-F15D-F890-8F67-041FB1446F79}"/>
                </a:ext>
              </a:extLst>
            </p:cNvPr>
            <p:cNvSpPr/>
            <p:nvPr/>
          </p:nvSpPr>
          <p:spPr>
            <a:xfrm>
              <a:off x="2722587" y="908811"/>
              <a:ext cx="398556" cy="284688"/>
            </a:xfrm>
            <a:custGeom>
              <a:avLst/>
              <a:gdLst/>
              <a:ahLst/>
              <a:cxnLst/>
              <a:rect l="l" t="t" r="r" b="b"/>
              <a:pathLst>
                <a:path w="20560" h="14686" extrusionOk="0">
                  <a:moveTo>
                    <a:pt x="11493" y="1"/>
                  </a:moveTo>
                  <a:lnTo>
                    <a:pt x="8684" y="512"/>
                  </a:lnTo>
                  <a:lnTo>
                    <a:pt x="5874" y="1278"/>
                  </a:lnTo>
                  <a:lnTo>
                    <a:pt x="3193" y="2172"/>
                  </a:lnTo>
                  <a:lnTo>
                    <a:pt x="511" y="3193"/>
                  </a:lnTo>
                  <a:lnTo>
                    <a:pt x="256" y="3704"/>
                  </a:lnTo>
                  <a:lnTo>
                    <a:pt x="128" y="4342"/>
                  </a:lnTo>
                  <a:lnTo>
                    <a:pt x="0" y="6003"/>
                  </a:lnTo>
                  <a:lnTo>
                    <a:pt x="128" y="7790"/>
                  </a:lnTo>
                  <a:lnTo>
                    <a:pt x="383" y="9706"/>
                  </a:lnTo>
                  <a:lnTo>
                    <a:pt x="1022" y="13154"/>
                  </a:lnTo>
                  <a:lnTo>
                    <a:pt x="1405" y="14558"/>
                  </a:lnTo>
                  <a:lnTo>
                    <a:pt x="3831" y="14686"/>
                  </a:lnTo>
                  <a:lnTo>
                    <a:pt x="6257" y="14686"/>
                  </a:lnTo>
                  <a:lnTo>
                    <a:pt x="7662" y="14558"/>
                  </a:lnTo>
                  <a:lnTo>
                    <a:pt x="9322" y="14303"/>
                  </a:lnTo>
                  <a:lnTo>
                    <a:pt x="10088" y="14047"/>
                  </a:lnTo>
                  <a:lnTo>
                    <a:pt x="10727" y="13664"/>
                  </a:lnTo>
                  <a:lnTo>
                    <a:pt x="11237" y="13281"/>
                  </a:lnTo>
                  <a:lnTo>
                    <a:pt x="11365" y="13026"/>
                  </a:lnTo>
                  <a:lnTo>
                    <a:pt x="11365" y="12770"/>
                  </a:lnTo>
                  <a:lnTo>
                    <a:pt x="11237" y="12515"/>
                  </a:lnTo>
                  <a:lnTo>
                    <a:pt x="10982" y="12260"/>
                  </a:lnTo>
                  <a:lnTo>
                    <a:pt x="10599" y="12132"/>
                  </a:lnTo>
                  <a:lnTo>
                    <a:pt x="10088" y="12004"/>
                  </a:lnTo>
                  <a:lnTo>
                    <a:pt x="8811" y="11749"/>
                  </a:lnTo>
                  <a:lnTo>
                    <a:pt x="7662" y="11749"/>
                  </a:lnTo>
                  <a:lnTo>
                    <a:pt x="7023" y="11621"/>
                  </a:lnTo>
                  <a:lnTo>
                    <a:pt x="6385" y="11366"/>
                  </a:lnTo>
                  <a:lnTo>
                    <a:pt x="5874" y="11110"/>
                  </a:lnTo>
                  <a:lnTo>
                    <a:pt x="5747" y="10983"/>
                  </a:lnTo>
                  <a:lnTo>
                    <a:pt x="5747" y="10727"/>
                  </a:lnTo>
                  <a:lnTo>
                    <a:pt x="5874" y="10472"/>
                  </a:lnTo>
                  <a:lnTo>
                    <a:pt x="6130" y="10217"/>
                  </a:lnTo>
                  <a:lnTo>
                    <a:pt x="6513" y="10089"/>
                  </a:lnTo>
                  <a:lnTo>
                    <a:pt x="7023" y="9961"/>
                  </a:lnTo>
                  <a:lnTo>
                    <a:pt x="8173" y="9961"/>
                  </a:lnTo>
                  <a:lnTo>
                    <a:pt x="9322" y="10217"/>
                  </a:lnTo>
                  <a:lnTo>
                    <a:pt x="11621" y="10600"/>
                  </a:lnTo>
                  <a:lnTo>
                    <a:pt x="13919" y="11110"/>
                  </a:lnTo>
                  <a:lnTo>
                    <a:pt x="15068" y="11110"/>
                  </a:lnTo>
                  <a:lnTo>
                    <a:pt x="15962" y="10983"/>
                  </a:lnTo>
                  <a:lnTo>
                    <a:pt x="16728" y="10727"/>
                  </a:lnTo>
                  <a:lnTo>
                    <a:pt x="16984" y="10600"/>
                  </a:lnTo>
                  <a:lnTo>
                    <a:pt x="17239" y="10217"/>
                  </a:lnTo>
                  <a:lnTo>
                    <a:pt x="17239" y="9961"/>
                  </a:lnTo>
                  <a:lnTo>
                    <a:pt x="17239" y="9833"/>
                  </a:lnTo>
                  <a:lnTo>
                    <a:pt x="16856" y="9323"/>
                  </a:lnTo>
                  <a:lnTo>
                    <a:pt x="16218" y="8940"/>
                  </a:lnTo>
                  <a:lnTo>
                    <a:pt x="15451" y="8556"/>
                  </a:lnTo>
                  <a:lnTo>
                    <a:pt x="15451" y="8556"/>
                  </a:lnTo>
                  <a:lnTo>
                    <a:pt x="16728" y="8812"/>
                  </a:lnTo>
                  <a:lnTo>
                    <a:pt x="18005" y="8940"/>
                  </a:lnTo>
                  <a:lnTo>
                    <a:pt x="19027" y="8812"/>
                  </a:lnTo>
                  <a:lnTo>
                    <a:pt x="19282" y="8684"/>
                  </a:lnTo>
                  <a:lnTo>
                    <a:pt x="19538" y="8429"/>
                  </a:lnTo>
                  <a:lnTo>
                    <a:pt x="19665" y="8173"/>
                  </a:lnTo>
                  <a:lnTo>
                    <a:pt x="19665" y="7790"/>
                  </a:lnTo>
                  <a:lnTo>
                    <a:pt x="19538" y="7535"/>
                  </a:lnTo>
                  <a:lnTo>
                    <a:pt x="19282" y="7279"/>
                  </a:lnTo>
                  <a:lnTo>
                    <a:pt x="19665" y="7279"/>
                  </a:lnTo>
                  <a:lnTo>
                    <a:pt x="19921" y="7152"/>
                  </a:lnTo>
                  <a:lnTo>
                    <a:pt x="20176" y="7024"/>
                  </a:lnTo>
                  <a:lnTo>
                    <a:pt x="20432" y="6769"/>
                  </a:lnTo>
                  <a:lnTo>
                    <a:pt x="20559" y="6258"/>
                  </a:lnTo>
                  <a:lnTo>
                    <a:pt x="20304" y="5747"/>
                  </a:lnTo>
                  <a:lnTo>
                    <a:pt x="19921" y="5236"/>
                  </a:lnTo>
                  <a:lnTo>
                    <a:pt x="19410" y="4853"/>
                  </a:lnTo>
                  <a:lnTo>
                    <a:pt x="19665" y="4598"/>
                  </a:lnTo>
                  <a:lnTo>
                    <a:pt x="19665" y="4342"/>
                  </a:lnTo>
                  <a:lnTo>
                    <a:pt x="19793" y="3959"/>
                  </a:lnTo>
                  <a:lnTo>
                    <a:pt x="19538" y="3576"/>
                  </a:lnTo>
                  <a:lnTo>
                    <a:pt x="19282" y="3193"/>
                  </a:lnTo>
                  <a:lnTo>
                    <a:pt x="18899" y="2810"/>
                  </a:lnTo>
                  <a:lnTo>
                    <a:pt x="17878" y="2044"/>
                  </a:lnTo>
                  <a:lnTo>
                    <a:pt x="16473" y="1405"/>
                  </a:lnTo>
                  <a:lnTo>
                    <a:pt x="15068" y="767"/>
                  </a:lnTo>
                  <a:lnTo>
                    <a:pt x="13664" y="384"/>
                  </a:lnTo>
                  <a:lnTo>
                    <a:pt x="12387" y="128"/>
                  </a:lnTo>
                  <a:lnTo>
                    <a:pt x="1149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1193;p44">
              <a:extLst>
                <a:ext uri="{FF2B5EF4-FFF2-40B4-BE49-F238E27FC236}">
                  <a16:creationId xmlns:a16="http://schemas.microsoft.com/office/drawing/2014/main" id="{F2E3AFCD-3248-A4EA-A54C-CE6E25EABDDB}"/>
                </a:ext>
              </a:extLst>
            </p:cNvPr>
            <p:cNvSpPr/>
            <p:nvPr/>
          </p:nvSpPr>
          <p:spPr>
            <a:xfrm>
              <a:off x="2883482" y="1037547"/>
              <a:ext cx="141123" cy="39623"/>
            </a:xfrm>
            <a:custGeom>
              <a:avLst/>
              <a:gdLst/>
              <a:ahLst/>
              <a:cxnLst/>
              <a:rect l="l" t="t" r="r" b="b"/>
              <a:pathLst>
                <a:path w="7280" h="2044" extrusionOk="0">
                  <a:moveTo>
                    <a:pt x="894" y="0"/>
                  </a:moveTo>
                  <a:lnTo>
                    <a:pt x="0" y="128"/>
                  </a:lnTo>
                  <a:lnTo>
                    <a:pt x="1022" y="128"/>
                  </a:lnTo>
                  <a:lnTo>
                    <a:pt x="2044" y="255"/>
                  </a:lnTo>
                  <a:lnTo>
                    <a:pt x="3065" y="511"/>
                  </a:lnTo>
                  <a:lnTo>
                    <a:pt x="5108" y="1277"/>
                  </a:lnTo>
                  <a:lnTo>
                    <a:pt x="7279" y="2043"/>
                  </a:lnTo>
                  <a:lnTo>
                    <a:pt x="5108" y="1022"/>
                  </a:lnTo>
                  <a:lnTo>
                    <a:pt x="4087" y="638"/>
                  </a:lnTo>
                  <a:lnTo>
                    <a:pt x="2937" y="255"/>
                  </a:lnTo>
                  <a:lnTo>
                    <a:pt x="1916" y="128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1194;p44">
              <a:extLst>
                <a:ext uri="{FF2B5EF4-FFF2-40B4-BE49-F238E27FC236}">
                  <a16:creationId xmlns:a16="http://schemas.microsoft.com/office/drawing/2014/main" id="{2CB39068-6850-0CD8-F3D3-A84C8A865A08}"/>
                </a:ext>
              </a:extLst>
            </p:cNvPr>
            <p:cNvSpPr/>
            <p:nvPr/>
          </p:nvSpPr>
          <p:spPr>
            <a:xfrm>
              <a:off x="2866152" y="988037"/>
              <a:ext cx="230236" cy="61896"/>
            </a:xfrm>
            <a:custGeom>
              <a:avLst/>
              <a:gdLst/>
              <a:ahLst/>
              <a:cxnLst/>
              <a:rect l="l" t="t" r="r" b="b"/>
              <a:pathLst>
                <a:path w="11877" h="3193" extrusionOk="0">
                  <a:moveTo>
                    <a:pt x="2299" y="0"/>
                  </a:moveTo>
                  <a:lnTo>
                    <a:pt x="1" y="255"/>
                  </a:lnTo>
                  <a:lnTo>
                    <a:pt x="1" y="255"/>
                  </a:lnTo>
                  <a:lnTo>
                    <a:pt x="2682" y="128"/>
                  </a:lnTo>
                  <a:lnTo>
                    <a:pt x="3831" y="255"/>
                  </a:lnTo>
                  <a:lnTo>
                    <a:pt x="4981" y="383"/>
                  </a:lnTo>
                  <a:lnTo>
                    <a:pt x="6130" y="639"/>
                  </a:lnTo>
                  <a:lnTo>
                    <a:pt x="7152" y="1149"/>
                  </a:lnTo>
                  <a:lnTo>
                    <a:pt x="11749" y="3192"/>
                  </a:lnTo>
                  <a:lnTo>
                    <a:pt x="11876" y="3192"/>
                  </a:lnTo>
                  <a:lnTo>
                    <a:pt x="9195" y="1788"/>
                  </a:lnTo>
                  <a:lnTo>
                    <a:pt x="6896" y="766"/>
                  </a:lnTo>
                  <a:lnTo>
                    <a:pt x="5747" y="383"/>
                  </a:lnTo>
                  <a:lnTo>
                    <a:pt x="4598" y="128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1195;p44">
              <a:extLst>
                <a:ext uri="{FF2B5EF4-FFF2-40B4-BE49-F238E27FC236}">
                  <a16:creationId xmlns:a16="http://schemas.microsoft.com/office/drawing/2014/main" id="{CF3A0173-4397-5C58-22F5-5B778965644C}"/>
                </a:ext>
              </a:extLst>
            </p:cNvPr>
            <p:cNvSpPr/>
            <p:nvPr/>
          </p:nvSpPr>
          <p:spPr>
            <a:xfrm>
              <a:off x="2881001" y="938528"/>
              <a:ext cx="217849" cy="64378"/>
            </a:xfrm>
            <a:custGeom>
              <a:avLst/>
              <a:gdLst/>
              <a:ahLst/>
              <a:cxnLst/>
              <a:rect l="l" t="t" r="r" b="b"/>
              <a:pathLst>
                <a:path w="11238" h="3321" extrusionOk="0">
                  <a:moveTo>
                    <a:pt x="2044" y="0"/>
                  </a:moveTo>
                  <a:lnTo>
                    <a:pt x="1022" y="128"/>
                  </a:lnTo>
                  <a:lnTo>
                    <a:pt x="1" y="256"/>
                  </a:lnTo>
                  <a:lnTo>
                    <a:pt x="1405" y="128"/>
                  </a:lnTo>
                  <a:lnTo>
                    <a:pt x="2810" y="128"/>
                  </a:lnTo>
                  <a:lnTo>
                    <a:pt x="4342" y="256"/>
                  </a:lnTo>
                  <a:lnTo>
                    <a:pt x="5619" y="766"/>
                  </a:lnTo>
                  <a:lnTo>
                    <a:pt x="8429" y="1916"/>
                  </a:lnTo>
                  <a:lnTo>
                    <a:pt x="11238" y="3320"/>
                  </a:lnTo>
                  <a:lnTo>
                    <a:pt x="11238" y="3193"/>
                  </a:lnTo>
                  <a:lnTo>
                    <a:pt x="8812" y="1916"/>
                  </a:lnTo>
                  <a:lnTo>
                    <a:pt x="7662" y="1405"/>
                  </a:lnTo>
                  <a:lnTo>
                    <a:pt x="6513" y="894"/>
                  </a:lnTo>
                  <a:lnTo>
                    <a:pt x="5364" y="511"/>
                  </a:lnTo>
                  <a:lnTo>
                    <a:pt x="4087" y="128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1196;p44">
              <a:extLst>
                <a:ext uri="{FF2B5EF4-FFF2-40B4-BE49-F238E27FC236}">
                  <a16:creationId xmlns:a16="http://schemas.microsoft.com/office/drawing/2014/main" id="{75CA7EFF-D36E-C661-62AC-3A6D2797321B}"/>
                </a:ext>
              </a:extLst>
            </p:cNvPr>
            <p:cNvSpPr/>
            <p:nvPr/>
          </p:nvSpPr>
          <p:spPr>
            <a:xfrm>
              <a:off x="2158193" y="856840"/>
              <a:ext cx="257452" cy="195575"/>
            </a:xfrm>
            <a:custGeom>
              <a:avLst/>
              <a:gdLst/>
              <a:ahLst/>
              <a:cxnLst/>
              <a:rect l="l" t="t" r="r" b="b"/>
              <a:pathLst>
                <a:path w="13281" h="10089" extrusionOk="0">
                  <a:moveTo>
                    <a:pt x="1150" y="0"/>
                  </a:moveTo>
                  <a:lnTo>
                    <a:pt x="511" y="128"/>
                  </a:lnTo>
                  <a:lnTo>
                    <a:pt x="256" y="256"/>
                  </a:lnTo>
                  <a:lnTo>
                    <a:pt x="128" y="511"/>
                  </a:lnTo>
                  <a:lnTo>
                    <a:pt x="0" y="1022"/>
                  </a:lnTo>
                  <a:lnTo>
                    <a:pt x="0" y="1660"/>
                  </a:lnTo>
                  <a:lnTo>
                    <a:pt x="256" y="2554"/>
                  </a:lnTo>
                  <a:lnTo>
                    <a:pt x="639" y="3703"/>
                  </a:lnTo>
                  <a:lnTo>
                    <a:pt x="1405" y="5491"/>
                  </a:lnTo>
                  <a:lnTo>
                    <a:pt x="2682" y="7534"/>
                  </a:lnTo>
                  <a:lnTo>
                    <a:pt x="4342" y="10088"/>
                  </a:lnTo>
                  <a:lnTo>
                    <a:pt x="13281" y="6896"/>
                  </a:lnTo>
                  <a:lnTo>
                    <a:pt x="12387" y="6130"/>
                  </a:lnTo>
                  <a:lnTo>
                    <a:pt x="9961" y="4470"/>
                  </a:lnTo>
                  <a:lnTo>
                    <a:pt x="8428" y="3320"/>
                  </a:lnTo>
                  <a:lnTo>
                    <a:pt x="6768" y="2299"/>
                  </a:lnTo>
                  <a:lnTo>
                    <a:pt x="5108" y="1405"/>
                  </a:lnTo>
                  <a:lnTo>
                    <a:pt x="3448" y="639"/>
                  </a:lnTo>
                  <a:lnTo>
                    <a:pt x="2171" y="25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1197;p44">
              <a:extLst>
                <a:ext uri="{FF2B5EF4-FFF2-40B4-BE49-F238E27FC236}">
                  <a16:creationId xmlns:a16="http://schemas.microsoft.com/office/drawing/2014/main" id="{8F82B391-A1E8-A890-A2C8-D788947F81F0}"/>
                </a:ext>
              </a:extLst>
            </p:cNvPr>
            <p:cNvSpPr/>
            <p:nvPr/>
          </p:nvSpPr>
          <p:spPr>
            <a:xfrm>
              <a:off x="2232456" y="975650"/>
              <a:ext cx="148547" cy="47047"/>
            </a:xfrm>
            <a:custGeom>
              <a:avLst/>
              <a:gdLst/>
              <a:ahLst/>
              <a:cxnLst/>
              <a:rect l="l" t="t" r="r" b="b"/>
              <a:pathLst>
                <a:path w="7663" h="2427" extrusionOk="0">
                  <a:moveTo>
                    <a:pt x="7662" y="1"/>
                  </a:moveTo>
                  <a:lnTo>
                    <a:pt x="3704" y="1022"/>
                  </a:lnTo>
                  <a:lnTo>
                    <a:pt x="1788" y="1661"/>
                  </a:lnTo>
                  <a:lnTo>
                    <a:pt x="0" y="2299"/>
                  </a:lnTo>
                  <a:lnTo>
                    <a:pt x="0" y="2427"/>
                  </a:lnTo>
                  <a:lnTo>
                    <a:pt x="2043" y="1788"/>
                  </a:lnTo>
                  <a:lnTo>
                    <a:pt x="3959" y="1278"/>
                  </a:lnTo>
                  <a:lnTo>
                    <a:pt x="5874" y="639"/>
                  </a:lnTo>
                  <a:lnTo>
                    <a:pt x="6896" y="256"/>
                  </a:lnTo>
                  <a:lnTo>
                    <a:pt x="766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1198;p44">
              <a:extLst>
                <a:ext uri="{FF2B5EF4-FFF2-40B4-BE49-F238E27FC236}">
                  <a16:creationId xmlns:a16="http://schemas.microsoft.com/office/drawing/2014/main" id="{A367B061-DBF7-7C14-D400-55CBFB43C02F}"/>
                </a:ext>
              </a:extLst>
            </p:cNvPr>
            <p:cNvSpPr/>
            <p:nvPr/>
          </p:nvSpPr>
          <p:spPr>
            <a:xfrm>
              <a:off x="2158193" y="856840"/>
              <a:ext cx="151009" cy="195575"/>
            </a:xfrm>
            <a:custGeom>
              <a:avLst/>
              <a:gdLst/>
              <a:ahLst/>
              <a:cxnLst/>
              <a:rect l="l" t="t" r="r" b="b"/>
              <a:pathLst>
                <a:path w="7790" h="10089" extrusionOk="0">
                  <a:moveTo>
                    <a:pt x="1150" y="0"/>
                  </a:moveTo>
                  <a:lnTo>
                    <a:pt x="511" y="128"/>
                  </a:lnTo>
                  <a:lnTo>
                    <a:pt x="256" y="256"/>
                  </a:lnTo>
                  <a:lnTo>
                    <a:pt x="128" y="511"/>
                  </a:lnTo>
                  <a:lnTo>
                    <a:pt x="0" y="1022"/>
                  </a:lnTo>
                  <a:lnTo>
                    <a:pt x="0" y="1660"/>
                  </a:lnTo>
                  <a:lnTo>
                    <a:pt x="256" y="2554"/>
                  </a:lnTo>
                  <a:lnTo>
                    <a:pt x="639" y="3703"/>
                  </a:lnTo>
                  <a:lnTo>
                    <a:pt x="1405" y="5491"/>
                  </a:lnTo>
                  <a:lnTo>
                    <a:pt x="2682" y="7534"/>
                  </a:lnTo>
                  <a:lnTo>
                    <a:pt x="4342" y="10088"/>
                  </a:lnTo>
                  <a:lnTo>
                    <a:pt x="7790" y="8811"/>
                  </a:lnTo>
                  <a:lnTo>
                    <a:pt x="4853" y="1277"/>
                  </a:lnTo>
                  <a:lnTo>
                    <a:pt x="3448" y="639"/>
                  </a:lnTo>
                  <a:lnTo>
                    <a:pt x="2171" y="256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1199;p44">
              <a:extLst>
                <a:ext uri="{FF2B5EF4-FFF2-40B4-BE49-F238E27FC236}">
                  <a16:creationId xmlns:a16="http://schemas.microsoft.com/office/drawing/2014/main" id="{BD9B3E2B-AEDD-6F2D-D848-FE019B89F6F0}"/>
                </a:ext>
              </a:extLst>
            </p:cNvPr>
            <p:cNvSpPr/>
            <p:nvPr/>
          </p:nvSpPr>
          <p:spPr>
            <a:xfrm>
              <a:off x="1190319" y="1218234"/>
              <a:ext cx="928289" cy="1284760"/>
            </a:xfrm>
            <a:custGeom>
              <a:avLst/>
              <a:gdLst/>
              <a:ahLst/>
              <a:cxnLst/>
              <a:rect l="l" t="t" r="r" b="b"/>
              <a:pathLst>
                <a:path w="47887" h="66276" extrusionOk="0">
                  <a:moveTo>
                    <a:pt x="36777" y="1"/>
                  </a:moveTo>
                  <a:lnTo>
                    <a:pt x="36011" y="2044"/>
                  </a:lnTo>
                  <a:lnTo>
                    <a:pt x="35372" y="4215"/>
                  </a:lnTo>
                  <a:lnTo>
                    <a:pt x="34095" y="9323"/>
                  </a:lnTo>
                  <a:lnTo>
                    <a:pt x="32946" y="14814"/>
                  </a:lnTo>
                  <a:lnTo>
                    <a:pt x="31797" y="20560"/>
                  </a:lnTo>
                  <a:lnTo>
                    <a:pt x="30647" y="25923"/>
                  </a:lnTo>
                  <a:lnTo>
                    <a:pt x="29626" y="30648"/>
                  </a:lnTo>
                  <a:lnTo>
                    <a:pt x="28732" y="34351"/>
                  </a:lnTo>
                  <a:lnTo>
                    <a:pt x="28221" y="35756"/>
                  </a:lnTo>
                  <a:lnTo>
                    <a:pt x="27710" y="36650"/>
                  </a:lnTo>
                  <a:lnTo>
                    <a:pt x="27200" y="37161"/>
                  </a:lnTo>
                  <a:lnTo>
                    <a:pt x="26050" y="37799"/>
                  </a:lnTo>
                  <a:lnTo>
                    <a:pt x="24518" y="38565"/>
                  </a:lnTo>
                  <a:lnTo>
                    <a:pt x="22730" y="39204"/>
                  </a:lnTo>
                  <a:lnTo>
                    <a:pt x="18261" y="40864"/>
                  </a:lnTo>
                  <a:lnTo>
                    <a:pt x="13281" y="42524"/>
                  </a:lnTo>
                  <a:lnTo>
                    <a:pt x="4087" y="45333"/>
                  </a:lnTo>
                  <a:lnTo>
                    <a:pt x="0" y="46482"/>
                  </a:lnTo>
                  <a:lnTo>
                    <a:pt x="3576" y="66275"/>
                  </a:lnTo>
                  <a:lnTo>
                    <a:pt x="8301" y="64998"/>
                  </a:lnTo>
                  <a:lnTo>
                    <a:pt x="13281" y="63594"/>
                  </a:lnTo>
                  <a:lnTo>
                    <a:pt x="19155" y="61678"/>
                  </a:lnTo>
                  <a:lnTo>
                    <a:pt x="22219" y="60657"/>
                  </a:lnTo>
                  <a:lnTo>
                    <a:pt x="25412" y="59507"/>
                  </a:lnTo>
                  <a:lnTo>
                    <a:pt x="28477" y="58230"/>
                  </a:lnTo>
                  <a:lnTo>
                    <a:pt x="31414" y="56954"/>
                  </a:lnTo>
                  <a:lnTo>
                    <a:pt x="34095" y="55549"/>
                  </a:lnTo>
                  <a:lnTo>
                    <a:pt x="36521" y="54144"/>
                  </a:lnTo>
                  <a:lnTo>
                    <a:pt x="38565" y="52740"/>
                  </a:lnTo>
                  <a:lnTo>
                    <a:pt x="39458" y="51973"/>
                  </a:lnTo>
                  <a:lnTo>
                    <a:pt x="40225" y="51207"/>
                  </a:lnTo>
                  <a:lnTo>
                    <a:pt x="40735" y="50569"/>
                  </a:lnTo>
                  <a:lnTo>
                    <a:pt x="41374" y="49802"/>
                  </a:lnTo>
                  <a:lnTo>
                    <a:pt x="42268" y="47887"/>
                  </a:lnTo>
                  <a:lnTo>
                    <a:pt x="43162" y="45716"/>
                  </a:lnTo>
                  <a:lnTo>
                    <a:pt x="43928" y="43162"/>
                  </a:lnTo>
                  <a:lnTo>
                    <a:pt x="44439" y="40481"/>
                  </a:lnTo>
                  <a:lnTo>
                    <a:pt x="44949" y="37416"/>
                  </a:lnTo>
                  <a:lnTo>
                    <a:pt x="45460" y="34224"/>
                  </a:lnTo>
                  <a:lnTo>
                    <a:pt x="45843" y="30903"/>
                  </a:lnTo>
                  <a:lnTo>
                    <a:pt x="46482" y="24135"/>
                  </a:lnTo>
                  <a:lnTo>
                    <a:pt x="46865" y="17240"/>
                  </a:lnTo>
                  <a:lnTo>
                    <a:pt x="47376" y="10600"/>
                  </a:lnTo>
                  <a:lnTo>
                    <a:pt x="47886" y="4470"/>
                  </a:lnTo>
                  <a:lnTo>
                    <a:pt x="3677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1200;p44">
              <a:extLst>
                <a:ext uri="{FF2B5EF4-FFF2-40B4-BE49-F238E27FC236}">
                  <a16:creationId xmlns:a16="http://schemas.microsoft.com/office/drawing/2014/main" id="{B817CAC8-F084-8C56-4B87-A63AA51498FF}"/>
                </a:ext>
              </a:extLst>
            </p:cNvPr>
            <p:cNvSpPr/>
            <p:nvPr/>
          </p:nvSpPr>
          <p:spPr>
            <a:xfrm>
              <a:off x="1257158" y="2129194"/>
              <a:ext cx="64378" cy="321810"/>
            </a:xfrm>
            <a:custGeom>
              <a:avLst/>
              <a:gdLst/>
              <a:ahLst/>
              <a:cxnLst/>
              <a:rect l="l" t="t" r="r" b="b"/>
              <a:pathLst>
                <a:path w="3321" h="16601" extrusionOk="0">
                  <a:moveTo>
                    <a:pt x="0" y="0"/>
                  </a:moveTo>
                  <a:lnTo>
                    <a:pt x="383" y="2171"/>
                  </a:lnTo>
                  <a:lnTo>
                    <a:pt x="894" y="5491"/>
                  </a:lnTo>
                  <a:lnTo>
                    <a:pt x="2043" y="11110"/>
                  </a:lnTo>
                  <a:lnTo>
                    <a:pt x="3320" y="16601"/>
                  </a:lnTo>
                  <a:lnTo>
                    <a:pt x="2426" y="10982"/>
                  </a:lnTo>
                  <a:lnTo>
                    <a:pt x="1277" y="5491"/>
                  </a:lnTo>
                  <a:lnTo>
                    <a:pt x="639" y="204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1201;p44">
              <a:extLst>
                <a:ext uri="{FF2B5EF4-FFF2-40B4-BE49-F238E27FC236}">
                  <a16:creationId xmlns:a16="http://schemas.microsoft.com/office/drawing/2014/main" id="{F6C3BBE7-CDC8-ED75-6569-C8B735D06620}"/>
                </a:ext>
              </a:extLst>
            </p:cNvPr>
            <p:cNvSpPr/>
            <p:nvPr/>
          </p:nvSpPr>
          <p:spPr>
            <a:xfrm>
              <a:off x="1269526" y="1267744"/>
              <a:ext cx="626291" cy="861469"/>
            </a:xfrm>
            <a:custGeom>
              <a:avLst/>
              <a:gdLst/>
              <a:ahLst/>
              <a:cxnLst/>
              <a:rect l="l" t="t" r="r" b="b"/>
              <a:pathLst>
                <a:path w="32308" h="44440" extrusionOk="0">
                  <a:moveTo>
                    <a:pt x="32180" y="1"/>
                  </a:moveTo>
                  <a:lnTo>
                    <a:pt x="31158" y="3449"/>
                  </a:lnTo>
                  <a:lnTo>
                    <a:pt x="30265" y="6896"/>
                  </a:lnTo>
                  <a:lnTo>
                    <a:pt x="29371" y="10344"/>
                  </a:lnTo>
                  <a:lnTo>
                    <a:pt x="28604" y="13920"/>
                  </a:lnTo>
                  <a:lnTo>
                    <a:pt x="27455" y="20049"/>
                  </a:lnTo>
                  <a:lnTo>
                    <a:pt x="26561" y="26434"/>
                  </a:lnTo>
                  <a:lnTo>
                    <a:pt x="26306" y="29499"/>
                  </a:lnTo>
                  <a:lnTo>
                    <a:pt x="26178" y="31031"/>
                  </a:lnTo>
                  <a:lnTo>
                    <a:pt x="25923" y="32563"/>
                  </a:lnTo>
                  <a:lnTo>
                    <a:pt x="25667" y="33330"/>
                  </a:lnTo>
                  <a:lnTo>
                    <a:pt x="25412" y="34096"/>
                  </a:lnTo>
                  <a:lnTo>
                    <a:pt x="25029" y="34734"/>
                  </a:lnTo>
                  <a:lnTo>
                    <a:pt x="24518" y="35373"/>
                  </a:lnTo>
                  <a:lnTo>
                    <a:pt x="23880" y="35884"/>
                  </a:lnTo>
                  <a:lnTo>
                    <a:pt x="23114" y="36394"/>
                  </a:lnTo>
                  <a:lnTo>
                    <a:pt x="22475" y="36777"/>
                  </a:lnTo>
                  <a:lnTo>
                    <a:pt x="21709" y="37160"/>
                  </a:lnTo>
                  <a:lnTo>
                    <a:pt x="18644" y="38437"/>
                  </a:lnTo>
                  <a:lnTo>
                    <a:pt x="15579" y="39587"/>
                  </a:lnTo>
                  <a:lnTo>
                    <a:pt x="12515" y="40736"/>
                  </a:lnTo>
                  <a:lnTo>
                    <a:pt x="9450" y="41885"/>
                  </a:lnTo>
                  <a:lnTo>
                    <a:pt x="6385" y="42779"/>
                  </a:lnTo>
                  <a:lnTo>
                    <a:pt x="3193" y="43673"/>
                  </a:lnTo>
                  <a:lnTo>
                    <a:pt x="1" y="44439"/>
                  </a:lnTo>
                  <a:lnTo>
                    <a:pt x="1" y="44439"/>
                  </a:lnTo>
                  <a:lnTo>
                    <a:pt x="2554" y="43928"/>
                  </a:lnTo>
                  <a:lnTo>
                    <a:pt x="4215" y="43545"/>
                  </a:lnTo>
                  <a:lnTo>
                    <a:pt x="7535" y="42651"/>
                  </a:lnTo>
                  <a:lnTo>
                    <a:pt x="10855" y="41502"/>
                  </a:lnTo>
                  <a:lnTo>
                    <a:pt x="14047" y="40353"/>
                  </a:lnTo>
                  <a:lnTo>
                    <a:pt x="19921" y="38054"/>
                  </a:lnTo>
                  <a:lnTo>
                    <a:pt x="21198" y="37544"/>
                  </a:lnTo>
                  <a:lnTo>
                    <a:pt x="22603" y="37033"/>
                  </a:lnTo>
                  <a:lnTo>
                    <a:pt x="23880" y="36267"/>
                  </a:lnTo>
                  <a:lnTo>
                    <a:pt x="24391" y="35756"/>
                  </a:lnTo>
                  <a:lnTo>
                    <a:pt x="24901" y="35245"/>
                  </a:lnTo>
                  <a:lnTo>
                    <a:pt x="25284" y="34734"/>
                  </a:lnTo>
                  <a:lnTo>
                    <a:pt x="25540" y="34096"/>
                  </a:lnTo>
                  <a:lnTo>
                    <a:pt x="26051" y="32946"/>
                  </a:lnTo>
                  <a:lnTo>
                    <a:pt x="26306" y="31670"/>
                  </a:lnTo>
                  <a:lnTo>
                    <a:pt x="26434" y="30393"/>
                  </a:lnTo>
                  <a:lnTo>
                    <a:pt x="27072" y="24263"/>
                  </a:lnTo>
                  <a:lnTo>
                    <a:pt x="28094" y="18134"/>
                  </a:lnTo>
                  <a:lnTo>
                    <a:pt x="29243" y="12004"/>
                  </a:lnTo>
                  <a:lnTo>
                    <a:pt x="30648" y="6003"/>
                  </a:lnTo>
                  <a:lnTo>
                    <a:pt x="3230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1202;p44">
              <a:extLst>
                <a:ext uri="{FF2B5EF4-FFF2-40B4-BE49-F238E27FC236}">
                  <a16:creationId xmlns:a16="http://schemas.microsoft.com/office/drawing/2014/main" id="{30D526CB-8026-3337-A5D3-46730F2A7B09}"/>
                </a:ext>
              </a:extLst>
            </p:cNvPr>
            <p:cNvSpPr/>
            <p:nvPr/>
          </p:nvSpPr>
          <p:spPr>
            <a:xfrm>
              <a:off x="720000" y="2468315"/>
              <a:ext cx="643601" cy="826809"/>
            </a:xfrm>
            <a:custGeom>
              <a:avLst/>
              <a:gdLst/>
              <a:ahLst/>
              <a:cxnLst/>
              <a:rect l="l" t="t" r="r" b="b"/>
              <a:pathLst>
                <a:path w="33201" h="42652" extrusionOk="0">
                  <a:moveTo>
                    <a:pt x="20814" y="1"/>
                  </a:moveTo>
                  <a:lnTo>
                    <a:pt x="17111" y="3065"/>
                  </a:lnTo>
                  <a:lnTo>
                    <a:pt x="9194" y="9961"/>
                  </a:lnTo>
                  <a:lnTo>
                    <a:pt x="6640" y="12132"/>
                  </a:lnTo>
                  <a:lnTo>
                    <a:pt x="4086" y="14558"/>
                  </a:lnTo>
                  <a:lnTo>
                    <a:pt x="1915" y="16601"/>
                  </a:lnTo>
                  <a:lnTo>
                    <a:pt x="511" y="18134"/>
                  </a:lnTo>
                  <a:lnTo>
                    <a:pt x="128" y="18644"/>
                  </a:lnTo>
                  <a:lnTo>
                    <a:pt x="0" y="18900"/>
                  </a:lnTo>
                  <a:lnTo>
                    <a:pt x="255" y="19410"/>
                  </a:lnTo>
                  <a:lnTo>
                    <a:pt x="894" y="20304"/>
                  </a:lnTo>
                  <a:lnTo>
                    <a:pt x="3065" y="23114"/>
                  </a:lnTo>
                  <a:lnTo>
                    <a:pt x="9577" y="31031"/>
                  </a:lnTo>
                  <a:lnTo>
                    <a:pt x="16217" y="38820"/>
                  </a:lnTo>
                  <a:lnTo>
                    <a:pt x="18516" y="41374"/>
                  </a:lnTo>
                  <a:lnTo>
                    <a:pt x="19538" y="42524"/>
                  </a:lnTo>
                  <a:lnTo>
                    <a:pt x="19921" y="42651"/>
                  </a:lnTo>
                  <a:lnTo>
                    <a:pt x="20304" y="42396"/>
                  </a:lnTo>
                  <a:lnTo>
                    <a:pt x="20814" y="42140"/>
                  </a:lnTo>
                  <a:lnTo>
                    <a:pt x="21198" y="41630"/>
                  </a:lnTo>
                  <a:lnTo>
                    <a:pt x="21581" y="40991"/>
                  </a:lnTo>
                  <a:lnTo>
                    <a:pt x="21836" y="40353"/>
                  </a:lnTo>
                  <a:lnTo>
                    <a:pt x="21964" y="39714"/>
                  </a:lnTo>
                  <a:lnTo>
                    <a:pt x="22091" y="39203"/>
                  </a:lnTo>
                  <a:lnTo>
                    <a:pt x="21964" y="38182"/>
                  </a:lnTo>
                  <a:lnTo>
                    <a:pt x="21453" y="36522"/>
                  </a:lnTo>
                  <a:lnTo>
                    <a:pt x="20304" y="32180"/>
                  </a:lnTo>
                  <a:lnTo>
                    <a:pt x="18644" y="26178"/>
                  </a:lnTo>
                  <a:lnTo>
                    <a:pt x="21325" y="24135"/>
                  </a:lnTo>
                  <a:lnTo>
                    <a:pt x="33201" y="14558"/>
                  </a:lnTo>
                  <a:lnTo>
                    <a:pt x="20814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1203;p44">
              <a:extLst>
                <a:ext uri="{FF2B5EF4-FFF2-40B4-BE49-F238E27FC236}">
                  <a16:creationId xmlns:a16="http://schemas.microsoft.com/office/drawing/2014/main" id="{FA953D6A-00D0-FF54-FDDE-BECE4E591822}"/>
                </a:ext>
              </a:extLst>
            </p:cNvPr>
            <p:cNvSpPr/>
            <p:nvPr/>
          </p:nvSpPr>
          <p:spPr>
            <a:xfrm>
              <a:off x="920499" y="1134084"/>
              <a:ext cx="1094148" cy="1797145"/>
            </a:xfrm>
            <a:custGeom>
              <a:avLst/>
              <a:gdLst/>
              <a:ahLst/>
              <a:cxnLst/>
              <a:rect l="l" t="t" r="r" b="b"/>
              <a:pathLst>
                <a:path w="56443" h="92708" extrusionOk="0">
                  <a:moveTo>
                    <a:pt x="41502" y="0"/>
                  </a:moveTo>
                  <a:lnTo>
                    <a:pt x="40352" y="1022"/>
                  </a:lnTo>
                  <a:lnTo>
                    <a:pt x="39331" y="1916"/>
                  </a:lnTo>
                  <a:lnTo>
                    <a:pt x="38309" y="2937"/>
                  </a:lnTo>
                  <a:lnTo>
                    <a:pt x="37543" y="3959"/>
                  </a:lnTo>
                  <a:lnTo>
                    <a:pt x="36777" y="4980"/>
                  </a:lnTo>
                  <a:lnTo>
                    <a:pt x="36138" y="6002"/>
                  </a:lnTo>
                  <a:lnTo>
                    <a:pt x="35628" y="7023"/>
                  </a:lnTo>
                  <a:lnTo>
                    <a:pt x="35245" y="8045"/>
                  </a:lnTo>
                  <a:lnTo>
                    <a:pt x="34861" y="9067"/>
                  </a:lnTo>
                  <a:lnTo>
                    <a:pt x="34606" y="10216"/>
                  </a:lnTo>
                  <a:lnTo>
                    <a:pt x="34478" y="11237"/>
                  </a:lnTo>
                  <a:lnTo>
                    <a:pt x="34478" y="12387"/>
                  </a:lnTo>
                  <a:lnTo>
                    <a:pt x="34478" y="14813"/>
                  </a:lnTo>
                  <a:lnTo>
                    <a:pt x="34861" y="17239"/>
                  </a:lnTo>
                  <a:lnTo>
                    <a:pt x="34734" y="18772"/>
                  </a:lnTo>
                  <a:lnTo>
                    <a:pt x="34223" y="21964"/>
                  </a:lnTo>
                  <a:lnTo>
                    <a:pt x="33329" y="26306"/>
                  </a:lnTo>
                  <a:lnTo>
                    <a:pt x="32180" y="31158"/>
                  </a:lnTo>
                  <a:lnTo>
                    <a:pt x="31031" y="36266"/>
                  </a:lnTo>
                  <a:lnTo>
                    <a:pt x="29754" y="40863"/>
                  </a:lnTo>
                  <a:lnTo>
                    <a:pt x="28604" y="44439"/>
                  </a:lnTo>
                  <a:lnTo>
                    <a:pt x="28094" y="45843"/>
                  </a:lnTo>
                  <a:lnTo>
                    <a:pt x="27583" y="46737"/>
                  </a:lnTo>
                  <a:lnTo>
                    <a:pt x="26944" y="47759"/>
                  </a:lnTo>
                  <a:lnTo>
                    <a:pt x="25667" y="49291"/>
                  </a:lnTo>
                  <a:lnTo>
                    <a:pt x="22220" y="53250"/>
                  </a:lnTo>
                  <a:lnTo>
                    <a:pt x="17750" y="58230"/>
                  </a:lnTo>
                  <a:lnTo>
                    <a:pt x="12770" y="63465"/>
                  </a:lnTo>
                  <a:lnTo>
                    <a:pt x="3959" y="72787"/>
                  </a:lnTo>
                  <a:lnTo>
                    <a:pt x="0" y="77001"/>
                  </a:lnTo>
                  <a:lnTo>
                    <a:pt x="14047" y="92708"/>
                  </a:lnTo>
                  <a:lnTo>
                    <a:pt x="16984" y="89899"/>
                  </a:lnTo>
                  <a:lnTo>
                    <a:pt x="20432" y="86578"/>
                  </a:lnTo>
                  <a:lnTo>
                    <a:pt x="24773" y="82109"/>
                  </a:lnTo>
                  <a:lnTo>
                    <a:pt x="29626" y="76873"/>
                  </a:lnTo>
                  <a:lnTo>
                    <a:pt x="34861" y="70872"/>
                  </a:lnTo>
                  <a:lnTo>
                    <a:pt x="37543" y="67552"/>
                  </a:lnTo>
                  <a:lnTo>
                    <a:pt x="40097" y="64232"/>
                  </a:lnTo>
                  <a:lnTo>
                    <a:pt x="42779" y="60784"/>
                  </a:lnTo>
                  <a:lnTo>
                    <a:pt x="45205" y="57208"/>
                  </a:lnTo>
                  <a:lnTo>
                    <a:pt x="46226" y="55420"/>
                  </a:lnTo>
                  <a:lnTo>
                    <a:pt x="47120" y="53250"/>
                  </a:lnTo>
                  <a:lnTo>
                    <a:pt x="48014" y="50951"/>
                  </a:lnTo>
                  <a:lnTo>
                    <a:pt x="48653" y="48269"/>
                  </a:lnTo>
                  <a:lnTo>
                    <a:pt x="49291" y="45332"/>
                  </a:lnTo>
                  <a:lnTo>
                    <a:pt x="49802" y="42395"/>
                  </a:lnTo>
                  <a:lnTo>
                    <a:pt x="50313" y="39203"/>
                  </a:lnTo>
                  <a:lnTo>
                    <a:pt x="50568" y="36138"/>
                  </a:lnTo>
                  <a:lnTo>
                    <a:pt x="51207" y="29753"/>
                  </a:lnTo>
                  <a:lnTo>
                    <a:pt x="51590" y="23879"/>
                  </a:lnTo>
                  <a:lnTo>
                    <a:pt x="51973" y="14430"/>
                  </a:lnTo>
                  <a:lnTo>
                    <a:pt x="52611" y="13153"/>
                  </a:lnTo>
                  <a:lnTo>
                    <a:pt x="54144" y="10727"/>
                  </a:lnTo>
                  <a:lnTo>
                    <a:pt x="56442" y="7279"/>
                  </a:lnTo>
                  <a:lnTo>
                    <a:pt x="415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1204;p44">
              <a:extLst>
                <a:ext uri="{FF2B5EF4-FFF2-40B4-BE49-F238E27FC236}">
                  <a16:creationId xmlns:a16="http://schemas.microsoft.com/office/drawing/2014/main" id="{844948A0-66DD-46AD-D2D7-E4C27F8B2688}"/>
                </a:ext>
              </a:extLst>
            </p:cNvPr>
            <p:cNvSpPr/>
            <p:nvPr/>
          </p:nvSpPr>
          <p:spPr>
            <a:xfrm>
              <a:off x="987339" y="2584664"/>
              <a:ext cx="254971" cy="277264"/>
            </a:xfrm>
            <a:custGeom>
              <a:avLst/>
              <a:gdLst/>
              <a:ahLst/>
              <a:cxnLst/>
              <a:rect l="l" t="t" r="r" b="b"/>
              <a:pathLst>
                <a:path w="13153" h="14303" extrusionOk="0">
                  <a:moveTo>
                    <a:pt x="0" y="0"/>
                  </a:moveTo>
                  <a:lnTo>
                    <a:pt x="1405" y="1660"/>
                  </a:lnTo>
                  <a:lnTo>
                    <a:pt x="4086" y="4725"/>
                  </a:lnTo>
                  <a:lnTo>
                    <a:pt x="8045" y="8939"/>
                  </a:lnTo>
                  <a:lnTo>
                    <a:pt x="13153" y="14302"/>
                  </a:lnTo>
                  <a:lnTo>
                    <a:pt x="13153" y="14175"/>
                  </a:lnTo>
                  <a:lnTo>
                    <a:pt x="10216" y="10599"/>
                  </a:lnTo>
                  <a:lnTo>
                    <a:pt x="6002" y="6130"/>
                  </a:lnTo>
                  <a:lnTo>
                    <a:pt x="2299" y="204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1205;p44">
              <a:extLst>
                <a:ext uri="{FF2B5EF4-FFF2-40B4-BE49-F238E27FC236}">
                  <a16:creationId xmlns:a16="http://schemas.microsoft.com/office/drawing/2014/main" id="{9EED5CA7-5F86-0587-DBFF-3BD6ED8FA6FD}"/>
                </a:ext>
              </a:extLst>
            </p:cNvPr>
            <p:cNvSpPr/>
            <p:nvPr/>
          </p:nvSpPr>
          <p:spPr>
            <a:xfrm>
              <a:off x="1927976" y="1255376"/>
              <a:ext cx="96557" cy="123793"/>
            </a:xfrm>
            <a:custGeom>
              <a:avLst/>
              <a:gdLst/>
              <a:ahLst/>
              <a:cxnLst/>
              <a:rect l="l" t="t" r="r" b="b"/>
              <a:pathLst>
                <a:path w="4981" h="6386" extrusionOk="0">
                  <a:moveTo>
                    <a:pt x="2555" y="0"/>
                  </a:moveTo>
                  <a:lnTo>
                    <a:pt x="2299" y="256"/>
                  </a:lnTo>
                  <a:lnTo>
                    <a:pt x="1916" y="766"/>
                  </a:lnTo>
                  <a:lnTo>
                    <a:pt x="895" y="2554"/>
                  </a:lnTo>
                  <a:lnTo>
                    <a:pt x="512" y="3448"/>
                  </a:lnTo>
                  <a:lnTo>
                    <a:pt x="256" y="4214"/>
                  </a:lnTo>
                  <a:lnTo>
                    <a:pt x="1" y="4980"/>
                  </a:lnTo>
                  <a:lnTo>
                    <a:pt x="1" y="5491"/>
                  </a:lnTo>
                  <a:lnTo>
                    <a:pt x="256" y="6002"/>
                  </a:lnTo>
                  <a:lnTo>
                    <a:pt x="639" y="6257"/>
                  </a:lnTo>
                  <a:lnTo>
                    <a:pt x="1022" y="6385"/>
                  </a:lnTo>
                  <a:lnTo>
                    <a:pt x="1278" y="6385"/>
                  </a:lnTo>
                  <a:lnTo>
                    <a:pt x="1916" y="6002"/>
                  </a:lnTo>
                  <a:lnTo>
                    <a:pt x="2555" y="5491"/>
                  </a:lnTo>
                  <a:lnTo>
                    <a:pt x="3065" y="4725"/>
                  </a:lnTo>
                  <a:lnTo>
                    <a:pt x="4215" y="3193"/>
                  </a:lnTo>
                  <a:lnTo>
                    <a:pt x="4853" y="1916"/>
                  </a:lnTo>
                  <a:lnTo>
                    <a:pt x="4981" y="1660"/>
                  </a:lnTo>
                  <a:lnTo>
                    <a:pt x="4981" y="1277"/>
                  </a:lnTo>
                  <a:lnTo>
                    <a:pt x="4853" y="1277"/>
                  </a:lnTo>
                  <a:lnTo>
                    <a:pt x="4725" y="1405"/>
                  </a:lnTo>
                  <a:lnTo>
                    <a:pt x="3704" y="2937"/>
                  </a:lnTo>
                  <a:lnTo>
                    <a:pt x="2682" y="4597"/>
                  </a:lnTo>
                  <a:lnTo>
                    <a:pt x="2172" y="5236"/>
                  </a:lnTo>
                  <a:lnTo>
                    <a:pt x="1661" y="5747"/>
                  </a:lnTo>
                  <a:lnTo>
                    <a:pt x="1150" y="6002"/>
                  </a:lnTo>
                  <a:lnTo>
                    <a:pt x="767" y="6002"/>
                  </a:lnTo>
                  <a:lnTo>
                    <a:pt x="512" y="5874"/>
                  </a:lnTo>
                  <a:lnTo>
                    <a:pt x="512" y="5619"/>
                  </a:lnTo>
                  <a:lnTo>
                    <a:pt x="512" y="4980"/>
                  </a:lnTo>
                  <a:lnTo>
                    <a:pt x="639" y="4342"/>
                  </a:lnTo>
                  <a:lnTo>
                    <a:pt x="1022" y="3448"/>
                  </a:lnTo>
                  <a:lnTo>
                    <a:pt x="1788" y="1788"/>
                  </a:lnTo>
                  <a:lnTo>
                    <a:pt x="2427" y="639"/>
                  </a:lnTo>
                  <a:lnTo>
                    <a:pt x="2555" y="256"/>
                  </a:lnTo>
                  <a:lnTo>
                    <a:pt x="2555" y="128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1206;p44">
              <a:extLst>
                <a:ext uri="{FF2B5EF4-FFF2-40B4-BE49-F238E27FC236}">
                  <a16:creationId xmlns:a16="http://schemas.microsoft.com/office/drawing/2014/main" id="{DE6ECF36-AD6A-A20C-DB1F-ADF6D83CD63A}"/>
                </a:ext>
              </a:extLst>
            </p:cNvPr>
            <p:cNvSpPr/>
            <p:nvPr/>
          </p:nvSpPr>
          <p:spPr>
            <a:xfrm>
              <a:off x="1923033" y="1371725"/>
              <a:ext cx="27236" cy="42085"/>
            </a:xfrm>
            <a:custGeom>
              <a:avLst/>
              <a:gdLst/>
              <a:ahLst/>
              <a:cxnLst/>
              <a:rect l="l" t="t" r="r" b="b"/>
              <a:pathLst>
                <a:path w="1405" h="2171" extrusionOk="0">
                  <a:moveTo>
                    <a:pt x="1150" y="0"/>
                  </a:moveTo>
                  <a:lnTo>
                    <a:pt x="1022" y="128"/>
                  </a:lnTo>
                  <a:lnTo>
                    <a:pt x="383" y="1149"/>
                  </a:lnTo>
                  <a:lnTo>
                    <a:pt x="0" y="2171"/>
                  </a:lnTo>
                  <a:lnTo>
                    <a:pt x="256" y="2171"/>
                  </a:lnTo>
                  <a:lnTo>
                    <a:pt x="511" y="1915"/>
                  </a:lnTo>
                  <a:lnTo>
                    <a:pt x="767" y="1405"/>
                  </a:lnTo>
                  <a:lnTo>
                    <a:pt x="1405" y="383"/>
                  </a:lnTo>
                  <a:lnTo>
                    <a:pt x="1405" y="255"/>
                  </a:lnTo>
                  <a:lnTo>
                    <a:pt x="1277" y="128"/>
                  </a:lnTo>
                  <a:lnTo>
                    <a:pt x="115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1207;p44">
              <a:extLst>
                <a:ext uri="{FF2B5EF4-FFF2-40B4-BE49-F238E27FC236}">
                  <a16:creationId xmlns:a16="http://schemas.microsoft.com/office/drawing/2014/main" id="{14B9B8DE-966C-1F56-6B39-F3A1F92C730A}"/>
                </a:ext>
              </a:extLst>
            </p:cNvPr>
            <p:cNvSpPr/>
            <p:nvPr/>
          </p:nvSpPr>
          <p:spPr>
            <a:xfrm>
              <a:off x="1715090" y="1411328"/>
              <a:ext cx="217868" cy="948082"/>
            </a:xfrm>
            <a:custGeom>
              <a:avLst/>
              <a:gdLst/>
              <a:ahLst/>
              <a:cxnLst/>
              <a:rect l="l" t="t" r="r" b="b"/>
              <a:pathLst>
                <a:path w="11239" h="48908" extrusionOk="0">
                  <a:moveTo>
                    <a:pt x="10855" y="0"/>
                  </a:moveTo>
                  <a:lnTo>
                    <a:pt x="10855" y="128"/>
                  </a:lnTo>
                  <a:lnTo>
                    <a:pt x="10472" y="5491"/>
                  </a:lnTo>
                  <a:lnTo>
                    <a:pt x="10217" y="10854"/>
                  </a:lnTo>
                  <a:lnTo>
                    <a:pt x="9833" y="16090"/>
                  </a:lnTo>
                  <a:lnTo>
                    <a:pt x="9450" y="21326"/>
                  </a:lnTo>
                  <a:lnTo>
                    <a:pt x="8940" y="26178"/>
                  </a:lnTo>
                  <a:lnTo>
                    <a:pt x="8556" y="28604"/>
                  </a:lnTo>
                  <a:lnTo>
                    <a:pt x="8173" y="31030"/>
                  </a:lnTo>
                  <a:lnTo>
                    <a:pt x="7535" y="33457"/>
                  </a:lnTo>
                  <a:lnTo>
                    <a:pt x="6896" y="35755"/>
                  </a:lnTo>
                  <a:lnTo>
                    <a:pt x="6130" y="38054"/>
                  </a:lnTo>
                  <a:lnTo>
                    <a:pt x="5236" y="40352"/>
                  </a:lnTo>
                  <a:lnTo>
                    <a:pt x="4087" y="42651"/>
                  </a:lnTo>
                  <a:lnTo>
                    <a:pt x="2810" y="44822"/>
                  </a:lnTo>
                  <a:lnTo>
                    <a:pt x="1406" y="46865"/>
                  </a:lnTo>
                  <a:lnTo>
                    <a:pt x="352" y="48397"/>
                  </a:lnTo>
                  <a:lnTo>
                    <a:pt x="1406" y="47248"/>
                  </a:lnTo>
                  <a:lnTo>
                    <a:pt x="2810" y="45588"/>
                  </a:lnTo>
                  <a:lnTo>
                    <a:pt x="4087" y="43672"/>
                  </a:lnTo>
                  <a:lnTo>
                    <a:pt x="5109" y="41757"/>
                  </a:lnTo>
                  <a:lnTo>
                    <a:pt x="6130" y="39586"/>
                  </a:lnTo>
                  <a:lnTo>
                    <a:pt x="6896" y="37543"/>
                  </a:lnTo>
                  <a:lnTo>
                    <a:pt x="7663" y="35372"/>
                  </a:lnTo>
                  <a:lnTo>
                    <a:pt x="8301" y="33201"/>
                  </a:lnTo>
                  <a:lnTo>
                    <a:pt x="8812" y="30647"/>
                  </a:lnTo>
                  <a:lnTo>
                    <a:pt x="9323" y="27966"/>
                  </a:lnTo>
                  <a:lnTo>
                    <a:pt x="9578" y="25412"/>
                  </a:lnTo>
                  <a:lnTo>
                    <a:pt x="9961" y="22730"/>
                  </a:lnTo>
                  <a:lnTo>
                    <a:pt x="10344" y="17495"/>
                  </a:lnTo>
                  <a:lnTo>
                    <a:pt x="10600" y="12259"/>
                  </a:lnTo>
                  <a:lnTo>
                    <a:pt x="10983" y="6130"/>
                  </a:lnTo>
                  <a:lnTo>
                    <a:pt x="11238" y="128"/>
                  </a:lnTo>
                  <a:lnTo>
                    <a:pt x="11110" y="0"/>
                  </a:lnTo>
                  <a:close/>
                  <a:moveTo>
                    <a:pt x="352" y="48397"/>
                  </a:moveTo>
                  <a:lnTo>
                    <a:pt x="1" y="48780"/>
                  </a:lnTo>
                  <a:lnTo>
                    <a:pt x="1" y="48908"/>
                  </a:lnTo>
                  <a:lnTo>
                    <a:pt x="352" y="48397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1208;p44">
              <a:extLst>
                <a:ext uri="{FF2B5EF4-FFF2-40B4-BE49-F238E27FC236}">
                  <a16:creationId xmlns:a16="http://schemas.microsoft.com/office/drawing/2014/main" id="{FDADC5E4-CD33-5A89-6D71-19BB12F882CD}"/>
                </a:ext>
              </a:extLst>
            </p:cNvPr>
            <p:cNvSpPr/>
            <p:nvPr/>
          </p:nvSpPr>
          <p:spPr>
            <a:xfrm>
              <a:off x="1217535" y="2037599"/>
              <a:ext cx="242623" cy="277264"/>
            </a:xfrm>
            <a:custGeom>
              <a:avLst/>
              <a:gdLst/>
              <a:ahLst/>
              <a:cxnLst/>
              <a:rect l="l" t="t" r="r" b="b"/>
              <a:pathLst>
                <a:path w="12516" h="14303" extrusionOk="0">
                  <a:moveTo>
                    <a:pt x="12387" y="0"/>
                  </a:moveTo>
                  <a:lnTo>
                    <a:pt x="9961" y="2810"/>
                  </a:lnTo>
                  <a:lnTo>
                    <a:pt x="7663" y="5619"/>
                  </a:lnTo>
                  <a:lnTo>
                    <a:pt x="2810" y="11110"/>
                  </a:lnTo>
                  <a:lnTo>
                    <a:pt x="1406" y="12642"/>
                  </a:lnTo>
                  <a:lnTo>
                    <a:pt x="1" y="14175"/>
                  </a:lnTo>
                  <a:lnTo>
                    <a:pt x="1" y="14302"/>
                  </a:lnTo>
                  <a:lnTo>
                    <a:pt x="129" y="14302"/>
                  </a:lnTo>
                  <a:lnTo>
                    <a:pt x="2683" y="11621"/>
                  </a:lnTo>
                  <a:lnTo>
                    <a:pt x="5236" y="9067"/>
                  </a:lnTo>
                  <a:lnTo>
                    <a:pt x="7790" y="6258"/>
                  </a:lnTo>
                  <a:lnTo>
                    <a:pt x="10089" y="3448"/>
                  </a:lnTo>
                  <a:lnTo>
                    <a:pt x="11238" y="1788"/>
                  </a:lnTo>
                  <a:lnTo>
                    <a:pt x="12515" y="128"/>
                  </a:lnTo>
                  <a:lnTo>
                    <a:pt x="1251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1209;p44">
              <a:extLst>
                <a:ext uri="{FF2B5EF4-FFF2-40B4-BE49-F238E27FC236}">
                  <a16:creationId xmlns:a16="http://schemas.microsoft.com/office/drawing/2014/main" id="{F29794B8-2A0C-D255-B9C7-5FF13567D076}"/>
                </a:ext>
              </a:extLst>
            </p:cNvPr>
            <p:cNvSpPr/>
            <p:nvPr/>
          </p:nvSpPr>
          <p:spPr>
            <a:xfrm>
              <a:off x="1705204" y="1233103"/>
              <a:ext cx="173283" cy="59415"/>
            </a:xfrm>
            <a:custGeom>
              <a:avLst/>
              <a:gdLst/>
              <a:ahLst/>
              <a:cxnLst/>
              <a:rect l="l" t="t" r="r" b="b"/>
              <a:pathLst>
                <a:path w="8939" h="3065" extrusionOk="0">
                  <a:moveTo>
                    <a:pt x="8683" y="0"/>
                  </a:moveTo>
                  <a:lnTo>
                    <a:pt x="7917" y="766"/>
                  </a:lnTo>
                  <a:lnTo>
                    <a:pt x="7023" y="1532"/>
                  </a:lnTo>
                  <a:lnTo>
                    <a:pt x="6002" y="2043"/>
                  </a:lnTo>
                  <a:lnTo>
                    <a:pt x="4853" y="2426"/>
                  </a:lnTo>
                  <a:lnTo>
                    <a:pt x="3703" y="2554"/>
                  </a:lnTo>
                  <a:lnTo>
                    <a:pt x="2554" y="2554"/>
                  </a:lnTo>
                  <a:lnTo>
                    <a:pt x="1916" y="2426"/>
                  </a:lnTo>
                  <a:lnTo>
                    <a:pt x="1277" y="2171"/>
                  </a:lnTo>
                  <a:lnTo>
                    <a:pt x="639" y="1915"/>
                  </a:lnTo>
                  <a:lnTo>
                    <a:pt x="128" y="1532"/>
                  </a:lnTo>
                  <a:lnTo>
                    <a:pt x="0" y="1532"/>
                  </a:lnTo>
                  <a:lnTo>
                    <a:pt x="639" y="2043"/>
                  </a:lnTo>
                  <a:lnTo>
                    <a:pt x="1277" y="2426"/>
                  </a:lnTo>
                  <a:lnTo>
                    <a:pt x="1788" y="2682"/>
                  </a:lnTo>
                  <a:lnTo>
                    <a:pt x="2426" y="2937"/>
                  </a:lnTo>
                  <a:lnTo>
                    <a:pt x="3576" y="3065"/>
                  </a:lnTo>
                  <a:lnTo>
                    <a:pt x="4853" y="2937"/>
                  </a:lnTo>
                  <a:lnTo>
                    <a:pt x="6129" y="2554"/>
                  </a:lnTo>
                  <a:lnTo>
                    <a:pt x="7151" y="1915"/>
                  </a:lnTo>
                  <a:lnTo>
                    <a:pt x="8173" y="1149"/>
                  </a:lnTo>
                  <a:lnTo>
                    <a:pt x="8939" y="128"/>
                  </a:lnTo>
                  <a:lnTo>
                    <a:pt x="88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1210;p44">
              <a:extLst>
                <a:ext uri="{FF2B5EF4-FFF2-40B4-BE49-F238E27FC236}">
                  <a16:creationId xmlns:a16="http://schemas.microsoft.com/office/drawing/2014/main" id="{AC9A3CB2-8CD5-2820-B085-1FF95D188DBC}"/>
                </a:ext>
              </a:extLst>
            </p:cNvPr>
            <p:cNvSpPr/>
            <p:nvPr/>
          </p:nvSpPr>
          <p:spPr>
            <a:xfrm>
              <a:off x="1041791" y="1176169"/>
              <a:ext cx="680743" cy="1408514"/>
            </a:xfrm>
            <a:custGeom>
              <a:avLst/>
              <a:gdLst/>
              <a:ahLst/>
              <a:cxnLst/>
              <a:rect l="l" t="t" r="r" b="b"/>
              <a:pathLst>
                <a:path w="35117" h="72660" extrusionOk="0">
                  <a:moveTo>
                    <a:pt x="34989" y="0"/>
                  </a:moveTo>
                  <a:lnTo>
                    <a:pt x="33712" y="1149"/>
                  </a:lnTo>
                  <a:lnTo>
                    <a:pt x="32818" y="2554"/>
                  </a:lnTo>
                  <a:lnTo>
                    <a:pt x="31925" y="3959"/>
                  </a:lnTo>
                  <a:lnTo>
                    <a:pt x="31286" y="5491"/>
                  </a:lnTo>
                  <a:lnTo>
                    <a:pt x="30775" y="7151"/>
                  </a:lnTo>
                  <a:lnTo>
                    <a:pt x="30392" y="8811"/>
                  </a:lnTo>
                  <a:lnTo>
                    <a:pt x="30264" y="10471"/>
                  </a:lnTo>
                  <a:lnTo>
                    <a:pt x="30392" y="12131"/>
                  </a:lnTo>
                  <a:lnTo>
                    <a:pt x="30520" y="13025"/>
                  </a:lnTo>
                  <a:lnTo>
                    <a:pt x="30775" y="14047"/>
                  </a:lnTo>
                  <a:lnTo>
                    <a:pt x="31158" y="15834"/>
                  </a:lnTo>
                  <a:lnTo>
                    <a:pt x="31158" y="16984"/>
                  </a:lnTo>
                  <a:lnTo>
                    <a:pt x="31031" y="18005"/>
                  </a:lnTo>
                  <a:lnTo>
                    <a:pt x="30520" y="20176"/>
                  </a:lnTo>
                  <a:lnTo>
                    <a:pt x="27200" y="32563"/>
                  </a:lnTo>
                  <a:lnTo>
                    <a:pt x="25157" y="40224"/>
                  </a:lnTo>
                  <a:lnTo>
                    <a:pt x="24263" y="43034"/>
                  </a:lnTo>
                  <a:lnTo>
                    <a:pt x="23624" y="44694"/>
                  </a:lnTo>
                  <a:lnTo>
                    <a:pt x="22475" y="46482"/>
                  </a:lnTo>
                  <a:lnTo>
                    <a:pt x="21326" y="48142"/>
                  </a:lnTo>
                  <a:lnTo>
                    <a:pt x="18644" y="51334"/>
                  </a:lnTo>
                  <a:lnTo>
                    <a:pt x="13026" y="57974"/>
                  </a:lnTo>
                  <a:lnTo>
                    <a:pt x="7279" y="64487"/>
                  </a:lnTo>
                  <a:lnTo>
                    <a:pt x="1405" y="70999"/>
                  </a:lnTo>
                  <a:lnTo>
                    <a:pt x="0" y="72532"/>
                  </a:lnTo>
                  <a:lnTo>
                    <a:pt x="0" y="72659"/>
                  </a:lnTo>
                  <a:lnTo>
                    <a:pt x="6002" y="66275"/>
                  </a:lnTo>
                  <a:lnTo>
                    <a:pt x="11876" y="59762"/>
                  </a:lnTo>
                  <a:lnTo>
                    <a:pt x="17495" y="53122"/>
                  </a:lnTo>
                  <a:lnTo>
                    <a:pt x="20176" y="50057"/>
                  </a:lnTo>
                  <a:lnTo>
                    <a:pt x="21453" y="48397"/>
                  </a:lnTo>
                  <a:lnTo>
                    <a:pt x="22730" y="46737"/>
                  </a:lnTo>
                  <a:lnTo>
                    <a:pt x="23752" y="45077"/>
                  </a:lnTo>
                  <a:lnTo>
                    <a:pt x="24518" y="43289"/>
                  </a:lnTo>
                  <a:lnTo>
                    <a:pt x="25795" y="39075"/>
                  </a:lnTo>
                  <a:lnTo>
                    <a:pt x="27966" y="31030"/>
                  </a:lnTo>
                  <a:lnTo>
                    <a:pt x="31158" y="18771"/>
                  </a:lnTo>
                  <a:lnTo>
                    <a:pt x="31414" y="17750"/>
                  </a:lnTo>
                  <a:lnTo>
                    <a:pt x="31414" y="16601"/>
                  </a:lnTo>
                  <a:lnTo>
                    <a:pt x="31414" y="15707"/>
                  </a:lnTo>
                  <a:lnTo>
                    <a:pt x="31158" y="14685"/>
                  </a:lnTo>
                  <a:lnTo>
                    <a:pt x="30775" y="12897"/>
                  </a:lnTo>
                  <a:lnTo>
                    <a:pt x="30648" y="11110"/>
                  </a:lnTo>
                  <a:lnTo>
                    <a:pt x="30648" y="9322"/>
                  </a:lnTo>
                  <a:lnTo>
                    <a:pt x="30903" y="7534"/>
                  </a:lnTo>
                  <a:lnTo>
                    <a:pt x="31414" y="5874"/>
                  </a:lnTo>
                  <a:lnTo>
                    <a:pt x="32052" y="4342"/>
                  </a:lnTo>
                  <a:lnTo>
                    <a:pt x="32946" y="2809"/>
                  </a:lnTo>
                  <a:lnTo>
                    <a:pt x="33968" y="1405"/>
                  </a:lnTo>
                  <a:lnTo>
                    <a:pt x="35117" y="128"/>
                  </a:lnTo>
                  <a:lnTo>
                    <a:pt x="3498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1211;p44">
              <a:extLst>
                <a:ext uri="{FF2B5EF4-FFF2-40B4-BE49-F238E27FC236}">
                  <a16:creationId xmlns:a16="http://schemas.microsoft.com/office/drawing/2014/main" id="{993F3D2C-7C7D-1002-5361-13C46325FF52}"/>
                </a:ext>
              </a:extLst>
            </p:cNvPr>
            <p:cNvSpPr/>
            <p:nvPr/>
          </p:nvSpPr>
          <p:spPr>
            <a:xfrm>
              <a:off x="1710147" y="822179"/>
              <a:ext cx="566876" cy="554508"/>
            </a:xfrm>
            <a:custGeom>
              <a:avLst/>
              <a:gdLst/>
              <a:ahLst/>
              <a:cxnLst/>
              <a:rect l="l" t="t" r="r" b="b"/>
              <a:pathLst>
                <a:path w="29243" h="28605" extrusionOk="0">
                  <a:moveTo>
                    <a:pt x="23113" y="0"/>
                  </a:moveTo>
                  <a:lnTo>
                    <a:pt x="21836" y="256"/>
                  </a:lnTo>
                  <a:lnTo>
                    <a:pt x="20176" y="767"/>
                  </a:lnTo>
                  <a:lnTo>
                    <a:pt x="18389" y="1405"/>
                  </a:lnTo>
                  <a:lnTo>
                    <a:pt x="16601" y="2427"/>
                  </a:lnTo>
                  <a:lnTo>
                    <a:pt x="14813" y="3576"/>
                  </a:lnTo>
                  <a:lnTo>
                    <a:pt x="12898" y="4853"/>
                  </a:lnTo>
                  <a:lnTo>
                    <a:pt x="11110" y="6130"/>
                  </a:lnTo>
                  <a:lnTo>
                    <a:pt x="7662" y="8939"/>
                  </a:lnTo>
                  <a:lnTo>
                    <a:pt x="4598" y="11621"/>
                  </a:lnTo>
                  <a:lnTo>
                    <a:pt x="2171" y="13919"/>
                  </a:lnTo>
                  <a:lnTo>
                    <a:pt x="0" y="16218"/>
                  </a:lnTo>
                  <a:lnTo>
                    <a:pt x="1150" y="17495"/>
                  </a:lnTo>
                  <a:lnTo>
                    <a:pt x="3193" y="19538"/>
                  </a:lnTo>
                  <a:lnTo>
                    <a:pt x="5619" y="21837"/>
                  </a:lnTo>
                  <a:lnTo>
                    <a:pt x="6768" y="22730"/>
                  </a:lnTo>
                  <a:lnTo>
                    <a:pt x="7662" y="23369"/>
                  </a:lnTo>
                  <a:lnTo>
                    <a:pt x="9961" y="24774"/>
                  </a:lnTo>
                  <a:lnTo>
                    <a:pt x="12387" y="26050"/>
                  </a:lnTo>
                  <a:lnTo>
                    <a:pt x="14558" y="26944"/>
                  </a:lnTo>
                  <a:lnTo>
                    <a:pt x="16729" y="27711"/>
                  </a:lnTo>
                  <a:lnTo>
                    <a:pt x="18516" y="28221"/>
                  </a:lnTo>
                  <a:lnTo>
                    <a:pt x="20049" y="28604"/>
                  </a:lnTo>
                  <a:lnTo>
                    <a:pt x="21453" y="28604"/>
                  </a:lnTo>
                  <a:lnTo>
                    <a:pt x="21709" y="28477"/>
                  </a:lnTo>
                  <a:lnTo>
                    <a:pt x="24774" y="20176"/>
                  </a:lnTo>
                  <a:lnTo>
                    <a:pt x="25284" y="19921"/>
                  </a:lnTo>
                  <a:lnTo>
                    <a:pt x="26434" y="19283"/>
                  </a:lnTo>
                  <a:lnTo>
                    <a:pt x="27072" y="18772"/>
                  </a:lnTo>
                  <a:lnTo>
                    <a:pt x="27711" y="18133"/>
                  </a:lnTo>
                  <a:lnTo>
                    <a:pt x="28221" y="17367"/>
                  </a:lnTo>
                  <a:lnTo>
                    <a:pt x="28732" y="16473"/>
                  </a:lnTo>
                  <a:lnTo>
                    <a:pt x="28987" y="15835"/>
                  </a:lnTo>
                  <a:lnTo>
                    <a:pt x="29115" y="15196"/>
                  </a:lnTo>
                  <a:lnTo>
                    <a:pt x="29243" y="13409"/>
                  </a:lnTo>
                  <a:lnTo>
                    <a:pt x="29243" y="11493"/>
                  </a:lnTo>
                  <a:lnTo>
                    <a:pt x="29115" y="9450"/>
                  </a:lnTo>
                  <a:lnTo>
                    <a:pt x="28860" y="5874"/>
                  </a:lnTo>
                  <a:lnTo>
                    <a:pt x="28604" y="4087"/>
                  </a:lnTo>
                  <a:lnTo>
                    <a:pt x="28221" y="3193"/>
                  </a:lnTo>
                  <a:lnTo>
                    <a:pt x="27711" y="2427"/>
                  </a:lnTo>
                  <a:lnTo>
                    <a:pt x="26944" y="1660"/>
                  </a:lnTo>
                  <a:lnTo>
                    <a:pt x="26178" y="1022"/>
                  </a:lnTo>
                  <a:lnTo>
                    <a:pt x="25284" y="511"/>
                  </a:lnTo>
                  <a:lnTo>
                    <a:pt x="24135" y="128"/>
                  </a:lnTo>
                  <a:lnTo>
                    <a:pt x="2311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1212;p44">
              <a:extLst>
                <a:ext uri="{FF2B5EF4-FFF2-40B4-BE49-F238E27FC236}">
                  <a16:creationId xmlns:a16="http://schemas.microsoft.com/office/drawing/2014/main" id="{C0DD2649-090D-2BA1-317C-13603C408422}"/>
                </a:ext>
              </a:extLst>
            </p:cNvPr>
            <p:cNvSpPr/>
            <p:nvPr/>
          </p:nvSpPr>
          <p:spPr>
            <a:xfrm>
              <a:off x="1366063" y="728104"/>
              <a:ext cx="826809" cy="378764"/>
            </a:xfrm>
            <a:custGeom>
              <a:avLst/>
              <a:gdLst/>
              <a:ahLst/>
              <a:cxnLst/>
              <a:rect l="l" t="t" r="r" b="b"/>
              <a:pathLst>
                <a:path w="42652" h="19539" extrusionOk="0">
                  <a:moveTo>
                    <a:pt x="17878" y="1"/>
                  </a:moveTo>
                  <a:lnTo>
                    <a:pt x="16346" y="129"/>
                  </a:lnTo>
                  <a:lnTo>
                    <a:pt x="15069" y="256"/>
                  </a:lnTo>
                  <a:lnTo>
                    <a:pt x="13920" y="639"/>
                  </a:lnTo>
                  <a:lnTo>
                    <a:pt x="12004" y="1406"/>
                  </a:lnTo>
                  <a:lnTo>
                    <a:pt x="10089" y="2427"/>
                  </a:lnTo>
                  <a:lnTo>
                    <a:pt x="6386" y="4470"/>
                  </a:lnTo>
                  <a:lnTo>
                    <a:pt x="3193" y="6513"/>
                  </a:lnTo>
                  <a:lnTo>
                    <a:pt x="767" y="8174"/>
                  </a:lnTo>
                  <a:lnTo>
                    <a:pt x="511" y="8557"/>
                  </a:lnTo>
                  <a:lnTo>
                    <a:pt x="256" y="9067"/>
                  </a:lnTo>
                  <a:lnTo>
                    <a:pt x="128" y="9834"/>
                  </a:lnTo>
                  <a:lnTo>
                    <a:pt x="1" y="10600"/>
                  </a:lnTo>
                  <a:lnTo>
                    <a:pt x="128" y="12515"/>
                  </a:lnTo>
                  <a:lnTo>
                    <a:pt x="384" y="14686"/>
                  </a:lnTo>
                  <a:lnTo>
                    <a:pt x="767" y="16601"/>
                  </a:lnTo>
                  <a:lnTo>
                    <a:pt x="1405" y="18134"/>
                  </a:lnTo>
                  <a:lnTo>
                    <a:pt x="1788" y="18772"/>
                  </a:lnTo>
                  <a:lnTo>
                    <a:pt x="2044" y="19283"/>
                  </a:lnTo>
                  <a:lnTo>
                    <a:pt x="2427" y="19539"/>
                  </a:lnTo>
                  <a:lnTo>
                    <a:pt x="2810" y="19539"/>
                  </a:lnTo>
                  <a:lnTo>
                    <a:pt x="4470" y="18772"/>
                  </a:lnTo>
                  <a:lnTo>
                    <a:pt x="6769" y="17623"/>
                  </a:lnTo>
                  <a:lnTo>
                    <a:pt x="9195" y="16091"/>
                  </a:lnTo>
                  <a:lnTo>
                    <a:pt x="11749" y="14431"/>
                  </a:lnTo>
                  <a:lnTo>
                    <a:pt x="16346" y="11494"/>
                  </a:lnTo>
                  <a:lnTo>
                    <a:pt x="18644" y="9834"/>
                  </a:lnTo>
                  <a:lnTo>
                    <a:pt x="19027" y="9706"/>
                  </a:lnTo>
                  <a:lnTo>
                    <a:pt x="19538" y="9578"/>
                  </a:lnTo>
                  <a:lnTo>
                    <a:pt x="21326" y="9323"/>
                  </a:lnTo>
                  <a:lnTo>
                    <a:pt x="26689" y="9067"/>
                  </a:lnTo>
                  <a:lnTo>
                    <a:pt x="32946" y="8940"/>
                  </a:lnTo>
                  <a:lnTo>
                    <a:pt x="35883" y="8812"/>
                  </a:lnTo>
                  <a:lnTo>
                    <a:pt x="38310" y="8557"/>
                  </a:lnTo>
                  <a:lnTo>
                    <a:pt x="40097" y="8301"/>
                  </a:lnTo>
                  <a:lnTo>
                    <a:pt x="41374" y="7918"/>
                  </a:lnTo>
                  <a:lnTo>
                    <a:pt x="41885" y="7663"/>
                  </a:lnTo>
                  <a:lnTo>
                    <a:pt x="42268" y="7407"/>
                  </a:lnTo>
                  <a:lnTo>
                    <a:pt x="42524" y="7024"/>
                  </a:lnTo>
                  <a:lnTo>
                    <a:pt x="42651" y="6769"/>
                  </a:lnTo>
                  <a:lnTo>
                    <a:pt x="42651" y="6386"/>
                  </a:lnTo>
                  <a:lnTo>
                    <a:pt x="42524" y="6003"/>
                  </a:lnTo>
                  <a:lnTo>
                    <a:pt x="42268" y="5747"/>
                  </a:lnTo>
                  <a:lnTo>
                    <a:pt x="41885" y="5364"/>
                  </a:lnTo>
                  <a:lnTo>
                    <a:pt x="40608" y="4598"/>
                  </a:lnTo>
                  <a:lnTo>
                    <a:pt x="38820" y="3960"/>
                  </a:lnTo>
                  <a:lnTo>
                    <a:pt x="34223" y="2683"/>
                  </a:lnTo>
                  <a:lnTo>
                    <a:pt x="30903" y="1789"/>
                  </a:lnTo>
                  <a:lnTo>
                    <a:pt x="27072" y="1023"/>
                  </a:lnTo>
                  <a:lnTo>
                    <a:pt x="23241" y="384"/>
                  </a:lnTo>
                  <a:lnTo>
                    <a:pt x="19538" y="129"/>
                  </a:lnTo>
                  <a:lnTo>
                    <a:pt x="1787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1213;p44">
              <a:extLst>
                <a:ext uri="{FF2B5EF4-FFF2-40B4-BE49-F238E27FC236}">
                  <a16:creationId xmlns:a16="http://schemas.microsoft.com/office/drawing/2014/main" id="{608617AB-ACAE-8BC0-1B0B-E5FD78ECC6D8}"/>
                </a:ext>
              </a:extLst>
            </p:cNvPr>
            <p:cNvSpPr/>
            <p:nvPr/>
          </p:nvSpPr>
          <p:spPr>
            <a:xfrm>
              <a:off x="1101206" y="879113"/>
              <a:ext cx="398556" cy="371320"/>
            </a:xfrm>
            <a:custGeom>
              <a:avLst/>
              <a:gdLst/>
              <a:ahLst/>
              <a:cxnLst/>
              <a:rect l="l" t="t" r="r" b="b"/>
              <a:pathLst>
                <a:path w="20560" h="19155" extrusionOk="0">
                  <a:moveTo>
                    <a:pt x="14941" y="0"/>
                  </a:moveTo>
                  <a:lnTo>
                    <a:pt x="13408" y="894"/>
                  </a:lnTo>
                  <a:lnTo>
                    <a:pt x="12642" y="1405"/>
                  </a:lnTo>
                  <a:lnTo>
                    <a:pt x="12004" y="2171"/>
                  </a:lnTo>
                  <a:lnTo>
                    <a:pt x="11237" y="3065"/>
                  </a:lnTo>
                  <a:lnTo>
                    <a:pt x="10599" y="4214"/>
                  </a:lnTo>
                  <a:lnTo>
                    <a:pt x="9961" y="5491"/>
                  </a:lnTo>
                  <a:lnTo>
                    <a:pt x="9450" y="7024"/>
                  </a:lnTo>
                  <a:lnTo>
                    <a:pt x="8428" y="7151"/>
                  </a:lnTo>
                  <a:lnTo>
                    <a:pt x="6002" y="7407"/>
                  </a:lnTo>
                  <a:lnTo>
                    <a:pt x="4725" y="7662"/>
                  </a:lnTo>
                  <a:lnTo>
                    <a:pt x="3703" y="8045"/>
                  </a:lnTo>
                  <a:lnTo>
                    <a:pt x="3193" y="8301"/>
                  </a:lnTo>
                  <a:lnTo>
                    <a:pt x="2810" y="8684"/>
                  </a:lnTo>
                  <a:lnTo>
                    <a:pt x="2554" y="8939"/>
                  </a:lnTo>
                  <a:lnTo>
                    <a:pt x="2426" y="9322"/>
                  </a:lnTo>
                  <a:lnTo>
                    <a:pt x="2554" y="9578"/>
                  </a:lnTo>
                  <a:lnTo>
                    <a:pt x="2682" y="9833"/>
                  </a:lnTo>
                  <a:lnTo>
                    <a:pt x="2937" y="10088"/>
                  </a:lnTo>
                  <a:lnTo>
                    <a:pt x="3320" y="10216"/>
                  </a:lnTo>
                  <a:lnTo>
                    <a:pt x="4342" y="10472"/>
                  </a:lnTo>
                  <a:lnTo>
                    <a:pt x="4980" y="10472"/>
                  </a:lnTo>
                  <a:lnTo>
                    <a:pt x="3576" y="10727"/>
                  </a:lnTo>
                  <a:lnTo>
                    <a:pt x="2299" y="10982"/>
                  </a:lnTo>
                  <a:lnTo>
                    <a:pt x="1788" y="11110"/>
                  </a:lnTo>
                  <a:lnTo>
                    <a:pt x="1405" y="11365"/>
                  </a:lnTo>
                  <a:lnTo>
                    <a:pt x="1149" y="11621"/>
                  </a:lnTo>
                  <a:lnTo>
                    <a:pt x="1022" y="11876"/>
                  </a:lnTo>
                  <a:lnTo>
                    <a:pt x="1022" y="12259"/>
                  </a:lnTo>
                  <a:lnTo>
                    <a:pt x="1277" y="12642"/>
                  </a:lnTo>
                  <a:lnTo>
                    <a:pt x="1533" y="12898"/>
                  </a:lnTo>
                  <a:lnTo>
                    <a:pt x="2043" y="13153"/>
                  </a:lnTo>
                  <a:lnTo>
                    <a:pt x="3018" y="13370"/>
                  </a:lnTo>
                  <a:lnTo>
                    <a:pt x="3018" y="13370"/>
                  </a:lnTo>
                  <a:lnTo>
                    <a:pt x="2554" y="13409"/>
                  </a:lnTo>
                  <a:lnTo>
                    <a:pt x="1277" y="13664"/>
                  </a:lnTo>
                  <a:lnTo>
                    <a:pt x="766" y="13919"/>
                  </a:lnTo>
                  <a:lnTo>
                    <a:pt x="383" y="14175"/>
                  </a:lnTo>
                  <a:lnTo>
                    <a:pt x="128" y="14558"/>
                  </a:lnTo>
                  <a:lnTo>
                    <a:pt x="0" y="14941"/>
                  </a:lnTo>
                  <a:lnTo>
                    <a:pt x="128" y="15324"/>
                  </a:lnTo>
                  <a:lnTo>
                    <a:pt x="383" y="15579"/>
                  </a:lnTo>
                  <a:lnTo>
                    <a:pt x="766" y="15835"/>
                  </a:lnTo>
                  <a:lnTo>
                    <a:pt x="1149" y="15962"/>
                  </a:lnTo>
                  <a:lnTo>
                    <a:pt x="2299" y="16218"/>
                  </a:lnTo>
                  <a:lnTo>
                    <a:pt x="3703" y="16346"/>
                  </a:lnTo>
                  <a:lnTo>
                    <a:pt x="6130" y="16218"/>
                  </a:lnTo>
                  <a:lnTo>
                    <a:pt x="3703" y="16473"/>
                  </a:lnTo>
                  <a:lnTo>
                    <a:pt x="2426" y="16729"/>
                  </a:lnTo>
                  <a:lnTo>
                    <a:pt x="1405" y="17112"/>
                  </a:lnTo>
                  <a:lnTo>
                    <a:pt x="1022" y="17367"/>
                  </a:lnTo>
                  <a:lnTo>
                    <a:pt x="639" y="17623"/>
                  </a:lnTo>
                  <a:lnTo>
                    <a:pt x="511" y="17878"/>
                  </a:lnTo>
                  <a:lnTo>
                    <a:pt x="511" y="18261"/>
                  </a:lnTo>
                  <a:lnTo>
                    <a:pt x="639" y="18516"/>
                  </a:lnTo>
                  <a:lnTo>
                    <a:pt x="894" y="18772"/>
                  </a:lnTo>
                  <a:lnTo>
                    <a:pt x="1405" y="19027"/>
                  </a:lnTo>
                  <a:lnTo>
                    <a:pt x="2043" y="19155"/>
                  </a:lnTo>
                  <a:lnTo>
                    <a:pt x="5108" y="19155"/>
                  </a:lnTo>
                  <a:lnTo>
                    <a:pt x="6768" y="18900"/>
                  </a:lnTo>
                  <a:lnTo>
                    <a:pt x="8428" y="18644"/>
                  </a:lnTo>
                  <a:lnTo>
                    <a:pt x="10854" y="18133"/>
                  </a:lnTo>
                  <a:lnTo>
                    <a:pt x="11876" y="17623"/>
                  </a:lnTo>
                  <a:lnTo>
                    <a:pt x="13153" y="16729"/>
                  </a:lnTo>
                  <a:lnTo>
                    <a:pt x="14302" y="15707"/>
                  </a:lnTo>
                  <a:lnTo>
                    <a:pt x="15324" y="14813"/>
                  </a:lnTo>
                  <a:lnTo>
                    <a:pt x="18644" y="11493"/>
                  </a:lnTo>
                  <a:lnTo>
                    <a:pt x="20559" y="9705"/>
                  </a:lnTo>
                  <a:lnTo>
                    <a:pt x="17878" y="4725"/>
                  </a:lnTo>
                  <a:lnTo>
                    <a:pt x="15962" y="1405"/>
                  </a:lnTo>
                  <a:lnTo>
                    <a:pt x="15324" y="384"/>
                  </a:lnTo>
                  <a:lnTo>
                    <a:pt x="15068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1214;p44">
              <a:extLst>
                <a:ext uri="{FF2B5EF4-FFF2-40B4-BE49-F238E27FC236}">
                  <a16:creationId xmlns:a16="http://schemas.microsoft.com/office/drawing/2014/main" id="{3DD8B2B1-4EDF-6B0A-A7F3-F6DED71D87EF}"/>
                </a:ext>
              </a:extLst>
            </p:cNvPr>
            <p:cNvSpPr/>
            <p:nvPr/>
          </p:nvSpPr>
          <p:spPr>
            <a:xfrm>
              <a:off x="1128423" y="1186055"/>
              <a:ext cx="160934" cy="9925"/>
            </a:xfrm>
            <a:custGeom>
              <a:avLst/>
              <a:gdLst/>
              <a:ahLst/>
              <a:cxnLst/>
              <a:rect l="l" t="t" r="r" b="b"/>
              <a:pathLst>
                <a:path w="8302" h="512" extrusionOk="0">
                  <a:moveTo>
                    <a:pt x="8301" y="1"/>
                  </a:moveTo>
                  <a:lnTo>
                    <a:pt x="5747" y="256"/>
                  </a:lnTo>
                  <a:lnTo>
                    <a:pt x="2810" y="384"/>
                  </a:lnTo>
                  <a:lnTo>
                    <a:pt x="1" y="256"/>
                  </a:lnTo>
                  <a:lnTo>
                    <a:pt x="1533" y="512"/>
                  </a:lnTo>
                  <a:lnTo>
                    <a:pt x="3193" y="512"/>
                  </a:lnTo>
                  <a:lnTo>
                    <a:pt x="5747" y="384"/>
                  </a:lnTo>
                  <a:lnTo>
                    <a:pt x="7024" y="256"/>
                  </a:lnTo>
                  <a:lnTo>
                    <a:pt x="830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1215;p44">
              <a:extLst>
                <a:ext uri="{FF2B5EF4-FFF2-40B4-BE49-F238E27FC236}">
                  <a16:creationId xmlns:a16="http://schemas.microsoft.com/office/drawing/2014/main" id="{AA5F5B32-1C15-98FA-3EEE-005883A6F569}"/>
                </a:ext>
              </a:extLst>
            </p:cNvPr>
            <p:cNvSpPr/>
            <p:nvPr/>
          </p:nvSpPr>
          <p:spPr>
            <a:xfrm>
              <a:off x="1160602" y="1126660"/>
              <a:ext cx="123793" cy="12387"/>
            </a:xfrm>
            <a:custGeom>
              <a:avLst/>
              <a:gdLst/>
              <a:ahLst/>
              <a:cxnLst/>
              <a:rect l="l" t="t" r="r" b="b"/>
              <a:pathLst>
                <a:path w="6386" h="639" extrusionOk="0">
                  <a:moveTo>
                    <a:pt x="6386" y="0"/>
                  </a:moveTo>
                  <a:lnTo>
                    <a:pt x="3193" y="255"/>
                  </a:lnTo>
                  <a:lnTo>
                    <a:pt x="129" y="511"/>
                  </a:lnTo>
                  <a:lnTo>
                    <a:pt x="1" y="639"/>
                  </a:lnTo>
                  <a:lnTo>
                    <a:pt x="1661" y="639"/>
                  </a:lnTo>
                  <a:lnTo>
                    <a:pt x="3193" y="511"/>
                  </a:lnTo>
                  <a:lnTo>
                    <a:pt x="6386" y="128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1216;p44">
              <a:extLst>
                <a:ext uri="{FF2B5EF4-FFF2-40B4-BE49-F238E27FC236}">
                  <a16:creationId xmlns:a16="http://schemas.microsoft.com/office/drawing/2014/main" id="{C6137878-833C-EDA0-0685-4DC6033B9DA9}"/>
                </a:ext>
              </a:extLst>
            </p:cNvPr>
            <p:cNvSpPr/>
            <p:nvPr/>
          </p:nvSpPr>
          <p:spPr>
            <a:xfrm>
              <a:off x="1192781" y="1074669"/>
              <a:ext cx="99038" cy="7444"/>
            </a:xfrm>
            <a:custGeom>
              <a:avLst/>
              <a:gdLst/>
              <a:ahLst/>
              <a:cxnLst/>
              <a:rect l="l" t="t" r="r" b="b"/>
              <a:pathLst>
                <a:path w="5109" h="384" extrusionOk="0">
                  <a:moveTo>
                    <a:pt x="5109" y="0"/>
                  </a:moveTo>
                  <a:lnTo>
                    <a:pt x="2427" y="256"/>
                  </a:lnTo>
                  <a:lnTo>
                    <a:pt x="129" y="256"/>
                  </a:lnTo>
                  <a:lnTo>
                    <a:pt x="1" y="384"/>
                  </a:lnTo>
                  <a:lnTo>
                    <a:pt x="2555" y="384"/>
                  </a:lnTo>
                  <a:lnTo>
                    <a:pt x="5109" y="128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1217;p44">
              <a:extLst>
                <a:ext uri="{FF2B5EF4-FFF2-40B4-BE49-F238E27FC236}">
                  <a16:creationId xmlns:a16="http://schemas.microsoft.com/office/drawing/2014/main" id="{FDF1F803-9DD2-6C5B-8E36-4B2B561430B0}"/>
                </a:ext>
              </a:extLst>
            </p:cNvPr>
            <p:cNvSpPr/>
            <p:nvPr/>
          </p:nvSpPr>
          <p:spPr>
            <a:xfrm>
              <a:off x="1960155" y="742972"/>
              <a:ext cx="257472" cy="173283"/>
            </a:xfrm>
            <a:custGeom>
              <a:avLst/>
              <a:gdLst/>
              <a:ahLst/>
              <a:cxnLst/>
              <a:rect l="l" t="t" r="r" b="b"/>
              <a:pathLst>
                <a:path w="13282" h="8939" extrusionOk="0">
                  <a:moveTo>
                    <a:pt x="1" y="0"/>
                  </a:moveTo>
                  <a:lnTo>
                    <a:pt x="3193" y="8939"/>
                  </a:lnTo>
                  <a:lnTo>
                    <a:pt x="6130" y="8683"/>
                  </a:lnTo>
                  <a:lnTo>
                    <a:pt x="8556" y="8300"/>
                  </a:lnTo>
                  <a:lnTo>
                    <a:pt x="10472" y="7917"/>
                  </a:lnTo>
                  <a:lnTo>
                    <a:pt x="11493" y="7534"/>
                  </a:lnTo>
                  <a:lnTo>
                    <a:pt x="12387" y="7151"/>
                  </a:lnTo>
                  <a:lnTo>
                    <a:pt x="13026" y="6768"/>
                  </a:lnTo>
                  <a:lnTo>
                    <a:pt x="13281" y="6257"/>
                  </a:lnTo>
                  <a:lnTo>
                    <a:pt x="13281" y="6002"/>
                  </a:lnTo>
                  <a:lnTo>
                    <a:pt x="13281" y="5746"/>
                  </a:lnTo>
                  <a:lnTo>
                    <a:pt x="12898" y="5236"/>
                  </a:lnTo>
                  <a:lnTo>
                    <a:pt x="12132" y="4597"/>
                  </a:lnTo>
                  <a:lnTo>
                    <a:pt x="10983" y="3831"/>
                  </a:lnTo>
                  <a:lnTo>
                    <a:pt x="9450" y="2937"/>
                  </a:lnTo>
                  <a:lnTo>
                    <a:pt x="7663" y="2171"/>
                  </a:lnTo>
                  <a:lnTo>
                    <a:pt x="5875" y="1532"/>
                  </a:lnTo>
                  <a:lnTo>
                    <a:pt x="4087" y="1022"/>
                  </a:lnTo>
                  <a:lnTo>
                    <a:pt x="1150" y="2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1218;p44">
              <a:extLst>
                <a:ext uri="{FF2B5EF4-FFF2-40B4-BE49-F238E27FC236}">
                  <a16:creationId xmlns:a16="http://schemas.microsoft.com/office/drawing/2014/main" id="{AF627FC1-A47A-978E-A610-F70C7F3F1B9E}"/>
                </a:ext>
              </a:extLst>
            </p:cNvPr>
            <p:cNvSpPr/>
            <p:nvPr/>
          </p:nvSpPr>
          <p:spPr>
            <a:xfrm>
              <a:off x="2014627" y="901386"/>
              <a:ext cx="108924" cy="19831"/>
            </a:xfrm>
            <a:custGeom>
              <a:avLst/>
              <a:gdLst/>
              <a:ahLst/>
              <a:cxnLst/>
              <a:rect l="l" t="t" r="r" b="b"/>
              <a:pathLst>
                <a:path w="5619" h="1023" extrusionOk="0">
                  <a:moveTo>
                    <a:pt x="0" y="1"/>
                  </a:moveTo>
                  <a:lnTo>
                    <a:pt x="255" y="1022"/>
                  </a:lnTo>
                  <a:lnTo>
                    <a:pt x="1660" y="895"/>
                  </a:lnTo>
                  <a:lnTo>
                    <a:pt x="3065" y="767"/>
                  </a:lnTo>
                  <a:lnTo>
                    <a:pt x="3192" y="767"/>
                  </a:lnTo>
                  <a:lnTo>
                    <a:pt x="4214" y="895"/>
                  </a:lnTo>
                  <a:lnTo>
                    <a:pt x="5236" y="767"/>
                  </a:lnTo>
                  <a:lnTo>
                    <a:pt x="4214" y="639"/>
                  </a:lnTo>
                  <a:lnTo>
                    <a:pt x="3703" y="639"/>
                  </a:lnTo>
                  <a:lnTo>
                    <a:pt x="5619" y="256"/>
                  </a:lnTo>
                  <a:lnTo>
                    <a:pt x="5619" y="128"/>
                  </a:lnTo>
                  <a:lnTo>
                    <a:pt x="2937" y="511"/>
                  </a:lnTo>
                  <a:lnTo>
                    <a:pt x="383" y="767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1219;p44">
              <a:extLst>
                <a:ext uri="{FF2B5EF4-FFF2-40B4-BE49-F238E27FC236}">
                  <a16:creationId xmlns:a16="http://schemas.microsoft.com/office/drawing/2014/main" id="{003CB14E-EE41-743B-E040-C82928975D01}"/>
                </a:ext>
              </a:extLst>
            </p:cNvPr>
            <p:cNvSpPr/>
            <p:nvPr/>
          </p:nvSpPr>
          <p:spPr>
            <a:xfrm>
              <a:off x="1999759" y="762764"/>
              <a:ext cx="54491" cy="143604"/>
            </a:xfrm>
            <a:custGeom>
              <a:avLst/>
              <a:gdLst/>
              <a:ahLst/>
              <a:cxnLst/>
              <a:rect l="l" t="t" r="r" b="b"/>
              <a:pathLst>
                <a:path w="2811" h="7408" extrusionOk="0">
                  <a:moveTo>
                    <a:pt x="1" y="1"/>
                  </a:moveTo>
                  <a:lnTo>
                    <a:pt x="1278" y="3832"/>
                  </a:lnTo>
                  <a:lnTo>
                    <a:pt x="2044" y="5619"/>
                  </a:lnTo>
                  <a:lnTo>
                    <a:pt x="2810" y="7407"/>
                  </a:lnTo>
                  <a:lnTo>
                    <a:pt x="2172" y="5492"/>
                  </a:lnTo>
                  <a:lnTo>
                    <a:pt x="1533" y="3576"/>
                  </a:lnTo>
                  <a:lnTo>
                    <a:pt x="767" y="1661"/>
                  </a:lnTo>
                  <a:lnTo>
                    <a:pt x="384" y="6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1220;p44">
              <a:extLst>
                <a:ext uri="{FF2B5EF4-FFF2-40B4-BE49-F238E27FC236}">
                  <a16:creationId xmlns:a16="http://schemas.microsoft.com/office/drawing/2014/main" id="{1D0B8AC8-3C8A-4D88-1AB8-7D7DC3592486}"/>
                </a:ext>
              </a:extLst>
            </p:cNvPr>
            <p:cNvSpPr/>
            <p:nvPr/>
          </p:nvSpPr>
          <p:spPr>
            <a:xfrm>
              <a:off x="2187890" y="728104"/>
              <a:ext cx="141123" cy="212905"/>
            </a:xfrm>
            <a:custGeom>
              <a:avLst/>
              <a:gdLst/>
              <a:ahLst/>
              <a:cxnLst/>
              <a:rect l="l" t="t" r="r" b="b"/>
              <a:pathLst>
                <a:path w="7280" h="10983" extrusionOk="0">
                  <a:moveTo>
                    <a:pt x="4853" y="1"/>
                  </a:moveTo>
                  <a:lnTo>
                    <a:pt x="2555" y="2810"/>
                  </a:lnTo>
                  <a:lnTo>
                    <a:pt x="895" y="4853"/>
                  </a:lnTo>
                  <a:lnTo>
                    <a:pt x="129" y="6003"/>
                  </a:lnTo>
                  <a:lnTo>
                    <a:pt x="1" y="6769"/>
                  </a:lnTo>
                  <a:lnTo>
                    <a:pt x="256" y="8301"/>
                  </a:lnTo>
                  <a:lnTo>
                    <a:pt x="384" y="9067"/>
                  </a:lnTo>
                  <a:lnTo>
                    <a:pt x="767" y="9834"/>
                  </a:lnTo>
                  <a:lnTo>
                    <a:pt x="1150" y="10472"/>
                  </a:lnTo>
                  <a:lnTo>
                    <a:pt x="1789" y="10983"/>
                  </a:lnTo>
                  <a:lnTo>
                    <a:pt x="2044" y="10983"/>
                  </a:lnTo>
                  <a:lnTo>
                    <a:pt x="2427" y="10727"/>
                  </a:lnTo>
                  <a:lnTo>
                    <a:pt x="3193" y="9834"/>
                  </a:lnTo>
                  <a:lnTo>
                    <a:pt x="4342" y="8429"/>
                  </a:lnTo>
                  <a:lnTo>
                    <a:pt x="4470" y="8174"/>
                  </a:lnTo>
                  <a:lnTo>
                    <a:pt x="7279" y="5620"/>
                  </a:lnTo>
                  <a:lnTo>
                    <a:pt x="4853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1221;p44">
              <a:extLst>
                <a:ext uri="{FF2B5EF4-FFF2-40B4-BE49-F238E27FC236}">
                  <a16:creationId xmlns:a16="http://schemas.microsoft.com/office/drawing/2014/main" id="{40779134-1378-0797-E51D-622A1147D313}"/>
                </a:ext>
              </a:extLst>
            </p:cNvPr>
            <p:cNvSpPr/>
            <p:nvPr/>
          </p:nvSpPr>
          <p:spPr>
            <a:xfrm>
              <a:off x="2249787" y="728104"/>
              <a:ext cx="79226" cy="158453"/>
            </a:xfrm>
            <a:custGeom>
              <a:avLst/>
              <a:gdLst/>
              <a:ahLst/>
              <a:cxnLst/>
              <a:rect l="l" t="t" r="r" b="b"/>
              <a:pathLst>
                <a:path w="4087" h="8174" extrusionOk="0">
                  <a:moveTo>
                    <a:pt x="1660" y="1"/>
                  </a:moveTo>
                  <a:lnTo>
                    <a:pt x="256" y="1789"/>
                  </a:lnTo>
                  <a:lnTo>
                    <a:pt x="0" y="3449"/>
                  </a:lnTo>
                  <a:lnTo>
                    <a:pt x="128" y="5109"/>
                  </a:lnTo>
                  <a:lnTo>
                    <a:pt x="639" y="6641"/>
                  </a:lnTo>
                  <a:lnTo>
                    <a:pt x="1277" y="8174"/>
                  </a:lnTo>
                  <a:lnTo>
                    <a:pt x="4086" y="5620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1222;p44">
              <a:extLst>
                <a:ext uri="{FF2B5EF4-FFF2-40B4-BE49-F238E27FC236}">
                  <a16:creationId xmlns:a16="http://schemas.microsoft.com/office/drawing/2014/main" id="{D14F47CF-FF2C-8C73-3294-8DA90C6B4724}"/>
                </a:ext>
              </a:extLst>
            </p:cNvPr>
            <p:cNvSpPr/>
            <p:nvPr/>
          </p:nvSpPr>
          <p:spPr>
            <a:xfrm>
              <a:off x="2252249" y="574633"/>
              <a:ext cx="242623" cy="304500"/>
            </a:xfrm>
            <a:custGeom>
              <a:avLst/>
              <a:gdLst/>
              <a:ahLst/>
              <a:cxnLst/>
              <a:rect l="l" t="t" r="r" b="b"/>
              <a:pathLst>
                <a:path w="12516" h="15708" extrusionOk="0">
                  <a:moveTo>
                    <a:pt x="6003" y="1"/>
                  </a:moveTo>
                  <a:lnTo>
                    <a:pt x="4853" y="256"/>
                  </a:lnTo>
                  <a:lnTo>
                    <a:pt x="4215" y="512"/>
                  </a:lnTo>
                  <a:lnTo>
                    <a:pt x="3704" y="895"/>
                  </a:lnTo>
                  <a:lnTo>
                    <a:pt x="3193" y="1278"/>
                  </a:lnTo>
                  <a:lnTo>
                    <a:pt x="2683" y="1789"/>
                  </a:lnTo>
                  <a:lnTo>
                    <a:pt x="2172" y="2427"/>
                  </a:lnTo>
                  <a:lnTo>
                    <a:pt x="1789" y="3065"/>
                  </a:lnTo>
                  <a:lnTo>
                    <a:pt x="1278" y="3832"/>
                  </a:lnTo>
                  <a:lnTo>
                    <a:pt x="895" y="4853"/>
                  </a:lnTo>
                  <a:lnTo>
                    <a:pt x="639" y="5875"/>
                  </a:lnTo>
                  <a:lnTo>
                    <a:pt x="384" y="7024"/>
                  </a:lnTo>
                  <a:lnTo>
                    <a:pt x="129" y="8173"/>
                  </a:lnTo>
                  <a:lnTo>
                    <a:pt x="1" y="9195"/>
                  </a:lnTo>
                  <a:lnTo>
                    <a:pt x="129" y="10216"/>
                  </a:lnTo>
                  <a:lnTo>
                    <a:pt x="256" y="10983"/>
                  </a:lnTo>
                  <a:lnTo>
                    <a:pt x="384" y="11749"/>
                  </a:lnTo>
                  <a:lnTo>
                    <a:pt x="639" y="12387"/>
                  </a:lnTo>
                  <a:lnTo>
                    <a:pt x="1022" y="13026"/>
                  </a:lnTo>
                  <a:lnTo>
                    <a:pt x="1406" y="13537"/>
                  </a:lnTo>
                  <a:lnTo>
                    <a:pt x="2172" y="14303"/>
                  </a:lnTo>
                  <a:lnTo>
                    <a:pt x="3066" y="14814"/>
                  </a:lnTo>
                  <a:lnTo>
                    <a:pt x="3832" y="15197"/>
                  </a:lnTo>
                  <a:lnTo>
                    <a:pt x="4343" y="15452"/>
                  </a:lnTo>
                  <a:lnTo>
                    <a:pt x="4981" y="15580"/>
                  </a:lnTo>
                  <a:lnTo>
                    <a:pt x="5875" y="15707"/>
                  </a:lnTo>
                  <a:lnTo>
                    <a:pt x="6769" y="15580"/>
                  </a:lnTo>
                  <a:lnTo>
                    <a:pt x="7790" y="15324"/>
                  </a:lnTo>
                  <a:lnTo>
                    <a:pt x="8429" y="15069"/>
                  </a:lnTo>
                  <a:lnTo>
                    <a:pt x="8940" y="14686"/>
                  </a:lnTo>
                  <a:lnTo>
                    <a:pt x="9450" y="14175"/>
                  </a:lnTo>
                  <a:lnTo>
                    <a:pt x="9961" y="13664"/>
                  </a:lnTo>
                  <a:lnTo>
                    <a:pt x="10472" y="12898"/>
                  </a:lnTo>
                  <a:lnTo>
                    <a:pt x="10983" y="12132"/>
                  </a:lnTo>
                  <a:lnTo>
                    <a:pt x="11366" y="11110"/>
                  </a:lnTo>
                  <a:lnTo>
                    <a:pt x="11749" y="10089"/>
                  </a:lnTo>
                  <a:lnTo>
                    <a:pt x="12132" y="8940"/>
                  </a:lnTo>
                  <a:lnTo>
                    <a:pt x="12387" y="7790"/>
                  </a:lnTo>
                  <a:lnTo>
                    <a:pt x="12515" y="6896"/>
                  </a:lnTo>
                  <a:lnTo>
                    <a:pt x="12515" y="6002"/>
                  </a:lnTo>
                  <a:lnTo>
                    <a:pt x="12515" y="5109"/>
                  </a:lnTo>
                  <a:lnTo>
                    <a:pt x="12387" y="4342"/>
                  </a:lnTo>
                  <a:lnTo>
                    <a:pt x="12132" y="3704"/>
                  </a:lnTo>
                  <a:lnTo>
                    <a:pt x="11877" y="3065"/>
                  </a:lnTo>
                  <a:lnTo>
                    <a:pt x="11494" y="2427"/>
                  </a:lnTo>
                  <a:lnTo>
                    <a:pt x="11110" y="2044"/>
                  </a:lnTo>
                  <a:lnTo>
                    <a:pt x="10217" y="1150"/>
                  </a:lnTo>
                  <a:lnTo>
                    <a:pt x="9323" y="639"/>
                  </a:lnTo>
                  <a:lnTo>
                    <a:pt x="8173" y="256"/>
                  </a:lnTo>
                  <a:lnTo>
                    <a:pt x="7152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1223;p44">
              <a:extLst>
                <a:ext uri="{FF2B5EF4-FFF2-40B4-BE49-F238E27FC236}">
                  <a16:creationId xmlns:a16="http://schemas.microsoft.com/office/drawing/2014/main" id="{3348B603-85B0-BB8A-F6E7-F3593C2438B6}"/>
                </a:ext>
              </a:extLst>
            </p:cNvPr>
            <p:cNvSpPr/>
            <p:nvPr/>
          </p:nvSpPr>
          <p:spPr>
            <a:xfrm>
              <a:off x="2450286" y="725642"/>
              <a:ext cx="22293" cy="17350"/>
            </a:xfrm>
            <a:custGeom>
              <a:avLst/>
              <a:gdLst/>
              <a:ahLst/>
              <a:cxnLst/>
              <a:rect l="l" t="t" r="r" b="b"/>
              <a:pathLst>
                <a:path w="1150" h="895" extrusionOk="0">
                  <a:moveTo>
                    <a:pt x="384" y="0"/>
                  </a:moveTo>
                  <a:lnTo>
                    <a:pt x="128" y="128"/>
                  </a:lnTo>
                  <a:lnTo>
                    <a:pt x="1" y="128"/>
                  </a:lnTo>
                  <a:lnTo>
                    <a:pt x="1" y="383"/>
                  </a:lnTo>
                  <a:lnTo>
                    <a:pt x="128" y="511"/>
                  </a:lnTo>
                  <a:lnTo>
                    <a:pt x="384" y="639"/>
                  </a:lnTo>
                  <a:lnTo>
                    <a:pt x="767" y="894"/>
                  </a:lnTo>
                  <a:lnTo>
                    <a:pt x="1022" y="894"/>
                  </a:lnTo>
                  <a:lnTo>
                    <a:pt x="1150" y="639"/>
                  </a:lnTo>
                  <a:lnTo>
                    <a:pt x="894" y="383"/>
                  </a:lnTo>
                  <a:lnTo>
                    <a:pt x="767" y="1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1224;p44">
              <a:extLst>
                <a:ext uri="{FF2B5EF4-FFF2-40B4-BE49-F238E27FC236}">
                  <a16:creationId xmlns:a16="http://schemas.microsoft.com/office/drawing/2014/main" id="{59A46037-46CB-B1C4-9393-F80F18731AF5}"/>
                </a:ext>
              </a:extLst>
            </p:cNvPr>
            <p:cNvSpPr/>
            <p:nvPr/>
          </p:nvSpPr>
          <p:spPr>
            <a:xfrm>
              <a:off x="2378503" y="700887"/>
              <a:ext cx="22293" cy="14868"/>
            </a:xfrm>
            <a:custGeom>
              <a:avLst/>
              <a:gdLst/>
              <a:ahLst/>
              <a:cxnLst/>
              <a:rect l="l" t="t" r="r" b="b"/>
              <a:pathLst>
                <a:path w="1150" h="767" extrusionOk="0">
                  <a:moveTo>
                    <a:pt x="384" y="0"/>
                  </a:moveTo>
                  <a:lnTo>
                    <a:pt x="0" y="128"/>
                  </a:lnTo>
                  <a:lnTo>
                    <a:pt x="0" y="256"/>
                  </a:lnTo>
                  <a:lnTo>
                    <a:pt x="0" y="511"/>
                  </a:lnTo>
                  <a:lnTo>
                    <a:pt x="128" y="639"/>
                  </a:lnTo>
                  <a:lnTo>
                    <a:pt x="511" y="639"/>
                  </a:lnTo>
                  <a:lnTo>
                    <a:pt x="767" y="766"/>
                  </a:lnTo>
                  <a:lnTo>
                    <a:pt x="1022" y="639"/>
                  </a:lnTo>
                  <a:lnTo>
                    <a:pt x="1150" y="511"/>
                  </a:lnTo>
                  <a:lnTo>
                    <a:pt x="1150" y="383"/>
                  </a:lnTo>
                  <a:lnTo>
                    <a:pt x="894" y="128"/>
                  </a:lnTo>
                  <a:lnTo>
                    <a:pt x="639" y="12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1225;p44">
              <a:extLst>
                <a:ext uri="{FF2B5EF4-FFF2-40B4-BE49-F238E27FC236}">
                  <a16:creationId xmlns:a16="http://schemas.microsoft.com/office/drawing/2014/main" id="{72EA80FC-8EB1-EADE-EE6B-00F9243BB96C}"/>
                </a:ext>
              </a:extLst>
            </p:cNvPr>
            <p:cNvSpPr/>
            <p:nvPr/>
          </p:nvSpPr>
          <p:spPr>
            <a:xfrm>
              <a:off x="2373560" y="750397"/>
              <a:ext cx="9906" cy="14868"/>
            </a:xfrm>
            <a:custGeom>
              <a:avLst/>
              <a:gdLst/>
              <a:ahLst/>
              <a:cxnLst/>
              <a:rect l="l" t="t" r="r" b="b"/>
              <a:pathLst>
                <a:path w="511" h="767" extrusionOk="0">
                  <a:moveTo>
                    <a:pt x="511" y="0"/>
                  </a:moveTo>
                  <a:lnTo>
                    <a:pt x="255" y="511"/>
                  </a:lnTo>
                  <a:lnTo>
                    <a:pt x="0" y="766"/>
                  </a:lnTo>
                  <a:lnTo>
                    <a:pt x="255" y="639"/>
                  </a:lnTo>
                  <a:lnTo>
                    <a:pt x="511" y="2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1226;p44">
              <a:extLst>
                <a:ext uri="{FF2B5EF4-FFF2-40B4-BE49-F238E27FC236}">
                  <a16:creationId xmlns:a16="http://schemas.microsoft.com/office/drawing/2014/main" id="{9D77D5B9-43E7-66C3-DFFF-97617DA8900B}"/>
                </a:ext>
              </a:extLst>
            </p:cNvPr>
            <p:cNvSpPr/>
            <p:nvPr/>
          </p:nvSpPr>
          <p:spPr>
            <a:xfrm>
              <a:off x="2363654" y="738010"/>
              <a:ext cx="19811" cy="27255"/>
            </a:xfrm>
            <a:custGeom>
              <a:avLst/>
              <a:gdLst/>
              <a:ahLst/>
              <a:cxnLst/>
              <a:rect l="l" t="t" r="r" b="b"/>
              <a:pathLst>
                <a:path w="1022" h="1406" extrusionOk="0">
                  <a:moveTo>
                    <a:pt x="383" y="1"/>
                  </a:moveTo>
                  <a:lnTo>
                    <a:pt x="256" y="256"/>
                  </a:lnTo>
                  <a:lnTo>
                    <a:pt x="128" y="384"/>
                  </a:lnTo>
                  <a:lnTo>
                    <a:pt x="0" y="895"/>
                  </a:lnTo>
                  <a:lnTo>
                    <a:pt x="0" y="1150"/>
                  </a:lnTo>
                  <a:lnTo>
                    <a:pt x="256" y="1278"/>
                  </a:lnTo>
                  <a:lnTo>
                    <a:pt x="511" y="1405"/>
                  </a:lnTo>
                  <a:lnTo>
                    <a:pt x="639" y="1278"/>
                  </a:lnTo>
                  <a:lnTo>
                    <a:pt x="1022" y="895"/>
                  </a:lnTo>
                  <a:lnTo>
                    <a:pt x="1022" y="384"/>
                  </a:lnTo>
                  <a:lnTo>
                    <a:pt x="1022" y="128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1227;p44">
              <a:extLst>
                <a:ext uri="{FF2B5EF4-FFF2-40B4-BE49-F238E27FC236}">
                  <a16:creationId xmlns:a16="http://schemas.microsoft.com/office/drawing/2014/main" id="{F198748D-F40D-B776-7E38-CAB0A4386AA6}"/>
                </a:ext>
              </a:extLst>
            </p:cNvPr>
            <p:cNvSpPr/>
            <p:nvPr/>
          </p:nvSpPr>
          <p:spPr>
            <a:xfrm>
              <a:off x="2358692" y="730585"/>
              <a:ext cx="17350" cy="14868"/>
            </a:xfrm>
            <a:custGeom>
              <a:avLst/>
              <a:gdLst/>
              <a:ahLst/>
              <a:cxnLst/>
              <a:rect l="l" t="t" r="r" b="b"/>
              <a:pathLst>
                <a:path w="895" h="767" extrusionOk="0">
                  <a:moveTo>
                    <a:pt x="1" y="1"/>
                  </a:moveTo>
                  <a:lnTo>
                    <a:pt x="1" y="384"/>
                  </a:lnTo>
                  <a:lnTo>
                    <a:pt x="1" y="511"/>
                  </a:lnTo>
                  <a:lnTo>
                    <a:pt x="129" y="639"/>
                  </a:lnTo>
                  <a:lnTo>
                    <a:pt x="512" y="767"/>
                  </a:lnTo>
                  <a:lnTo>
                    <a:pt x="895" y="511"/>
                  </a:lnTo>
                  <a:lnTo>
                    <a:pt x="895" y="384"/>
                  </a:lnTo>
                  <a:lnTo>
                    <a:pt x="384" y="384"/>
                  </a:lnTo>
                  <a:lnTo>
                    <a:pt x="129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1228;p44">
              <a:extLst>
                <a:ext uri="{FF2B5EF4-FFF2-40B4-BE49-F238E27FC236}">
                  <a16:creationId xmlns:a16="http://schemas.microsoft.com/office/drawing/2014/main" id="{E6127C8B-4C8A-30FC-905C-C56885A8DE1A}"/>
                </a:ext>
              </a:extLst>
            </p:cNvPr>
            <p:cNvSpPr/>
            <p:nvPr/>
          </p:nvSpPr>
          <p:spPr>
            <a:xfrm>
              <a:off x="2430494" y="767727"/>
              <a:ext cx="7444" cy="19811"/>
            </a:xfrm>
            <a:custGeom>
              <a:avLst/>
              <a:gdLst/>
              <a:ahLst/>
              <a:cxnLst/>
              <a:rect l="l" t="t" r="r" b="b"/>
              <a:pathLst>
                <a:path w="384" h="1022" extrusionOk="0">
                  <a:moveTo>
                    <a:pt x="383" y="0"/>
                  </a:moveTo>
                  <a:lnTo>
                    <a:pt x="128" y="255"/>
                  </a:lnTo>
                  <a:lnTo>
                    <a:pt x="0" y="639"/>
                  </a:lnTo>
                  <a:lnTo>
                    <a:pt x="128" y="1022"/>
                  </a:lnTo>
                  <a:lnTo>
                    <a:pt x="128" y="63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1229;p44">
              <a:extLst>
                <a:ext uri="{FF2B5EF4-FFF2-40B4-BE49-F238E27FC236}">
                  <a16:creationId xmlns:a16="http://schemas.microsoft.com/office/drawing/2014/main" id="{9250CCCF-304E-99D8-2CF9-76D89A0BF5DC}"/>
                </a:ext>
              </a:extLst>
            </p:cNvPr>
            <p:cNvSpPr/>
            <p:nvPr/>
          </p:nvSpPr>
          <p:spPr>
            <a:xfrm>
              <a:off x="2432956" y="762764"/>
              <a:ext cx="19831" cy="27255"/>
            </a:xfrm>
            <a:custGeom>
              <a:avLst/>
              <a:gdLst/>
              <a:ahLst/>
              <a:cxnLst/>
              <a:rect l="l" t="t" r="r" b="b"/>
              <a:pathLst>
                <a:path w="1023" h="1406" extrusionOk="0">
                  <a:moveTo>
                    <a:pt x="384" y="1"/>
                  </a:moveTo>
                  <a:lnTo>
                    <a:pt x="1" y="511"/>
                  </a:lnTo>
                  <a:lnTo>
                    <a:pt x="1" y="1022"/>
                  </a:lnTo>
                  <a:lnTo>
                    <a:pt x="128" y="1150"/>
                  </a:lnTo>
                  <a:lnTo>
                    <a:pt x="256" y="1278"/>
                  </a:lnTo>
                  <a:lnTo>
                    <a:pt x="512" y="1405"/>
                  </a:lnTo>
                  <a:lnTo>
                    <a:pt x="767" y="1278"/>
                  </a:lnTo>
                  <a:lnTo>
                    <a:pt x="1022" y="767"/>
                  </a:lnTo>
                  <a:lnTo>
                    <a:pt x="1022" y="511"/>
                  </a:lnTo>
                  <a:lnTo>
                    <a:pt x="1022" y="256"/>
                  </a:lnTo>
                  <a:lnTo>
                    <a:pt x="1022" y="12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1230;p44">
              <a:extLst>
                <a:ext uri="{FF2B5EF4-FFF2-40B4-BE49-F238E27FC236}">
                  <a16:creationId xmlns:a16="http://schemas.microsoft.com/office/drawing/2014/main" id="{44033D4E-7870-1408-7D74-35D62140F6FF}"/>
                </a:ext>
              </a:extLst>
            </p:cNvPr>
            <p:cNvSpPr/>
            <p:nvPr/>
          </p:nvSpPr>
          <p:spPr>
            <a:xfrm>
              <a:off x="2450286" y="765246"/>
              <a:ext cx="17350" cy="12387"/>
            </a:xfrm>
            <a:custGeom>
              <a:avLst/>
              <a:gdLst/>
              <a:ahLst/>
              <a:cxnLst/>
              <a:rect l="l" t="t" r="r" b="b"/>
              <a:pathLst>
                <a:path w="895" h="639" extrusionOk="0">
                  <a:moveTo>
                    <a:pt x="1" y="0"/>
                  </a:moveTo>
                  <a:lnTo>
                    <a:pt x="1" y="511"/>
                  </a:lnTo>
                  <a:lnTo>
                    <a:pt x="128" y="639"/>
                  </a:lnTo>
                  <a:lnTo>
                    <a:pt x="511" y="639"/>
                  </a:lnTo>
                  <a:lnTo>
                    <a:pt x="639" y="511"/>
                  </a:lnTo>
                  <a:lnTo>
                    <a:pt x="894" y="256"/>
                  </a:lnTo>
                  <a:lnTo>
                    <a:pt x="639" y="383"/>
                  </a:lnTo>
                  <a:lnTo>
                    <a:pt x="384" y="383"/>
                  </a:lnTo>
                  <a:lnTo>
                    <a:pt x="256" y="256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1231;p44">
              <a:extLst>
                <a:ext uri="{FF2B5EF4-FFF2-40B4-BE49-F238E27FC236}">
                  <a16:creationId xmlns:a16="http://schemas.microsoft.com/office/drawing/2014/main" id="{59A668E4-DA28-B011-6845-42C7CB238062}"/>
                </a:ext>
              </a:extLst>
            </p:cNvPr>
            <p:cNvSpPr/>
            <p:nvPr/>
          </p:nvSpPr>
          <p:spPr>
            <a:xfrm>
              <a:off x="2361173" y="812274"/>
              <a:ext cx="14868" cy="12406"/>
            </a:xfrm>
            <a:custGeom>
              <a:avLst/>
              <a:gdLst/>
              <a:ahLst/>
              <a:cxnLst/>
              <a:rect l="l" t="t" r="r" b="b"/>
              <a:pathLst>
                <a:path w="767" h="640" extrusionOk="0">
                  <a:moveTo>
                    <a:pt x="1" y="1"/>
                  </a:moveTo>
                  <a:lnTo>
                    <a:pt x="1" y="384"/>
                  </a:lnTo>
                  <a:lnTo>
                    <a:pt x="128" y="511"/>
                  </a:lnTo>
                  <a:lnTo>
                    <a:pt x="511" y="639"/>
                  </a:lnTo>
                  <a:lnTo>
                    <a:pt x="767" y="639"/>
                  </a:lnTo>
                  <a:lnTo>
                    <a:pt x="767" y="511"/>
                  </a:lnTo>
                  <a:lnTo>
                    <a:pt x="256" y="511"/>
                  </a:lnTo>
                  <a:lnTo>
                    <a:pt x="128" y="2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1232;p44">
              <a:extLst>
                <a:ext uri="{FF2B5EF4-FFF2-40B4-BE49-F238E27FC236}">
                  <a16:creationId xmlns:a16="http://schemas.microsoft.com/office/drawing/2014/main" id="{F2BD18E4-C93E-3EC5-91F8-3464A9710715}"/>
                </a:ext>
              </a:extLst>
            </p:cNvPr>
            <p:cNvSpPr/>
            <p:nvPr/>
          </p:nvSpPr>
          <p:spPr>
            <a:xfrm>
              <a:off x="2376022" y="718218"/>
              <a:ext cx="61916" cy="99038"/>
            </a:xfrm>
            <a:custGeom>
              <a:avLst/>
              <a:gdLst/>
              <a:ahLst/>
              <a:cxnLst/>
              <a:rect l="l" t="t" r="r" b="b"/>
              <a:pathLst>
                <a:path w="3194" h="5109" extrusionOk="0">
                  <a:moveTo>
                    <a:pt x="3065" y="0"/>
                  </a:moveTo>
                  <a:lnTo>
                    <a:pt x="2555" y="2043"/>
                  </a:lnTo>
                  <a:lnTo>
                    <a:pt x="2172" y="4214"/>
                  </a:lnTo>
                  <a:lnTo>
                    <a:pt x="1533" y="3703"/>
                  </a:lnTo>
                  <a:lnTo>
                    <a:pt x="1278" y="4853"/>
                  </a:lnTo>
                  <a:lnTo>
                    <a:pt x="639" y="4470"/>
                  </a:lnTo>
                  <a:lnTo>
                    <a:pt x="128" y="3959"/>
                  </a:lnTo>
                  <a:lnTo>
                    <a:pt x="1" y="3959"/>
                  </a:lnTo>
                  <a:lnTo>
                    <a:pt x="256" y="4342"/>
                  </a:lnTo>
                  <a:lnTo>
                    <a:pt x="512" y="4725"/>
                  </a:lnTo>
                  <a:lnTo>
                    <a:pt x="767" y="4853"/>
                  </a:lnTo>
                  <a:lnTo>
                    <a:pt x="1150" y="5108"/>
                  </a:lnTo>
                  <a:lnTo>
                    <a:pt x="1405" y="5108"/>
                  </a:lnTo>
                  <a:lnTo>
                    <a:pt x="1661" y="4086"/>
                  </a:lnTo>
                  <a:lnTo>
                    <a:pt x="2044" y="4342"/>
                  </a:lnTo>
                  <a:lnTo>
                    <a:pt x="2172" y="4470"/>
                  </a:lnTo>
                  <a:lnTo>
                    <a:pt x="2299" y="4470"/>
                  </a:lnTo>
                  <a:lnTo>
                    <a:pt x="2938" y="2299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1233;p44">
              <a:extLst>
                <a:ext uri="{FF2B5EF4-FFF2-40B4-BE49-F238E27FC236}">
                  <a16:creationId xmlns:a16="http://schemas.microsoft.com/office/drawing/2014/main" id="{4381D7B7-FE5C-5466-854F-A4090D0AF210}"/>
                </a:ext>
              </a:extLst>
            </p:cNvPr>
            <p:cNvSpPr/>
            <p:nvPr/>
          </p:nvSpPr>
          <p:spPr>
            <a:xfrm>
              <a:off x="2252249" y="567208"/>
              <a:ext cx="250047" cy="165877"/>
            </a:xfrm>
            <a:custGeom>
              <a:avLst/>
              <a:gdLst/>
              <a:ahLst/>
              <a:cxnLst/>
              <a:rect l="l" t="t" r="r" b="b"/>
              <a:pathLst>
                <a:path w="12899" h="8557" extrusionOk="0">
                  <a:moveTo>
                    <a:pt x="6641" y="1"/>
                  </a:moveTo>
                  <a:lnTo>
                    <a:pt x="6003" y="128"/>
                  </a:lnTo>
                  <a:lnTo>
                    <a:pt x="5364" y="256"/>
                  </a:lnTo>
                  <a:lnTo>
                    <a:pt x="4726" y="384"/>
                  </a:lnTo>
                  <a:lnTo>
                    <a:pt x="4087" y="767"/>
                  </a:lnTo>
                  <a:lnTo>
                    <a:pt x="3704" y="895"/>
                  </a:lnTo>
                  <a:lnTo>
                    <a:pt x="2810" y="1150"/>
                  </a:lnTo>
                  <a:lnTo>
                    <a:pt x="2299" y="1533"/>
                  </a:lnTo>
                  <a:lnTo>
                    <a:pt x="1789" y="1916"/>
                  </a:lnTo>
                  <a:lnTo>
                    <a:pt x="1278" y="2299"/>
                  </a:lnTo>
                  <a:lnTo>
                    <a:pt x="767" y="2938"/>
                  </a:lnTo>
                  <a:lnTo>
                    <a:pt x="512" y="3704"/>
                  </a:lnTo>
                  <a:lnTo>
                    <a:pt x="256" y="4470"/>
                  </a:lnTo>
                  <a:lnTo>
                    <a:pt x="1" y="5236"/>
                  </a:lnTo>
                  <a:lnTo>
                    <a:pt x="1" y="6002"/>
                  </a:lnTo>
                  <a:lnTo>
                    <a:pt x="1" y="6769"/>
                  </a:lnTo>
                  <a:lnTo>
                    <a:pt x="129" y="7279"/>
                  </a:lnTo>
                  <a:lnTo>
                    <a:pt x="256" y="7790"/>
                  </a:lnTo>
                  <a:lnTo>
                    <a:pt x="639" y="8046"/>
                  </a:lnTo>
                  <a:lnTo>
                    <a:pt x="1278" y="8046"/>
                  </a:lnTo>
                  <a:lnTo>
                    <a:pt x="1916" y="7662"/>
                  </a:lnTo>
                  <a:lnTo>
                    <a:pt x="2555" y="7024"/>
                  </a:lnTo>
                  <a:lnTo>
                    <a:pt x="3193" y="6130"/>
                  </a:lnTo>
                  <a:lnTo>
                    <a:pt x="4215" y="4470"/>
                  </a:lnTo>
                  <a:lnTo>
                    <a:pt x="4853" y="3448"/>
                  </a:lnTo>
                  <a:lnTo>
                    <a:pt x="4215" y="4853"/>
                  </a:lnTo>
                  <a:lnTo>
                    <a:pt x="3959" y="5492"/>
                  </a:lnTo>
                  <a:lnTo>
                    <a:pt x="3959" y="5875"/>
                  </a:lnTo>
                  <a:lnTo>
                    <a:pt x="4470" y="6002"/>
                  </a:lnTo>
                  <a:lnTo>
                    <a:pt x="4726" y="5364"/>
                  </a:lnTo>
                  <a:lnTo>
                    <a:pt x="4598" y="6002"/>
                  </a:lnTo>
                  <a:lnTo>
                    <a:pt x="4981" y="6130"/>
                  </a:lnTo>
                  <a:lnTo>
                    <a:pt x="5236" y="5364"/>
                  </a:lnTo>
                  <a:lnTo>
                    <a:pt x="5747" y="4725"/>
                  </a:lnTo>
                  <a:lnTo>
                    <a:pt x="5620" y="4981"/>
                  </a:lnTo>
                  <a:lnTo>
                    <a:pt x="5364" y="6130"/>
                  </a:lnTo>
                  <a:lnTo>
                    <a:pt x="7535" y="6513"/>
                  </a:lnTo>
                  <a:lnTo>
                    <a:pt x="9706" y="7024"/>
                  </a:lnTo>
                  <a:lnTo>
                    <a:pt x="10727" y="7535"/>
                  </a:lnTo>
                  <a:lnTo>
                    <a:pt x="11110" y="6385"/>
                  </a:lnTo>
                  <a:lnTo>
                    <a:pt x="10983" y="7535"/>
                  </a:lnTo>
                  <a:lnTo>
                    <a:pt x="11366" y="7790"/>
                  </a:lnTo>
                  <a:lnTo>
                    <a:pt x="11621" y="7152"/>
                  </a:lnTo>
                  <a:lnTo>
                    <a:pt x="11749" y="6385"/>
                  </a:lnTo>
                  <a:lnTo>
                    <a:pt x="11877" y="5875"/>
                  </a:lnTo>
                  <a:lnTo>
                    <a:pt x="12004" y="7024"/>
                  </a:lnTo>
                  <a:lnTo>
                    <a:pt x="11877" y="8173"/>
                  </a:lnTo>
                  <a:lnTo>
                    <a:pt x="12387" y="8429"/>
                  </a:lnTo>
                  <a:lnTo>
                    <a:pt x="12515" y="8556"/>
                  </a:lnTo>
                  <a:lnTo>
                    <a:pt x="12643" y="8556"/>
                  </a:lnTo>
                  <a:lnTo>
                    <a:pt x="12898" y="7279"/>
                  </a:lnTo>
                  <a:lnTo>
                    <a:pt x="12898" y="6002"/>
                  </a:lnTo>
                  <a:lnTo>
                    <a:pt x="12643" y="4725"/>
                  </a:lnTo>
                  <a:lnTo>
                    <a:pt x="12260" y="3448"/>
                  </a:lnTo>
                  <a:lnTo>
                    <a:pt x="11749" y="2555"/>
                  </a:lnTo>
                  <a:lnTo>
                    <a:pt x="10983" y="1661"/>
                  </a:lnTo>
                  <a:lnTo>
                    <a:pt x="9961" y="1022"/>
                  </a:lnTo>
                  <a:lnTo>
                    <a:pt x="8940" y="384"/>
                  </a:lnTo>
                  <a:lnTo>
                    <a:pt x="7790" y="128"/>
                  </a:lnTo>
                  <a:lnTo>
                    <a:pt x="664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1234;p44">
              <a:extLst>
                <a:ext uri="{FF2B5EF4-FFF2-40B4-BE49-F238E27FC236}">
                  <a16:creationId xmlns:a16="http://schemas.microsoft.com/office/drawing/2014/main" id="{D52D0A31-E12D-B4E6-7886-81E5B63D868D}"/>
                </a:ext>
              </a:extLst>
            </p:cNvPr>
            <p:cNvSpPr/>
            <p:nvPr/>
          </p:nvSpPr>
          <p:spPr>
            <a:xfrm>
              <a:off x="2227494" y="681076"/>
              <a:ext cx="47067" cy="86670"/>
            </a:xfrm>
            <a:custGeom>
              <a:avLst/>
              <a:gdLst/>
              <a:ahLst/>
              <a:cxnLst/>
              <a:rect l="l" t="t" r="r" b="b"/>
              <a:pathLst>
                <a:path w="2428" h="4471" extrusionOk="0">
                  <a:moveTo>
                    <a:pt x="895" y="1"/>
                  </a:moveTo>
                  <a:lnTo>
                    <a:pt x="512" y="128"/>
                  </a:lnTo>
                  <a:lnTo>
                    <a:pt x="256" y="511"/>
                  </a:lnTo>
                  <a:lnTo>
                    <a:pt x="1" y="1022"/>
                  </a:lnTo>
                  <a:lnTo>
                    <a:pt x="1" y="1788"/>
                  </a:lnTo>
                  <a:lnTo>
                    <a:pt x="1" y="2427"/>
                  </a:lnTo>
                  <a:lnTo>
                    <a:pt x="1" y="3065"/>
                  </a:lnTo>
                  <a:lnTo>
                    <a:pt x="256" y="3704"/>
                  </a:lnTo>
                  <a:lnTo>
                    <a:pt x="512" y="4087"/>
                  </a:lnTo>
                  <a:lnTo>
                    <a:pt x="895" y="4342"/>
                  </a:lnTo>
                  <a:lnTo>
                    <a:pt x="1278" y="4470"/>
                  </a:lnTo>
                  <a:lnTo>
                    <a:pt x="1661" y="4342"/>
                  </a:lnTo>
                  <a:lnTo>
                    <a:pt x="2044" y="4087"/>
                  </a:lnTo>
                  <a:lnTo>
                    <a:pt x="2172" y="4087"/>
                  </a:lnTo>
                  <a:lnTo>
                    <a:pt x="2427" y="2299"/>
                  </a:lnTo>
                  <a:lnTo>
                    <a:pt x="2427" y="1916"/>
                  </a:lnTo>
                  <a:lnTo>
                    <a:pt x="2044" y="1022"/>
                  </a:lnTo>
                  <a:lnTo>
                    <a:pt x="1789" y="639"/>
                  </a:lnTo>
                  <a:lnTo>
                    <a:pt x="1533" y="256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1235;p44">
              <a:extLst>
                <a:ext uri="{FF2B5EF4-FFF2-40B4-BE49-F238E27FC236}">
                  <a16:creationId xmlns:a16="http://schemas.microsoft.com/office/drawing/2014/main" id="{54AE0CF4-C469-4A0D-C655-8B20DEA1273A}"/>
                </a:ext>
              </a:extLst>
            </p:cNvPr>
            <p:cNvSpPr/>
            <p:nvPr/>
          </p:nvSpPr>
          <p:spPr>
            <a:xfrm>
              <a:off x="2242362" y="698406"/>
              <a:ext cx="19811" cy="59434"/>
            </a:xfrm>
            <a:custGeom>
              <a:avLst/>
              <a:gdLst/>
              <a:ahLst/>
              <a:cxnLst/>
              <a:rect l="l" t="t" r="r" b="b"/>
              <a:pathLst>
                <a:path w="1022" h="3066" extrusionOk="0">
                  <a:moveTo>
                    <a:pt x="128" y="1"/>
                  </a:moveTo>
                  <a:lnTo>
                    <a:pt x="383" y="511"/>
                  </a:lnTo>
                  <a:lnTo>
                    <a:pt x="639" y="1022"/>
                  </a:lnTo>
                  <a:lnTo>
                    <a:pt x="766" y="1533"/>
                  </a:lnTo>
                  <a:lnTo>
                    <a:pt x="766" y="2171"/>
                  </a:lnTo>
                  <a:lnTo>
                    <a:pt x="639" y="1916"/>
                  </a:lnTo>
                  <a:lnTo>
                    <a:pt x="511" y="1788"/>
                  </a:lnTo>
                  <a:lnTo>
                    <a:pt x="256" y="1661"/>
                  </a:lnTo>
                  <a:lnTo>
                    <a:pt x="0" y="1661"/>
                  </a:lnTo>
                  <a:lnTo>
                    <a:pt x="383" y="1916"/>
                  </a:lnTo>
                  <a:lnTo>
                    <a:pt x="511" y="2171"/>
                  </a:lnTo>
                  <a:lnTo>
                    <a:pt x="639" y="2938"/>
                  </a:lnTo>
                  <a:lnTo>
                    <a:pt x="766" y="3065"/>
                  </a:lnTo>
                  <a:lnTo>
                    <a:pt x="766" y="2938"/>
                  </a:lnTo>
                  <a:lnTo>
                    <a:pt x="1022" y="2171"/>
                  </a:lnTo>
                  <a:lnTo>
                    <a:pt x="894" y="1278"/>
                  </a:lnTo>
                  <a:lnTo>
                    <a:pt x="766" y="894"/>
                  </a:lnTo>
                  <a:lnTo>
                    <a:pt x="639" y="511"/>
                  </a:lnTo>
                  <a:lnTo>
                    <a:pt x="383" y="256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1236;p44">
              <a:extLst>
                <a:ext uri="{FF2B5EF4-FFF2-40B4-BE49-F238E27FC236}">
                  <a16:creationId xmlns:a16="http://schemas.microsoft.com/office/drawing/2014/main" id="{769557EE-34E0-326A-3B85-54E0E613B5A2}"/>
                </a:ext>
              </a:extLst>
            </p:cNvPr>
            <p:cNvSpPr/>
            <p:nvPr/>
          </p:nvSpPr>
          <p:spPr>
            <a:xfrm>
              <a:off x="2368597" y="792482"/>
              <a:ext cx="32198" cy="24774"/>
            </a:xfrm>
            <a:custGeom>
              <a:avLst/>
              <a:gdLst/>
              <a:ahLst/>
              <a:cxnLst/>
              <a:rect l="l" t="t" r="r" b="b"/>
              <a:pathLst>
                <a:path w="1661" h="1278" extrusionOk="0">
                  <a:moveTo>
                    <a:pt x="384" y="0"/>
                  </a:moveTo>
                  <a:lnTo>
                    <a:pt x="128" y="383"/>
                  </a:lnTo>
                  <a:lnTo>
                    <a:pt x="1" y="894"/>
                  </a:lnTo>
                  <a:lnTo>
                    <a:pt x="128" y="1022"/>
                  </a:lnTo>
                  <a:lnTo>
                    <a:pt x="256" y="1277"/>
                  </a:lnTo>
                  <a:lnTo>
                    <a:pt x="767" y="1277"/>
                  </a:lnTo>
                  <a:lnTo>
                    <a:pt x="1278" y="1149"/>
                  </a:lnTo>
                  <a:lnTo>
                    <a:pt x="1661" y="1022"/>
                  </a:lnTo>
                  <a:lnTo>
                    <a:pt x="895" y="63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1237;p44">
              <a:extLst>
                <a:ext uri="{FF2B5EF4-FFF2-40B4-BE49-F238E27FC236}">
                  <a16:creationId xmlns:a16="http://schemas.microsoft.com/office/drawing/2014/main" id="{5BE52038-80F5-C1C3-2856-57325030F82E}"/>
                </a:ext>
              </a:extLst>
            </p:cNvPr>
            <p:cNvSpPr/>
            <p:nvPr/>
          </p:nvSpPr>
          <p:spPr>
            <a:xfrm>
              <a:off x="2368597" y="799906"/>
              <a:ext cx="14868" cy="17350"/>
            </a:xfrm>
            <a:custGeom>
              <a:avLst/>
              <a:gdLst/>
              <a:ahLst/>
              <a:cxnLst/>
              <a:rect l="l" t="t" r="r" b="b"/>
              <a:pathLst>
                <a:path w="767" h="895" extrusionOk="0">
                  <a:moveTo>
                    <a:pt x="128" y="0"/>
                  </a:moveTo>
                  <a:lnTo>
                    <a:pt x="1" y="511"/>
                  </a:lnTo>
                  <a:lnTo>
                    <a:pt x="128" y="639"/>
                  </a:lnTo>
                  <a:lnTo>
                    <a:pt x="256" y="894"/>
                  </a:lnTo>
                  <a:lnTo>
                    <a:pt x="767" y="894"/>
                  </a:lnTo>
                  <a:lnTo>
                    <a:pt x="767" y="639"/>
                  </a:lnTo>
                  <a:lnTo>
                    <a:pt x="639" y="383"/>
                  </a:lnTo>
                  <a:lnTo>
                    <a:pt x="384" y="12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1238;p44">
              <a:extLst>
                <a:ext uri="{FF2B5EF4-FFF2-40B4-BE49-F238E27FC236}">
                  <a16:creationId xmlns:a16="http://schemas.microsoft.com/office/drawing/2014/main" id="{E27EC30B-3550-1B2A-3C96-4D793936A9D5}"/>
                </a:ext>
              </a:extLst>
            </p:cNvPr>
            <p:cNvSpPr/>
            <p:nvPr/>
          </p:nvSpPr>
          <p:spPr>
            <a:xfrm>
              <a:off x="5002418" y="1948487"/>
              <a:ext cx="175764" cy="514904"/>
            </a:xfrm>
            <a:custGeom>
              <a:avLst/>
              <a:gdLst/>
              <a:ahLst/>
              <a:cxnLst/>
              <a:rect l="l" t="t" r="r" b="b"/>
              <a:pathLst>
                <a:path w="9067" h="26562" extrusionOk="0">
                  <a:moveTo>
                    <a:pt x="0" y="0"/>
                  </a:moveTo>
                  <a:lnTo>
                    <a:pt x="1660" y="5491"/>
                  </a:lnTo>
                  <a:lnTo>
                    <a:pt x="4342" y="13281"/>
                  </a:lnTo>
                  <a:lnTo>
                    <a:pt x="9067" y="26561"/>
                  </a:lnTo>
                  <a:lnTo>
                    <a:pt x="4725" y="13281"/>
                  </a:lnTo>
                  <a:lnTo>
                    <a:pt x="1916" y="5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1239;p44">
              <a:extLst>
                <a:ext uri="{FF2B5EF4-FFF2-40B4-BE49-F238E27FC236}">
                  <a16:creationId xmlns:a16="http://schemas.microsoft.com/office/drawing/2014/main" id="{7E7726EA-AC6E-5363-9F5F-4E31CEE172F2}"/>
                </a:ext>
              </a:extLst>
            </p:cNvPr>
            <p:cNvSpPr/>
            <p:nvPr/>
          </p:nvSpPr>
          <p:spPr>
            <a:xfrm>
              <a:off x="4910824" y="2203458"/>
              <a:ext cx="22293" cy="108924"/>
            </a:xfrm>
            <a:custGeom>
              <a:avLst/>
              <a:gdLst/>
              <a:ahLst/>
              <a:cxnLst/>
              <a:rect l="l" t="t" r="r" b="b"/>
              <a:pathLst>
                <a:path w="1150" h="5619" extrusionOk="0">
                  <a:moveTo>
                    <a:pt x="384" y="0"/>
                  </a:moveTo>
                  <a:lnTo>
                    <a:pt x="128" y="639"/>
                  </a:lnTo>
                  <a:lnTo>
                    <a:pt x="1" y="1405"/>
                  </a:lnTo>
                  <a:lnTo>
                    <a:pt x="1" y="2043"/>
                  </a:lnTo>
                  <a:lnTo>
                    <a:pt x="1" y="2809"/>
                  </a:lnTo>
                  <a:lnTo>
                    <a:pt x="384" y="4214"/>
                  </a:lnTo>
                  <a:lnTo>
                    <a:pt x="1022" y="5491"/>
                  </a:lnTo>
                  <a:lnTo>
                    <a:pt x="1150" y="5619"/>
                  </a:lnTo>
                  <a:lnTo>
                    <a:pt x="1150" y="5491"/>
                  </a:lnTo>
                  <a:lnTo>
                    <a:pt x="639" y="2809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1240;p44">
              <a:extLst>
                <a:ext uri="{FF2B5EF4-FFF2-40B4-BE49-F238E27FC236}">
                  <a16:creationId xmlns:a16="http://schemas.microsoft.com/office/drawing/2014/main" id="{7C0F6C1A-3A8C-1E50-E61E-E24EBF0383F4}"/>
                </a:ext>
              </a:extLst>
            </p:cNvPr>
            <p:cNvSpPr/>
            <p:nvPr/>
          </p:nvSpPr>
          <p:spPr>
            <a:xfrm>
              <a:off x="4933097" y="2220768"/>
              <a:ext cx="24774" cy="111425"/>
            </a:xfrm>
            <a:custGeom>
              <a:avLst/>
              <a:gdLst/>
              <a:ahLst/>
              <a:cxnLst/>
              <a:rect l="l" t="t" r="r" b="b"/>
              <a:pathLst>
                <a:path w="1278" h="5748" extrusionOk="0">
                  <a:moveTo>
                    <a:pt x="384" y="1"/>
                  </a:moveTo>
                  <a:lnTo>
                    <a:pt x="129" y="767"/>
                  </a:lnTo>
                  <a:lnTo>
                    <a:pt x="1" y="1406"/>
                  </a:lnTo>
                  <a:lnTo>
                    <a:pt x="1" y="2172"/>
                  </a:lnTo>
                  <a:lnTo>
                    <a:pt x="129" y="2938"/>
                  </a:lnTo>
                  <a:lnTo>
                    <a:pt x="384" y="4343"/>
                  </a:lnTo>
                  <a:lnTo>
                    <a:pt x="1022" y="5620"/>
                  </a:lnTo>
                  <a:lnTo>
                    <a:pt x="1150" y="5747"/>
                  </a:lnTo>
                  <a:lnTo>
                    <a:pt x="1278" y="5620"/>
                  </a:lnTo>
                  <a:lnTo>
                    <a:pt x="767" y="2810"/>
                  </a:lnTo>
                  <a:lnTo>
                    <a:pt x="512" y="129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1241;p44">
              <a:extLst>
                <a:ext uri="{FF2B5EF4-FFF2-40B4-BE49-F238E27FC236}">
                  <a16:creationId xmlns:a16="http://schemas.microsoft.com/office/drawing/2014/main" id="{38443D71-788F-06C4-DD30-66FF643373F0}"/>
                </a:ext>
              </a:extLst>
            </p:cNvPr>
            <p:cNvSpPr/>
            <p:nvPr/>
          </p:nvSpPr>
          <p:spPr>
            <a:xfrm>
              <a:off x="4955390" y="2240580"/>
              <a:ext cx="24774" cy="108944"/>
            </a:xfrm>
            <a:custGeom>
              <a:avLst/>
              <a:gdLst/>
              <a:ahLst/>
              <a:cxnLst/>
              <a:rect l="l" t="t" r="r" b="b"/>
              <a:pathLst>
                <a:path w="1278" h="5620" extrusionOk="0">
                  <a:moveTo>
                    <a:pt x="383" y="1"/>
                  </a:moveTo>
                  <a:lnTo>
                    <a:pt x="255" y="767"/>
                  </a:lnTo>
                  <a:lnTo>
                    <a:pt x="128" y="1405"/>
                  </a:lnTo>
                  <a:lnTo>
                    <a:pt x="0" y="2171"/>
                  </a:lnTo>
                  <a:lnTo>
                    <a:pt x="128" y="2810"/>
                  </a:lnTo>
                  <a:lnTo>
                    <a:pt x="511" y="4342"/>
                  </a:lnTo>
                  <a:lnTo>
                    <a:pt x="1022" y="5619"/>
                  </a:lnTo>
                  <a:lnTo>
                    <a:pt x="1149" y="5619"/>
                  </a:lnTo>
                  <a:lnTo>
                    <a:pt x="1277" y="5491"/>
                  </a:lnTo>
                  <a:lnTo>
                    <a:pt x="766" y="2810"/>
                  </a:lnTo>
                  <a:lnTo>
                    <a:pt x="511" y="128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1242;p44">
              <a:extLst>
                <a:ext uri="{FF2B5EF4-FFF2-40B4-BE49-F238E27FC236}">
                  <a16:creationId xmlns:a16="http://schemas.microsoft.com/office/drawing/2014/main" id="{159B4D97-64DE-266E-4982-ABC955F90909}"/>
                </a:ext>
              </a:extLst>
            </p:cNvPr>
            <p:cNvSpPr/>
            <p:nvPr/>
          </p:nvSpPr>
          <p:spPr>
            <a:xfrm>
              <a:off x="4980145" y="2260391"/>
              <a:ext cx="22293" cy="108924"/>
            </a:xfrm>
            <a:custGeom>
              <a:avLst/>
              <a:gdLst/>
              <a:ahLst/>
              <a:cxnLst/>
              <a:rect l="l" t="t" r="r" b="b"/>
              <a:pathLst>
                <a:path w="1150" h="5619" extrusionOk="0">
                  <a:moveTo>
                    <a:pt x="383" y="0"/>
                  </a:moveTo>
                  <a:lnTo>
                    <a:pt x="128" y="639"/>
                  </a:lnTo>
                  <a:lnTo>
                    <a:pt x="0" y="1405"/>
                  </a:lnTo>
                  <a:lnTo>
                    <a:pt x="0" y="2171"/>
                  </a:lnTo>
                  <a:lnTo>
                    <a:pt x="0" y="2809"/>
                  </a:lnTo>
                  <a:lnTo>
                    <a:pt x="383" y="4214"/>
                  </a:lnTo>
                  <a:lnTo>
                    <a:pt x="894" y="5619"/>
                  </a:lnTo>
                  <a:lnTo>
                    <a:pt x="1022" y="5619"/>
                  </a:lnTo>
                  <a:lnTo>
                    <a:pt x="1149" y="5491"/>
                  </a:lnTo>
                  <a:lnTo>
                    <a:pt x="639" y="2809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1243;p44">
              <a:extLst>
                <a:ext uri="{FF2B5EF4-FFF2-40B4-BE49-F238E27FC236}">
                  <a16:creationId xmlns:a16="http://schemas.microsoft.com/office/drawing/2014/main" id="{74C62A80-DB0B-231E-ABED-686994375B27}"/>
                </a:ext>
              </a:extLst>
            </p:cNvPr>
            <p:cNvSpPr/>
            <p:nvPr/>
          </p:nvSpPr>
          <p:spPr>
            <a:xfrm>
              <a:off x="4853890" y="2270278"/>
              <a:ext cx="69340" cy="131217"/>
            </a:xfrm>
            <a:custGeom>
              <a:avLst/>
              <a:gdLst/>
              <a:ahLst/>
              <a:cxnLst/>
              <a:rect l="l" t="t" r="r" b="b"/>
              <a:pathLst>
                <a:path w="3577" h="6769" extrusionOk="0">
                  <a:moveTo>
                    <a:pt x="3193" y="256"/>
                  </a:moveTo>
                  <a:lnTo>
                    <a:pt x="3065" y="2555"/>
                  </a:lnTo>
                  <a:lnTo>
                    <a:pt x="3065" y="3449"/>
                  </a:lnTo>
                  <a:lnTo>
                    <a:pt x="2810" y="4470"/>
                  </a:lnTo>
                  <a:lnTo>
                    <a:pt x="2554" y="5364"/>
                  </a:lnTo>
                  <a:lnTo>
                    <a:pt x="2299" y="5747"/>
                  </a:lnTo>
                  <a:lnTo>
                    <a:pt x="1916" y="6003"/>
                  </a:lnTo>
                  <a:lnTo>
                    <a:pt x="1405" y="6130"/>
                  </a:lnTo>
                  <a:lnTo>
                    <a:pt x="1022" y="6130"/>
                  </a:lnTo>
                  <a:lnTo>
                    <a:pt x="767" y="5875"/>
                  </a:lnTo>
                  <a:lnTo>
                    <a:pt x="511" y="5492"/>
                  </a:lnTo>
                  <a:lnTo>
                    <a:pt x="511" y="5109"/>
                  </a:lnTo>
                  <a:lnTo>
                    <a:pt x="511" y="4598"/>
                  </a:lnTo>
                  <a:lnTo>
                    <a:pt x="767" y="3832"/>
                  </a:lnTo>
                  <a:lnTo>
                    <a:pt x="1405" y="2555"/>
                  </a:lnTo>
                  <a:lnTo>
                    <a:pt x="3193" y="256"/>
                  </a:lnTo>
                  <a:close/>
                  <a:moveTo>
                    <a:pt x="3193" y="1"/>
                  </a:moveTo>
                  <a:lnTo>
                    <a:pt x="2299" y="767"/>
                  </a:lnTo>
                  <a:lnTo>
                    <a:pt x="1405" y="1789"/>
                  </a:lnTo>
                  <a:lnTo>
                    <a:pt x="767" y="2810"/>
                  </a:lnTo>
                  <a:lnTo>
                    <a:pt x="128" y="3959"/>
                  </a:lnTo>
                  <a:lnTo>
                    <a:pt x="1" y="4726"/>
                  </a:lnTo>
                  <a:lnTo>
                    <a:pt x="1" y="5620"/>
                  </a:lnTo>
                  <a:lnTo>
                    <a:pt x="128" y="5875"/>
                  </a:lnTo>
                  <a:lnTo>
                    <a:pt x="256" y="6258"/>
                  </a:lnTo>
                  <a:lnTo>
                    <a:pt x="639" y="6513"/>
                  </a:lnTo>
                  <a:lnTo>
                    <a:pt x="1022" y="6641"/>
                  </a:lnTo>
                  <a:lnTo>
                    <a:pt x="1405" y="6769"/>
                  </a:lnTo>
                  <a:lnTo>
                    <a:pt x="1788" y="6769"/>
                  </a:lnTo>
                  <a:lnTo>
                    <a:pt x="2171" y="6641"/>
                  </a:lnTo>
                  <a:lnTo>
                    <a:pt x="2427" y="6386"/>
                  </a:lnTo>
                  <a:lnTo>
                    <a:pt x="2938" y="5747"/>
                  </a:lnTo>
                  <a:lnTo>
                    <a:pt x="3193" y="5109"/>
                  </a:lnTo>
                  <a:lnTo>
                    <a:pt x="3448" y="3832"/>
                  </a:lnTo>
                  <a:lnTo>
                    <a:pt x="3576" y="2683"/>
                  </a:lnTo>
                  <a:lnTo>
                    <a:pt x="3576" y="129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1244;p44">
              <a:extLst>
                <a:ext uri="{FF2B5EF4-FFF2-40B4-BE49-F238E27FC236}">
                  <a16:creationId xmlns:a16="http://schemas.microsoft.com/office/drawing/2014/main" id="{0BADD75A-CA66-934E-EA1D-0A66E04C45D9}"/>
                </a:ext>
              </a:extLst>
            </p:cNvPr>
            <p:cNvSpPr/>
            <p:nvPr/>
          </p:nvSpPr>
          <p:spPr>
            <a:xfrm>
              <a:off x="4816768" y="2168797"/>
              <a:ext cx="106462" cy="108924"/>
            </a:xfrm>
            <a:custGeom>
              <a:avLst/>
              <a:gdLst/>
              <a:ahLst/>
              <a:cxnLst/>
              <a:rect l="l" t="t" r="r" b="b"/>
              <a:pathLst>
                <a:path w="5492" h="5619" extrusionOk="0">
                  <a:moveTo>
                    <a:pt x="1660" y="511"/>
                  </a:moveTo>
                  <a:lnTo>
                    <a:pt x="2043" y="639"/>
                  </a:lnTo>
                  <a:lnTo>
                    <a:pt x="2426" y="894"/>
                  </a:lnTo>
                  <a:lnTo>
                    <a:pt x="3065" y="1660"/>
                  </a:lnTo>
                  <a:lnTo>
                    <a:pt x="3576" y="2427"/>
                  </a:lnTo>
                  <a:lnTo>
                    <a:pt x="3959" y="3193"/>
                  </a:lnTo>
                  <a:lnTo>
                    <a:pt x="4980" y="5364"/>
                  </a:lnTo>
                  <a:lnTo>
                    <a:pt x="3703" y="4597"/>
                  </a:lnTo>
                  <a:lnTo>
                    <a:pt x="2426" y="3831"/>
                  </a:lnTo>
                  <a:lnTo>
                    <a:pt x="1405" y="2937"/>
                  </a:lnTo>
                  <a:lnTo>
                    <a:pt x="894" y="2299"/>
                  </a:lnTo>
                  <a:lnTo>
                    <a:pt x="639" y="1916"/>
                  </a:lnTo>
                  <a:lnTo>
                    <a:pt x="511" y="1533"/>
                  </a:lnTo>
                  <a:lnTo>
                    <a:pt x="511" y="1150"/>
                  </a:lnTo>
                  <a:lnTo>
                    <a:pt x="639" y="766"/>
                  </a:lnTo>
                  <a:lnTo>
                    <a:pt x="1022" y="639"/>
                  </a:lnTo>
                  <a:lnTo>
                    <a:pt x="1660" y="511"/>
                  </a:lnTo>
                  <a:close/>
                  <a:moveTo>
                    <a:pt x="1149" y="0"/>
                  </a:moveTo>
                  <a:lnTo>
                    <a:pt x="894" y="128"/>
                  </a:lnTo>
                  <a:lnTo>
                    <a:pt x="511" y="256"/>
                  </a:lnTo>
                  <a:lnTo>
                    <a:pt x="255" y="639"/>
                  </a:lnTo>
                  <a:lnTo>
                    <a:pt x="0" y="1022"/>
                  </a:lnTo>
                  <a:lnTo>
                    <a:pt x="0" y="1405"/>
                  </a:lnTo>
                  <a:lnTo>
                    <a:pt x="0" y="1788"/>
                  </a:lnTo>
                  <a:lnTo>
                    <a:pt x="383" y="2427"/>
                  </a:lnTo>
                  <a:lnTo>
                    <a:pt x="766" y="3065"/>
                  </a:lnTo>
                  <a:lnTo>
                    <a:pt x="1788" y="3959"/>
                  </a:lnTo>
                  <a:lnTo>
                    <a:pt x="2809" y="4597"/>
                  </a:lnTo>
                  <a:lnTo>
                    <a:pt x="3959" y="5236"/>
                  </a:lnTo>
                  <a:lnTo>
                    <a:pt x="5236" y="5619"/>
                  </a:lnTo>
                  <a:lnTo>
                    <a:pt x="5491" y="5491"/>
                  </a:lnTo>
                  <a:lnTo>
                    <a:pt x="5491" y="5236"/>
                  </a:lnTo>
                  <a:lnTo>
                    <a:pt x="4469" y="2937"/>
                  </a:lnTo>
                  <a:lnTo>
                    <a:pt x="3959" y="1916"/>
                  </a:lnTo>
                  <a:lnTo>
                    <a:pt x="3193" y="894"/>
                  </a:lnTo>
                  <a:lnTo>
                    <a:pt x="2554" y="383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1245;p44">
              <a:extLst>
                <a:ext uri="{FF2B5EF4-FFF2-40B4-BE49-F238E27FC236}">
                  <a16:creationId xmlns:a16="http://schemas.microsoft.com/office/drawing/2014/main" id="{86D8B8D6-AFAE-D653-651D-10ED7846DC53}"/>
                </a:ext>
              </a:extLst>
            </p:cNvPr>
            <p:cNvSpPr/>
            <p:nvPr/>
          </p:nvSpPr>
          <p:spPr>
            <a:xfrm>
              <a:off x="720000" y="2733191"/>
              <a:ext cx="428253" cy="561932"/>
            </a:xfrm>
            <a:custGeom>
              <a:avLst/>
              <a:gdLst/>
              <a:ahLst/>
              <a:cxnLst/>
              <a:rect l="l" t="t" r="r" b="b"/>
              <a:pathLst>
                <a:path w="22092" h="28988" extrusionOk="0">
                  <a:moveTo>
                    <a:pt x="4980" y="0"/>
                  </a:moveTo>
                  <a:lnTo>
                    <a:pt x="1405" y="3448"/>
                  </a:lnTo>
                  <a:lnTo>
                    <a:pt x="383" y="4597"/>
                  </a:lnTo>
                  <a:lnTo>
                    <a:pt x="128" y="4980"/>
                  </a:lnTo>
                  <a:lnTo>
                    <a:pt x="0" y="5236"/>
                  </a:lnTo>
                  <a:lnTo>
                    <a:pt x="255" y="5746"/>
                  </a:lnTo>
                  <a:lnTo>
                    <a:pt x="894" y="6640"/>
                  </a:lnTo>
                  <a:lnTo>
                    <a:pt x="3065" y="9450"/>
                  </a:lnTo>
                  <a:lnTo>
                    <a:pt x="9577" y="17367"/>
                  </a:lnTo>
                  <a:lnTo>
                    <a:pt x="16217" y="25156"/>
                  </a:lnTo>
                  <a:lnTo>
                    <a:pt x="18516" y="27710"/>
                  </a:lnTo>
                  <a:lnTo>
                    <a:pt x="19538" y="28860"/>
                  </a:lnTo>
                  <a:lnTo>
                    <a:pt x="19921" y="28987"/>
                  </a:lnTo>
                  <a:lnTo>
                    <a:pt x="20304" y="28732"/>
                  </a:lnTo>
                  <a:lnTo>
                    <a:pt x="20814" y="28476"/>
                  </a:lnTo>
                  <a:lnTo>
                    <a:pt x="21198" y="27966"/>
                  </a:lnTo>
                  <a:lnTo>
                    <a:pt x="21581" y="27327"/>
                  </a:lnTo>
                  <a:lnTo>
                    <a:pt x="21836" y="26689"/>
                  </a:lnTo>
                  <a:lnTo>
                    <a:pt x="21964" y="26050"/>
                  </a:lnTo>
                  <a:lnTo>
                    <a:pt x="22091" y="25539"/>
                  </a:lnTo>
                  <a:lnTo>
                    <a:pt x="21581" y="23113"/>
                  </a:lnTo>
                  <a:lnTo>
                    <a:pt x="20942" y="20815"/>
                  </a:lnTo>
                  <a:lnTo>
                    <a:pt x="20942" y="22092"/>
                  </a:lnTo>
                  <a:lnTo>
                    <a:pt x="20942" y="22475"/>
                  </a:lnTo>
                  <a:lnTo>
                    <a:pt x="20814" y="22730"/>
                  </a:lnTo>
                  <a:lnTo>
                    <a:pt x="20431" y="22730"/>
                  </a:lnTo>
                  <a:lnTo>
                    <a:pt x="19921" y="22219"/>
                  </a:lnTo>
                  <a:lnTo>
                    <a:pt x="19154" y="21453"/>
                  </a:lnTo>
                  <a:lnTo>
                    <a:pt x="18133" y="20304"/>
                  </a:lnTo>
                  <a:lnTo>
                    <a:pt x="15962" y="17367"/>
                  </a:lnTo>
                  <a:lnTo>
                    <a:pt x="13408" y="13536"/>
                  </a:lnTo>
                  <a:lnTo>
                    <a:pt x="8428" y="5746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06" name="Google Shape;1246;p44">
              <a:extLst>
                <a:ext uri="{FF2B5EF4-FFF2-40B4-BE49-F238E27FC236}">
                  <a16:creationId xmlns:a16="http://schemas.microsoft.com/office/drawing/2014/main" id="{029B3D02-DA57-2991-A47B-189C23E4A790}"/>
                </a:ext>
              </a:extLst>
            </p:cNvPr>
            <p:cNvGrpSpPr/>
            <p:nvPr/>
          </p:nvGrpSpPr>
          <p:grpSpPr>
            <a:xfrm>
              <a:off x="3738203" y="604212"/>
              <a:ext cx="1206065" cy="1207038"/>
              <a:chOff x="3738203" y="604212"/>
              <a:chExt cx="1206065" cy="1207038"/>
            </a:xfrm>
          </p:grpSpPr>
          <p:sp>
            <p:nvSpPr>
              <p:cNvPr id="8307" name="Google Shape;1247;p44">
                <a:extLst>
                  <a:ext uri="{FF2B5EF4-FFF2-40B4-BE49-F238E27FC236}">
                    <a16:creationId xmlns:a16="http://schemas.microsoft.com/office/drawing/2014/main" id="{691D562F-7D76-69FD-8B7F-304AC0F4D119}"/>
                  </a:ext>
                </a:extLst>
              </p:cNvPr>
              <p:cNvSpPr/>
              <p:nvPr/>
            </p:nvSpPr>
            <p:spPr>
              <a:xfrm rot="1983551">
                <a:off x="3906052" y="770884"/>
                <a:ext cx="870367" cy="873692"/>
              </a:xfrm>
              <a:custGeom>
                <a:avLst/>
                <a:gdLst/>
                <a:ahLst/>
                <a:cxnLst/>
                <a:rect l="l" t="t" r="r" b="b"/>
                <a:pathLst>
                  <a:path w="34815" h="34948" extrusionOk="0">
                    <a:moveTo>
                      <a:pt x="17408" y="0"/>
                    </a:moveTo>
                    <a:lnTo>
                      <a:pt x="15547" y="133"/>
                    </a:lnTo>
                    <a:lnTo>
                      <a:pt x="13820" y="399"/>
                    </a:lnTo>
                    <a:lnTo>
                      <a:pt x="12225" y="797"/>
                    </a:lnTo>
                    <a:lnTo>
                      <a:pt x="10631" y="1462"/>
                    </a:lnTo>
                    <a:lnTo>
                      <a:pt x="9036" y="2126"/>
                    </a:lnTo>
                    <a:lnTo>
                      <a:pt x="7575" y="3056"/>
                    </a:lnTo>
                    <a:lnTo>
                      <a:pt x="6246" y="3986"/>
                    </a:lnTo>
                    <a:lnTo>
                      <a:pt x="5050" y="5182"/>
                    </a:lnTo>
                    <a:lnTo>
                      <a:pt x="3987" y="6378"/>
                    </a:lnTo>
                    <a:lnTo>
                      <a:pt x="2924" y="7707"/>
                    </a:lnTo>
                    <a:lnTo>
                      <a:pt x="1994" y="9169"/>
                    </a:lnTo>
                    <a:lnTo>
                      <a:pt x="1329" y="10630"/>
                    </a:lnTo>
                    <a:lnTo>
                      <a:pt x="665" y="12358"/>
                    </a:lnTo>
                    <a:lnTo>
                      <a:pt x="266" y="13952"/>
                    </a:lnTo>
                    <a:lnTo>
                      <a:pt x="1" y="15680"/>
                    </a:lnTo>
                    <a:lnTo>
                      <a:pt x="1" y="17540"/>
                    </a:lnTo>
                    <a:lnTo>
                      <a:pt x="1" y="19267"/>
                    </a:lnTo>
                    <a:lnTo>
                      <a:pt x="266" y="20995"/>
                    </a:lnTo>
                    <a:lnTo>
                      <a:pt x="665" y="22722"/>
                    </a:lnTo>
                    <a:lnTo>
                      <a:pt x="1329" y="24317"/>
                    </a:lnTo>
                    <a:lnTo>
                      <a:pt x="1994" y="25779"/>
                    </a:lnTo>
                    <a:lnTo>
                      <a:pt x="2924" y="27240"/>
                    </a:lnTo>
                    <a:lnTo>
                      <a:pt x="3987" y="28569"/>
                    </a:lnTo>
                    <a:lnTo>
                      <a:pt x="5050" y="29765"/>
                    </a:lnTo>
                    <a:lnTo>
                      <a:pt x="6246" y="30961"/>
                    </a:lnTo>
                    <a:lnTo>
                      <a:pt x="7575" y="31891"/>
                    </a:lnTo>
                    <a:lnTo>
                      <a:pt x="9036" y="32821"/>
                    </a:lnTo>
                    <a:lnTo>
                      <a:pt x="10631" y="33485"/>
                    </a:lnTo>
                    <a:lnTo>
                      <a:pt x="12225" y="34150"/>
                    </a:lnTo>
                    <a:lnTo>
                      <a:pt x="13820" y="34549"/>
                    </a:lnTo>
                    <a:lnTo>
                      <a:pt x="15547" y="34814"/>
                    </a:lnTo>
                    <a:lnTo>
                      <a:pt x="17408" y="34947"/>
                    </a:lnTo>
                    <a:lnTo>
                      <a:pt x="19135" y="34814"/>
                    </a:lnTo>
                    <a:lnTo>
                      <a:pt x="20863" y="34549"/>
                    </a:lnTo>
                    <a:lnTo>
                      <a:pt x="22590" y="34150"/>
                    </a:lnTo>
                    <a:lnTo>
                      <a:pt x="24185" y="33485"/>
                    </a:lnTo>
                    <a:lnTo>
                      <a:pt x="25646" y="32821"/>
                    </a:lnTo>
                    <a:lnTo>
                      <a:pt x="27108" y="31891"/>
                    </a:lnTo>
                    <a:lnTo>
                      <a:pt x="28437" y="30961"/>
                    </a:lnTo>
                    <a:lnTo>
                      <a:pt x="29765" y="29765"/>
                    </a:lnTo>
                    <a:lnTo>
                      <a:pt x="30829" y="28569"/>
                    </a:lnTo>
                    <a:lnTo>
                      <a:pt x="31892" y="27240"/>
                    </a:lnTo>
                    <a:lnTo>
                      <a:pt x="32689" y="25779"/>
                    </a:lnTo>
                    <a:lnTo>
                      <a:pt x="33486" y="24317"/>
                    </a:lnTo>
                    <a:lnTo>
                      <a:pt x="34018" y="22722"/>
                    </a:lnTo>
                    <a:lnTo>
                      <a:pt x="34416" y="20995"/>
                    </a:lnTo>
                    <a:lnTo>
                      <a:pt x="34682" y="19267"/>
                    </a:lnTo>
                    <a:lnTo>
                      <a:pt x="34815" y="17540"/>
                    </a:lnTo>
                    <a:lnTo>
                      <a:pt x="34682" y="15680"/>
                    </a:lnTo>
                    <a:lnTo>
                      <a:pt x="34416" y="13952"/>
                    </a:lnTo>
                    <a:lnTo>
                      <a:pt x="34018" y="12358"/>
                    </a:lnTo>
                    <a:lnTo>
                      <a:pt x="33486" y="10630"/>
                    </a:lnTo>
                    <a:lnTo>
                      <a:pt x="32689" y="9169"/>
                    </a:lnTo>
                    <a:lnTo>
                      <a:pt x="31892" y="7707"/>
                    </a:lnTo>
                    <a:lnTo>
                      <a:pt x="30829" y="6378"/>
                    </a:lnTo>
                    <a:lnTo>
                      <a:pt x="29765" y="5182"/>
                    </a:lnTo>
                    <a:lnTo>
                      <a:pt x="28437" y="3986"/>
                    </a:lnTo>
                    <a:lnTo>
                      <a:pt x="27108" y="3056"/>
                    </a:lnTo>
                    <a:lnTo>
                      <a:pt x="25646" y="2126"/>
                    </a:lnTo>
                    <a:lnTo>
                      <a:pt x="24185" y="1462"/>
                    </a:lnTo>
                    <a:lnTo>
                      <a:pt x="22590" y="797"/>
                    </a:lnTo>
                    <a:lnTo>
                      <a:pt x="20863" y="399"/>
                    </a:lnTo>
                    <a:lnTo>
                      <a:pt x="19135" y="133"/>
                    </a:lnTo>
                    <a:lnTo>
                      <a:pt x="174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8" name="Google Shape;1248;p44">
                <a:extLst>
                  <a:ext uri="{FF2B5EF4-FFF2-40B4-BE49-F238E27FC236}">
                    <a16:creationId xmlns:a16="http://schemas.microsoft.com/office/drawing/2014/main" id="{099B6D4C-808B-A8FF-44F0-0DB7F6A934A9}"/>
                  </a:ext>
                </a:extLst>
              </p:cNvPr>
              <p:cNvSpPr/>
              <p:nvPr/>
            </p:nvSpPr>
            <p:spPr>
              <a:xfrm rot="1983551">
                <a:off x="3937271" y="810024"/>
                <a:ext cx="830492" cy="833842"/>
              </a:xfrm>
              <a:custGeom>
                <a:avLst/>
                <a:gdLst/>
                <a:ahLst/>
                <a:cxnLst/>
                <a:rect l="l" t="t" r="r" b="b"/>
                <a:pathLst>
                  <a:path w="33220" h="33354" extrusionOk="0">
                    <a:moveTo>
                      <a:pt x="16610" y="1"/>
                    </a:moveTo>
                    <a:lnTo>
                      <a:pt x="15015" y="134"/>
                    </a:lnTo>
                    <a:lnTo>
                      <a:pt x="13421" y="400"/>
                    </a:lnTo>
                    <a:lnTo>
                      <a:pt x="11826" y="665"/>
                    </a:lnTo>
                    <a:lnTo>
                      <a:pt x="10365" y="1197"/>
                    </a:lnTo>
                    <a:lnTo>
                      <a:pt x="8903" y="1994"/>
                    </a:lnTo>
                    <a:lnTo>
                      <a:pt x="7441" y="2791"/>
                    </a:lnTo>
                    <a:lnTo>
                      <a:pt x="6113" y="3722"/>
                    </a:lnTo>
                    <a:lnTo>
                      <a:pt x="4784" y="4917"/>
                    </a:lnTo>
                    <a:lnTo>
                      <a:pt x="3721" y="6113"/>
                    </a:lnTo>
                    <a:lnTo>
                      <a:pt x="2658" y="7575"/>
                    </a:lnTo>
                    <a:lnTo>
                      <a:pt x="1860" y="8904"/>
                    </a:lnTo>
                    <a:lnTo>
                      <a:pt x="1196" y="10365"/>
                    </a:lnTo>
                    <a:lnTo>
                      <a:pt x="665" y="11960"/>
                    </a:lnTo>
                    <a:lnTo>
                      <a:pt x="266" y="13555"/>
                    </a:lnTo>
                    <a:lnTo>
                      <a:pt x="0" y="15016"/>
                    </a:lnTo>
                    <a:lnTo>
                      <a:pt x="0" y="16611"/>
                    </a:lnTo>
                    <a:lnTo>
                      <a:pt x="0" y="18205"/>
                    </a:lnTo>
                    <a:lnTo>
                      <a:pt x="266" y="19800"/>
                    </a:lnTo>
                    <a:lnTo>
                      <a:pt x="665" y="21394"/>
                    </a:lnTo>
                    <a:lnTo>
                      <a:pt x="1196" y="22989"/>
                    </a:lnTo>
                    <a:lnTo>
                      <a:pt x="1860" y="24451"/>
                    </a:lnTo>
                    <a:lnTo>
                      <a:pt x="2658" y="25779"/>
                    </a:lnTo>
                    <a:lnTo>
                      <a:pt x="3721" y="27108"/>
                    </a:lnTo>
                    <a:lnTo>
                      <a:pt x="4784" y="28437"/>
                    </a:lnTo>
                    <a:lnTo>
                      <a:pt x="6113" y="29633"/>
                    </a:lnTo>
                    <a:lnTo>
                      <a:pt x="7441" y="30563"/>
                    </a:lnTo>
                    <a:lnTo>
                      <a:pt x="8903" y="31360"/>
                    </a:lnTo>
                    <a:lnTo>
                      <a:pt x="10365" y="32025"/>
                    </a:lnTo>
                    <a:lnTo>
                      <a:pt x="11826" y="32556"/>
                    </a:lnTo>
                    <a:lnTo>
                      <a:pt x="13421" y="32955"/>
                    </a:lnTo>
                    <a:lnTo>
                      <a:pt x="15015" y="33221"/>
                    </a:lnTo>
                    <a:lnTo>
                      <a:pt x="16610" y="33354"/>
                    </a:lnTo>
                    <a:lnTo>
                      <a:pt x="18205" y="33221"/>
                    </a:lnTo>
                    <a:lnTo>
                      <a:pt x="19799" y="32955"/>
                    </a:lnTo>
                    <a:lnTo>
                      <a:pt x="21261" y="32556"/>
                    </a:lnTo>
                    <a:lnTo>
                      <a:pt x="22855" y="32025"/>
                    </a:lnTo>
                    <a:lnTo>
                      <a:pt x="24317" y="31360"/>
                    </a:lnTo>
                    <a:lnTo>
                      <a:pt x="25779" y="30563"/>
                    </a:lnTo>
                    <a:lnTo>
                      <a:pt x="27107" y="29633"/>
                    </a:lnTo>
                    <a:lnTo>
                      <a:pt x="28303" y="28437"/>
                    </a:lnTo>
                    <a:lnTo>
                      <a:pt x="29499" y="27108"/>
                    </a:lnTo>
                    <a:lnTo>
                      <a:pt x="30429" y="25779"/>
                    </a:lnTo>
                    <a:lnTo>
                      <a:pt x="31360" y="24451"/>
                    </a:lnTo>
                    <a:lnTo>
                      <a:pt x="32024" y="22989"/>
                    </a:lnTo>
                    <a:lnTo>
                      <a:pt x="32555" y="21394"/>
                    </a:lnTo>
                    <a:lnTo>
                      <a:pt x="32954" y="19800"/>
                    </a:lnTo>
                    <a:lnTo>
                      <a:pt x="33087" y="18205"/>
                    </a:lnTo>
                    <a:lnTo>
                      <a:pt x="33220" y="16611"/>
                    </a:lnTo>
                    <a:lnTo>
                      <a:pt x="33087" y="15016"/>
                    </a:lnTo>
                    <a:lnTo>
                      <a:pt x="32954" y="13555"/>
                    </a:lnTo>
                    <a:lnTo>
                      <a:pt x="32555" y="11960"/>
                    </a:lnTo>
                    <a:lnTo>
                      <a:pt x="32024" y="10365"/>
                    </a:lnTo>
                    <a:lnTo>
                      <a:pt x="31360" y="8904"/>
                    </a:lnTo>
                    <a:lnTo>
                      <a:pt x="30429" y="7575"/>
                    </a:lnTo>
                    <a:lnTo>
                      <a:pt x="29499" y="6113"/>
                    </a:lnTo>
                    <a:lnTo>
                      <a:pt x="28303" y="4917"/>
                    </a:lnTo>
                    <a:lnTo>
                      <a:pt x="27107" y="3722"/>
                    </a:lnTo>
                    <a:lnTo>
                      <a:pt x="25779" y="2791"/>
                    </a:lnTo>
                    <a:lnTo>
                      <a:pt x="24317" y="1994"/>
                    </a:lnTo>
                    <a:lnTo>
                      <a:pt x="22855" y="1197"/>
                    </a:lnTo>
                    <a:lnTo>
                      <a:pt x="21261" y="665"/>
                    </a:lnTo>
                    <a:lnTo>
                      <a:pt x="19799" y="400"/>
                    </a:lnTo>
                    <a:lnTo>
                      <a:pt x="18205" y="134"/>
                    </a:lnTo>
                    <a:lnTo>
                      <a:pt x="16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9" name="Google Shape;1249;p44">
                <a:extLst>
                  <a:ext uri="{FF2B5EF4-FFF2-40B4-BE49-F238E27FC236}">
                    <a16:creationId xmlns:a16="http://schemas.microsoft.com/office/drawing/2014/main" id="{9A822BB9-A394-1D9E-60F8-0A48C8F408E7}"/>
                  </a:ext>
                </a:extLst>
              </p:cNvPr>
              <p:cNvSpPr/>
              <p:nvPr/>
            </p:nvSpPr>
            <p:spPr>
              <a:xfrm rot="1983551">
                <a:off x="3960790" y="835692"/>
                <a:ext cx="780668" cy="780693"/>
              </a:xfrm>
              <a:custGeom>
                <a:avLst/>
                <a:gdLst/>
                <a:ahLst/>
                <a:cxnLst/>
                <a:rect l="l" t="t" r="r" b="b"/>
                <a:pathLst>
                  <a:path w="31227" h="31228" extrusionOk="0">
                    <a:moveTo>
                      <a:pt x="15813" y="1"/>
                    </a:moveTo>
                    <a:lnTo>
                      <a:pt x="14351" y="134"/>
                    </a:lnTo>
                    <a:lnTo>
                      <a:pt x="12890" y="267"/>
                    </a:lnTo>
                    <a:lnTo>
                      <a:pt x="11295" y="665"/>
                    </a:lnTo>
                    <a:lnTo>
                      <a:pt x="9833" y="1197"/>
                    </a:lnTo>
                    <a:lnTo>
                      <a:pt x="8372" y="1861"/>
                    </a:lnTo>
                    <a:lnTo>
                      <a:pt x="7043" y="2659"/>
                    </a:lnTo>
                    <a:lnTo>
                      <a:pt x="5714" y="3589"/>
                    </a:lnTo>
                    <a:lnTo>
                      <a:pt x="4651" y="4519"/>
                    </a:lnTo>
                    <a:lnTo>
                      <a:pt x="3588" y="5715"/>
                    </a:lnTo>
                    <a:lnTo>
                      <a:pt x="2658" y="6911"/>
                    </a:lnTo>
                    <a:lnTo>
                      <a:pt x="1994" y="8239"/>
                    </a:lnTo>
                    <a:lnTo>
                      <a:pt x="1329" y="9568"/>
                    </a:lnTo>
                    <a:lnTo>
                      <a:pt x="798" y="10897"/>
                    </a:lnTo>
                    <a:lnTo>
                      <a:pt x="399" y="12359"/>
                    </a:lnTo>
                    <a:lnTo>
                      <a:pt x="133" y="13820"/>
                    </a:lnTo>
                    <a:lnTo>
                      <a:pt x="0" y="15415"/>
                    </a:lnTo>
                    <a:lnTo>
                      <a:pt x="133" y="16877"/>
                    </a:lnTo>
                    <a:lnTo>
                      <a:pt x="266" y="18471"/>
                    </a:lnTo>
                    <a:lnTo>
                      <a:pt x="665" y="19933"/>
                    </a:lnTo>
                    <a:lnTo>
                      <a:pt x="1196" y="21527"/>
                    </a:lnTo>
                    <a:lnTo>
                      <a:pt x="1861" y="22856"/>
                    </a:lnTo>
                    <a:lnTo>
                      <a:pt x="2658" y="24318"/>
                    </a:lnTo>
                    <a:lnTo>
                      <a:pt x="3588" y="25514"/>
                    </a:lnTo>
                    <a:lnTo>
                      <a:pt x="4651" y="26577"/>
                    </a:lnTo>
                    <a:lnTo>
                      <a:pt x="5714" y="27640"/>
                    </a:lnTo>
                    <a:lnTo>
                      <a:pt x="6910" y="28570"/>
                    </a:lnTo>
                    <a:lnTo>
                      <a:pt x="8239" y="29367"/>
                    </a:lnTo>
                    <a:lnTo>
                      <a:pt x="9568" y="29899"/>
                    </a:lnTo>
                    <a:lnTo>
                      <a:pt x="11029" y="30430"/>
                    </a:lnTo>
                    <a:lnTo>
                      <a:pt x="12491" y="30829"/>
                    </a:lnTo>
                    <a:lnTo>
                      <a:pt x="13953" y="31095"/>
                    </a:lnTo>
                    <a:lnTo>
                      <a:pt x="15414" y="31227"/>
                    </a:lnTo>
                    <a:lnTo>
                      <a:pt x="17009" y="31095"/>
                    </a:lnTo>
                    <a:lnTo>
                      <a:pt x="18470" y="30962"/>
                    </a:lnTo>
                    <a:lnTo>
                      <a:pt x="20065" y="30563"/>
                    </a:lnTo>
                    <a:lnTo>
                      <a:pt x="21527" y="30032"/>
                    </a:lnTo>
                    <a:lnTo>
                      <a:pt x="22988" y="29367"/>
                    </a:lnTo>
                    <a:lnTo>
                      <a:pt x="24317" y="28570"/>
                    </a:lnTo>
                    <a:lnTo>
                      <a:pt x="25513" y="27640"/>
                    </a:lnTo>
                    <a:lnTo>
                      <a:pt x="26709" y="26577"/>
                    </a:lnTo>
                    <a:lnTo>
                      <a:pt x="27639" y="25514"/>
                    </a:lnTo>
                    <a:lnTo>
                      <a:pt x="28569" y="24318"/>
                    </a:lnTo>
                    <a:lnTo>
                      <a:pt x="29367" y="22989"/>
                    </a:lnTo>
                    <a:lnTo>
                      <a:pt x="30031" y="21660"/>
                    </a:lnTo>
                    <a:lnTo>
                      <a:pt x="30562" y="20331"/>
                    </a:lnTo>
                    <a:lnTo>
                      <a:pt x="30961" y="18870"/>
                    </a:lnTo>
                    <a:lnTo>
                      <a:pt x="31094" y="17275"/>
                    </a:lnTo>
                    <a:lnTo>
                      <a:pt x="31227" y="15814"/>
                    </a:lnTo>
                    <a:lnTo>
                      <a:pt x="31227" y="14352"/>
                    </a:lnTo>
                    <a:lnTo>
                      <a:pt x="30961" y="12757"/>
                    </a:lnTo>
                    <a:lnTo>
                      <a:pt x="30562" y="11296"/>
                    </a:lnTo>
                    <a:lnTo>
                      <a:pt x="30031" y="9701"/>
                    </a:lnTo>
                    <a:lnTo>
                      <a:pt x="29367" y="8239"/>
                    </a:lnTo>
                    <a:lnTo>
                      <a:pt x="28569" y="6911"/>
                    </a:lnTo>
                    <a:lnTo>
                      <a:pt x="27639" y="5715"/>
                    </a:lnTo>
                    <a:lnTo>
                      <a:pt x="26709" y="4652"/>
                    </a:lnTo>
                    <a:lnTo>
                      <a:pt x="25513" y="3589"/>
                    </a:lnTo>
                    <a:lnTo>
                      <a:pt x="24317" y="2659"/>
                    </a:lnTo>
                    <a:lnTo>
                      <a:pt x="23121" y="1861"/>
                    </a:lnTo>
                    <a:lnTo>
                      <a:pt x="21660" y="1197"/>
                    </a:lnTo>
                    <a:lnTo>
                      <a:pt x="20331" y="798"/>
                    </a:lnTo>
                    <a:lnTo>
                      <a:pt x="18869" y="400"/>
                    </a:lnTo>
                    <a:lnTo>
                      <a:pt x="17407" y="134"/>
                    </a:lnTo>
                    <a:lnTo>
                      <a:pt x="158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0" name="Google Shape;1250;p44">
                <a:extLst>
                  <a:ext uri="{FF2B5EF4-FFF2-40B4-BE49-F238E27FC236}">
                    <a16:creationId xmlns:a16="http://schemas.microsoft.com/office/drawing/2014/main" id="{76892A9C-5711-7565-57D9-37ADC0986BDF}"/>
                  </a:ext>
                </a:extLst>
              </p:cNvPr>
              <p:cNvSpPr/>
              <p:nvPr/>
            </p:nvSpPr>
            <p:spPr>
              <a:xfrm rot="1983551">
                <a:off x="4527351" y="919372"/>
                <a:ext cx="9975" cy="5649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260" extrusionOk="0">
                    <a:moveTo>
                      <a:pt x="0" y="1"/>
                    </a:moveTo>
                    <a:lnTo>
                      <a:pt x="0" y="2260"/>
                    </a:lnTo>
                    <a:lnTo>
                      <a:pt x="399" y="2260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1" name="Google Shape;1251;p44">
                <a:extLst>
                  <a:ext uri="{FF2B5EF4-FFF2-40B4-BE49-F238E27FC236}">
                    <a16:creationId xmlns:a16="http://schemas.microsoft.com/office/drawing/2014/main" id="{75CAC114-5AF8-5CDB-E6D3-11757D558FAE}"/>
                  </a:ext>
                </a:extLst>
              </p:cNvPr>
              <p:cNvSpPr/>
              <p:nvPr/>
            </p:nvSpPr>
            <p:spPr>
              <a:xfrm rot="1983551">
                <a:off x="4350101" y="868933"/>
                <a:ext cx="399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27" extrusionOk="0">
                    <a:moveTo>
                      <a:pt x="399" y="0"/>
                    </a:moveTo>
                    <a:lnTo>
                      <a:pt x="1" y="133"/>
                    </a:lnTo>
                    <a:lnTo>
                      <a:pt x="1197" y="2126"/>
                    </a:lnTo>
                    <a:lnTo>
                      <a:pt x="1595" y="1993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2" name="Google Shape;1252;p44">
                <a:extLst>
                  <a:ext uri="{FF2B5EF4-FFF2-40B4-BE49-F238E27FC236}">
                    <a16:creationId xmlns:a16="http://schemas.microsoft.com/office/drawing/2014/main" id="{9F7E82B1-3040-A1C2-EC60-DF5FD5BF6E1D}"/>
                  </a:ext>
                </a:extLst>
              </p:cNvPr>
              <p:cNvSpPr/>
              <p:nvPr/>
            </p:nvSpPr>
            <p:spPr>
              <a:xfrm rot="1983551">
                <a:off x="4174040" y="912711"/>
                <a:ext cx="56499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463" extrusionOk="0">
                    <a:moveTo>
                      <a:pt x="133" y="0"/>
                    </a:moveTo>
                    <a:lnTo>
                      <a:pt x="1" y="266"/>
                    </a:lnTo>
                    <a:lnTo>
                      <a:pt x="1994" y="1462"/>
                    </a:lnTo>
                    <a:lnTo>
                      <a:pt x="2259" y="119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3" name="Google Shape;1253;p44">
                <a:extLst>
                  <a:ext uri="{FF2B5EF4-FFF2-40B4-BE49-F238E27FC236}">
                    <a16:creationId xmlns:a16="http://schemas.microsoft.com/office/drawing/2014/main" id="{F0CEC791-F03E-BD71-4942-4354B7691441}"/>
                  </a:ext>
                </a:extLst>
              </p:cNvPr>
              <p:cNvSpPr/>
              <p:nvPr/>
            </p:nvSpPr>
            <p:spPr>
              <a:xfrm rot="1983551">
                <a:off x="4044198" y="1040737"/>
                <a:ext cx="59824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392" y="400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4" name="Google Shape;1254;p44">
                <a:extLst>
                  <a:ext uri="{FF2B5EF4-FFF2-40B4-BE49-F238E27FC236}">
                    <a16:creationId xmlns:a16="http://schemas.microsoft.com/office/drawing/2014/main" id="{440D957D-CA60-DA95-E024-1ABCE2C880BA}"/>
                  </a:ext>
                </a:extLst>
              </p:cNvPr>
              <p:cNvSpPr/>
              <p:nvPr/>
            </p:nvSpPr>
            <p:spPr>
              <a:xfrm rot="1983551">
                <a:off x="3992898" y="1195461"/>
                <a:ext cx="56499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595" extrusionOk="0">
                    <a:moveTo>
                      <a:pt x="2126" y="0"/>
                    </a:moveTo>
                    <a:lnTo>
                      <a:pt x="0" y="1196"/>
                    </a:lnTo>
                    <a:lnTo>
                      <a:pt x="266" y="1595"/>
                    </a:lnTo>
                    <a:lnTo>
                      <a:pt x="2259" y="399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5" name="Google Shape;1255;p44">
                <a:extLst>
                  <a:ext uri="{FF2B5EF4-FFF2-40B4-BE49-F238E27FC236}">
                    <a16:creationId xmlns:a16="http://schemas.microsoft.com/office/drawing/2014/main" id="{1D327E94-E4DF-11C4-1ADC-30D57CC5C098}"/>
                  </a:ext>
                </a:extLst>
              </p:cNvPr>
              <p:cNvSpPr/>
              <p:nvPr/>
            </p:nvSpPr>
            <p:spPr>
              <a:xfrm rot="1983551">
                <a:off x="4036603" y="1350589"/>
                <a:ext cx="399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27" extrusionOk="0">
                    <a:moveTo>
                      <a:pt x="1197" y="0"/>
                    </a:moveTo>
                    <a:lnTo>
                      <a:pt x="1" y="1993"/>
                    </a:lnTo>
                    <a:lnTo>
                      <a:pt x="399" y="2126"/>
                    </a:lnTo>
                    <a:lnTo>
                      <a:pt x="1595" y="133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6" name="Google Shape;1256;p44">
                <a:extLst>
                  <a:ext uri="{FF2B5EF4-FFF2-40B4-BE49-F238E27FC236}">
                    <a16:creationId xmlns:a16="http://schemas.microsoft.com/office/drawing/2014/main" id="{59948AAA-D489-2B31-124C-EDDEECC1EC44}"/>
                  </a:ext>
                </a:extLst>
              </p:cNvPr>
              <p:cNvSpPr/>
              <p:nvPr/>
            </p:nvSpPr>
            <p:spPr>
              <a:xfrm rot="1983551">
                <a:off x="4165828" y="1473150"/>
                <a:ext cx="9975" cy="5982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393" extrusionOk="0">
                    <a:moveTo>
                      <a:pt x="0" y="1"/>
                    </a:moveTo>
                    <a:lnTo>
                      <a:pt x="0" y="2393"/>
                    </a:lnTo>
                    <a:lnTo>
                      <a:pt x="399" y="2393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7" name="Google Shape;1257;p44">
                <a:extLst>
                  <a:ext uri="{FF2B5EF4-FFF2-40B4-BE49-F238E27FC236}">
                    <a16:creationId xmlns:a16="http://schemas.microsoft.com/office/drawing/2014/main" id="{22A5AE4E-579C-AD86-4570-38FA1260199A}"/>
                  </a:ext>
                </a:extLst>
              </p:cNvPr>
              <p:cNvSpPr/>
              <p:nvPr/>
            </p:nvSpPr>
            <p:spPr>
              <a:xfrm rot="1983551">
                <a:off x="4315289" y="1530897"/>
                <a:ext cx="365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2127" extrusionOk="0">
                    <a:moveTo>
                      <a:pt x="399" y="0"/>
                    </a:moveTo>
                    <a:lnTo>
                      <a:pt x="1" y="133"/>
                    </a:lnTo>
                    <a:lnTo>
                      <a:pt x="1197" y="2126"/>
                    </a:lnTo>
                    <a:lnTo>
                      <a:pt x="1462" y="1993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8" name="Google Shape;1258;p44">
                <a:extLst>
                  <a:ext uri="{FF2B5EF4-FFF2-40B4-BE49-F238E27FC236}">
                    <a16:creationId xmlns:a16="http://schemas.microsoft.com/office/drawing/2014/main" id="{AABF5431-C3A1-1C00-9899-E712C2949195}"/>
                  </a:ext>
                </a:extLst>
              </p:cNvPr>
              <p:cNvSpPr/>
              <p:nvPr/>
            </p:nvSpPr>
            <p:spPr>
              <a:xfrm rot="1983551">
                <a:off x="4474488" y="1504629"/>
                <a:ext cx="56499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462" extrusionOk="0">
                    <a:moveTo>
                      <a:pt x="133" y="0"/>
                    </a:moveTo>
                    <a:lnTo>
                      <a:pt x="1" y="266"/>
                    </a:lnTo>
                    <a:lnTo>
                      <a:pt x="1994" y="1462"/>
                    </a:lnTo>
                    <a:lnTo>
                      <a:pt x="2260" y="119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9" name="Google Shape;1259;p44">
                <a:extLst>
                  <a:ext uri="{FF2B5EF4-FFF2-40B4-BE49-F238E27FC236}">
                    <a16:creationId xmlns:a16="http://schemas.microsoft.com/office/drawing/2014/main" id="{2A4555E9-A7E1-C51C-591D-11478EC92AAC}"/>
                  </a:ext>
                </a:extLst>
              </p:cNvPr>
              <p:cNvSpPr/>
              <p:nvPr/>
            </p:nvSpPr>
            <p:spPr>
              <a:xfrm rot="1983551">
                <a:off x="4601011" y="1403154"/>
                <a:ext cx="59824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400" extrusionOk="0">
                    <a:moveTo>
                      <a:pt x="1" y="1"/>
                    </a:moveTo>
                    <a:lnTo>
                      <a:pt x="1" y="400"/>
                    </a:lnTo>
                    <a:lnTo>
                      <a:pt x="2393" y="400"/>
                    </a:lnTo>
                    <a:lnTo>
                      <a:pt x="23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1260;p44">
                <a:extLst>
                  <a:ext uri="{FF2B5EF4-FFF2-40B4-BE49-F238E27FC236}">
                    <a16:creationId xmlns:a16="http://schemas.microsoft.com/office/drawing/2014/main" id="{655D8E57-8292-2693-D61F-1E6C57EFFC83}"/>
                  </a:ext>
                </a:extLst>
              </p:cNvPr>
              <p:cNvSpPr/>
              <p:nvPr/>
            </p:nvSpPr>
            <p:spPr>
              <a:xfrm rot="1983551">
                <a:off x="4658556" y="1232357"/>
                <a:ext cx="56499" cy="398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595" extrusionOk="0">
                    <a:moveTo>
                      <a:pt x="1994" y="0"/>
                    </a:moveTo>
                    <a:lnTo>
                      <a:pt x="0" y="1196"/>
                    </a:lnTo>
                    <a:lnTo>
                      <a:pt x="133" y="1595"/>
                    </a:lnTo>
                    <a:lnTo>
                      <a:pt x="2259" y="399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1261;p44">
                <a:extLst>
                  <a:ext uri="{FF2B5EF4-FFF2-40B4-BE49-F238E27FC236}">
                    <a16:creationId xmlns:a16="http://schemas.microsoft.com/office/drawing/2014/main" id="{217FC980-BFB4-DB60-5F56-90DB9403334C}"/>
                  </a:ext>
                </a:extLst>
              </p:cNvPr>
              <p:cNvSpPr/>
              <p:nvPr/>
            </p:nvSpPr>
            <p:spPr>
              <a:xfrm rot="1983551">
                <a:off x="4628518" y="1050148"/>
                <a:ext cx="399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127" extrusionOk="0">
                    <a:moveTo>
                      <a:pt x="1197" y="0"/>
                    </a:moveTo>
                    <a:lnTo>
                      <a:pt x="1" y="1993"/>
                    </a:lnTo>
                    <a:lnTo>
                      <a:pt x="399" y="2126"/>
                    </a:lnTo>
                    <a:lnTo>
                      <a:pt x="1595" y="133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2" name="Google Shape;1262;p44">
                <a:extLst>
                  <a:ext uri="{FF2B5EF4-FFF2-40B4-BE49-F238E27FC236}">
                    <a16:creationId xmlns:a16="http://schemas.microsoft.com/office/drawing/2014/main" id="{EFC53116-EEDD-378B-F119-9AE545AE06CE}"/>
                  </a:ext>
                </a:extLst>
              </p:cNvPr>
              <p:cNvSpPr/>
              <p:nvPr/>
            </p:nvSpPr>
            <p:spPr>
              <a:xfrm rot="1983551">
                <a:off x="4218866" y="1082428"/>
                <a:ext cx="179398" cy="33884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13554" extrusionOk="0">
                    <a:moveTo>
                      <a:pt x="6777" y="0"/>
                    </a:moveTo>
                    <a:lnTo>
                      <a:pt x="0" y="13421"/>
                    </a:lnTo>
                    <a:lnTo>
                      <a:pt x="266" y="13554"/>
                    </a:lnTo>
                    <a:lnTo>
                      <a:pt x="7176" y="133"/>
                    </a:lnTo>
                    <a:lnTo>
                      <a:pt x="67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3" name="Google Shape;1263;p44">
                <a:extLst>
                  <a:ext uri="{FF2B5EF4-FFF2-40B4-BE49-F238E27FC236}">
                    <a16:creationId xmlns:a16="http://schemas.microsoft.com/office/drawing/2014/main" id="{7397DAD2-B81F-8ACB-6181-E8CD92A6D69A}"/>
                  </a:ext>
                </a:extLst>
              </p:cNvPr>
              <p:cNvSpPr/>
              <p:nvPr/>
            </p:nvSpPr>
            <p:spPr>
              <a:xfrm rot="1983551">
                <a:off x="4291398" y="1090039"/>
                <a:ext cx="8639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14618" extrusionOk="0">
                    <a:moveTo>
                      <a:pt x="532" y="1"/>
                    </a:moveTo>
                    <a:lnTo>
                      <a:pt x="0" y="133"/>
                    </a:lnTo>
                    <a:lnTo>
                      <a:pt x="2924" y="14617"/>
                    </a:lnTo>
                    <a:lnTo>
                      <a:pt x="3455" y="14617"/>
                    </a:lnTo>
                    <a:lnTo>
                      <a:pt x="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24" name="TextBox 8323">
            <a:extLst>
              <a:ext uri="{FF2B5EF4-FFF2-40B4-BE49-F238E27FC236}">
                <a16:creationId xmlns:a16="http://schemas.microsoft.com/office/drawing/2014/main" id="{A0711051-D256-1194-BA22-EC1F5B0537EA}"/>
              </a:ext>
            </a:extLst>
          </p:cNvPr>
          <p:cNvSpPr txBox="1"/>
          <p:nvPr/>
        </p:nvSpPr>
        <p:spPr>
          <a:xfrm>
            <a:off x="1482638" y="1538101"/>
            <a:ext cx="32972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accent5"/>
                </a:solidFill>
                <a:latin typeface="Bahnschrift SemiBold SemiConden" panose="020B0502040204020203" pitchFamily="34" charset="0"/>
              </a:rPr>
              <a:t>Клиенти на козметични салони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accent5"/>
                </a:solidFill>
                <a:latin typeface="Bahnschrift SemiBold SemiConden" panose="020B0502040204020203" pitchFamily="34" charset="0"/>
              </a:rPr>
              <a:t>Клиенти, които се притесняват да запазят час по телефона или на място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accent5"/>
                </a:solidFill>
                <a:latin typeface="Bahnschrift SemiBold SemiConden" panose="020B0502040204020203" pitchFamily="34" charset="0"/>
              </a:rPr>
              <a:t>Клиенти, на които им отнема дълго време да изберат удобен час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accent5"/>
                </a:solidFill>
                <a:latin typeface="Bahnschrift SemiBold SemiConden" panose="020B0502040204020203" pitchFamily="34" charset="0"/>
              </a:rPr>
              <a:t>Клиенти, които държат да бъдат обслужени от даден специалист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accent5"/>
                </a:solidFill>
                <a:latin typeface="Bahnschrift SemiBold SemiConden" panose="020B0502040204020203" pitchFamily="34" charset="0"/>
              </a:rPr>
              <a:t>Клиенти, които нямат време да отидат да запазят час на място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6C3715-4BDD-D6A3-24F5-97EE3B52B0C7}"/>
              </a:ext>
            </a:extLst>
          </p:cNvPr>
          <p:cNvSpPr/>
          <p:nvPr/>
        </p:nvSpPr>
        <p:spPr>
          <a:xfrm>
            <a:off x="2174966" y="454249"/>
            <a:ext cx="6452396" cy="4356821"/>
          </a:xfrm>
          <a:prstGeom prst="rect">
            <a:avLst/>
          </a:prstGeom>
          <a:solidFill>
            <a:srgbClr val="FF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12" name="Google Shape;6512;p64">
            <a:hlinkClick r:id="" action="ppaction://noaction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3" name="Google Shape;6513;p64">
            <a:hlinkClick r:id="" action="ppaction://noaction"/>
          </p:cNvPr>
          <p:cNvSpPr txBox="1"/>
          <p:nvPr/>
        </p:nvSpPr>
        <p:spPr>
          <a:xfrm>
            <a:off x="172700" y="931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mon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4" name="Google Shape;6514;p64">
            <a:hlinkClick r:id="rId3" action="ppaction://hlinksldjump"/>
          </p:cNvPr>
          <p:cNvSpPr txBox="1"/>
          <p:nvPr/>
        </p:nvSpPr>
        <p:spPr>
          <a:xfrm>
            <a:off x="172700" y="13749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tue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5" name="Google Shape;6515;p64">
            <a:hlinkClick r:id="rId3" action="ppaction://hlinksldjump"/>
          </p:cNvPr>
          <p:cNvSpPr txBox="1"/>
          <p:nvPr/>
        </p:nvSpPr>
        <p:spPr>
          <a:xfrm>
            <a:off x="172700" y="18186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wed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6" name="Google Shape;6516;p64">
            <a:hlinkClick r:id="rId3" action="ppaction://hlinksldjump"/>
          </p:cNvPr>
          <p:cNvSpPr txBox="1"/>
          <p:nvPr/>
        </p:nvSpPr>
        <p:spPr>
          <a:xfrm>
            <a:off x="172700" y="22624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7" name="Google Shape;6517;p64">
            <a:hlinkClick r:id="rId3" action="ppaction://hlinksldjump"/>
          </p:cNvPr>
          <p:cNvSpPr txBox="1"/>
          <p:nvPr/>
        </p:nvSpPr>
        <p:spPr>
          <a:xfrm>
            <a:off x="172700" y="2706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fri</a:t>
            </a:r>
            <a:endParaRPr sz="1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8" name="Google Shape;6518;p64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9" name="Google Shape;6519;p64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0" name="Google Shape;6520;p64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6521" name="Google Shape;6521;p64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64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64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4" name="Google Shape;6524;p64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6525" name="Google Shape;6525;p6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6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7" name="Google Shape;6527;p64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6528" name="Google Shape;6528;p64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64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0" name="Google Shape;6530;p64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6531" name="Google Shape;6531;p64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2" name="Google Shape;6532;p64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3" name="Google Shape;6533;p64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4" name="Google Shape;6534;p64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5" name="Google Shape;6535;p64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6" name="Google Shape;6536;p64">
            <a:hlinkClick r:id="" action="ppaction://noaction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7" name="Google Shape;6537;p64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8" name="Google Shape;6538;p64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048;p57">
            <a:extLst>
              <a:ext uri="{FF2B5EF4-FFF2-40B4-BE49-F238E27FC236}">
                <a16:creationId xmlns:a16="http://schemas.microsoft.com/office/drawing/2014/main" id="{B582929A-B057-023D-17B0-5DCB8B223E61}"/>
              </a:ext>
            </a:extLst>
          </p:cNvPr>
          <p:cNvSpPr txBox="1">
            <a:spLocks/>
          </p:cNvSpPr>
          <p:nvPr/>
        </p:nvSpPr>
        <p:spPr>
          <a:xfrm>
            <a:off x="2357051" y="331952"/>
            <a:ext cx="52161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ignika SemiBold"/>
              <a:buNone/>
              <a:defRPr sz="7300" b="0" i="0" u="none" strike="noStrike" cap="none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3000" dirty="0">
                <a:latin typeface="Bahnschrift SemiBold SemiConden" panose="020B0502040204020203" pitchFamily="34" charset="0"/>
              </a:rPr>
              <a:t>Примерен интерфейс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33627B54-FC8B-DC9A-20DC-CEC19107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48" y="1060676"/>
            <a:ext cx="6802106" cy="38261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8" name="Google Shape;7088;p71"/>
          <p:cNvSpPr txBox="1">
            <a:spLocks noGrp="1"/>
          </p:cNvSpPr>
          <p:nvPr>
            <p:ph type="title"/>
          </p:nvPr>
        </p:nvSpPr>
        <p:spPr>
          <a:xfrm>
            <a:off x="5864123" y="1790796"/>
            <a:ext cx="2935149" cy="1125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>
                <a:latin typeface="Bahnschrift SemiBold SemiConden" panose="020B0502040204020203" pitchFamily="34" charset="0"/>
              </a:rPr>
              <a:t>Благодаря за вниманието!</a:t>
            </a:r>
            <a:endParaRPr sz="4000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7090" name="Google Shape;7090;p71"/>
          <p:cNvGrpSpPr/>
          <p:nvPr/>
        </p:nvGrpSpPr>
        <p:grpSpPr>
          <a:xfrm>
            <a:off x="1662944" y="1000747"/>
            <a:ext cx="4016080" cy="3492151"/>
            <a:chOff x="794925" y="238125"/>
            <a:chExt cx="6030150" cy="5238750"/>
          </a:xfrm>
        </p:grpSpPr>
        <p:sp>
          <p:nvSpPr>
            <p:cNvPr id="7091" name="Google Shape;7091;p71"/>
            <p:cNvSpPr/>
            <p:nvPr/>
          </p:nvSpPr>
          <p:spPr>
            <a:xfrm>
              <a:off x="1488200" y="2458525"/>
              <a:ext cx="25" cy="62175"/>
            </a:xfrm>
            <a:custGeom>
              <a:avLst/>
              <a:gdLst/>
              <a:ahLst/>
              <a:cxnLst/>
              <a:rect l="l" t="t" r="r" b="b"/>
              <a:pathLst>
                <a:path w="1" h="2487" extrusionOk="0">
                  <a:moveTo>
                    <a:pt x="0" y="1"/>
                  </a:moveTo>
                  <a:lnTo>
                    <a:pt x="0" y="1"/>
                  </a:lnTo>
                  <a:lnTo>
                    <a:pt x="0" y="1178"/>
                  </a:lnTo>
                  <a:lnTo>
                    <a:pt x="0" y="2486"/>
                  </a:lnTo>
                  <a:lnTo>
                    <a:pt x="0" y="2486"/>
                  </a:lnTo>
                  <a:lnTo>
                    <a:pt x="0" y="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71"/>
            <p:cNvSpPr/>
            <p:nvPr/>
          </p:nvSpPr>
          <p:spPr>
            <a:xfrm>
              <a:off x="1118675" y="1627925"/>
              <a:ext cx="1154375" cy="2210625"/>
            </a:xfrm>
            <a:custGeom>
              <a:avLst/>
              <a:gdLst/>
              <a:ahLst/>
              <a:cxnLst/>
              <a:rect l="l" t="t" r="r" b="b"/>
              <a:pathLst>
                <a:path w="46175" h="88425" extrusionOk="0">
                  <a:moveTo>
                    <a:pt x="9549" y="523"/>
                  </a:moveTo>
                  <a:lnTo>
                    <a:pt x="9624" y="935"/>
                  </a:lnTo>
                  <a:lnTo>
                    <a:pt x="9586" y="595"/>
                  </a:lnTo>
                  <a:lnTo>
                    <a:pt x="9586" y="595"/>
                  </a:lnTo>
                  <a:lnTo>
                    <a:pt x="9549" y="523"/>
                  </a:lnTo>
                  <a:close/>
                  <a:moveTo>
                    <a:pt x="9942" y="654"/>
                  </a:moveTo>
                  <a:lnTo>
                    <a:pt x="11511" y="2355"/>
                  </a:lnTo>
                  <a:lnTo>
                    <a:pt x="12819" y="4055"/>
                  </a:lnTo>
                  <a:lnTo>
                    <a:pt x="14127" y="6017"/>
                  </a:lnTo>
                  <a:lnTo>
                    <a:pt x="15305" y="7979"/>
                  </a:lnTo>
                  <a:lnTo>
                    <a:pt x="15828" y="9680"/>
                  </a:lnTo>
                  <a:lnTo>
                    <a:pt x="16090" y="11249"/>
                  </a:lnTo>
                  <a:lnTo>
                    <a:pt x="16482" y="14520"/>
                  </a:lnTo>
                  <a:lnTo>
                    <a:pt x="16482" y="14520"/>
                  </a:lnTo>
                  <a:lnTo>
                    <a:pt x="15959" y="12558"/>
                  </a:lnTo>
                  <a:lnTo>
                    <a:pt x="15305" y="10726"/>
                  </a:lnTo>
                  <a:lnTo>
                    <a:pt x="14651" y="9026"/>
                  </a:lnTo>
                  <a:lnTo>
                    <a:pt x="13866" y="7195"/>
                  </a:lnTo>
                  <a:lnTo>
                    <a:pt x="12950" y="5494"/>
                  </a:lnTo>
                  <a:lnTo>
                    <a:pt x="12035" y="3794"/>
                  </a:lnTo>
                  <a:lnTo>
                    <a:pt x="10988" y="2224"/>
                  </a:lnTo>
                  <a:lnTo>
                    <a:pt x="9942" y="654"/>
                  </a:lnTo>
                  <a:close/>
                  <a:moveTo>
                    <a:pt x="15906" y="14650"/>
                  </a:moveTo>
                  <a:lnTo>
                    <a:pt x="15906" y="14650"/>
                  </a:lnTo>
                  <a:lnTo>
                    <a:pt x="15906" y="14650"/>
                  </a:lnTo>
                  <a:close/>
                  <a:moveTo>
                    <a:pt x="15906" y="14650"/>
                  </a:moveTo>
                  <a:lnTo>
                    <a:pt x="16397" y="15989"/>
                  </a:lnTo>
                  <a:lnTo>
                    <a:pt x="16482" y="16089"/>
                  </a:lnTo>
                  <a:lnTo>
                    <a:pt x="15906" y="14650"/>
                  </a:lnTo>
                  <a:close/>
                  <a:moveTo>
                    <a:pt x="9549" y="262"/>
                  </a:moveTo>
                  <a:lnTo>
                    <a:pt x="9586" y="595"/>
                  </a:lnTo>
                  <a:lnTo>
                    <a:pt x="9586" y="595"/>
                  </a:lnTo>
                  <a:lnTo>
                    <a:pt x="11511" y="4317"/>
                  </a:lnTo>
                  <a:lnTo>
                    <a:pt x="13343" y="8110"/>
                  </a:lnTo>
                  <a:lnTo>
                    <a:pt x="14912" y="12165"/>
                  </a:lnTo>
                  <a:lnTo>
                    <a:pt x="15906" y="14650"/>
                  </a:lnTo>
                  <a:lnTo>
                    <a:pt x="15906" y="14650"/>
                  </a:lnTo>
                  <a:lnTo>
                    <a:pt x="15043" y="12296"/>
                  </a:lnTo>
                  <a:lnTo>
                    <a:pt x="13473" y="8372"/>
                  </a:lnTo>
                  <a:lnTo>
                    <a:pt x="11773" y="4578"/>
                  </a:lnTo>
                  <a:lnTo>
                    <a:pt x="9811" y="785"/>
                  </a:lnTo>
                  <a:lnTo>
                    <a:pt x="10988" y="2486"/>
                  </a:lnTo>
                  <a:lnTo>
                    <a:pt x="12035" y="4317"/>
                  </a:lnTo>
                  <a:lnTo>
                    <a:pt x="13081" y="6017"/>
                  </a:lnTo>
                  <a:lnTo>
                    <a:pt x="13866" y="7849"/>
                  </a:lnTo>
                  <a:lnTo>
                    <a:pt x="14781" y="9811"/>
                  </a:lnTo>
                  <a:lnTo>
                    <a:pt x="15436" y="11642"/>
                  </a:lnTo>
                  <a:lnTo>
                    <a:pt x="16090" y="13604"/>
                  </a:lnTo>
                  <a:lnTo>
                    <a:pt x="16613" y="15566"/>
                  </a:lnTo>
                  <a:lnTo>
                    <a:pt x="16744" y="16351"/>
                  </a:lnTo>
                  <a:lnTo>
                    <a:pt x="16744" y="16351"/>
                  </a:lnTo>
                  <a:lnTo>
                    <a:pt x="16482" y="16220"/>
                  </a:lnTo>
                  <a:lnTo>
                    <a:pt x="16397" y="15989"/>
                  </a:lnTo>
                  <a:lnTo>
                    <a:pt x="15043" y="14389"/>
                  </a:lnTo>
                  <a:lnTo>
                    <a:pt x="13604" y="12819"/>
                  </a:lnTo>
                  <a:lnTo>
                    <a:pt x="12296" y="10988"/>
                  </a:lnTo>
                  <a:lnTo>
                    <a:pt x="11773" y="10072"/>
                  </a:lnTo>
                  <a:lnTo>
                    <a:pt x="11381" y="9026"/>
                  </a:lnTo>
                  <a:lnTo>
                    <a:pt x="10988" y="7979"/>
                  </a:lnTo>
                  <a:lnTo>
                    <a:pt x="10727" y="6933"/>
                  </a:lnTo>
                  <a:lnTo>
                    <a:pt x="10334" y="4840"/>
                  </a:lnTo>
                  <a:lnTo>
                    <a:pt x="9624" y="935"/>
                  </a:lnTo>
                  <a:lnTo>
                    <a:pt x="9811" y="2616"/>
                  </a:lnTo>
                  <a:lnTo>
                    <a:pt x="10073" y="4840"/>
                  </a:lnTo>
                  <a:lnTo>
                    <a:pt x="10596" y="7195"/>
                  </a:lnTo>
                  <a:lnTo>
                    <a:pt x="10988" y="8241"/>
                  </a:lnTo>
                  <a:lnTo>
                    <a:pt x="11381" y="9287"/>
                  </a:lnTo>
                  <a:lnTo>
                    <a:pt x="11773" y="10334"/>
                  </a:lnTo>
                  <a:lnTo>
                    <a:pt x="12296" y="11249"/>
                  </a:lnTo>
                  <a:lnTo>
                    <a:pt x="13604" y="12950"/>
                  </a:lnTo>
                  <a:lnTo>
                    <a:pt x="15043" y="14650"/>
                  </a:lnTo>
                  <a:lnTo>
                    <a:pt x="16482" y="16351"/>
                  </a:lnTo>
                  <a:lnTo>
                    <a:pt x="14781" y="15043"/>
                  </a:lnTo>
                  <a:lnTo>
                    <a:pt x="13081" y="13604"/>
                  </a:lnTo>
                  <a:lnTo>
                    <a:pt x="12296" y="12950"/>
                  </a:lnTo>
                  <a:lnTo>
                    <a:pt x="11642" y="12165"/>
                  </a:lnTo>
                  <a:lnTo>
                    <a:pt x="10988" y="11249"/>
                  </a:lnTo>
                  <a:lnTo>
                    <a:pt x="10596" y="10334"/>
                  </a:lnTo>
                  <a:lnTo>
                    <a:pt x="10203" y="9287"/>
                  </a:lnTo>
                  <a:lnTo>
                    <a:pt x="9942" y="7979"/>
                  </a:lnTo>
                  <a:lnTo>
                    <a:pt x="9680" y="6802"/>
                  </a:lnTo>
                  <a:lnTo>
                    <a:pt x="9549" y="5363"/>
                  </a:lnTo>
                  <a:lnTo>
                    <a:pt x="9549" y="2747"/>
                  </a:lnTo>
                  <a:lnTo>
                    <a:pt x="9549" y="262"/>
                  </a:lnTo>
                  <a:close/>
                  <a:moveTo>
                    <a:pt x="23962" y="22915"/>
                  </a:moveTo>
                  <a:lnTo>
                    <a:pt x="23480" y="23611"/>
                  </a:lnTo>
                  <a:lnTo>
                    <a:pt x="23480" y="23611"/>
                  </a:lnTo>
                  <a:lnTo>
                    <a:pt x="23676" y="23414"/>
                  </a:lnTo>
                  <a:lnTo>
                    <a:pt x="23962" y="22915"/>
                  </a:lnTo>
                  <a:close/>
                  <a:moveTo>
                    <a:pt x="25900" y="8764"/>
                  </a:moveTo>
                  <a:lnTo>
                    <a:pt x="25900" y="8895"/>
                  </a:lnTo>
                  <a:lnTo>
                    <a:pt x="24723" y="11380"/>
                  </a:lnTo>
                  <a:lnTo>
                    <a:pt x="23545" y="14127"/>
                  </a:lnTo>
                  <a:lnTo>
                    <a:pt x="23022" y="15435"/>
                  </a:lnTo>
                  <a:lnTo>
                    <a:pt x="22630" y="16743"/>
                  </a:lnTo>
                  <a:lnTo>
                    <a:pt x="22237" y="18182"/>
                  </a:lnTo>
                  <a:lnTo>
                    <a:pt x="22107" y="19490"/>
                  </a:lnTo>
                  <a:lnTo>
                    <a:pt x="22368" y="18182"/>
                  </a:lnTo>
                  <a:lnTo>
                    <a:pt x="22761" y="16874"/>
                  </a:lnTo>
                  <a:lnTo>
                    <a:pt x="23153" y="15566"/>
                  </a:lnTo>
                  <a:lnTo>
                    <a:pt x="23676" y="14258"/>
                  </a:lnTo>
                  <a:lnTo>
                    <a:pt x="24853" y="11773"/>
                  </a:lnTo>
                  <a:lnTo>
                    <a:pt x="25900" y="9287"/>
                  </a:lnTo>
                  <a:lnTo>
                    <a:pt x="25900" y="11380"/>
                  </a:lnTo>
                  <a:lnTo>
                    <a:pt x="25638" y="13342"/>
                  </a:lnTo>
                  <a:lnTo>
                    <a:pt x="25377" y="15435"/>
                  </a:lnTo>
                  <a:lnTo>
                    <a:pt x="24853" y="17397"/>
                  </a:lnTo>
                  <a:lnTo>
                    <a:pt x="24199" y="19490"/>
                  </a:lnTo>
                  <a:lnTo>
                    <a:pt x="23284" y="21452"/>
                  </a:lnTo>
                  <a:lnTo>
                    <a:pt x="21453" y="25376"/>
                  </a:lnTo>
                  <a:lnTo>
                    <a:pt x="21583" y="22891"/>
                  </a:lnTo>
                  <a:lnTo>
                    <a:pt x="21976" y="20406"/>
                  </a:lnTo>
                  <a:lnTo>
                    <a:pt x="21453" y="22760"/>
                  </a:lnTo>
                  <a:lnTo>
                    <a:pt x="21322" y="25115"/>
                  </a:lnTo>
                  <a:lnTo>
                    <a:pt x="21191" y="22891"/>
                  </a:lnTo>
                  <a:lnTo>
                    <a:pt x="21322" y="20667"/>
                  </a:lnTo>
                  <a:lnTo>
                    <a:pt x="21583" y="18444"/>
                  </a:lnTo>
                  <a:lnTo>
                    <a:pt x="21714" y="17397"/>
                  </a:lnTo>
                  <a:lnTo>
                    <a:pt x="21976" y="16351"/>
                  </a:lnTo>
                  <a:lnTo>
                    <a:pt x="22368" y="15304"/>
                  </a:lnTo>
                  <a:lnTo>
                    <a:pt x="22891" y="14258"/>
                  </a:lnTo>
                  <a:lnTo>
                    <a:pt x="23807" y="12427"/>
                  </a:lnTo>
                  <a:lnTo>
                    <a:pt x="24984" y="10595"/>
                  </a:lnTo>
                  <a:lnTo>
                    <a:pt x="25900" y="8764"/>
                  </a:lnTo>
                  <a:close/>
                  <a:moveTo>
                    <a:pt x="23480" y="23611"/>
                  </a:moveTo>
                  <a:lnTo>
                    <a:pt x="22891" y="24199"/>
                  </a:lnTo>
                  <a:lnTo>
                    <a:pt x="22237" y="24984"/>
                  </a:lnTo>
                  <a:lnTo>
                    <a:pt x="21453" y="25769"/>
                  </a:lnTo>
                  <a:lnTo>
                    <a:pt x="22891" y="24461"/>
                  </a:lnTo>
                  <a:lnTo>
                    <a:pt x="23480" y="23611"/>
                  </a:lnTo>
                  <a:close/>
                  <a:moveTo>
                    <a:pt x="26162" y="10465"/>
                  </a:moveTo>
                  <a:lnTo>
                    <a:pt x="26292" y="12427"/>
                  </a:lnTo>
                  <a:lnTo>
                    <a:pt x="26292" y="14520"/>
                  </a:lnTo>
                  <a:lnTo>
                    <a:pt x="26292" y="16482"/>
                  </a:lnTo>
                  <a:lnTo>
                    <a:pt x="25900" y="18575"/>
                  </a:lnTo>
                  <a:lnTo>
                    <a:pt x="25638" y="19621"/>
                  </a:lnTo>
                  <a:lnTo>
                    <a:pt x="25246" y="20537"/>
                  </a:lnTo>
                  <a:lnTo>
                    <a:pt x="24723" y="21583"/>
                  </a:lnTo>
                  <a:lnTo>
                    <a:pt x="24199" y="22499"/>
                  </a:lnTo>
                  <a:lnTo>
                    <a:pt x="23962" y="22915"/>
                  </a:lnTo>
                  <a:lnTo>
                    <a:pt x="24069" y="22760"/>
                  </a:lnTo>
                  <a:lnTo>
                    <a:pt x="25115" y="21060"/>
                  </a:lnTo>
                  <a:lnTo>
                    <a:pt x="25900" y="19098"/>
                  </a:lnTo>
                  <a:lnTo>
                    <a:pt x="26162" y="17659"/>
                  </a:lnTo>
                  <a:lnTo>
                    <a:pt x="26423" y="16220"/>
                  </a:lnTo>
                  <a:lnTo>
                    <a:pt x="26554" y="14781"/>
                  </a:lnTo>
                  <a:lnTo>
                    <a:pt x="26554" y="13212"/>
                  </a:lnTo>
                  <a:lnTo>
                    <a:pt x="26685" y="15043"/>
                  </a:lnTo>
                  <a:lnTo>
                    <a:pt x="26685" y="16874"/>
                  </a:lnTo>
                  <a:lnTo>
                    <a:pt x="26554" y="18444"/>
                  </a:lnTo>
                  <a:lnTo>
                    <a:pt x="26292" y="19752"/>
                  </a:lnTo>
                  <a:lnTo>
                    <a:pt x="25900" y="21060"/>
                  </a:lnTo>
                  <a:lnTo>
                    <a:pt x="25246" y="22106"/>
                  </a:lnTo>
                  <a:lnTo>
                    <a:pt x="24592" y="23284"/>
                  </a:lnTo>
                  <a:lnTo>
                    <a:pt x="23676" y="24199"/>
                  </a:lnTo>
                  <a:lnTo>
                    <a:pt x="22630" y="25115"/>
                  </a:lnTo>
                  <a:lnTo>
                    <a:pt x="21453" y="25900"/>
                  </a:lnTo>
                  <a:lnTo>
                    <a:pt x="21453" y="25769"/>
                  </a:lnTo>
                  <a:lnTo>
                    <a:pt x="21453" y="25769"/>
                  </a:lnTo>
                  <a:lnTo>
                    <a:pt x="22499" y="23807"/>
                  </a:lnTo>
                  <a:lnTo>
                    <a:pt x="23415" y="21714"/>
                  </a:lnTo>
                  <a:lnTo>
                    <a:pt x="24199" y="19621"/>
                  </a:lnTo>
                  <a:lnTo>
                    <a:pt x="24984" y="17528"/>
                  </a:lnTo>
                  <a:lnTo>
                    <a:pt x="25507" y="15304"/>
                  </a:lnTo>
                  <a:lnTo>
                    <a:pt x="25769" y="13212"/>
                  </a:lnTo>
                  <a:lnTo>
                    <a:pt x="26162" y="10465"/>
                  </a:lnTo>
                  <a:close/>
                  <a:moveTo>
                    <a:pt x="262" y="14520"/>
                  </a:moveTo>
                  <a:lnTo>
                    <a:pt x="1178" y="15566"/>
                  </a:lnTo>
                  <a:lnTo>
                    <a:pt x="2093" y="16482"/>
                  </a:lnTo>
                  <a:lnTo>
                    <a:pt x="4055" y="18444"/>
                  </a:lnTo>
                  <a:lnTo>
                    <a:pt x="4840" y="19359"/>
                  </a:lnTo>
                  <a:lnTo>
                    <a:pt x="5625" y="20275"/>
                  </a:lnTo>
                  <a:lnTo>
                    <a:pt x="6148" y="21191"/>
                  </a:lnTo>
                  <a:lnTo>
                    <a:pt x="6672" y="22237"/>
                  </a:lnTo>
                  <a:lnTo>
                    <a:pt x="6933" y="23284"/>
                  </a:lnTo>
                  <a:lnTo>
                    <a:pt x="7064" y="24461"/>
                  </a:lnTo>
                  <a:lnTo>
                    <a:pt x="7064" y="25638"/>
                  </a:lnTo>
                  <a:lnTo>
                    <a:pt x="6933" y="26815"/>
                  </a:lnTo>
                  <a:lnTo>
                    <a:pt x="5494" y="25900"/>
                  </a:lnTo>
                  <a:lnTo>
                    <a:pt x="4186" y="24722"/>
                  </a:lnTo>
                  <a:lnTo>
                    <a:pt x="3009" y="23414"/>
                  </a:lnTo>
                  <a:lnTo>
                    <a:pt x="1963" y="21976"/>
                  </a:lnTo>
                  <a:lnTo>
                    <a:pt x="1439" y="21060"/>
                  </a:lnTo>
                  <a:lnTo>
                    <a:pt x="1178" y="20144"/>
                  </a:lnTo>
                  <a:lnTo>
                    <a:pt x="916" y="19229"/>
                  </a:lnTo>
                  <a:lnTo>
                    <a:pt x="785" y="18313"/>
                  </a:lnTo>
                  <a:lnTo>
                    <a:pt x="524" y="16482"/>
                  </a:lnTo>
                  <a:lnTo>
                    <a:pt x="262" y="14520"/>
                  </a:lnTo>
                  <a:close/>
                  <a:moveTo>
                    <a:pt x="13735" y="21583"/>
                  </a:moveTo>
                  <a:lnTo>
                    <a:pt x="15436" y="24984"/>
                  </a:lnTo>
                  <a:lnTo>
                    <a:pt x="16090" y="26685"/>
                  </a:lnTo>
                  <a:lnTo>
                    <a:pt x="16613" y="28516"/>
                  </a:lnTo>
                  <a:lnTo>
                    <a:pt x="16874" y="29693"/>
                  </a:lnTo>
                  <a:lnTo>
                    <a:pt x="17005" y="30870"/>
                  </a:lnTo>
                  <a:lnTo>
                    <a:pt x="17005" y="31917"/>
                  </a:lnTo>
                  <a:lnTo>
                    <a:pt x="16874" y="32832"/>
                  </a:lnTo>
                  <a:lnTo>
                    <a:pt x="16613" y="33748"/>
                  </a:lnTo>
                  <a:lnTo>
                    <a:pt x="16220" y="34664"/>
                  </a:lnTo>
                  <a:lnTo>
                    <a:pt x="15697" y="35579"/>
                  </a:lnTo>
                  <a:lnTo>
                    <a:pt x="15043" y="36364"/>
                  </a:lnTo>
                  <a:lnTo>
                    <a:pt x="15697" y="35056"/>
                  </a:lnTo>
                  <a:lnTo>
                    <a:pt x="16220" y="33617"/>
                  </a:lnTo>
                  <a:lnTo>
                    <a:pt x="16482" y="32048"/>
                  </a:lnTo>
                  <a:lnTo>
                    <a:pt x="16613" y="30478"/>
                  </a:lnTo>
                  <a:lnTo>
                    <a:pt x="16482" y="29301"/>
                  </a:lnTo>
                  <a:lnTo>
                    <a:pt x="16220" y="28123"/>
                  </a:lnTo>
                  <a:lnTo>
                    <a:pt x="15959" y="27077"/>
                  </a:lnTo>
                  <a:lnTo>
                    <a:pt x="15566" y="26030"/>
                  </a:lnTo>
                  <a:lnTo>
                    <a:pt x="14651" y="23807"/>
                  </a:lnTo>
                  <a:lnTo>
                    <a:pt x="13735" y="21583"/>
                  </a:lnTo>
                  <a:close/>
                  <a:moveTo>
                    <a:pt x="14781" y="35710"/>
                  </a:moveTo>
                  <a:lnTo>
                    <a:pt x="14520" y="37018"/>
                  </a:lnTo>
                  <a:lnTo>
                    <a:pt x="14556" y="36951"/>
                  </a:lnTo>
                  <a:lnTo>
                    <a:pt x="14556" y="36951"/>
                  </a:lnTo>
                  <a:lnTo>
                    <a:pt x="14781" y="35710"/>
                  </a:lnTo>
                  <a:close/>
                  <a:moveTo>
                    <a:pt x="13604" y="21321"/>
                  </a:moveTo>
                  <a:lnTo>
                    <a:pt x="14389" y="23414"/>
                  </a:lnTo>
                  <a:lnTo>
                    <a:pt x="15174" y="25507"/>
                  </a:lnTo>
                  <a:lnTo>
                    <a:pt x="15959" y="27731"/>
                  </a:lnTo>
                  <a:lnTo>
                    <a:pt x="16220" y="28777"/>
                  </a:lnTo>
                  <a:lnTo>
                    <a:pt x="16351" y="29955"/>
                  </a:lnTo>
                  <a:lnTo>
                    <a:pt x="16351" y="31786"/>
                  </a:lnTo>
                  <a:lnTo>
                    <a:pt x="16090" y="33617"/>
                  </a:lnTo>
                  <a:lnTo>
                    <a:pt x="15436" y="35318"/>
                  </a:lnTo>
                  <a:lnTo>
                    <a:pt x="14556" y="36951"/>
                  </a:lnTo>
                  <a:lnTo>
                    <a:pt x="14556" y="36951"/>
                  </a:lnTo>
                  <a:lnTo>
                    <a:pt x="14520" y="37149"/>
                  </a:lnTo>
                  <a:lnTo>
                    <a:pt x="14389" y="37280"/>
                  </a:lnTo>
                  <a:lnTo>
                    <a:pt x="14258" y="37411"/>
                  </a:lnTo>
                  <a:lnTo>
                    <a:pt x="13473" y="35187"/>
                  </a:lnTo>
                  <a:lnTo>
                    <a:pt x="12689" y="32832"/>
                  </a:lnTo>
                  <a:lnTo>
                    <a:pt x="12427" y="31786"/>
                  </a:lnTo>
                  <a:lnTo>
                    <a:pt x="12165" y="30609"/>
                  </a:lnTo>
                  <a:lnTo>
                    <a:pt x="12035" y="29431"/>
                  </a:lnTo>
                  <a:lnTo>
                    <a:pt x="12035" y="28254"/>
                  </a:lnTo>
                  <a:lnTo>
                    <a:pt x="12296" y="26554"/>
                  </a:lnTo>
                  <a:lnTo>
                    <a:pt x="12558" y="24853"/>
                  </a:lnTo>
                  <a:lnTo>
                    <a:pt x="13473" y="21452"/>
                  </a:lnTo>
                  <a:lnTo>
                    <a:pt x="13473" y="21583"/>
                  </a:lnTo>
                  <a:lnTo>
                    <a:pt x="13212" y="23676"/>
                  </a:lnTo>
                  <a:lnTo>
                    <a:pt x="12950" y="25638"/>
                  </a:lnTo>
                  <a:lnTo>
                    <a:pt x="12819" y="27600"/>
                  </a:lnTo>
                  <a:lnTo>
                    <a:pt x="12950" y="29693"/>
                  </a:lnTo>
                  <a:lnTo>
                    <a:pt x="13081" y="31655"/>
                  </a:lnTo>
                  <a:lnTo>
                    <a:pt x="13473" y="33486"/>
                  </a:lnTo>
                  <a:lnTo>
                    <a:pt x="13866" y="35448"/>
                  </a:lnTo>
                  <a:lnTo>
                    <a:pt x="14389" y="37280"/>
                  </a:lnTo>
                  <a:lnTo>
                    <a:pt x="13997" y="35318"/>
                  </a:lnTo>
                  <a:lnTo>
                    <a:pt x="13604" y="33356"/>
                  </a:lnTo>
                  <a:lnTo>
                    <a:pt x="13212" y="31393"/>
                  </a:lnTo>
                  <a:lnTo>
                    <a:pt x="13081" y="29431"/>
                  </a:lnTo>
                  <a:lnTo>
                    <a:pt x="13081" y="27600"/>
                  </a:lnTo>
                  <a:lnTo>
                    <a:pt x="13212" y="25638"/>
                  </a:lnTo>
                  <a:lnTo>
                    <a:pt x="13473" y="23807"/>
                  </a:lnTo>
                  <a:lnTo>
                    <a:pt x="13604" y="21845"/>
                  </a:lnTo>
                  <a:lnTo>
                    <a:pt x="14258" y="25769"/>
                  </a:lnTo>
                  <a:lnTo>
                    <a:pt x="14651" y="29562"/>
                  </a:lnTo>
                  <a:lnTo>
                    <a:pt x="14781" y="33225"/>
                  </a:lnTo>
                  <a:lnTo>
                    <a:pt x="14781" y="29562"/>
                  </a:lnTo>
                  <a:lnTo>
                    <a:pt x="14651" y="27469"/>
                  </a:lnTo>
                  <a:lnTo>
                    <a:pt x="14389" y="25507"/>
                  </a:lnTo>
                  <a:lnTo>
                    <a:pt x="13997" y="23414"/>
                  </a:lnTo>
                  <a:lnTo>
                    <a:pt x="13604" y="21452"/>
                  </a:lnTo>
                  <a:lnTo>
                    <a:pt x="13604" y="21321"/>
                  </a:lnTo>
                  <a:close/>
                  <a:moveTo>
                    <a:pt x="37803" y="22891"/>
                  </a:moveTo>
                  <a:lnTo>
                    <a:pt x="38196" y="23938"/>
                  </a:lnTo>
                  <a:lnTo>
                    <a:pt x="39111" y="26554"/>
                  </a:lnTo>
                  <a:lnTo>
                    <a:pt x="39634" y="28123"/>
                  </a:lnTo>
                  <a:lnTo>
                    <a:pt x="40027" y="29693"/>
                  </a:lnTo>
                  <a:lnTo>
                    <a:pt x="40288" y="31263"/>
                  </a:lnTo>
                  <a:lnTo>
                    <a:pt x="40419" y="32571"/>
                  </a:lnTo>
                  <a:lnTo>
                    <a:pt x="40288" y="33879"/>
                  </a:lnTo>
                  <a:lnTo>
                    <a:pt x="40027" y="34925"/>
                  </a:lnTo>
                  <a:lnTo>
                    <a:pt x="39634" y="35972"/>
                  </a:lnTo>
                  <a:lnTo>
                    <a:pt x="39111" y="36887"/>
                  </a:lnTo>
                  <a:lnTo>
                    <a:pt x="37934" y="38719"/>
                  </a:lnTo>
                  <a:lnTo>
                    <a:pt x="37411" y="39634"/>
                  </a:lnTo>
                  <a:lnTo>
                    <a:pt x="36757" y="40681"/>
                  </a:lnTo>
                  <a:lnTo>
                    <a:pt x="36103" y="38326"/>
                  </a:lnTo>
                  <a:lnTo>
                    <a:pt x="35449" y="35841"/>
                  </a:lnTo>
                  <a:lnTo>
                    <a:pt x="35187" y="34533"/>
                  </a:lnTo>
                  <a:lnTo>
                    <a:pt x="34925" y="33356"/>
                  </a:lnTo>
                  <a:lnTo>
                    <a:pt x="34925" y="32048"/>
                  </a:lnTo>
                  <a:lnTo>
                    <a:pt x="35056" y="30870"/>
                  </a:lnTo>
                  <a:lnTo>
                    <a:pt x="35449" y="29039"/>
                  </a:lnTo>
                  <a:lnTo>
                    <a:pt x="36364" y="26423"/>
                  </a:lnTo>
                  <a:lnTo>
                    <a:pt x="37280" y="23938"/>
                  </a:lnTo>
                  <a:lnTo>
                    <a:pt x="37803" y="22891"/>
                  </a:lnTo>
                  <a:close/>
                  <a:moveTo>
                    <a:pt x="10073" y="40419"/>
                  </a:moveTo>
                  <a:lnTo>
                    <a:pt x="11119" y="40550"/>
                  </a:lnTo>
                  <a:lnTo>
                    <a:pt x="12165" y="40681"/>
                  </a:lnTo>
                  <a:lnTo>
                    <a:pt x="13081" y="40942"/>
                  </a:lnTo>
                  <a:lnTo>
                    <a:pt x="13866" y="41204"/>
                  </a:lnTo>
                  <a:lnTo>
                    <a:pt x="15436" y="42120"/>
                  </a:lnTo>
                  <a:lnTo>
                    <a:pt x="18575" y="44082"/>
                  </a:lnTo>
                  <a:lnTo>
                    <a:pt x="16874" y="44866"/>
                  </a:lnTo>
                  <a:lnTo>
                    <a:pt x="15043" y="45520"/>
                  </a:lnTo>
                  <a:lnTo>
                    <a:pt x="14127" y="45651"/>
                  </a:lnTo>
                  <a:lnTo>
                    <a:pt x="13212" y="45782"/>
                  </a:lnTo>
                  <a:lnTo>
                    <a:pt x="12296" y="45782"/>
                  </a:lnTo>
                  <a:lnTo>
                    <a:pt x="11250" y="45651"/>
                  </a:lnTo>
                  <a:lnTo>
                    <a:pt x="10334" y="45390"/>
                  </a:lnTo>
                  <a:lnTo>
                    <a:pt x="9288" y="44997"/>
                  </a:lnTo>
                  <a:lnTo>
                    <a:pt x="7587" y="44082"/>
                  </a:lnTo>
                  <a:lnTo>
                    <a:pt x="5756" y="43035"/>
                  </a:lnTo>
                  <a:lnTo>
                    <a:pt x="4186" y="41858"/>
                  </a:lnTo>
                  <a:lnTo>
                    <a:pt x="6148" y="41335"/>
                  </a:lnTo>
                  <a:lnTo>
                    <a:pt x="8110" y="40811"/>
                  </a:lnTo>
                  <a:lnTo>
                    <a:pt x="9026" y="40550"/>
                  </a:lnTo>
                  <a:lnTo>
                    <a:pt x="10073" y="40419"/>
                  </a:lnTo>
                  <a:close/>
                  <a:moveTo>
                    <a:pt x="45913" y="42250"/>
                  </a:moveTo>
                  <a:lnTo>
                    <a:pt x="45521" y="44343"/>
                  </a:lnTo>
                  <a:lnTo>
                    <a:pt x="45128" y="46436"/>
                  </a:lnTo>
                  <a:lnTo>
                    <a:pt x="44605" y="48398"/>
                  </a:lnTo>
                  <a:lnTo>
                    <a:pt x="44082" y="50360"/>
                  </a:lnTo>
                  <a:lnTo>
                    <a:pt x="43297" y="51799"/>
                  </a:lnTo>
                  <a:lnTo>
                    <a:pt x="42512" y="52976"/>
                  </a:lnTo>
                  <a:lnTo>
                    <a:pt x="41466" y="53892"/>
                  </a:lnTo>
                  <a:lnTo>
                    <a:pt x="40419" y="54546"/>
                  </a:lnTo>
                  <a:lnTo>
                    <a:pt x="39242" y="55200"/>
                  </a:lnTo>
                  <a:lnTo>
                    <a:pt x="37934" y="55723"/>
                  </a:lnTo>
                  <a:lnTo>
                    <a:pt x="36495" y="56116"/>
                  </a:lnTo>
                  <a:lnTo>
                    <a:pt x="35056" y="56377"/>
                  </a:lnTo>
                  <a:lnTo>
                    <a:pt x="35972" y="54546"/>
                  </a:lnTo>
                  <a:lnTo>
                    <a:pt x="36888" y="52584"/>
                  </a:lnTo>
                  <a:lnTo>
                    <a:pt x="37803" y="50622"/>
                  </a:lnTo>
                  <a:lnTo>
                    <a:pt x="38457" y="49706"/>
                  </a:lnTo>
                  <a:lnTo>
                    <a:pt x="39111" y="48921"/>
                  </a:lnTo>
                  <a:lnTo>
                    <a:pt x="40681" y="47090"/>
                  </a:lnTo>
                  <a:lnTo>
                    <a:pt x="42381" y="45520"/>
                  </a:lnTo>
                  <a:lnTo>
                    <a:pt x="45913" y="42250"/>
                  </a:lnTo>
                  <a:close/>
                  <a:moveTo>
                    <a:pt x="11642" y="47875"/>
                  </a:moveTo>
                  <a:lnTo>
                    <a:pt x="13604" y="50491"/>
                  </a:lnTo>
                  <a:lnTo>
                    <a:pt x="15305" y="53107"/>
                  </a:lnTo>
                  <a:lnTo>
                    <a:pt x="15959" y="54154"/>
                  </a:lnTo>
                  <a:lnTo>
                    <a:pt x="16351" y="55069"/>
                  </a:lnTo>
                  <a:lnTo>
                    <a:pt x="16613" y="55985"/>
                  </a:lnTo>
                  <a:lnTo>
                    <a:pt x="16744" y="56901"/>
                  </a:lnTo>
                  <a:lnTo>
                    <a:pt x="16874" y="58863"/>
                  </a:lnTo>
                  <a:lnTo>
                    <a:pt x="16744" y="60825"/>
                  </a:lnTo>
                  <a:lnTo>
                    <a:pt x="16613" y="60955"/>
                  </a:lnTo>
                  <a:lnTo>
                    <a:pt x="16613" y="61086"/>
                  </a:lnTo>
                  <a:lnTo>
                    <a:pt x="14912" y="59909"/>
                  </a:lnTo>
                  <a:lnTo>
                    <a:pt x="14127" y="59255"/>
                  </a:lnTo>
                  <a:lnTo>
                    <a:pt x="13343" y="58601"/>
                  </a:lnTo>
                  <a:lnTo>
                    <a:pt x="12689" y="57816"/>
                  </a:lnTo>
                  <a:lnTo>
                    <a:pt x="12165" y="56901"/>
                  </a:lnTo>
                  <a:lnTo>
                    <a:pt x="11773" y="55985"/>
                  </a:lnTo>
                  <a:lnTo>
                    <a:pt x="11511" y="54938"/>
                  </a:lnTo>
                  <a:lnTo>
                    <a:pt x="11250" y="53238"/>
                  </a:lnTo>
                  <a:lnTo>
                    <a:pt x="11381" y="51537"/>
                  </a:lnTo>
                  <a:lnTo>
                    <a:pt x="11642" y="47875"/>
                  </a:lnTo>
                  <a:close/>
                  <a:moveTo>
                    <a:pt x="6802" y="64749"/>
                  </a:moveTo>
                  <a:lnTo>
                    <a:pt x="8895" y="64880"/>
                  </a:lnTo>
                  <a:lnTo>
                    <a:pt x="10857" y="65010"/>
                  </a:lnTo>
                  <a:lnTo>
                    <a:pt x="11773" y="65141"/>
                  </a:lnTo>
                  <a:lnTo>
                    <a:pt x="12689" y="65403"/>
                  </a:lnTo>
                  <a:lnTo>
                    <a:pt x="13735" y="65795"/>
                  </a:lnTo>
                  <a:lnTo>
                    <a:pt x="14781" y="66449"/>
                  </a:lnTo>
                  <a:lnTo>
                    <a:pt x="16090" y="67496"/>
                  </a:lnTo>
                  <a:lnTo>
                    <a:pt x="17136" y="68542"/>
                  </a:lnTo>
                  <a:lnTo>
                    <a:pt x="19229" y="71158"/>
                  </a:lnTo>
                  <a:lnTo>
                    <a:pt x="15305" y="71158"/>
                  </a:lnTo>
                  <a:lnTo>
                    <a:pt x="14258" y="71027"/>
                  </a:lnTo>
                  <a:lnTo>
                    <a:pt x="13343" y="70766"/>
                  </a:lnTo>
                  <a:lnTo>
                    <a:pt x="12296" y="70373"/>
                  </a:lnTo>
                  <a:lnTo>
                    <a:pt x="11381" y="69981"/>
                  </a:lnTo>
                  <a:lnTo>
                    <a:pt x="10727" y="69458"/>
                  </a:lnTo>
                  <a:lnTo>
                    <a:pt x="10073" y="68804"/>
                  </a:lnTo>
                  <a:lnTo>
                    <a:pt x="8895" y="67627"/>
                  </a:lnTo>
                  <a:lnTo>
                    <a:pt x="6802" y="64749"/>
                  </a:lnTo>
                  <a:close/>
                  <a:moveTo>
                    <a:pt x="9288" y="0"/>
                  </a:moveTo>
                  <a:lnTo>
                    <a:pt x="9026" y="2616"/>
                  </a:lnTo>
                  <a:lnTo>
                    <a:pt x="8895" y="5494"/>
                  </a:lnTo>
                  <a:lnTo>
                    <a:pt x="8895" y="6802"/>
                  </a:lnTo>
                  <a:lnTo>
                    <a:pt x="9026" y="8241"/>
                  </a:lnTo>
                  <a:lnTo>
                    <a:pt x="9288" y="9549"/>
                  </a:lnTo>
                  <a:lnTo>
                    <a:pt x="9680" y="10726"/>
                  </a:lnTo>
                  <a:lnTo>
                    <a:pt x="10334" y="11773"/>
                  </a:lnTo>
                  <a:lnTo>
                    <a:pt x="11119" y="12688"/>
                  </a:lnTo>
                  <a:lnTo>
                    <a:pt x="11904" y="13604"/>
                  </a:lnTo>
                  <a:lnTo>
                    <a:pt x="12819" y="14389"/>
                  </a:lnTo>
                  <a:lnTo>
                    <a:pt x="14781" y="15828"/>
                  </a:lnTo>
                  <a:lnTo>
                    <a:pt x="16744" y="17267"/>
                  </a:lnTo>
                  <a:lnTo>
                    <a:pt x="20144" y="25376"/>
                  </a:lnTo>
                  <a:lnTo>
                    <a:pt x="21714" y="29301"/>
                  </a:lnTo>
                  <a:lnTo>
                    <a:pt x="23284" y="33356"/>
                  </a:lnTo>
                  <a:lnTo>
                    <a:pt x="24592" y="37541"/>
                  </a:lnTo>
                  <a:lnTo>
                    <a:pt x="25900" y="41596"/>
                  </a:lnTo>
                  <a:lnTo>
                    <a:pt x="26816" y="45782"/>
                  </a:lnTo>
                  <a:lnTo>
                    <a:pt x="27600" y="50099"/>
                  </a:lnTo>
                  <a:lnTo>
                    <a:pt x="25769" y="48791"/>
                  </a:lnTo>
                  <a:lnTo>
                    <a:pt x="24069" y="47483"/>
                  </a:lnTo>
                  <a:lnTo>
                    <a:pt x="22237" y="46044"/>
                  </a:lnTo>
                  <a:lnTo>
                    <a:pt x="20668" y="44605"/>
                  </a:lnTo>
                  <a:lnTo>
                    <a:pt x="18967" y="43035"/>
                  </a:lnTo>
                  <a:lnTo>
                    <a:pt x="17528" y="41335"/>
                  </a:lnTo>
                  <a:lnTo>
                    <a:pt x="15959" y="39634"/>
                  </a:lnTo>
                  <a:lnTo>
                    <a:pt x="14651" y="37934"/>
                  </a:lnTo>
                  <a:lnTo>
                    <a:pt x="15959" y="36495"/>
                  </a:lnTo>
                  <a:lnTo>
                    <a:pt x="16613" y="35710"/>
                  </a:lnTo>
                  <a:lnTo>
                    <a:pt x="17005" y="34925"/>
                  </a:lnTo>
                  <a:lnTo>
                    <a:pt x="17398" y="34010"/>
                  </a:lnTo>
                  <a:lnTo>
                    <a:pt x="17659" y="33094"/>
                  </a:lnTo>
                  <a:lnTo>
                    <a:pt x="17790" y="32178"/>
                  </a:lnTo>
                  <a:lnTo>
                    <a:pt x="17790" y="31132"/>
                  </a:lnTo>
                  <a:lnTo>
                    <a:pt x="17659" y="29693"/>
                  </a:lnTo>
                  <a:lnTo>
                    <a:pt x="17398" y="28254"/>
                  </a:lnTo>
                  <a:lnTo>
                    <a:pt x="17005" y="26946"/>
                  </a:lnTo>
                  <a:lnTo>
                    <a:pt x="16482" y="25507"/>
                  </a:lnTo>
                  <a:lnTo>
                    <a:pt x="15959" y="24199"/>
                  </a:lnTo>
                  <a:lnTo>
                    <a:pt x="15305" y="23022"/>
                  </a:lnTo>
                  <a:lnTo>
                    <a:pt x="14520" y="21714"/>
                  </a:lnTo>
                  <a:lnTo>
                    <a:pt x="13604" y="20667"/>
                  </a:lnTo>
                  <a:lnTo>
                    <a:pt x="13473" y="20537"/>
                  </a:lnTo>
                  <a:lnTo>
                    <a:pt x="13343" y="20537"/>
                  </a:lnTo>
                  <a:lnTo>
                    <a:pt x="13343" y="20667"/>
                  </a:lnTo>
                  <a:lnTo>
                    <a:pt x="13343" y="20798"/>
                  </a:lnTo>
                  <a:lnTo>
                    <a:pt x="12558" y="22760"/>
                  </a:lnTo>
                  <a:lnTo>
                    <a:pt x="11904" y="24592"/>
                  </a:lnTo>
                  <a:lnTo>
                    <a:pt x="11642" y="26423"/>
                  </a:lnTo>
                  <a:lnTo>
                    <a:pt x="11511" y="28254"/>
                  </a:lnTo>
                  <a:lnTo>
                    <a:pt x="11511" y="30085"/>
                  </a:lnTo>
                  <a:lnTo>
                    <a:pt x="11773" y="31786"/>
                  </a:lnTo>
                  <a:lnTo>
                    <a:pt x="12165" y="33617"/>
                  </a:lnTo>
                  <a:lnTo>
                    <a:pt x="12819" y="35448"/>
                  </a:lnTo>
                  <a:lnTo>
                    <a:pt x="11381" y="33356"/>
                  </a:lnTo>
                  <a:lnTo>
                    <a:pt x="9942" y="31132"/>
                  </a:lnTo>
                  <a:lnTo>
                    <a:pt x="8634" y="28908"/>
                  </a:lnTo>
                  <a:lnTo>
                    <a:pt x="7456" y="26554"/>
                  </a:lnTo>
                  <a:lnTo>
                    <a:pt x="7718" y="25507"/>
                  </a:lnTo>
                  <a:lnTo>
                    <a:pt x="7718" y="24592"/>
                  </a:lnTo>
                  <a:lnTo>
                    <a:pt x="7718" y="23545"/>
                  </a:lnTo>
                  <a:lnTo>
                    <a:pt x="7456" y="22630"/>
                  </a:lnTo>
                  <a:lnTo>
                    <a:pt x="7195" y="21845"/>
                  </a:lnTo>
                  <a:lnTo>
                    <a:pt x="6802" y="20929"/>
                  </a:lnTo>
                  <a:lnTo>
                    <a:pt x="6279" y="20144"/>
                  </a:lnTo>
                  <a:lnTo>
                    <a:pt x="5756" y="19490"/>
                  </a:lnTo>
                  <a:lnTo>
                    <a:pt x="4448" y="18051"/>
                  </a:lnTo>
                  <a:lnTo>
                    <a:pt x="3009" y="16612"/>
                  </a:lnTo>
                  <a:lnTo>
                    <a:pt x="1570" y="15174"/>
                  </a:lnTo>
                  <a:lnTo>
                    <a:pt x="262" y="13866"/>
                  </a:lnTo>
                  <a:lnTo>
                    <a:pt x="1" y="13735"/>
                  </a:lnTo>
                  <a:lnTo>
                    <a:pt x="1" y="13866"/>
                  </a:lnTo>
                  <a:lnTo>
                    <a:pt x="1" y="13996"/>
                  </a:lnTo>
                  <a:lnTo>
                    <a:pt x="131" y="14127"/>
                  </a:lnTo>
                  <a:lnTo>
                    <a:pt x="1" y="16351"/>
                  </a:lnTo>
                  <a:lnTo>
                    <a:pt x="131" y="18444"/>
                  </a:lnTo>
                  <a:lnTo>
                    <a:pt x="393" y="19359"/>
                  </a:lnTo>
                  <a:lnTo>
                    <a:pt x="655" y="20406"/>
                  </a:lnTo>
                  <a:lnTo>
                    <a:pt x="1047" y="21321"/>
                  </a:lnTo>
                  <a:lnTo>
                    <a:pt x="1439" y="22237"/>
                  </a:lnTo>
                  <a:lnTo>
                    <a:pt x="1832" y="23022"/>
                  </a:lnTo>
                  <a:lnTo>
                    <a:pt x="2486" y="23807"/>
                  </a:lnTo>
                  <a:lnTo>
                    <a:pt x="3140" y="24592"/>
                  </a:lnTo>
                  <a:lnTo>
                    <a:pt x="3794" y="25376"/>
                  </a:lnTo>
                  <a:lnTo>
                    <a:pt x="4579" y="26030"/>
                  </a:lnTo>
                  <a:lnTo>
                    <a:pt x="5494" y="26685"/>
                  </a:lnTo>
                  <a:lnTo>
                    <a:pt x="7456" y="27862"/>
                  </a:lnTo>
                  <a:lnTo>
                    <a:pt x="7587" y="27862"/>
                  </a:lnTo>
                  <a:lnTo>
                    <a:pt x="8372" y="29824"/>
                  </a:lnTo>
                  <a:lnTo>
                    <a:pt x="9288" y="31786"/>
                  </a:lnTo>
                  <a:lnTo>
                    <a:pt x="10334" y="33617"/>
                  </a:lnTo>
                  <a:lnTo>
                    <a:pt x="11511" y="35448"/>
                  </a:lnTo>
                  <a:lnTo>
                    <a:pt x="12689" y="37149"/>
                  </a:lnTo>
                  <a:lnTo>
                    <a:pt x="13997" y="38849"/>
                  </a:lnTo>
                  <a:lnTo>
                    <a:pt x="15305" y="40419"/>
                  </a:lnTo>
                  <a:lnTo>
                    <a:pt x="16874" y="41989"/>
                  </a:lnTo>
                  <a:lnTo>
                    <a:pt x="15828" y="41335"/>
                  </a:lnTo>
                  <a:lnTo>
                    <a:pt x="14651" y="40811"/>
                  </a:lnTo>
                  <a:lnTo>
                    <a:pt x="13473" y="40288"/>
                  </a:lnTo>
                  <a:lnTo>
                    <a:pt x="12296" y="39896"/>
                  </a:lnTo>
                  <a:lnTo>
                    <a:pt x="11119" y="39765"/>
                  </a:lnTo>
                  <a:lnTo>
                    <a:pt x="10073" y="39765"/>
                  </a:lnTo>
                  <a:lnTo>
                    <a:pt x="8895" y="39896"/>
                  </a:lnTo>
                  <a:lnTo>
                    <a:pt x="7849" y="40157"/>
                  </a:lnTo>
                  <a:lnTo>
                    <a:pt x="5625" y="40811"/>
                  </a:lnTo>
                  <a:lnTo>
                    <a:pt x="3401" y="41465"/>
                  </a:lnTo>
                  <a:lnTo>
                    <a:pt x="3271" y="41465"/>
                  </a:lnTo>
                  <a:lnTo>
                    <a:pt x="3140" y="41596"/>
                  </a:lnTo>
                  <a:lnTo>
                    <a:pt x="3140" y="41858"/>
                  </a:lnTo>
                  <a:lnTo>
                    <a:pt x="3271" y="41989"/>
                  </a:lnTo>
                  <a:lnTo>
                    <a:pt x="5102" y="43166"/>
                  </a:lnTo>
                  <a:lnTo>
                    <a:pt x="6933" y="44212"/>
                  </a:lnTo>
                  <a:lnTo>
                    <a:pt x="9026" y="45259"/>
                  </a:lnTo>
                  <a:lnTo>
                    <a:pt x="10988" y="45913"/>
                  </a:lnTo>
                  <a:lnTo>
                    <a:pt x="12035" y="46174"/>
                  </a:lnTo>
                  <a:lnTo>
                    <a:pt x="13081" y="46305"/>
                  </a:lnTo>
                  <a:lnTo>
                    <a:pt x="14127" y="46436"/>
                  </a:lnTo>
                  <a:lnTo>
                    <a:pt x="15174" y="46305"/>
                  </a:lnTo>
                  <a:lnTo>
                    <a:pt x="16090" y="46044"/>
                  </a:lnTo>
                  <a:lnTo>
                    <a:pt x="17136" y="45651"/>
                  </a:lnTo>
                  <a:lnTo>
                    <a:pt x="18052" y="44997"/>
                  </a:lnTo>
                  <a:lnTo>
                    <a:pt x="18967" y="44212"/>
                  </a:lnTo>
                  <a:lnTo>
                    <a:pt x="19360" y="44474"/>
                  </a:lnTo>
                  <a:lnTo>
                    <a:pt x="21322" y="46174"/>
                  </a:lnTo>
                  <a:lnTo>
                    <a:pt x="23284" y="47875"/>
                  </a:lnTo>
                  <a:lnTo>
                    <a:pt x="25377" y="49445"/>
                  </a:lnTo>
                  <a:lnTo>
                    <a:pt x="27600" y="50883"/>
                  </a:lnTo>
                  <a:lnTo>
                    <a:pt x="27731" y="50883"/>
                  </a:lnTo>
                  <a:lnTo>
                    <a:pt x="28124" y="53892"/>
                  </a:lnTo>
                  <a:lnTo>
                    <a:pt x="28254" y="57031"/>
                  </a:lnTo>
                  <a:lnTo>
                    <a:pt x="28254" y="60171"/>
                  </a:lnTo>
                  <a:lnTo>
                    <a:pt x="28124" y="63310"/>
                  </a:lnTo>
                  <a:lnTo>
                    <a:pt x="27862" y="66449"/>
                  </a:lnTo>
                  <a:lnTo>
                    <a:pt x="27470" y="69458"/>
                  </a:lnTo>
                  <a:lnTo>
                    <a:pt x="26816" y="72597"/>
                  </a:lnTo>
                  <a:lnTo>
                    <a:pt x="26031" y="75606"/>
                  </a:lnTo>
                  <a:lnTo>
                    <a:pt x="25115" y="78614"/>
                  </a:lnTo>
                  <a:lnTo>
                    <a:pt x="23676" y="76521"/>
                  </a:lnTo>
                  <a:lnTo>
                    <a:pt x="22368" y="74428"/>
                  </a:lnTo>
                  <a:lnTo>
                    <a:pt x="21191" y="72336"/>
                  </a:lnTo>
                  <a:lnTo>
                    <a:pt x="20144" y="70243"/>
                  </a:lnTo>
                  <a:lnTo>
                    <a:pt x="19229" y="68150"/>
                  </a:lnTo>
                  <a:lnTo>
                    <a:pt x="18313" y="65795"/>
                  </a:lnTo>
                  <a:lnTo>
                    <a:pt x="17659" y="63441"/>
                  </a:lnTo>
                  <a:lnTo>
                    <a:pt x="17005" y="61086"/>
                  </a:lnTo>
                  <a:lnTo>
                    <a:pt x="17267" y="60040"/>
                  </a:lnTo>
                  <a:lnTo>
                    <a:pt x="17398" y="58993"/>
                  </a:lnTo>
                  <a:lnTo>
                    <a:pt x="17398" y="58078"/>
                  </a:lnTo>
                  <a:lnTo>
                    <a:pt x="17267" y="57162"/>
                  </a:lnTo>
                  <a:lnTo>
                    <a:pt x="17136" y="56246"/>
                  </a:lnTo>
                  <a:lnTo>
                    <a:pt x="16874" y="55331"/>
                  </a:lnTo>
                  <a:lnTo>
                    <a:pt x="16220" y="53630"/>
                  </a:lnTo>
                  <a:lnTo>
                    <a:pt x="15305" y="52061"/>
                  </a:lnTo>
                  <a:lnTo>
                    <a:pt x="14258" y="50491"/>
                  </a:lnTo>
                  <a:lnTo>
                    <a:pt x="12950" y="48921"/>
                  </a:lnTo>
                  <a:lnTo>
                    <a:pt x="11642" y="47483"/>
                  </a:lnTo>
                  <a:lnTo>
                    <a:pt x="11381" y="47483"/>
                  </a:lnTo>
                  <a:lnTo>
                    <a:pt x="11381" y="47613"/>
                  </a:lnTo>
                  <a:lnTo>
                    <a:pt x="10988" y="49706"/>
                  </a:lnTo>
                  <a:lnTo>
                    <a:pt x="10596" y="51930"/>
                  </a:lnTo>
                  <a:lnTo>
                    <a:pt x="10596" y="52976"/>
                  </a:lnTo>
                  <a:lnTo>
                    <a:pt x="10596" y="54154"/>
                  </a:lnTo>
                  <a:lnTo>
                    <a:pt x="10727" y="55200"/>
                  </a:lnTo>
                  <a:lnTo>
                    <a:pt x="10988" y="56116"/>
                  </a:lnTo>
                  <a:lnTo>
                    <a:pt x="11381" y="57031"/>
                  </a:lnTo>
                  <a:lnTo>
                    <a:pt x="11904" y="57947"/>
                  </a:lnTo>
                  <a:lnTo>
                    <a:pt x="12558" y="58732"/>
                  </a:lnTo>
                  <a:lnTo>
                    <a:pt x="13343" y="59386"/>
                  </a:lnTo>
                  <a:lnTo>
                    <a:pt x="14912" y="60694"/>
                  </a:lnTo>
                  <a:lnTo>
                    <a:pt x="16613" y="61740"/>
                  </a:lnTo>
                  <a:lnTo>
                    <a:pt x="16744" y="61740"/>
                  </a:lnTo>
                  <a:lnTo>
                    <a:pt x="17136" y="63964"/>
                  </a:lnTo>
                  <a:lnTo>
                    <a:pt x="17659" y="66188"/>
                  </a:lnTo>
                  <a:lnTo>
                    <a:pt x="18444" y="68281"/>
                  </a:lnTo>
                  <a:lnTo>
                    <a:pt x="19229" y="70504"/>
                  </a:lnTo>
                  <a:lnTo>
                    <a:pt x="19229" y="70504"/>
                  </a:lnTo>
                  <a:lnTo>
                    <a:pt x="18182" y="68935"/>
                  </a:lnTo>
                  <a:lnTo>
                    <a:pt x="17136" y="67627"/>
                  </a:lnTo>
                  <a:lnTo>
                    <a:pt x="15828" y="66580"/>
                  </a:lnTo>
                  <a:lnTo>
                    <a:pt x="14389" y="65534"/>
                  </a:lnTo>
                  <a:lnTo>
                    <a:pt x="13343" y="65010"/>
                  </a:lnTo>
                  <a:lnTo>
                    <a:pt x="12427" y="64618"/>
                  </a:lnTo>
                  <a:lnTo>
                    <a:pt x="11511" y="64487"/>
                  </a:lnTo>
                  <a:lnTo>
                    <a:pt x="10465" y="64226"/>
                  </a:lnTo>
                  <a:lnTo>
                    <a:pt x="8503" y="64226"/>
                  </a:lnTo>
                  <a:lnTo>
                    <a:pt x="6410" y="64356"/>
                  </a:lnTo>
                  <a:lnTo>
                    <a:pt x="6541" y="64749"/>
                  </a:lnTo>
                  <a:lnTo>
                    <a:pt x="6933" y="65926"/>
                  </a:lnTo>
                  <a:lnTo>
                    <a:pt x="7849" y="67365"/>
                  </a:lnTo>
                  <a:lnTo>
                    <a:pt x="8503" y="68150"/>
                  </a:lnTo>
                  <a:lnTo>
                    <a:pt x="9288" y="69065"/>
                  </a:lnTo>
                  <a:lnTo>
                    <a:pt x="10073" y="69850"/>
                  </a:lnTo>
                  <a:lnTo>
                    <a:pt x="11119" y="70504"/>
                  </a:lnTo>
                  <a:lnTo>
                    <a:pt x="12165" y="71158"/>
                  </a:lnTo>
                  <a:lnTo>
                    <a:pt x="13343" y="71551"/>
                  </a:lnTo>
                  <a:lnTo>
                    <a:pt x="14781" y="71943"/>
                  </a:lnTo>
                  <a:lnTo>
                    <a:pt x="16220" y="72074"/>
                  </a:lnTo>
                  <a:lnTo>
                    <a:pt x="17790" y="71943"/>
                  </a:lnTo>
                  <a:lnTo>
                    <a:pt x="19490" y="71420"/>
                  </a:lnTo>
                  <a:lnTo>
                    <a:pt x="19883" y="71812"/>
                  </a:lnTo>
                  <a:lnTo>
                    <a:pt x="20929" y="73905"/>
                  </a:lnTo>
                  <a:lnTo>
                    <a:pt x="22107" y="75867"/>
                  </a:lnTo>
                  <a:lnTo>
                    <a:pt x="23415" y="77699"/>
                  </a:lnTo>
                  <a:lnTo>
                    <a:pt x="24853" y="79399"/>
                  </a:lnTo>
                  <a:lnTo>
                    <a:pt x="23284" y="83846"/>
                  </a:lnTo>
                  <a:lnTo>
                    <a:pt x="21322" y="88163"/>
                  </a:lnTo>
                  <a:lnTo>
                    <a:pt x="21322" y="88294"/>
                  </a:lnTo>
                  <a:lnTo>
                    <a:pt x="21453" y="88425"/>
                  </a:lnTo>
                  <a:lnTo>
                    <a:pt x="21583" y="88425"/>
                  </a:lnTo>
                  <a:lnTo>
                    <a:pt x="21714" y="88294"/>
                  </a:lnTo>
                  <a:lnTo>
                    <a:pt x="23022" y="85939"/>
                  </a:lnTo>
                  <a:lnTo>
                    <a:pt x="24199" y="83454"/>
                  </a:lnTo>
                  <a:lnTo>
                    <a:pt x="25377" y="80969"/>
                  </a:lnTo>
                  <a:lnTo>
                    <a:pt x="26292" y="78353"/>
                  </a:lnTo>
                  <a:lnTo>
                    <a:pt x="27077" y="75736"/>
                  </a:lnTo>
                  <a:lnTo>
                    <a:pt x="27731" y="73120"/>
                  </a:lnTo>
                  <a:lnTo>
                    <a:pt x="28254" y="70373"/>
                  </a:lnTo>
                  <a:lnTo>
                    <a:pt x="28647" y="67757"/>
                  </a:lnTo>
                  <a:lnTo>
                    <a:pt x="29693" y="66580"/>
                  </a:lnTo>
                  <a:lnTo>
                    <a:pt x="30609" y="65272"/>
                  </a:lnTo>
                  <a:lnTo>
                    <a:pt x="31525" y="63964"/>
                  </a:lnTo>
                  <a:lnTo>
                    <a:pt x="32309" y="62656"/>
                  </a:lnTo>
                  <a:lnTo>
                    <a:pt x="33094" y="61348"/>
                  </a:lnTo>
                  <a:lnTo>
                    <a:pt x="33748" y="59909"/>
                  </a:lnTo>
                  <a:lnTo>
                    <a:pt x="34271" y="58470"/>
                  </a:lnTo>
                  <a:lnTo>
                    <a:pt x="34795" y="56901"/>
                  </a:lnTo>
                  <a:lnTo>
                    <a:pt x="37411" y="56508"/>
                  </a:lnTo>
                  <a:lnTo>
                    <a:pt x="38588" y="56116"/>
                  </a:lnTo>
                  <a:lnTo>
                    <a:pt x="39896" y="55723"/>
                  </a:lnTo>
                  <a:lnTo>
                    <a:pt x="40942" y="55069"/>
                  </a:lnTo>
                  <a:lnTo>
                    <a:pt x="41989" y="54415"/>
                  </a:lnTo>
                  <a:lnTo>
                    <a:pt x="42905" y="53500"/>
                  </a:lnTo>
                  <a:lnTo>
                    <a:pt x="43689" y="52453"/>
                  </a:lnTo>
                  <a:lnTo>
                    <a:pt x="44343" y="51276"/>
                  </a:lnTo>
                  <a:lnTo>
                    <a:pt x="44867" y="50099"/>
                  </a:lnTo>
                  <a:lnTo>
                    <a:pt x="45259" y="48791"/>
                  </a:lnTo>
                  <a:lnTo>
                    <a:pt x="45521" y="47352"/>
                  </a:lnTo>
                  <a:lnTo>
                    <a:pt x="45913" y="44736"/>
                  </a:lnTo>
                  <a:lnTo>
                    <a:pt x="46175" y="42120"/>
                  </a:lnTo>
                  <a:lnTo>
                    <a:pt x="46175" y="41989"/>
                  </a:lnTo>
                  <a:lnTo>
                    <a:pt x="46175" y="41858"/>
                  </a:lnTo>
                  <a:lnTo>
                    <a:pt x="46044" y="41858"/>
                  </a:lnTo>
                  <a:lnTo>
                    <a:pt x="44082" y="43428"/>
                  </a:lnTo>
                  <a:lnTo>
                    <a:pt x="42251" y="44997"/>
                  </a:lnTo>
                  <a:lnTo>
                    <a:pt x="40419" y="46698"/>
                  </a:lnTo>
                  <a:lnTo>
                    <a:pt x="38719" y="48529"/>
                  </a:lnTo>
                  <a:lnTo>
                    <a:pt x="38065" y="49445"/>
                  </a:lnTo>
                  <a:lnTo>
                    <a:pt x="37411" y="50229"/>
                  </a:lnTo>
                  <a:lnTo>
                    <a:pt x="36495" y="52061"/>
                  </a:lnTo>
                  <a:lnTo>
                    <a:pt x="35841" y="54023"/>
                  </a:lnTo>
                  <a:lnTo>
                    <a:pt x="35056" y="55985"/>
                  </a:lnTo>
                  <a:lnTo>
                    <a:pt x="35056" y="55985"/>
                  </a:lnTo>
                  <a:lnTo>
                    <a:pt x="35841" y="52322"/>
                  </a:lnTo>
                  <a:lnTo>
                    <a:pt x="36495" y="48791"/>
                  </a:lnTo>
                  <a:lnTo>
                    <a:pt x="36888" y="44997"/>
                  </a:lnTo>
                  <a:lnTo>
                    <a:pt x="36888" y="41335"/>
                  </a:lnTo>
                  <a:lnTo>
                    <a:pt x="37018" y="41204"/>
                  </a:lnTo>
                  <a:lnTo>
                    <a:pt x="36888" y="41073"/>
                  </a:lnTo>
                  <a:lnTo>
                    <a:pt x="36888" y="40811"/>
                  </a:lnTo>
                  <a:lnTo>
                    <a:pt x="38457" y="39111"/>
                  </a:lnTo>
                  <a:lnTo>
                    <a:pt x="39242" y="38195"/>
                  </a:lnTo>
                  <a:lnTo>
                    <a:pt x="39765" y="37411"/>
                  </a:lnTo>
                  <a:lnTo>
                    <a:pt x="40288" y="36495"/>
                  </a:lnTo>
                  <a:lnTo>
                    <a:pt x="40681" y="35448"/>
                  </a:lnTo>
                  <a:lnTo>
                    <a:pt x="41073" y="34402"/>
                  </a:lnTo>
                  <a:lnTo>
                    <a:pt x="41204" y="33225"/>
                  </a:lnTo>
                  <a:lnTo>
                    <a:pt x="41204" y="31655"/>
                  </a:lnTo>
                  <a:lnTo>
                    <a:pt x="40942" y="30216"/>
                  </a:lnTo>
                  <a:lnTo>
                    <a:pt x="40681" y="28777"/>
                  </a:lnTo>
                  <a:lnTo>
                    <a:pt x="40288" y="27469"/>
                  </a:lnTo>
                  <a:lnTo>
                    <a:pt x="39111" y="24722"/>
                  </a:lnTo>
                  <a:lnTo>
                    <a:pt x="37934" y="21976"/>
                  </a:lnTo>
                  <a:lnTo>
                    <a:pt x="37542" y="21976"/>
                  </a:lnTo>
                  <a:lnTo>
                    <a:pt x="36495" y="24199"/>
                  </a:lnTo>
                  <a:lnTo>
                    <a:pt x="35449" y="26554"/>
                  </a:lnTo>
                  <a:lnTo>
                    <a:pt x="35056" y="27600"/>
                  </a:lnTo>
                  <a:lnTo>
                    <a:pt x="34664" y="28777"/>
                  </a:lnTo>
                  <a:lnTo>
                    <a:pt x="34402" y="30085"/>
                  </a:lnTo>
                  <a:lnTo>
                    <a:pt x="34271" y="31263"/>
                  </a:lnTo>
                  <a:lnTo>
                    <a:pt x="34271" y="32571"/>
                  </a:lnTo>
                  <a:lnTo>
                    <a:pt x="34271" y="33879"/>
                  </a:lnTo>
                  <a:lnTo>
                    <a:pt x="34533" y="35056"/>
                  </a:lnTo>
                  <a:lnTo>
                    <a:pt x="34795" y="36364"/>
                  </a:lnTo>
                  <a:lnTo>
                    <a:pt x="35579" y="38849"/>
                  </a:lnTo>
                  <a:lnTo>
                    <a:pt x="36495" y="41335"/>
                  </a:lnTo>
                  <a:lnTo>
                    <a:pt x="36626" y="41335"/>
                  </a:lnTo>
                  <a:lnTo>
                    <a:pt x="36233" y="44736"/>
                  </a:lnTo>
                  <a:lnTo>
                    <a:pt x="35710" y="48137"/>
                  </a:lnTo>
                  <a:lnTo>
                    <a:pt x="35056" y="51407"/>
                  </a:lnTo>
                  <a:lnTo>
                    <a:pt x="34271" y="54677"/>
                  </a:lnTo>
                  <a:lnTo>
                    <a:pt x="33225" y="57816"/>
                  </a:lnTo>
                  <a:lnTo>
                    <a:pt x="31917" y="60825"/>
                  </a:lnTo>
                  <a:lnTo>
                    <a:pt x="30478" y="63833"/>
                  </a:lnTo>
                  <a:lnTo>
                    <a:pt x="28778" y="66842"/>
                  </a:lnTo>
                  <a:lnTo>
                    <a:pt x="28778" y="66842"/>
                  </a:lnTo>
                  <a:lnTo>
                    <a:pt x="29039" y="64226"/>
                  </a:lnTo>
                  <a:lnTo>
                    <a:pt x="29170" y="61740"/>
                  </a:lnTo>
                  <a:lnTo>
                    <a:pt x="29170" y="59124"/>
                  </a:lnTo>
                  <a:lnTo>
                    <a:pt x="29039" y="56508"/>
                  </a:lnTo>
                  <a:lnTo>
                    <a:pt x="28908" y="54023"/>
                  </a:lnTo>
                  <a:lnTo>
                    <a:pt x="28647" y="51407"/>
                  </a:lnTo>
                  <a:lnTo>
                    <a:pt x="28254" y="48791"/>
                  </a:lnTo>
                  <a:lnTo>
                    <a:pt x="27731" y="46305"/>
                  </a:lnTo>
                  <a:lnTo>
                    <a:pt x="27208" y="43689"/>
                  </a:lnTo>
                  <a:lnTo>
                    <a:pt x="26554" y="41204"/>
                  </a:lnTo>
                  <a:lnTo>
                    <a:pt x="25115" y="36102"/>
                  </a:lnTo>
                  <a:lnTo>
                    <a:pt x="23415" y="31132"/>
                  </a:lnTo>
                  <a:lnTo>
                    <a:pt x="21322" y="26161"/>
                  </a:lnTo>
                  <a:lnTo>
                    <a:pt x="22761" y="25507"/>
                  </a:lnTo>
                  <a:lnTo>
                    <a:pt x="23938" y="24853"/>
                  </a:lnTo>
                  <a:lnTo>
                    <a:pt x="24853" y="24068"/>
                  </a:lnTo>
                  <a:lnTo>
                    <a:pt x="25638" y="23153"/>
                  </a:lnTo>
                  <a:lnTo>
                    <a:pt x="26292" y="22106"/>
                  </a:lnTo>
                  <a:lnTo>
                    <a:pt x="26685" y="21060"/>
                  </a:lnTo>
                  <a:lnTo>
                    <a:pt x="26946" y="20013"/>
                  </a:lnTo>
                  <a:lnTo>
                    <a:pt x="27208" y="18836"/>
                  </a:lnTo>
                  <a:lnTo>
                    <a:pt x="27208" y="17659"/>
                  </a:lnTo>
                  <a:lnTo>
                    <a:pt x="27208" y="16351"/>
                  </a:lnTo>
                  <a:lnTo>
                    <a:pt x="26946" y="13866"/>
                  </a:lnTo>
                  <a:lnTo>
                    <a:pt x="26162" y="8633"/>
                  </a:lnTo>
                  <a:lnTo>
                    <a:pt x="26162" y="8241"/>
                  </a:lnTo>
                  <a:lnTo>
                    <a:pt x="26031" y="8241"/>
                  </a:lnTo>
                  <a:lnTo>
                    <a:pt x="25377" y="9157"/>
                  </a:lnTo>
                  <a:lnTo>
                    <a:pt x="23807" y="11380"/>
                  </a:lnTo>
                  <a:lnTo>
                    <a:pt x="22107" y="14258"/>
                  </a:lnTo>
                  <a:lnTo>
                    <a:pt x="21453" y="15697"/>
                  </a:lnTo>
                  <a:lnTo>
                    <a:pt x="21060" y="17005"/>
                  </a:lnTo>
                  <a:lnTo>
                    <a:pt x="20799" y="17921"/>
                  </a:lnTo>
                  <a:lnTo>
                    <a:pt x="20668" y="18967"/>
                  </a:lnTo>
                  <a:lnTo>
                    <a:pt x="20537" y="20929"/>
                  </a:lnTo>
                  <a:lnTo>
                    <a:pt x="20668" y="22891"/>
                  </a:lnTo>
                  <a:lnTo>
                    <a:pt x="20799" y="24984"/>
                  </a:lnTo>
                  <a:lnTo>
                    <a:pt x="19098" y="21191"/>
                  </a:lnTo>
                  <a:lnTo>
                    <a:pt x="17136" y="17528"/>
                  </a:lnTo>
                  <a:lnTo>
                    <a:pt x="17136" y="17136"/>
                  </a:lnTo>
                  <a:lnTo>
                    <a:pt x="17267" y="17005"/>
                  </a:lnTo>
                  <a:lnTo>
                    <a:pt x="17267" y="14781"/>
                  </a:lnTo>
                  <a:lnTo>
                    <a:pt x="17136" y="12558"/>
                  </a:lnTo>
                  <a:lnTo>
                    <a:pt x="17005" y="11380"/>
                  </a:lnTo>
                  <a:lnTo>
                    <a:pt x="16874" y="10334"/>
                  </a:lnTo>
                  <a:lnTo>
                    <a:pt x="16613" y="9287"/>
                  </a:lnTo>
                  <a:lnTo>
                    <a:pt x="16220" y="8241"/>
                  </a:lnTo>
                  <a:lnTo>
                    <a:pt x="15566" y="7064"/>
                  </a:lnTo>
                  <a:lnTo>
                    <a:pt x="14912" y="5886"/>
                  </a:lnTo>
                  <a:lnTo>
                    <a:pt x="14127" y="4840"/>
                  </a:lnTo>
                  <a:lnTo>
                    <a:pt x="13212" y="3794"/>
                  </a:lnTo>
                  <a:lnTo>
                    <a:pt x="11381" y="1832"/>
                  </a:lnTo>
                  <a:lnTo>
                    <a:pt x="9549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71"/>
            <p:cNvSpPr/>
            <p:nvPr/>
          </p:nvSpPr>
          <p:spPr>
            <a:xfrm>
              <a:off x="1125225" y="1987625"/>
              <a:ext cx="173325" cy="313975"/>
            </a:xfrm>
            <a:custGeom>
              <a:avLst/>
              <a:gdLst/>
              <a:ahLst/>
              <a:cxnLst/>
              <a:rect l="l" t="t" r="r" b="b"/>
              <a:pathLst>
                <a:path w="6933" h="12559" extrusionOk="0">
                  <a:moveTo>
                    <a:pt x="4905" y="6672"/>
                  </a:moveTo>
                  <a:lnTo>
                    <a:pt x="4905" y="6672"/>
                  </a:lnTo>
                  <a:lnTo>
                    <a:pt x="4905" y="6672"/>
                  </a:lnTo>
                  <a:close/>
                  <a:moveTo>
                    <a:pt x="6293" y="11773"/>
                  </a:moveTo>
                  <a:lnTo>
                    <a:pt x="6410" y="11904"/>
                  </a:lnTo>
                  <a:lnTo>
                    <a:pt x="6403" y="11889"/>
                  </a:lnTo>
                  <a:lnTo>
                    <a:pt x="6403" y="11889"/>
                  </a:lnTo>
                  <a:lnTo>
                    <a:pt x="6293" y="11773"/>
                  </a:lnTo>
                  <a:close/>
                  <a:moveTo>
                    <a:pt x="4905" y="6672"/>
                  </a:moveTo>
                  <a:lnTo>
                    <a:pt x="5363" y="7588"/>
                  </a:lnTo>
                  <a:lnTo>
                    <a:pt x="6017" y="9157"/>
                  </a:lnTo>
                  <a:lnTo>
                    <a:pt x="6540" y="10727"/>
                  </a:lnTo>
                  <a:lnTo>
                    <a:pt x="6899" y="12279"/>
                  </a:lnTo>
                  <a:lnTo>
                    <a:pt x="6899" y="12279"/>
                  </a:lnTo>
                  <a:lnTo>
                    <a:pt x="6933" y="12297"/>
                  </a:lnTo>
                  <a:lnTo>
                    <a:pt x="6540" y="10596"/>
                  </a:lnTo>
                  <a:lnTo>
                    <a:pt x="6017" y="9026"/>
                  </a:lnTo>
                  <a:lnTo>
                    <a:pt x="5363" y="7457"/>
                  </a:lnTo>
                  <a:lnTo>
                    <a:pt x="4905" y="6672"/>
                  </a:lnTo>
                  <a:close/>
                  <a:moveTo>
                    <a:pt x="0" y="1"/>
                  </a:moveTo>
                  <a:lnTo>
                    <a:pt x="131" y="262"/>
                  </a:lnTo>
                  <a:lnTo>
                    <a:pt x="523" y="1963"/>
                  </a:lnTo>
                  <a:lnTo>
                    <a:pt x="1177" y="3663"/>
                  </a:lnTo>
                  <a:lnTo>
                    <a:pt x="1701" y="5364"/>
                  </a:lnTo>
                  <a:lnTo>
                    <a:pt x="2485" y="7064"/>
                  </a:lnTo>
                  <a:lnTo>
                    <a:pt x="3270" y="8372"/>
                  </a:lnTo>
                  <a:lnTo>
                    <a:pt x="4317" y="9680"/>
                  </a:lnTo>
                  <a:lnTo>
                    <a:pt x="6293" y="11773"/>
                  </a:lnTo>
                  <a:lnTo>
                    <a:pt x="6293" y="11773"/>
                  </a:lnTo>
                  <a:lnTo>
                    <a:pt x="5363" y="10727"/>
                  </a:lnTo>
                  <a:lnTo>
                    <a:pt x="4317" y="9550"/>
                  </a:lnTo>
                  <a:lnTo>
                    <a:pt x="3401" y="8242"/>
                  </a:lnTo>
                  <a:lnTo>
                    <a:pt x="2616" y="6933"/>
                  </a:lnTo>
                  <a:lnTo>
                    <a:pt x="1962" y="5364"/>
                  </a:lnTo>
                  <a:lnTo>
                    <a:pt x="1308" y="3794"/>
                  </a:lnTo>
                  <a:lnTo>
                    <a:pt x="785" y="2094"/>
                  </a:lnTo>
                  <a:lnTo>
                    <a:pt x="393" y="524"/>
                  </a:lnTo>
                  <a:lnTo>
                    <a:pt x="523" y="786"/>
                  </a:lnTo>
                  <a:lnTo>
                    <a:pt x="3663" y="6279"/>
                  </a:lnTo>
                  <a:lnTo>
                    <a:pt x="5102" y="9026"/>
                  </a:lnTo>
                  <a:lnTo>
                    <a:pt x="6403" y="11889"/>
                  </a:lnTo>
                  <a:lnTo>
                    <a:pt x="6403" y="11889"/>
                  </a:lnTo>
                  <a:lnTo>
                    <a:pt x="6540" y="12035"/>
                  </a:lnTo>
                  <a:lnTo>
                    <a:pt x="6671" y="12558"/>
                  </a:lnTo>
                  <a:lnTo>
                    <a:pt x="6802" y="12558"/>
                  </a:lnTo>
                  <a:lnTo>
                    <a:pt x="6671" y="12297"/>
                  </a:lnTo>
                  <a:lnTo>
                    <a:pt x="6933" y="12427"/>
                  </a:lnTo>
                  <a:lnTo>
                    <a:pt x="6899" y="12279"/>
                  </a:lnTo>
                  <a:lnTo>
                    <a:pt x="6899" y="12279"/>
                  </a:lnTo>
                  <a:lnTo>
                    <a:pt x="6671" y="12166"/>
                  </a:lnTo>
                  <a:lnTo>
                    <a:pt x="6148" y="10727"/>
                  </a:lnTo>
                  <a:lnTo>
                    <a:pt x="5494" y="9288"/>
                  </a:lnTo>
                  <a:lnTo>
                    <a:pt x="3924" y="6672"/>
                  </a:lnTo>
                  <a:lnTo>
                    <a:pt x="1177" y="1570"/>
                  </a:lnTo>
                  <a:lnTo>
                    <a:pt x="1177" y="1570"/>
                  </a:lnTo>
                  <a:lnTo>
                    <a:pt x="2878" y="3663"/>
                  </a:lnTo>
                  <a:lnTo>
                    <a:pt x="4448" y="5887"/>
                  </a:lnTo>
                  <a:lnTo>
                    <a:pt x="4905" y="6672"/>
                  </a:lnTo>
                  <a:lnTo>
                    <a:pt x="4905" y="6672"/>
                  </a:lnTo>
                  <a:lnTo>
                    <a:pt x="4578" y="6018"/>
                  </a:lnTo>
                  <a:lnTo>
                    <a:pt x="3663" y="4579"/>
                  </a:lnTo>
                  <a:lnTo>
                    <a:pt x="2616" y="3140"/>
                  </a:lnTo>
                  <a:lnTo>
                    <a:pt x="523" y="524"/>
                  </a:lnTo>
                  <a:lnTo>
                    <a:pt x="262" y="132"/>
                  </a:lnTo>
                  <a:lnTo>
                    <a:pt x="131" y="1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71"/>
            <p:cNvSpPr/>
            <p:nvPr/>
          </p:nvSpPr>
          <p:spPr>
            <a:xfrm>
              <a:off x="1288725" y="2288475"/>
              <a:ext cx="9825" cy="22925"/>
            </a:xfrm>
            <a:custGeom>
              <a:avLst/>
              <a:gdLst/>
              <a:ahLst/>
              <a:cxnLst/>
              <a:rect l="l" t="t" r="r" b="b"/>
              <a:pathLst>
                <a:path w="393" h="91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1" y="524"/>
                  </a:lnTo>
                  <a:lnTo>
                    <a:pt x="131" y="524"/>
                  </a:lnTo>
                  <a:lnTo>
                    <a:pt x="262" y="524"/>
                  </a:lnTo>
                  <a:lnTo>
                    <a:pt x="262" y="524"/>
                  </a:lnTo>
                  <a:lnTo>
                    <a:pt x="262" y="524"/>
                  </a:lnTo>
                  <a:lnTo>
                    <a:pt x="131" y="263"/>
                  </a:lnTo>
                  <a:lnTo>
                    <a:pt x="393" y="393"/>
                  </a:lnTo>
                  <a:lnTo>
                    <a:pt x="393" y="393"/>
                  </a:lnTo>
                  <a:lnTo>
                    <a:pt x="393" y="9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71"/>
            <p:cNvSpPr/>
            <p:nvPr/>
          </p:nvSpPr>
          <p:spPr>
            <a:xfrm>
              <a:off x="1125225" y="1987625"/>
              <a:ext cx="179875" cy="323775"/>
            </a:xfrm>
            <a:custGeom>
              <a:avLst/>
              <a:gdLst/>
              <a:ahLst/>
              <a:cxnLst/>
              <a:rect l="l" t="t" r="r" b="b"/>
              <a:pathLst>
                <a:path w="7195" h="12951" fill="none" extrusionOk="0">
                  <a:moveTo>
                    <a:pt x="6933" y="12951"/>
                  </a:moveTo>
                  <a:lnTo>
                    <a:pt x="6933" y="12951"/>
                  </a:lnTo>
                  <a:lnTo>
                    <a:pt x="6933" y="12427"/>
                  </a:lnTo>
                  <a:lnTo>
                    <a:pt x="7194" y="12689"/>
                  </a:lnTo>
                  <a:lnTo>
                    <a:pt x="7194" y="12689"/>
                  </a:lnTo>
                  <a:lnTo>
                    <a:pt x="7194" y="12689"/>
                  </a:lnTo>
                  <a:lnTo>
                    <a:pt x="6933" y="12427"/>
                  </a:lnTo>
                  <a:lnTo>
                    <a:pt x="6933" y="12427"/>
                  </a:lnTo>
                  <a:lnTo>
                    <a:pt x="6540" y="10727"/>
                  </a:lnTo>
                  <a:lnTo>
                    <a:pt x="6017" y="9157"/>
                  </a:lnTo>
                  <a:lnTo>
                    <a:pt x="5363" y="7588"/>
                  </a:lnTo>
                  <a:lnTo>
                    <a:pt x="4578" y="6018"/>
                  </a:lnTo>
                  <a:lnTo>
                    <a:pt x="3663" y="4579"/>
                  </a:lnTo>
                  <a:lnTo>
                    <a:pt x="2616" y="3140"/>
                  </a:lnTo>
                  <a:lnTo>
                    <a:pt x="523" y="524"/>
                  </a:lnTo>
                  <a:lnTo>
                    <a:pt x="523" y="524"/>
                  </a:lnTo>
                  <a:lnTo>
                    <a:pt x="262" y="132"/>
                  </a:lnTo>
                  <a:lnTo>
                    <a:pt x="262" y="132"/>
                  </a:lnTo>
                  <a:lnTo>
                    <a:pt x="262" y="132"/>
                  </a:lnTo>
                  <a:lnTo>
                    <a:pt x="262" y="132"/>
                  </a:lnTo>
                  <a:lnTo>
                    <a:pt x="131" y="132"/>
                  </a:lnTo>
                  <a:lnTo>
                    <a:pt x="131" y="132"/>
                  </a:lnTo>
                  <a:lnTo>
                    <a:pt x="131" y="13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1" y="262"/>
                  </a:lnTo>
                  <a:lnTo>
                    <a:pt x="131" y="262"/>
                  </a:lnTo>
                  <a:lnTo>
                    <a:pt x="523" y="1963"/>
                  </a:lnTo>
                  <a:lnTo>
                    <a:pt x="1177" y="3663"/>
                  </a:lnTo>
                  <a:lnTo>
                    <a:pt x="1701" y="5364"/>
                  </a:lnTo>
                  <a:lnTo>
                    <a:pt x="2485" y="7064"/>
                  </a:lnTo>
                  <a:lnTo>
                    <a:pt x="2485" y="7064"/>
                  </a:lnTo>
                  <a:lnTo>
                    <a:pt x="3270" y="8372"/>
                  </a:lnTo>
                  <a:lnTo>
                    <a:pt x="4317" y="9680"/>
                  </a:lnTo>
                  <a:lnTo>
                    <a:pt x="6540" y="12035"/>
                  </a:lnTo>
                  <a:lnTo>
                    <a:pt x="6933" y="12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71"/>
            <p:cNvSpPr/>
            <p:nvPr/>
          </p:nvSpPr>
          <p:spPr>
            <a:xfrm>
              <a:off x="1135025" y="2000725"/>
              <a:ext cx="150450" cy="284525"/>
            </a:xfrm>
            <a:custGeom>
              <a:avLst/>
              <a:gdLst/>
              <a:ahLst/>
              <a:cxnLst/>
              <a:rect l="l" t="t" r="r" b="b"/>
              <a:pathLst>
                <a:path w="6018" h="11381" fill="none" extrusionOk="0">
                  <a:moveTo>
                    <a:pt x="131" y="262"/>
                  </a:moveTo>
                  <a:lnTo>
                    <a:pt x="131" y="262"/>
                  </a:lnTo>
                  <a:lnTo>
                    <a:pt x="3271" y="5755"/>
                  </a:lnTo>
                  <a:lnTo>
                    <a:pt x="4710" y="8502"/>
                  </a:lnTo>
                  <a:lnTo>
                    <a:pt x="6018" y="11380"/>
                  </a:lnTo>
                  <a:lnTo>
                    <a:pt x="6018" y="11380"/>
                  </a:lnTo>
                  <a:lnTo>
                    <a:pt x="4971" y="10203"/>
                  </a:lnTo>
                  <a:lnTo>
                    <a:pt x="3925" y="9026"/>
                  </a:lnTo>
                  <a:lnTo>
                    <a:pt x="3009" y="7718"/>
                  </a:lnTo>
                  <a:lnTo>
                    <a:pt x="2224" y="6409"/>
                  </a:lnTo>
                  <a:lnTo>
                    <a:pt x="2224" y="6409"/>
                  </a:lnTo>
                  <a:lnTo>
                    <a:pt x="1570" y="4840"/>
                  </a:lnTo>
                  <a:lnTo>
                    <a:pt x="916" y="3270"/>
                  </a:lnTo>
                  <a:lnTo>
                    <a:pt x="393" y="1570"/>
                  </a:lnTo>
                  <a:lnTo>
                    <a:pt x="1" y="0"/>
                  </a:lnTo>
                  <a:lnTo>
                    <a:pt x="131" y="2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71"/>
            <p:cNvSpPr/>
            <p:nvPr/>
          </p:nvSpPr>
          <p:spPr>
            <a:xfrm>
              <a:off x="1154650" y="2026875"/>
              <a:ext cx="143900" cy="268175"/>
            </a:xfrm>
            <a:custGeom>
              <a:avLst/>
              <a:gdLst/>
              <a:ahLst/>
              <a:cxnLst/>
              <a:rect l="l" t="t" r="r" b="b"/>
              <a:pathLst>
                <a:path w="5756" h="10727" fill="none" extrusionOk="0">
                  <a:moveTo>
                    <a:pt x="5494" y="10596"/>
                  </a:moveTo>
                  <a:lnTo>
                    <a:pt x="5494" y="10596"/>
                  </a:lnTo>
                  <a:lnTo>
                    <a:pt x="4971" y="9157"/>
                  </a:lnTo>
                  <a:lnTo>
                    <a:pt x="4317" y="7718"/>
                  </a:lnTo>
                  <a:lnTo>
                    <a:pt x="2747" y="5102"/>
                  </a:lnTo>
                  <a:lnTo>
                    <a:pt x="2747" y="510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01" y="2093"/>
                  </a:lnTo>
                  <a:lnTo>
                    <a:pt x="3271" y="4317"/>
                  </a:lnTo>
                  <a:lnTo>
                    <a:pt x="3271" y="4317"/>
                  </a:lnTo>
                  <a:lnTo>
                    <a:pt x="4186" y="5887"/>
                  </a:lnTo>
                  <a:lnTo>
                    <a:pt x="4840" y="7456"/>
                  </a:lnTo>
                  <a:lnTo>
                    <a:pt x="5363" y="9026"/>
                  </a:lnTo>
                  <a:lnTo>
                    <a:pt x="5756" y="10727"/>
                  </a:lnTo>
                  <a:lnTo>
                    <a:pt x="5494" y="105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71"/>
            <p:cNvSpPr/>
            <p:nvPr/>
          </p:nvSpPr>
          <p:spPr>
            <a:xfrm>
              <a:off x="1206975" y="2654750"/>
              <a:ext cx="382625" cy="101400"/>
            </a:xfrm>
            <a:custGeom>
              <a:avLst/>
              <a:gdLst/>
              <a:ahLst/>
              <a:cxnLst/>
              <a:rect l="l" t="t" r="r" b="b"/>
              <a:pathLst>
                <a:path w="15305" h="4056" extrusionOk="0">
                  <a:moveTo>
                    <a:pt x="0" y="916"/>
                  </a:moveTo>
                  <a:lnTo>
                    <a:pt x="970" y="1048"/>
                  </a:lnTo>
                  <a:lnTo>
                    <a:pt x="970" y="1048"/>
                  </a:lnTo>
                  <a:lnTo>
                    <a:pt x="959" y="1039"/>
                  </a:lnTo>
                  <a:lnTo>
                    <a:pt x="959" y="1039"/>
                  </a:lnTo>
                  <a:lnTo>
                    <a:pt x="0" y="916"/>
                  </a:lnTo>
                  <a:close/>
                  <a:moveTo>
                    <a:pt x="6017" y="262"/>
                  </a:moveTo>
                  <a:lnTo>
                    <a:pt x="7718" y="392"/>
                  </a:lnTo>
                  <a:lnTo>
                    <a:pt x="9418" y="654"/>
                  </a:lnTo>
                  <a:lnTo>
                    <a:pt x="11119" y="1308"/>
                  </a:lnTo>
                  <a:lnTo>
                    <a:pt x="14520" y="2747"/>
                  </a:lnTo>
                  <a:lnTo>
                    <a:pt x="14520" y="2747"/>
                  </a:lnTo>
                  <a:lnTo>
                    <a:pt x="11249" y="1831"/>
                  </a:lnTo>
                  <a:lnTo>
                    <a:pt x="7979" y="1177"/>
                  </a:lnTo>
                  <a:lnTo>
                    <a:pt x="4578" y="785"/>
                  </a:lnTo>
                  <a:lnTo>
                    <a:pt x="1308" y="654"/>
                  </a:lnTo>
                  <a:lnTo>
                    <a:pt x="2878" y="392"/>
                  </a:lnTo>
                  <a:lnTo>
                    <a:pt x="4448" y="262"/>
                  </a:lnTo>
                  <a:close/>
                  <a:moveTo>
                    <a:pt x="5886" y="0"/>
                  </a:moveTo>
                  <a:lnTo>
                    <a:pt x="4186" y="131"/>
                  </a:lnTo>
                  <a:lnTo>
                    <a:pt x="2355" y="392"/>
                  </a:lnTo>
                  <a:lnTo>
                    <a:pt x="523" y="654"/>
                  </a:lnTo>
                  <a:lnTo>
                    <a:pt x="393" y="654"/>
                  </a:lnTo>
                  <a:lnTo>
                    <a:pt x="0" y="785"/>
                  </a:lnTo>
                  <a:lnTo>
                    <a:pt x="0" y="916"/>
                  </a:lnTo>
                  <a:lnTo>
                    <a:pt x="654" y="785"/>
                  </a:lnTo>
                  <a:lnTo>
                    <a:pt x="959" y="1039"/>
                  </a:lnTo>
                  <a:lnTo>
                    <a:pt x="959" y="1039"/>
                  </a:lnTo>
                  <a:lnTo>
                    <a:pt x="1215" y="1071"/>
                  </a:lnTo>
                  <a:lnTo>
                    <a:pt x="1215" y="1071"/>
                  </a:lnTo>
                  <a:lnTo>
                    <a:pt x="785" y="785"/>
                  </a:lnTo>
                  <a:lnTo>
                    <a:pt x="4448" y="916"/>
                  </a:lnTo>
                  <a:lnTo>
                    <a:pt x="7979" y="1308"/>
                  </a:lnTo>
                  <a:lnTo>
                    <a:pt x="11511" y="1962"/>
                  </a:lnTo>
                  <a:lnTo>
                    <a:pt x="14555" y="2782"/>
                  </a:lnTo>
                  <a:lnTo>
                    <a:pt x="14555" y="2782"/>
                  </a:lnTo>
                  <a:lnTo>
                    <a:pt x="14961" y="2834"/>
                  </a:lnTo>
                  <a:lnTo>
                    <a:pt x="14961" y="2834"/>
                  </a:lnTo>
                  <a:lnTo>
                    <a:pt x="13342" y="1962"/>
                  </a:lnTo>
                  <a:lnTo>
                    <a:pt x="11511" y="1177"/>
                  </a:lnTo>
                  <a:lnTo>
                    <a:pt x="9549" y="654"/>
                  </a:lnTo>
                  <a:lnTo>
                    <a:pt x="7718" y="131"/>
                  </a:lnTo>
                  <a:lnTo>
                    <a:pt x="5886" y="0"/>
                  </a:lnTo>
                  <a:close/>
                  <a:moveTo>
                    <a:pt x="14961" y="2834"/>
                  </a:moveTo>
                  <a:lnTo>
                    <a:pt x="15043" y="2878"/>
                  </a:lnTo>
                  <a:lnTo>
                    <a:pt x="15304" y="2878"/>
                  </a:lnTo>
                  <a:lnTo>
                    <a:pt x="14961" y="2834"/>
                  </a:lnTo>
                  <a:close/>
                  <a:moveTo>
                    <a:pt x="1215" y="1071"/>
                  </a:moveTo>
                  <a:lnTo>
                    <a:pt x="1234" y="1084"/>
                  </a:lnTo>
                  <a:lnTo>
                    <a:pt x="1234" y="1084"/>
                  </a:lnTo>
                  <a:lnTo>
                    <a:pt x="14756" y="2934"/>
                  </a:lnTo>
                  <a:lnTo>
                    <a:pt x="14756" y="2934"/>
                  </a:lnTo>
                  <a:lnTo>
                    <a:pt x="14912" y="2878"/>
                  </a:lnTo>
                  <a:lnTo>
                    <a:pt x="14555" y="2782"/>
                  </a:lnTo>
                  <a:lnTo>
                    <a:pt x="14555" y="2782"/>
                  </a:lnTo>
                  <a:lnTo>
                    <a:pt x="1215" y="1071"/>
                  </a:lnTo>
                  <a:close/>
                  <a:moveTo>
                    <a:pt x="15043" y="2878"/>
                  </a:moveTo>
                  <a:lnTo>
                    <a:pt x="14861" y="2948"/>
                  </a:lnTo>
                  <a:lnTo>
                    <a:pt x="14861" y="2948"/>
                  </a:lnTo>
                  <a:lnTo>
                    <a:pt x="15304" y="3009"/>
                  </a:lnTo>
                  <a:lnTo>
                    <a:pt x="15043" y="2878"/>
                  </a:lnTo>
                  <a:close/>
                  <a:moveTo>
                    <a:pt x="970" y="1048"/>
                  </a:moveTo>
                  <a:lnTo>
                    <a:pt x="1439" y="1439"/>
                  </a:lnTo>
                  <a:lnTo>
                    <a:pt x="2355" y="1962"/>
                  </a:lnTo>
                  <a:lnTo>
                    <a:pt x="4186" y="2747"/>
                  </a:lnTo>
                  <a:lnTo>
                    <a:pt x="6017" y="3532"/>
                  </a:lnTo>
                  <a:lnTo>
                    <a:pt x="7849" y="3924"/>
                  </a:lnTo>
                  <a:lnTo>
                    <a:pt x="9680" y="4055"/>
                  </a:lnTo>
                  <a:lnTo>
                    <a:pt x="11511" y="3924"/>
                  </a:lnTo>
                  <a:lnTo>
                    <a:pt x="13342" y="3532"/>
                  </a:lnTo>
                  <a:lnTo>
                    <a:pt x="14861" y="2948"/>
                  </a:lnTo>
                  <a:lnTo>
                    <a:pt x="14861" y="2948"/>
                  </a:lnTo>
                  <a:lnTo>
                    <a:pt x="14756" y="2934"/>
                  </a:lnTo>
                  <a:lnTo>
                    <a:pt x="14756" y="2934"/>
                  </a:lnTo>
                  <a:lnTo>
                    <a:pt x="13081" y="3532"/>
                  </a:lnTo>
                  <a:lnTo>
                    <a:pt x="11249" y="3793"/>
                  </a:lnTo>
                  <a:lnTo>
                    <a:pt x="9418" y="3924"/>
                  </a:lnTo>
                  <a:lnTo>
                    <a:pt x="7587" y="3663"/>
                  </a:lnTo>
                  <a:lnTo>
                    <a:pt x="5886" y="3270"/>
                  </a:lnTo>
                  <a:lnTo>
                    <a:pt x="4055" y="2616"/>
                  </a:lnTo>
                  <a:lnTo>
                    <a:pt x="2355" y="1831"/>
                  </a:lnTo>
                  <a:lnTo>
                    <a:pt x="1234" y="1084"/>
                  </a:lnTo>
                  <a:lnTo>
                    <a:pt x="1234" y="1084"/>
                  </a:lnTo>
                  <a:lnTo>
                    <a:pt x="970" y="1048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71"/>
            <p:cNvSpPr/>
            <p:nvPr/>
          </p:nvSpPr>
          <p:spPr>
            <a:xfrm>
              <a:off x="1206975" y="2674350"/>
              <a:ext cx="382625" cy="81800"/>
            </a:xfrm>
            <a:custGeom>
              <a:avLst/>
              <a:gdLst/>
              <a:ahLst/>
              <a:cxnLst/>
              <a:rect l="l" t="t" r="r" b="b"/>
              <a:pathLst>
                <a:path w="15305" h="3272" fill="none" extrusionOk="0">
                  <a:moveTo>
                    <a:pt x="0" y="132"/>
                  </a:moveTo>
                  <a:lnTo>
                    <a:pt x="654" y="1"/>
                  </a:lnTo>
                  <a:lnTo>
                    <a:pt x="654" y="1"/>
                  </a:lnTo>
                  <a:lnTo>
                    <a:pt x="1439" y="655"/>
                  </a:lnTo>
                  <a:lnTo>
                    <a:pt x="2355" y="1178"/>
                  </a:lnTo>
                  <a:lnTo>
                    <a:pt x="4186" y="1963"/>
                  </a:lnTo>
                  <a:lnTo>
                    <a:pt x="4186" y="1963"/>
                  </a:lnTo>
                  <a:lnTo>
                    <a:pt x="6017" y="2748"/>
                  </a:lnTo>
                  <a:lnTo>
                    <a:pt x="7849" y="3140"/>
                  </a:lnTo>
                  <a:lnTo>
                    <a:pt x="7849" y="3140"/>
                  </a:lnTo>
                  <a:lnTo>
                    <a:pt x="9680" y="3271"/>
                  </a:lnTo>
                  <a:lnTo>
                    <a:pt x="11511" y="3140"/>
                  </a:lnTo>
                  <a:lnTo>
                    <a:pt x="13342" y="2748"/>
                  </a:lnTo>
                  <a:lnTo>
                    <a:pt x="15043" y="2094"/>
                  </a:lnTo>
                  <a:lnTo>
                    <a:pt x="15304" y="2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71"/>
            <p:cNvSpPr/>
            <p:nvPr/>
          </p:nvSpPr>
          <p:spPr>
            <a:xfrm>
              <a:off x="1589575" y="2729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71"/>
            <p:cNvSpPr/>
            <p:nvPr/>
          </p:nvSpPr>
          <p:spPr>
            <a:xfrm>
              <a:off x="1206975" y="2654750"/>
              <a:ext cx="385900" cy="71950"/>
            </a:xfrm>
            <a:custGeom>
              <a:avLst/>
              <a:gdLst/>
              <a:ahLst/>
              <a:cxnLst/>
              <a:rect l="l" t="t" r="r" b="b"/>
              <a:pathLst>
                <a:path w="15436" h="2878" fill="none" extrusionOk="0">
                  <a:moveTo>
                    <a:pt x="15304" y="2878"/>
                  </a:moveTo>
                  <a:lnTo>
                    <a:pt x="15043" y="2878"/>
                  </a:lnTo>
                  <a:lnTo>
                    <a:pt x="15043" y="2878"/>
                  </a:lnTo>
                  <a:lnTo>
                    <a:pt x="15435" y="2616"/>
                  </a:lnTo>
                  <a:lnTo>
                    <a:pt x="15435" y="2616"/>
                  </a:lnTo>
                  <a:lnTo>
                    <a:pt x="15043" y="2878"/>
                  </a:lnTo>
                  <a:lnTo>
                    <a:pt x="15043" y="2878"/>
                  </a:lnTo>
                  <a:lnTo>
                    <a:pt x="13342" y="1962"/>
                  </a:lnTo>
                  <a:lnTo>
                    <a:pt x="11511" y="1177"/>
                  </a:lnTo>
                  <a:lnTo>
                    <a:pt x="9549" y="654"/>
                  </a:lnTo>
                  <a:lnTo>
                    <a:pt x="7718" y="131"/>
                  </a:lnTo>
                  <a:lnTo>
                    <a:pt x="7718" y="131"/>
                  </a:lnTo>
                  <a:lnTo>
                    <a:pt x="5886" y="0"/>
                  </a:lnTo>
                  <a:lnTo>
                    <a:pt x="4186" y="131"/>
                  </a:lnTo>
                  <a:lnTo>
                    <a:pt x="2355" y="392"/>
                  </a:lnTo>
                  <a:lnTo>
                    <a:pt x="523" y="654"/>
                  </a:lnTo>
                  <a:lnTo>
                    <a:pt x="523" y="654"/>
                  </a:lnTo>
                  <a:lnTo>
                    <a:pt x="523" y="654"/>
                  </a:lnTo>
                  <a:lnTo>
                    <a:pt x="523" y="654"/>
                  </a:lnTo>
                  <a:lnTo>
                    <a:pt x="393" y="654"/>
                  </a:lnTo>
                  <a:lnTo>
                    <a:pt x="393" y="654"/>
                  </a:lnTo>
                  <a:lnTo>
                    <a:pt x="0" y="785"/>
                  </a:lnTo>
                  <a:lnTo>
                    <a:pt x="0" y="785"/>
                  </a:lnTo>
                  <a:lnTo>
                    <a:pt x="0" y="916"/>
                  </a:lnTo>
                  <a:lnTo>
                    <a:pt x="0" y="916"/>
                  </a:lnTo>
                  <a:lnTo>
                    <a:pt x="15304" y="28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71"/>
            <p:cNvSpPr/>
            <p:nvPr/>
          </p:nvSpPr>
          <p:spPr>
            <a:xfrm>
              <a:off x="1239675" y="2661275"/>
              <a:ext cx="330300" cy="62150"/>
            </a:xfrm>
            <a:custGeom>
              <a:avLst/>
              <a:gdLst/>
              <a:ahLst/>
              <a:cxnLst/>
              <a:rect l="l" t="t" r="r" b="b"/>
              <a:pathLst>
                <a:path w="13212" h="2486" fill="none" extrusionOk="0">
                  <a:moveTo>
                    <a:pt x="13212" y="2486"/>
                  </a:moveTo>
                  <a:lnTo>
                    <a:pt x="13212" y="2486"/>
                  </a:lnTo>
                  <a:lnTo>
                    <a:pt x="9941" y="1570"/>
                  </a:lnTo>
                  <a:lnTo>
                    <a:pt x="6671" y="916"/>
                  </a:lnTo>
                  <a:lnTo>
                    <a:pt x="3270" y="524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570" y="131"/>
                  </a:lnTo>
                  <a:lnTo>
                    <a:pt x="3140" y="1"/>
                  </a:lnTo>
                  <a:lnTo>
                    <a:pt x="4709" y="1"/>
                  </a:lnTo>
                  <a:lnTo>
                    <a:pt x="6410" y="131"/>
                  </a:lnTo>
                  <a:lnTo>
                    <a:pt x="6410" y="131"/>
                  </a:lnTo>
                  <a:lnTo>
                    <a:pt x="8110" y="393"/>
                  </a:lnTo>
                  <a:lnTo>
                    <a:pt x="9811" y="1047"/>
                  </a:lnTo>
                  <a:lnTo>
                    <a:pt x="13212" y="2486"/>
                  </a:lnTo>
                  <a:lnTo>
                    <a:pt x="13212" y="24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71"/>
            <p:cNvSpPr/>
            <p:nvPr/>
          </p:nvSpPr>
          <p:spPr>
            <a:xfrm>
              <a:off x="1226600" y="2674350"/>
              <a:ext cx="353200" cy="78525"/>
            </a:xfrm>
            <a:custGeom>
              <a:avLst/>
              <a:gdLst/>
              <a:ahLst/>
              <a:cxnLst/>
              <a:rect l="l" t="t" r="r" b="b"/>
              <a:pathLst>
                <a:path w="14128" h="314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663" y="132"/>
                  </a:lnTo>
                  <a:lnTo>
                    <a:pt x="7194" y="524"/>
                  </a:lnTo>
                  <a:lnTo>
                    <a:pt x="10726" y="1178"/>
                  </a:lnTo>
                  <a:lnTo>
                    <a:pt x="14127" y="2094"/>
                  </a:lnTo>
                  <a:lnTo>
                    <a:pt x="14127" y="2094"/>
                  </a:lnTo>
                  <a:lnTo>
                    <a:pt x="14127" y="2094"/>
                  </a:lnTo>
                  <a:lnTo>
                    <a:pt x="12296" y="2748"/>
                  </a:lnTo>
                  <a:lnTo>
                    <a:pt x="10464" y="3009"/>
                  </a:lnTo>
                  <a:lnTo>
                    <a:pt x="8633" y="3140"/>
                  </a:lnTo>
                  <a:lnTo>
                    <a:pt x="6802" y="2879"/>
                  </a:lnTo>
                  <a:lnTo>
                    <a:pt x="5101" y="2486"/>
                  </a:lnTo>
                  <a:lnTo>
                    <a:pt x="3270" y="1832"/>
                  </a:lnTo>
                  <a:lnTo>
                    <a:pt x="1570" y="1047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71"/>
            <p:cNvSpPr/>
            <p:nvPr/>
          </p:nvSpPr>
          <p:spPr>
            <a:xfrm>
              <a:off x="1409725" y="2824775"/>
              <a:ext cx="134100" cy="340125"/>
            </a:xfrm>
            <a:custGeom>
              <a:avLst/>
              <a:gdLst/>
              <a:ahLst/>
              <a:cxnLst/>
              <a:rect l="l" t="t" r="r" b="b"/>
              <a:pathLst>
                <a:path w="5364" h="13605" extrusionOk="0">
                  <a:moveTo>
                    <a:pt x="131" y="263"/>
                  </a:moveTo>
                  <a:lnTo>
                    <a:pt x="131" y="2094"/>
                  </a:lnTo>
                  <a:lnTo>
                    <a:pt x="262" y="3925"/>
                  </a:lnTo>
                  <a:lnTo>
                    <a:pt x="523" y="5756"/>
                  </a:lnTo>
                  <a:lnTo>
                    <a:pt x="886" y="6934"/>
                  </a:lnTo>
                  <a:lnTo>
                    <a:pt x="523" y="5364"/>
                  </a:lnTo>
                  <a:lnTo>
                    <a:pt x="262" y="3663"/>
                  </a:lnTo>
                  <a:lnTo>
                    <a:pt x="131" y="263"/>
                  </a:lnTo>
                  <a:close/>
                  <a:moveTo>
                    <a:pt x="886" y="6934"/>
                  </a:moveTo>
                  <a:lnTo>
                    <a:pt x="916" y="7064"/>
                  </a:lnTo>
                  <a:lnTo>
                    <a:pt x="942" y="7117"/>
                  </a:lnTo>
                  <a:lnTo>
                    <a:pt x="886" y="6934"/>
                  </a:lnTo>
                  <a:close/>
                  <a:moveTo>
                    <a:pt x="3139" y="7457"/>
                  </a:moveTo>
                  <a:lnTo>
                    <a:pt x="4055" y="10073"/>
                  </a:lnTo>
                  <a:lnTo>
                    <a:pt x="4695" y="12311"/>
                  </a:lnTo>
                  <a:lnTo>
                    <a:pt x="4186" y="10073"/>
                  </a:lnTo>
                  <a:lnTo>
                    <a:pt x="3139" y="7457"/>
                  </a:lnTo>
                  <a:close/>
                  <a:moveTo>
                    <a:pt x="4695" y="12311"/>
                  </a:moveTo>
                  <a:lnTo>
                    <a:pt x="4800" y="12776"/>
                  </a:lnTo>
                  <a:lnTo>
                    <a:pt x="4800" y="12776"/>
                  </a:lnTo>
                  <a:lnTo>
                    <a:pt x="4840" y="12820"/>
                  </a:lnTo>
                  <a:lnTo>
                    <a:pt x="4695" y="12311"/>
                  </a:lnTo>
                  <a:close/>
                  <a:moveTo>
                    <a:pt x="0" y="1"/>
                  </a:moveTo>
                  <a:lnTo>
                    <a:pt x="0" y="132"/>
                  </a:lnTo>
                  <a:lnTo>
                    <a:pt x="131" y="263"/>
                  </a:lnTo>
                  <a:lnTo>
                    <a:pt x="131" y="197"/>
                  </a:lnTo>
                  <a:lnTo>
                    <a:pt x="131" y="197"/>
                  </a:lnTo>
                  <a:lnTo>
                    <a:pt x="262" y="393"/>
                  </a:lnTo>
                  <a:lnTo>
                    <a:pt x="262" y="393"/>
                  </a:lnTo>
                  <a:lnTo>
                    <a:pt x="131" y="263"/>
                  </a:lnTo>
                  <a:lnTo>
                    <a:pt x="393" y="786"/>
                  </a:lnTo>
                  <a:lnTo>
                    <a:pt x="1439" y="3271"/>
                  </a:lnTo>
                  <a:lnTo>
                    <a:pt x="2485" y="5626"/>
                  </a:lnTo>
                  <a:lnTo>
                    <a:pt x="1570" y="3402"/>
                  </a:lnTo>
                  <a:lnTo>
                    <a:pt x="654" y="1309"/>
                  </a:lnTo>
                  <a:lnTo>
                    <a:pt x="1570" y="2486"/>
                  </a:lnTo>
                  <a:lnTo>
                    <a:pt x="2355" y="3794"/>
                  </a:lnTo>
                  <a:lnTo>
                    <a:pt x="3009" y="5102"/>
                  </a:lnTo>
                  <a:lnTo>
                    <a:pt x="3663" y="6541"/>
                  </a:lnTo>
                  <a:lnTo>
                    <a:pt x="4186" y="8111"/>
                  </a:lnTo>
                  <a:lnTo>
                    <a:pt x="4578" y="9681"/>
                  </a:lnTo>
                  <a:lnTo>
                    <a:pt x="4840" y="11381"/>
                  </a:lnTo>
                  <a:lnTo>
                    <a:pt x="4840" y="12951"/>
                  </a:lnTo>
                  <a:lnTo>
                    <a:pt x="4800" y="12776"/>
                  </a:lnTo>
                  <a:lnTo>
                    <a:pt x="4800" y="12776"/>
                  </a:lnTo>
                  <a:lnTo>
                    <a:pt x="3663" y="11512"/>
                  </a:lnTo>
                  <a:lnTo>
                    <a:pt x="2616" y="10204"/>
                  </a:lnTo>
                  <a:lnTo>
                    <a:pt x="1701" y="8634"/>
                  </a:lnTo>
                  <a:lnTo>
                    <a:pt x="1308" y="7849"/>
                  </a:lnTo>
                  <a:lnTo>
                    <a:pt x="942" y="7117"/>
                  </a:lnTo>
                  <a:lnTo>
                    <a:pt x="1047" y="7457"/>
                  </a:lnTo>
                  <a:lnTo>
                    <a:pt x="1701" y="9027"/>
                  </a:lnTo>
                  <a:lnTo>
                    <a:pt x="2616" y="10465"/>
                  </a:lnTo>
                  <a:lnTo>
                    <a:pt x="3663" y="11773"/>
                  </a:lnTo>
                  <a:lnTo>
                    <a:pt x="4840" y="13081"/>
                  </a:lnTo>
                  <a:lnTo>
                    <a:pt x="4840" y="13605"/>
                  </a:lnTo>
                  <a:lnTo>
                    <a:pt x="4971" y="13605"/>
                  </a:lnTo>
                  <a:lnTo>
                    <a:pt x="4971" y="13212"/>
                  </a:lnTo>
                  <a:lnTo>
                    <a:pt x="5232" y="13474"/>
                  </a:lnTo>
                  <a:lnTo>
                    <a:pt x="5363" y="13474"/>
                  </a:lnTo>
                  <a:lnTo>
                    <a:pt x="4971" y="13081"/>
                  </a:lnTo>
                  <a:lnTo>
                    <a:pt x="4971" y="11381"/>
                  </a:lnTo>
                  <a:lnTo>
                    <a:pt x="4709" y="9811"/>
                  </a:lnTo>
                  <a:lnTo>
                    <a:pt x="4317" y="8111"/>
                  </a:lnTo>
                  <a:lnTo>
                    <a:pt x="3794" y="6541"/>
                  </a:lnTo>
                  <a:lnTo>
                    <a:pt x="3139" y="5102"/>
                  </a:lnTo>
                  <a:lnTo>
                    <a:pt x="2355" y="3533"/>
                  </a:lnTo>
                  <a:lnTo>
                    <a:pt x="1439" y="2094"/>
                  </a:lnTo>
                  <a:lnTo>
                    <a:pt x="523" y="78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71"/>
            <p:cNvSpPr/>
            <p:nvPr/>
          </p:nvSpPr>
          <p:spPr>
            <a:xfrm>
              <a:off x="1282175" y="3240100"/>
              <a:ext cx="327050" cy="166800"/>
            </a:xfrm>
            <a:custGeom>
              <a:avLst/>
              <a:gdLst/>
              <a:ahLst/>
              <a:cxnLst/>
              <a:rect l="l" t="t" r="r" b="b"/>
              <a:pathLst>
                <a:path w="13082" h="6672" extrusionOk="0">
                  <a:moveTo>
                    <a:pt x="1" y="0"/>
                  </a:moveTo>
                  <a:lnTo>
                    <a:pt x="1" y="131"/>
                  </a:lnTo>
                  <a:lnTo>
                    <a:pt x="66" y="131"/>
                  </a:lnTo>
                  <a:lnTo>
                    <a:pt x="1" y="0"/>
                  </a:lnTo>
                  <a:close/>
                  <a:moveTo>
                    <a:pt x="66" y="131"/>
                  </a:moveTo>
                  <a:lnTo>
                    <a:pt x="88" y="175"/>
                  </a:lnTo>
                  <a:lnTo>
                    <a:pt x="132" y="131"/>
                  </a:lnTo>
                  <a:close/>
                  <a:moveTo>
                    <a:pt x="88" y="175"/>
                  </a:moveTo>
                  <a:lnTo>
                    <a:pt x="1" y="262"/>
                  </a:lnTo>
                  <a:lnTo>
                    <a:pt x="132" y="262"/>
                  </a:lnTo>
                  <a:lnTo>
                    <a:pt x="88" y="175"/>
                  </a:lnTo>
                  <a:close/>
                  <a:moveTo>
                    <a:pt x="1701" y="654"/>
                  </a:moveTo>
                  <a:lnTo>
                    <a:pt x="3009" y="916"/>
                  </a:lnTo>
                  <a:lnTo>
                    <a:pt x="4317" y="1177"/>
                  </a:lnTo>
                  <a:lnTo>
                    <a:pt x="5625" y="1570"/>
                  </a:lnTo>
                  <a:lnTo>
                    <a:pt x="6803" y="2093"/>
                  </a:lnTo>
                  <a:lnTo>
                    <a:pt x="8241" y="2747"/>
                  </a:lnTo>
                  <a:lnTo>
                    <a:pt x="9419" y="3663"/>
                  </a:lnTo>
                  <a:lnTo>
                    <a:pt x="10727" y="4709"/>
                  </a:lnTo>
                  <a:lnTo>
                    <a:pt x="11904" y="5756"/>
                  </a:lnTo>
                  <a:lnTo>
                    <a:pt x="9419" y="4186"/>
                  </a:lnTo>
                  <a:lnTo>
                    <a:pt x="6933" y="2878"/>
                  </a:lnTo>
                  <a:lnTo>
                    <a:pt x="4317" y="1701"/>
                  </a:lnTo>
                  <a:lnTo>
                    <a:pt x="1701" y="654"/>
                  </a:lnTo>
                  <a:close/>
                  <a:moveTo>
                    <a:pt x="132" y="262"/>
                  </a:moveTo>
                  <a:lnTo>
                    <a:pt x="132" y="393"/>
                  </a:lnTo>
                  <a:lnTo>
                    <a:pt x="262" y="393"/>
                  </a:lnTo>
                  <a:lnTo>
                    <a:pt x="1570" y="1701"/>
                  </a:lnTo>
                  <a:lnTo>
                    <a:pt x="2878" y="2878"/>
                  </a:lnTo>
                  <a:lnTo>
                    <a:pt x="4448" y="4055"/>
                  </a:lnTo>
                  <a:lnTo>
                    <a:pt x="6018" y="4971"/>
                  </a:lnTo>
                  <a:lnTo>
                    <a:pt x="7718" y="5625"/>
                  </a:lnTo>
                  <a:lnTo>
                    <a:pt x="9419" y="6279"/>
                  </a:lnTo>
                  <a:lnTo>
                    <a:pt x="11250" y="6540"/>
                  </a:lnTo>
                  <a:lnTo>
                    <a:pt x="13081" y="6671"/>
                  </a:lnTo>
                  <a:lnTo>
                    <a:pt x="13081" y="6540"/>
                  </a:lnTo>
                  <a:lnTo>
                    <a:pt x="11119" y="6279"/>
                  </a:lnTo>
                  <a:lnTo>
                    <a:pt x="9288" y="5886"/>
                  </a:lnTo>
                  <a:lnTo>
                    <a:pt x="7457" y="5363"/>
                  </a:lnTo>
                  <a:lnTo>
                    <a:pt x="5625" y="4448"/>
                  </a:lnTo>
                  <a:lnTo>
                    <a:pt x="4187" y="3663"/>
                  </a:lnTo>
                  <a:lnTo>
                    <a:pt x="2878" y="2616"/>
                  </a:lnTo>
                  <a:lnTo>
                    <a:pt x="1570" y="1570"/>
                  </a:lnTo>
                  <a:lnTo>
                    <a:pt x="393" y="393"/>
                  </a:lnTo>
                  <a:lnTo>
                    <a:pt x="786" y="393"/>
                  </a:lnTo>
                  <a:lnTo>
                    <a:pt x="3794" y="1570"/>
                  </a:lnTo>
                  <a:lnTo>
                    <a:pt x="6672" y="3009"/>
                  </a:lnTo>
                  <a:lnTo>
                    <a:pt x="9550" y="4448"/>
                  </a:lnTo>
                  <a:lnTo>
                    <a:pt x="12296" y="6148"/>
                  </a:lnTo>
                  <a:lnTo>
                    <a:pt x="12427" y="6279"/>
                  </a:lnTo>
                  <a:lnTo>
                    <a:pt x="12427" y="6279"/>
                  </a:lnTo>
                  <a:lnTo>
                    <a:pt x="12820" y="6410"/>
                  </a:lnTo>
                  <a:lnTo>
                    <a:pt x="12166" y="5886"/>
                  </a:lnTo>
                  <a:lnTo>
                    <a:pt x="10988" y="4709"/>
                  </a:lnTo>
                  <a:lnTo>
                    <a:pt x="9680" y="3663"/>
                  </a:lnTo>
                  <a:lnTo>
                    <a:pt x="8372" y="2747"/>
                  </a:lnTo>
                  <a:lnTo>
                    <a:pt x="6933" y="1962"/>
                  </a:lnTo>
                  <a:lnTo>
                    <a:pt x="5364" y="1308"/>
                  </a:lnTo>
                  <a:lnTo>
                    <a:pt x="3663" y="916"/>
                  </a:lnTo>
                  <a:lnTo>
                    <a:pt x="2094" y="523"/>
                  </a:lnTo>
                  <a:lnTo>
                    <a:pt x="393" y="262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71"/>
            <p:cNvSpPr/>
            <p:nvPr/>
          </p:nvSpPr>
          <p:spPr>
            <a:xfrm>
              <a:off x="2034300" y="2187100"/>
              <a:ext cx="71975" cy="464400"/>
            </a:xfrm>
            <a:custGeom>
              <a:avLst/>
              <a:gdLst/>
              <a:ahLst/>
              <a:cxnLst/>
              <a:rect l="l" t="t" r="r" b="b"/>
              <a:pathLst>
                <a:path w="2879" h="18576" extrusionOk="0">
                  <a:moveTo>
                    <a:pt x="1178" y="1047"/>
                  </a:moveTo>
                  <a:lnTo>
                    <a:pt x="1178" y="5364"/>
                  </a:lnTo>
                  <a:lnTo>
                    <a:pt x="1178" y="7588"/>
                  </a:lnTo>
                  <a:lnTo>
                    <a:pt x="917" y="9811"/>
                  </a:lnTo>
                  <a:lnTo>
                    <a:pt x="524" y="13997"/>
                  </a:lnTo>
                  <a:lnTo>
                    <a:pt x="1047" y="9811"/>
                  </a:lnTo>
                  <a:lnTo>
                    <a:pt x="1309" y="7718"/>
                  </a:lnTo>
                  <a:lnTo>
                    <a:pt x="1309" y="5495"/>
                  </a:lnTo>
                  <a:lnTo>
                    <a:pt x="1309" y="3271"/>
                  </a:lnTo>
                  <a:lnTo>
                    <a:pt x="1178" y="1047"/>
                  </a:lnTo>
                  <a:close/>
                  <a:moveTo>
                    <a:pt x="524" y="13997"/>
                  </a:moveTo>
                  <a:lnTo>
                    <a:pt x="263" y="15959"/>
                  </a:lnTo>
                  <a:lnTo>
                    <a:pt x="246" y="16221"/>
                  </a:lnTo>
                  <a:lnTo>
                    <a:pt x="263" y="16090"/>
                  </a:lnTo>
                  <a:lnTo>
                    <a:pt x="524" y="13997"/>
                  </a:lnTo>
                  <a:close/>
                  <a:moveTo>
                    <a:pt x="1047" y="1"/>
                  </a:moveTo>
                  <a:lnTo>
                    <a:pt x="917" y="132"/>
                  </a:lnTo>
                  <a:lnTo>
                    <a:pt x="1178" y="917"/>
                  </a:lnTo>
                  <a:lnTo>
                    <a:pt x="1178" y="1047"/>
                  </a:lnTo>
                  <a:lnTo>
                    <a:pt x="2094" y="5102"/>
                  </a:lnTo>
                  <a:lnTo>
                    <a:pt x="2486" y="7195"/>
                  </a:lnTo>
                  <a:lnTo>
                    <a:pt x="2617" y="9157"/>
                  </a:lnTo>
                  <a:lnTo>
                    <a:pt x="2617" y="10335"/>
                  </a:lnTo>
                  <a:lnTo>
                    <a:pt x="2355" y="11512"/>
                  </a:lnTo>
                  <a:lnTo>
                    <a:pt x="1832" y="13735"/>
                  </a:lnTo>
                  <a:lnTo>
                    <a:pt x="1047" y="15959"/>
                  </a:lnTo>
                  <a:lnTo>
                    <a:pt x="132" y="18052"/>
                  </a:lnTo>
                  <a:lnTo>
                    <a:pt x="246" y="16221"/>
                  </a:lnTo>
                  <a:lnTo>
                    <a:pt x="1" y="18183"/>
                  </a:lnTo>
                  <a:lnTo>
                    <a:pt x="1" y="18314"/>
                  </a:lnTo>
                  <a:lnTo>
                    <a:pt x="1" y="18444"/>
                  </a:lnTo>
                  <a:lnTo>
                    <a:pt x="132" y="18575"/>
                  </a:lnTo>
                  <a:lnTo>
                    <a:pt x="132" y="18444"/>
                  </a:lnTo>
                  <a:lnTo>
                    <a:pt x="132" y="18314"/>
                  </a:lnTo>
                  <a:lnTo>
                    <a:pt x="1047" y="16352"/>
                  </a:lnTo>
                  <a:lnTo>
                    <a:pt x="1963" y="14128"/>
                  </a:lnTo>
                  <a:lnTo>
                    <a:pt x="2486" y="11904"/>
                  </a:lnTo>
                  <a:lnTo>
                    <a:pt x="2748" y="10727"/>
                  </a:lnTo>
                  <a:lnTo>
                    <a:pt x="2879" y="9681"/>
                  </a:lnTo>
                  <a:lnTo>
                    <a:pt x="2748" y="7457"/>
                  </a:lnTo>
                  <a:lnTo>
                    <a:pt x="2355" y="5233"/>
                  </a:lnTo>
                  <a:lnTo>
                    <a:pt x="1832" y="2617"/>
                  </a:lnTo>
                  <a:lnTo>
                    <a:pt x="1178" y="132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71"/>
            <p:cNvSpPr/>
            <p:nvPr/>
          </p:nvSpPr>
          <p:spPr>
            <a:xfrm>
              <a:off x="2008150" y="2245975"/>
              <a:ext cx="45800" cy="405525"/>
            </a:xfrm>
            <a:custGeom>
              <a:avLst/>
              <a:gdLst/>
              <a:ahLst/>
              <a:cxnLst/>
              <a:rect l="l" t="t" r="r" b="b"/>
              <a:pathLst>
                <a:path w="1832" h="16221" extrusionOk="0">
                  <a:moveTo>
                    <a:pt x="1832" y="0"/>
                  </a:moveTo>
                  <a:lnTo>
                    <a:pt x="1178" y="1832"/>
                  </a:lnTo>
                  <a:lnTo>
                    <a:pt x="654" y="3663"/>
                  </a:lnTo>
                  <a:lnTo>
                    <a:pt x="262" y="5625"/>
                  </a:lnTo>
                  <a:lnTo>
                    <a:pt x="0" y="7456"/>
                  </a:lnTo>
                  <a:lnTo>
                    <a:pt x="0" y="8634"/>
                  </a:lnTo>
                  <a:lnTo>
                    <a:pt x="0" y="9680"/>
                  </a:lnTo>
                  <a:lnTo>
                    <a:pt x="393" y="11904"/>
                  </a:lnTo>
                  <a:lnTo>
                    <a:pt x="785" y="13997"/>
                  </a:lnTo>
                  <a:lnTo>
                    <a:pt x="916" y="15174"/>
                  </a:lnTo>
                  <a:lnTo>
                    <a:pt x="1047" y="16220"/>
                  </a:lnTo>
                  <a:lnTo>
                    <a:pt x="916" y="14258"/>
                  </a:lnTo>
                  <a:lnTo>
                    <a:pt x="524" y="12165"/>
                  </a:lnTo>
                  <a:lnTo>
                    <a:pt x="131" y="10203"/>
                  </a:lnTo>
                  <a:lnTo>
                    <a:pt x="131" y="9157"/>
                  </a:lnTo>
                  <a:lnTo>
                    <a:pt x="131" y="8110"/>
                  </a:lnTo>
                  <a:lnTo>
                    <a:pt x="262" y="6017"/>
                  </a:lnTo>
                  <a:lnTo>
                    <a:pt x="654" y="3925"/>
                  </a:lnTo>
                  <a:lnTo>
                    <a:pt x="1178" y="1963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71"/>
            <p:cNvSpPr/>
            <p:nvPr/>
          </p:nvSpPr>
          <p:spPr>
            <a:xfrm>
              <a:off x="1968900" y="2680900"/>
              <a:ext cx="304150" cy="359750"/>
            </a:xfrm>
            <a:custGeom>
              <a:avLst/>
              <a:gdLst/>
              <a:ahLst/>
              <a:cxnLst/>
              <a:rect l="l" t="t" r="r" b="b"/>
              <a:pathLst>
                <a:path w="12166" h="14390" extrusionOk="0">
                  <a:moveTo>
                    <a:pt x="11904" y="262"/>
                  </a:moveTo>
                  <a:lnTo>
                    <a:pt x="11904" y="262"/>
                  </a:lnTo>
                  <a:lnTo>
                    <a:pt x="11904" y="262"/>
                  </a:lnTo>
                  <a:lnTo>
                    <a:pt x="11904" y="262"/>
                  </a:lnTo>
                  <a:close/>
                  <a:moveTo>
                    <a:pt x="11773" y="131"/>
                  </a:moveTo>
                  <a:lnTo>
                    <a:pt x="10334" y="1832"/>
                  </a:lnTo>
                  <a:lnTo>
                    <a:pt x="8765" y="3663"/>
                  </a:lnTo>
                  <a:lnTo>
                    <a:pt x="5887" y="7195"/>
                  </a:lnTo>
                  <a:lnTo>
                    <a:pt x="5225" y="8078"/>
                  </a:lnTo>
                  <a:lnTo>
                    <a:pt x="5225" y="8078"/>
                  </a:lnTo>
                  <a:lnTo>
                    <a:pt x="11773" y="131"/>
                  </a:lnTo>
                  <a:close/>
                  <a:moveTo>
                    <a:pt x="11904" y="262"/>
                  </a:moveTo>
                  <a:lnTo>
                    <a:pt x="6279" y="6933"/>
                  </a:lnTo>
                  <a:lnTo>
                    <a:pt x="4971" y="8503"/>
                  </a:lnTo>
                  <a:lnTo>
                    <a:pt x="4968" y="8508"/>
                  </a:lnTo>
                  <a:lnTo>
                    <a:pt x="4968" y="8508"/>
                  </a:lnTo>
                  <a:lnTo>
                    <a:pt x="11904" y="262"/>
                  </a:lnTo>
                  <a:close/>
                  <a:moveTo>
                    <a:pt x="11381" y="1701"/>
                  </a:moveTo>
                  <a:lnTo>
                    <a:pt x="10596" y="5102"/>
                  </a:lnTo>
                  <a:lnTo>
                    <a:pt x="10073" y="6672"/>
                  </a:lnTo>
                  <a:lnTo>
                    <a:pt x="9811" y="7456"/>
                  </a:lnTo>
                  <a:lnTo>
                    <a:pt x="9419" y="8241"/>
                  </a:lnTo>
                  <a:lnTo>
                    <a:pt x="8634" y="9288"/>
                  </a:lnTo>
                  <a:lnTo>
                    <a:pt x="7849" y="10203"/>
                  </a:lnTo>
                  <a:lnTo>
                    <a:pt x="6933" y="11119"/>
                  </a:lnTo>
                  <a:lnTo>
                    <a:pt x="5887" y="11904"/>
                  </a:lnTo>
                  <a:lnTo>
                    <a:pt x="4841" y="12558"/>
                  </a:lnTo>
                  <a:lnTo>
                    <a:pt x="3794" y="13081"/>
                  </a:lnTo>
                  <a:lnTo>
                    <a:pt x="2617" y="13604"/>
                  </a:lnTo>
                  <a:lnTo>
                    <a:pt x="1309" y="13997"/>
                  </a:lnTo>
                  <a:lnTo>
                    <a:pt x="1440" y="13866"/>
                  </a:lnTo>
                  <a:lnTo>
                    <a:pt x="3009" y="12819"/>
                  </a:lnTo>
                  <a:lnTo>
                    <a:pt x="4579" y="11511"/>
                  </a:lnTo>
                  <a:lnTo>
                    <a:pt x="6018" y="10073"/>
                  </a:lnTo>
                  <a:lnTo>
                    <a:pt x="7326" y="8503"/>
                  </a:lnTo>
                  <a:lnTo>
                    <a:pt x="8634" y="6933"/>
                  </a:lnTo>
                  <a:lnTo>
                    <a:pt x="9680" y="5233"/>
                  </a:lnTo>
                  <a:lnTo>
                    <a:pt x="10596" y="3532"/>
                  </a:lnTo>
                  <a:lnTo>
                    <a:pt x="11381" y="1701"/>
                  </a:lnTo>
                  <a:close/>
                  <a:moveTo>
                    <a:pt x="5225" y="8078"/>
                  </a:moveTo>
                  <a:lnTo>
                    <a:pt x="254" y="14110"/>
                  </a:lnTo>
                  <a:lnTo>
                    <a:pt x="254" y="14110"/>
                  </a:lnTo>
                  <a:lnTo>
                    <a:pt x="257" y="14110"/>
                  </a:lnTo>
                  <a:lnTo>
                    <a:pt x="257" y="14110"/>
                  </a:lnTo>
                  <a:lnTo>
                    <a:pt x="4511" y="9052"/>
                  </a:lnTo>
                  <a:lnTo>
                    <a:pt x="4511" y="9052"/>
                  </a:lnTo>
                  <a:lnTo>
                    <a:pt x="4710" y="8764"/>
                  </a:lnTo>
                  <a:lnTo>
                    <a:pt x="5225" y="8078"/>
                  </a:lnTo>
                  <a:close/>
                  <a:moveTo>
                    <a:pt x="12035" y="1"/>
                  </a:moveTo>
                  <a:lnTo>
                    <a:pt x="11773" y="655"/>
                  </a:lnTo>
                  <a:lnTo>
                    <a:pt x="11904" y="262"/>
                  </a:lnTo>
                  <a:lnTo>
                    <a:pt x="10858" y="2355"/>
                  </a:lnTo>
                  <a:lnTo>
                    <a:pt x="9942" y="4317"/>
                  </a:lnTo>
                  <a:lnTo>
                    <a:pt x="8765" y="6279"/>
                  </a:lnTo>
                  <a:lnTo>
                    <a:pt x="7457" y="8110"/>
                  </a:lnTo>
                  <a:lnTo>
                    <a:pt x="6149" y="9680"/>
                  </a:lnTo>
                  <a:lnTo>
                    <a:pt x="4710" y="11119"/>
                  </a:lnTo>
                  <a:lnTo>
                    <a:pt x="3140" y="12427"/>
                  </a:lnTo>
                  <a:lnTo>
                    <a:pt x="1570" y="13604"/>
                  </a:lnTo>
                  <a:lnTo>
                    <a:pt x="3925" y="10203"/>
                  </a:lnTo>
                  <a:lnTo>
                    <a:pt x="4968" y="8508"/>
                  </a:lnTo>
                  <a:lnTo>
                    <a:pt x="4968" y="8508"/>
                  </a:lnTo>
                  <a:lnTo>
                    <a:pt x="4511" y="9052"/>
                  </a:lnTo>
                  <a:lnTo>
                    <a:pt x="4511" y="9052"/>
                  </a:lnTo>
                  <a:lnTo>
                    <a:pt x="3533" y="10465"/>
                  </a:lnTo>
                  <a:lnTo>
                    <a:pt x="1309" y="13866"/>
                  </a:lnTo>
                  <a:lnTo>
                    <a:pt x="1047" y="13997"/>
                  </a:lnTo>
                  <a:lnTo>
                    <a:pt x="257" y="14110"/>
                  </a:lnTo>
                  <a:lnTo>
                    <a:pt x="257" y="14110"/>
                  </a:lnTo>
                  <a:lnTo>
                    <a:pt x="132" y="14258"/>
                  </a:lnTo>
                  <a:lnTo>
                    <a:pt x="132" y="14258"/>
                  </a:lnTo>
                  <a:lnTo>
                    <a:pt x="254" y="14110"/>
                  </a:lnTo>
                  <a:lnTo>
                    <a:pt x="254" y="14110"/>
                  </a:lnTo>
                  <a:lnTo>
                    <a:pt x="132" y="14127"/>
                  </a:lnTo>
                  <a:lnTo>
                    <a:pt x="1" y="14258"/>
                  </a:lnTo>
                  <a:lnTo>
                    <a:pt x="1047" y="14258"/>
                  </a:lnTo>
                  <a:lnTo>
                    <a:pt x="1047" y="14389"/>
                  </a:lnTo>
                  <a:lnTo>
                    <a:pt x="1178" y="14127"/>
                  </a:lnTo>
                  <a:lnTo>
                    <a:pt x="2355" y="13866"/>
                  </a:lnTo>
                  <a:lnTo>
                    <a:pt x="3402" y="13473"/>
                  </a:lnTo>
                  <a:lnTo>
                    <a:pt x="4448" y="12950"/>
                  </a:lnTo>
                  <a:lnTo>
                    <a:pt x="5495" y="12427"/>
                  </a:lnTo>
                  <a:lnTo>
                    <a:pt x="6541" y="11773"/>
                  </a:lnTo>
                  <a:lnTo>
                    <a:pt x="7326" y="10988"/>
                  </a:lnTo>
                  <a:lnTo>
                    <a:pt x="8242" y="10073"/>
                  </a:lnTo>
                  <a:lnTo>
                    <a:pt x="8896" y="9157"/>
                  </a:lnTo>
                  <a:lnTo>
                    <a:pt x="9680" y="8241"/>
                  </a:lnTo>
                  <a:lnTo>
                    <a:pt x="10204" y="7064"/>
                  </a:lnTo>
                  <a:lnTo>
                    <a:pt x="10596" y="6018"/>
                  </a:lnTo>
                  <a:lnTo>
                    <a:pt x="10858" y="4840"/>
                  </a:lnTo>
                  <a:lnTo>
                    <a:pt x="11512" y="2355"/>
                  </a:lnTo>
                  <a:lnTo>
                    <a:pt x="12166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71"/>
            <p:cNvSpPr/>
            <p:nvPr/>
          </p:nvSpPr>
          <p:spPr>
            <a:xfrm>
              <a:off x="1972175" y="2680900"/>
              <a:ext cx="300875" cy="359750"/>
            </a:xfrm>
            <a:custGeom>
              <a:avLst/>
              <a:gdLst/>
              <a:ahLst/>
              <a:cxnLst/>
              <a:rect l="l" t="t" r="r" b="b"/>
              <a:pathLst>
                <a:path w="12035" h="14390" fill="none" extrusionOk="0">
                  <a:moveTo>
                    <a:pt x="1" y="14258"/>
                  </a:moveTo>
                  <a:lnTo>
                    <a:pt x="1" y="14258"/>
                  </a:lnTo>
                  <a:lnTo>
                    <a:pt x="655" y="14258"/>
                  </a:lnTo>
                  <a:lnTo>
                    <a:pt x="655" y="14258"/>
                  </a:lnTo>
                  <a:lnTo>
                    <a:pt x="655" y="14258"/>
                  </a:lnTo>
                  <a:lnTo>
                    <a:pt x="785" y="14258"/>
                  </a:lnTo>
                  <a:lnTo>
                    <a:pt x="916" y="14258"/>
                  </a:lnTo>
                  <a:lnTo>
                    <a:pt x="916" y="14258"/>
                  </a:lnTo>
                  <a:lnTo>
                    <a:pt x="916" y="14258"/>
                  </a:lnTo>
                  <a:lnTo>
                    <a:pt x="916" y="14258"/>
                  </a:lnTo>
                  <a:lnTo>
                    <a:pt x="916" y="14389"/>
                  </a:lnTo>
                  <a:lnTo>
                    <a:pt x="916" y="14389"/>
                  </a:lnTo>
                  <a:lnTo>
                    <a:pt x="916" y="14389"/>
                  </a:lnTo>
                  <a:lnTo>
                    <a:pt x="1047" y="14127"/>
                  </a:lnTo>
                  <a:lnTo>
                    <a:pt x="1047" y="14127"/>
                  </a:lnTo>
                  <a:lnTo>
                    <a:pt x="2224" y="13866"/>
                  </a:lnTo>
                  <a:lnTo>
                    <a:pt x="3271" y="13473"/>
                  </a:lnTo>
                  <a:lnTo>
                    <a:pt x="4317" y="12950"/>
                  </a:lnTo>
                  <a:lnTo>
                    <a:pt x="5364" y="12427"/>
                  </a:lnTo>
                  <a:lnTo>
                    <a:pt x="6410" y="11773"/>
                  </a:lnTo>
                  <a:lnTo>
                    <a:pt x="7195" y="10988"/>
                  </a:lnTo>
                  <a:lnTo>
                    <a:pt x="8111" y="10073"/>
                  </a:lnTo>
                  <a:lnTo>
                    <a:pt x="8765" y="9157"/>
                  </a:lnTo>
                  <a:lnTo>
                    <a:pt x="8765" y="9157"/>
                  </a:lnTo>
                  <a:lnTo>
                    <a:pt x="9549" y="8241"/>
                  </a:lnTo>
                  <a:lnTo>
                    <a:pt x="10073" y="7064"/>
                  </a:lnTo>
                  <a:lnTo>
                    <a:pt x="10465" y="6018"/>
                  </a:lnTo>
                  <a:lnTo>
                    <a:pt x="10727" y="4840"/>
                  </a:lnTo>
                  <a:lnTo>
                    <a:pt x="11381" y="2355"/>
                  </a:lnTo>
                  <a:lnTo>
                    <a:pt x="12035" y="1"/>
                  </a:lnTo>
                  <a:lnTo>
                    <a:pt x="12035" y="1"/>
                  </a:lnTo>
                  <a:lnTo>
                    <a:pt x="12035" y="1"/>
                  </a:lnTo>
                  <a:lnTo>
                    <a:pt x="12035" y="1"/>
                  </a:lnTo>
                  <a:lnTo>
                    <a:pt x="11904" y="1"/>
                  </a:lnTo>
                  <a:lnTo>
                    <a:pt x="11904" y="1"/>
                  </a:lnTo>
                  <a:lnTo>
                    <a:pt x="11642" y="655"/>
                  </a:lnTo>
                  <a:lnTo>
                    <a:pt x="11642" y="655"/>
                  </a:lnTo>
                  <a:lnTo>
                    <a:pt x="11773" y="262"/>
                  </a:lnTo>
                  <a:lnTo>
                    <a:pt x="11773" y="262"/>
                  </a:lnTo>
                  <a:lnTo>
                    <a:pt x="11773" y="262"/>
                  </a:lnTo>
                  <a:lnTo>
                    <a:pt x="11773" y="262"/>
                  </a:lnTo>
                  <a:lnTo>
                    <a:pt x="10727" y="2355"/>
                  </a:lnTo>
                  <a:lnTo>
                    <a:pt x="9811" y="4317"/>
                  </a:lnTo>
                  <a:lnTo>
                    <a:pt x="8634" y="6279"/>
                  </a:lnTo>
                  <a:lnTo>
                    <a:pt x="7326" y="8110"/>
                  </a:lnTo>
                  <a:lnTo>
                    <a:pt x="7326" y="8110"/>
                  </a:lnTo>
                  <a:lnTo>
                    <a:pt x="6018" y="9680"/>
                  </a:lnTo>
                  <a:lnTo>
                    <a:pt x="4579" y="11119"/>
                  </a:lnTo>
                  <a:lnTo>
                    <a:pt x="3009" y="12427"/>
                  </a:lnTo>
                  <a:lnTo>
                    <a:pt x="1439" y="13604"/>
                  </a:lnTo>
                  <a:lnTo>
                    <a:pt x="1439" y="13604"/>
                  </a:lnTo>
                  <a:lnTo>
                    <a:pt x="3794" y="10203"/>
                  </a:lnTo>
                  <a:lnTo>
                    <a:pt x="4840" y="8503"/>
                  </a:lnTo>
                  <a:lnTo>
                    <a:pt x="6148" y="6933"/>
                  </a:lnTo>
                  <a:lnTo>
                    <a:pt x="6148" y="6933"/>
                  </a:lnTo>
                  <a:lnTo>
                    <a:pt x="11773" y="2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71"/>
            <p:cNvSpPr/>
            <p:nvPr/>
          </p:nvSpPr>
          <p:spPr>
            <a:xfrm>
              <a:off x="1968900" y="2684175"/>
              <a:ext cx="294350" cy="353200"/>
            </a:xfrm>
            <a:custGeom>
              <a:avLst/>
              <a:gdLst/>
              <a:ahLst/>
              <a:cxnLst/>
              <a:rect l="l" t="t" r="r" b="b"/>
              <a:pathLst>
                <a:path w="11774" h="14128" fill="none" extrusionOk="0">
                  <a:moveTo>
                    <a:pt x="11773" y="0"/>
                  </a:moveTo>
                  <a:lnTo>
                    <a:pt x="11773" y="0"/>
                  </a:lnTo>
                  <a:lnTo>
                    <a:pt x="10334" y="1701"/>
                  </a:lnTo>
                  <a:lnTo>
                    <a:pt x="8765" y="3532"/>
                  </a:lnTo>
                  <a:lnTo>
                    <a:pt x="5887" y="7064"/>
                  </a:lnTo>
                  <a:lnTo>
                    <a:pt x="5887" y="7064"/>
                  </a:lnTo>
                  <a:lnTo>
                    <a:pt x="4710" y="8633"/>
                  </a:lnTo>
                  <a:lnTo>
                    <a:pt x="3533" y="10334"/>
                  </a:lnTo>
                  <a:lnTo>
                    <a:pt x="1309" y="13735"/>
                  </a:lnTo>
                  <a:lnTo>
                    <a:pt x="1047" y="13866"/>
                  </a:lnTo>
                  <a:lnTo>
                    <a:pt x="1047" y="13866"/>
                  </a:lnTo>
                  <a:lnTo>
                    <a:pt x="132" y="13996"/>
                  </a:lnTo>
                  <a:lnTo>
                    <a:pt x="132" y="13996"/>
                  </a:lnTo>
                  <a:lnTo>
                    <a:pt x="1" y="14127"/>
                  </a:lnTo>
                  <a:lnTo>
                    <a:pt x="132" y="14127"/>
                  </a:lnTo>
                  <a:lnTo>
                    <a:pt x="1177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71"/>
            <p:cNvSpPr/>
            <p:nvPr/>
          </p:nvSpPr>
          <p:spPr>
            <a:xfrm>
              <a:off x="2001600" y="2723400"/>
              <a:ext cx="251825" cy="307425"/>
            </a:xfrm>
            <a:custGeom>
              <a:avLst/>
              <a:gdLst/>
              <a:ahLst/>
              <a:cxnLst/>
              <a:rect l="l" t="t" r="r" b="b"/>
              <a:pathLst>
                <a:path w="10073" h="12297" fill="none" extrusionOk="0">
                  <a:moveTo>
                    <a:pt x="132" y="12166"/>
                  </a:moveTo>
                  <a:lnTo>
                    <a:pt x="132" y="12166"/>
                  </a:lnTo>
                  <a:lnTo>
                    <a:pt x="1701" y="11119"/>
                  </a:lnTo>
                  <a:lnTo>
                    <a:pt x="3271" y="9811"/>
                  </a:lnTo>
                  <a:lnTo>
                    <a:pt x="4710" y="8373"/>
                  </a:lnTo>
                  <a:lnTo>
                    <a:pt x="6018" y="6803"/>
                  </a:lnTo>
                  <a:lnTo>
                    <a:pt x="7326" y="5233"/>
                  </a:lnTo>
                  <a:lnTo>
                    <a:pt x="8372" y="3533"/>
                  </a:lnTo>
                  <a:lnTo>
                    <a:pt x="9288" y="1832"/>
                  </a:lnTo>
                  <a:lnTo>
                    <a:pt x="10073" y="1"/>
                  </a:lnTo>
                  <a:lnTo>
                    <a:pt x="10073" y="1"/>
                  </a:lnTo>
                  <a:lnTo>
                    <a:pt x="9288" y="3402"/>
                  </a:lnTo>
                  <a:lnTo>
                    <a:pt x="8765" y="4972"/>
                  </a:lnTo>
                  <a:lnTo>
                    <a:pt x="8503" y="5756"/>
                  </a:lnTo>
                  <a:lnTo>
                    <a:pt x="8111" y="6541"/>
                  </a:lnTo>
                  <a:lnTo>
                    <a:pt x="8111" y="6541"/>
                  </a:lnTo>
                  <a:lnTo>
                    <a:pt x="7326" y="7588"/>
                  </a:lnTo>
                  <a:lnTo>
                    <a:pt x="6541" y="8503"/>
                  </a:lnTo>
                  <a:lnTo>
                    <a:pt x="5625" y="9419"/>
                  </a:lnTo>
                  <a:lnTo>
                    <a:pt x="4579" y="10204"/>
                  </a:lnTo>
                  <a:lnTo>
                    <a:pt x="3533" y="10858"/>
                  </a:lnTo>
                  <a:lnTo>
                    <a:pt x="2486" y="11381"/>
                  </a:lnTo>
                  <a:lnTo>
                    <a:pt x="1309" y="11904"/>
                  </a:lnTo>
                  <a:lnTo>
                    <a:pt x="1" y="12297"/>
                  </a:lnTo>
                  <a:lnTo>
                    <a:pt x="132" y="12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71"/>
            <p:cNvSpPr/>
            <p:nvPr/>
          </p:nvSpPr>
          <p:spPr>
            <a:xfrm>
              <a:off x="1442425" y="3609625"/>
              <a:ext cx="549400" cy="804475"/>
            </a:xfrm>
            <a:custGeom>
              <a:avLst/>
              <a:gdLst/>
              <a:ahLst/>
              <a:cxnLst/>
              <a:rect l="l" t="t" r="r" b="b"/>
              <a:pathLst>
                <a:path w="21976" h="32179" extrusionOk="0">
                  <a:moveTo>
                    <a:pt x="0" y="0"/>
                  </a:moveTo>
                  <a:lnTo>
                    <a:pt x="785" y="6671"/>
                  </a:lnTo>
                  <a:lnTo>
                    <a:pt x="2486" y="22499"/>
                  </a:lnTo>
                  <a:lnTo>
                    <a:pt x="3401" y="32178"/>
                  </a:lnTo>
                  <a:lnTo>
                    <a:pt x="18575" y="32178"/>
                  </a:lnTo>
                  <a:lnTo>
                    <a:pt x="19490" y="22499"/>
                  </a:lnTo>
                  <a:lnTo>
                    <a:pt x="21191" y="6671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71"/>
            <p:cNvSpPr/>
            <p:nvPr/>
          </p:nvSpPr>
          <p:spPr>
            <a:xfrm>
              <a:off x="1442425" y="3609625"/>
              <a:ext cx="549400" cy="166800"/>
            </a:xfrm>
            <a:custGeom>
              <a:avLst/>
              <a:gdLst/>
              <a:ahLst/>
              <a:cxnLst/>
              <a:rect l="l" t="t" r="r" b="b"/>
              <a:pathLst>
                <a:path w="21976" h="6672" extrusionOk="0">
                  <a:moveTo>
                    <a:pt x="0" y="0"/>
                  </a:moveTo>
                  <a:lnTo>
                    <a:pt x="785" y="6671"/>
                  </a:lnTo>
                  <a:lnTo>
                    <a:pt x="21191" y="6671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71"/>
            <p:cNvSpPr/>
            <p:nvPr/>
          </p:nvSpPr>
          <p:spPr>
            <a:xfrm>
              <a:off x="1409725" y="3583450"/>
              <a:ext cx="614800" cy="121025"/>
            </a:xfrm>
            <a:custGeom>
              <a:avLst/>
              <a:gdLst/>
              <a:ahLst/>
              <a:cxnLst/>
              <a:rect l="l" t="t" r="r" b="b"/>
              <a:pathLst>
                <a:path w="24592" h="4841" extrusionOk="0">
                  <a:moveTo>
                    <a:pt x="0" y="1"/>
                  </a:moveTo>
                  <a:lnTo>
                    <a:pt x="0" y="4841"/>
                  </a:lnTo>
                  <a:lnTo>
                    <a:pt x="24591" y="4841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71"/>
            <p:cNvSpPr/>
            <p:nvPr/>
          </p:nvSpPr>
          <p:spPr>
            <a:xfrm>
              <a:off x="2410375" y="238125"/>
              <a:ext cx="860075" cy="860050"/>
            </a:xfrm>
            <a:custGeom>
              <a:avLst/>
              <a:gdLst/>
              <a:ahLst/>
              <a:cxnLst/>
              <a:rect l="l" t="t" r="r" b="b"/>
              <a:pathLst>
                <a:path w="34403" h="34402" extrusionOk="0">
                  <a:moveTo>
                    <a:pt x="17136" y="0"/>
                  </a:moveTo>
                  <a:lnTo>
                    <a:pt x="15435" y="131"/>
                  </a:lnTo>
                  <a:lnTo>
                    <a:pt x="13735" y="392"/>
                  </a:lnTo>
                  <a:lnTo>
                    <a:pt x="12035" y="785"/>
                  </a:lnTo>
                  <a:lnTo>
                    <a:pt x="10465" y="1439"/>
                  </a:lnTo>
                  <a:lnTo>
                    <a:pt x="9026" y="2093"/>
                  </a:lnTo>
                  <a:lnTo>
                    <a:pt x="7587" y="3009"/>
                  </a:lnTo>
                  <a:lnTo>
                    <a:pt x="6279" y="3924"/>
                  </a:lnTo>
                  <a:lnTo>
                    <a:pt x="5102" y="5101"/>
                  </a:lnTo>
                  <a:lnTo>
                    <a:pt x="3925" y="6279"/>
                  </a:lnTo>
                  <a:lnTo>
                    <a:pt x="3009" y="7587"/>
                  </a:lnTo>
                  <a:lnTo>
                    <a:pt x="2093" y="9026"/>
                  </a:lnTo>
                  <a:lnTo>
                    <a:pt x="1309" y="10464"/>
                  </a:lnTo>
                  <a:lnTo>
                    <a:pt x="785" y="12165"/>
                  </a:lnTo>
                  <a:lnTo>
                    <a:pt x="393" y="13735"/>
                  </a:lnTo>
                  <a:lnTo>
                    <a:pt x="131" y="15435"/>
                  </a:lnTo>
                  <a:lnTo>
                    <a:pt x="0" y="17266"/>
                  </a:lnTo>
                  <a:lnTo>
                    <a:pt x="131" y="18967"/>
                  </a:lnTo>
                  <a:lnTo>
                    <a:pt x="393" y="20667"/>
                  </a:lnTo>
                  <a:lnTo>
                    <a:pt x="785" y="22368"/>
                  </a:lnTo>
                  <a:lnTo>
                    <a:pt x="1309" y="23937"/>
                  </a:lnTo>
                  <a:lnTo>
                    <a:pt x="2093" y="25376"/>
                  </a:lnTo>
                  <a:lnTo>
                    <a:pt x="3009" y="26815"/>
                  </a:lnTo>
                  <a:lnTo>
                    <a:pt x="3925" y="28123"/>
                  </a:lnTo>
                  <a:lnTo>
                    <a:pt x="5102" y="29300"/>
                  </a:lnTo>
                  <a:lnTo>
                    <a:pt x="6279" y="30478"/>
                  </a:lnTo>
                  <a:lnTo>
                    <a:pt x="7587" y="31393"/>
                  </a:lnTo>
                  <a:lnTo>
                    <a:pt x="9026" y="32309"/>
                  </a:lnTo>
                  <a:lnTo>
                    <a:pt x="10465" y="32963"/>
                  </a:lnTo>
                  <a:lnTo>
                    <a:pt x="12035" y="33617"/>
                  </a:lnTo>
                  <a:lnTo>
                    <a:pt x="13735" y="34009"/>
                  </a:lnTo>
                  <a:lnTo>
                    <a:pt x="15435" y="34271"/>
                  </a:lnTo>
                  <a:lnTo>
                    <a:pt x="17136" y="34402"/>
                  </a:lnTo>
                  <a:lnTo>
                    <a:pt x="18967" y="34271"/>
                  </a:lnTo>
                  <a:lnTo>
                    <a:pt x="20668" y="34009"/>
                  </a:lnTo>
                  <a:lnTo>
                    <a:pt x="22237" y="33617"/>
                  </a:lnTo>
                  <a:lnTo>
                    <a:pt x="23807" y="32963"/>
                  </a:lnTo>
                  <a:lnTo>
                    <a:pt x="25377" y="32309"/>
                  </a:lnTo>
                  <a:lnTo>
                    <a:pt x="26815" y="31393"/>
                  </a:lnTo>
                  <a:lnTo>
                    <a:pt x="28124" y="30478"/>
                  </a:lnTo>
                  <a:lnTo>
                    <a:pt x="29301" y="29300"/>
                  </a:lnTo>
                  <a:lnTo>
                    <a:pt x="30478" y="28123"/>
                  </a:lnTo>
                  <a:lnTo>
                    <a:pt x="31394" y="26815"/>
                  </a:lnTo>
                  <a:lnTo>
                    <a:pt x="32309" y="25376"/>
                  </a:lnTo>
                  <a:lnTo>
                    <a:pt x="32963" y="23937"/>
                  </a:lnTo>
                  <a:lnTo>
                    <a:pt x="33617" y="22368"/>
                  </a:lnTo>
                  <a:lnTo>
                    <a:pt x="34010" y="20667"/>
                  </a:lnTo>
                  <a:lnTo>
                    <a:pt x="34271" y="18967"/>
                  </a:lnTo>
                  <a:lnTo>
                    <a:pt x="34402" y="17266"/>
                  </a:lnTo>
                  <a:lnTo>
                    <a:pt x="34271" y="15435"/>
                  </a:lnTo>
                  <a:lnTo>
                    <a:pt x="34010" y="13735"/>
                  </a:lnTo>
                  <a:lnTo>
                    <a:pt x="33617" y="12165"/>
                  </a:lnTo>
                  <a:lnTo>
                    <a:pt x="32963" y="10464"/>
                  </a:lnTo>
                  <a:lnTo>
                    <a:pt x="32309" y="9026"/>
                  </a:lnTo>
                  <a:lnTo>
                    <a:pt x="31394" y="7587"/>
                  </a:lnTo>
                  <a:lnTo>
                    <a:pt x="30478" y="6279"/>
                  </a:lnTo>
                  <a:lnTo>
                    <a:pt x="29301" y="5101"/>
                  </a:lnTo>
                  <a:lnTo>
                    <a:pt x="28124" y="3924"/>
                  </a:lnTo>
                  <a:lnTo>
                    <a:pt x="26815" y="3009"/>
                  </a:lnTo>
                  <a:lnTo>
                    <a:pt x="25377" y="2093"/>
                  </a:lnTo>
                  <a:lnTo>
                    <a:pt x="23807" y="1439"/>
                  </a:lnTo>
                  <a:lnTo>
                    <a:pt x="22237" y="785"/>
                  </a:lnTo>
                  <a:lnTo>
                    <a:pt x="20668" y="392"/>
                  </a:lnTo>
                  <a:lnTo>
                    <a:pt x="18967" y="131"/>
                  </a:lnTo>
                  <a:lnTo>
                    <a:pt x="17136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71"/>
            <p:cNvSpPr/>
            <p:nvPr/>
          </p:nvSpPr>
          <p:spPr>
            <a:xfrm>
              <a:off x="2449625" y="267550"/>
              <a:ext cx="820825" cy="820825"/>
            </a:xfrm>
            <a:custGeom>
              <a:avLst/>
              <a:gdLst/>
              <a:ahLst/>
              <a:cxnLst/>
              <a:rect l="l" t="t" r="r" b="b"/>
              <a:pathLst>
                <a:path w="32833" h="32833" extrusionOk="0">
                  <a:moveTo>
                    <a:pt x="16351" y="0"/>
                  </a:moveTo>
                  <a:lnTo>
                    <a:pt x="14781" y="131"/>
                  </a:lnTo>
                  <a:lnTo>
                    <a:pt x="13211" y="393"/>
                  </a:lnTo>
                  <a:lnTo>
                    <a:pt x="11773" y="654"/>
                  </a:lnTo>
                  <a:lnTo>
                    <a:pt x="10203" y="1177"/>
                  </a:lnTo>
                  <a:lnTo>
                    <a:pt x="8764" y="1962"/>
                  </a:lnTo>
                  <a:lnTo>
                    <a:pt x="7325" y="2747"/>
                  </a:lnTo>
                  <a:lnTo>
                    <a:pt x="6017" y="3663"/>
                  </a:lnTo>
                  <a:lnTo>
                    <a:pt x="4840" y="4840"/>
                  </a:lnTo>
                  <a:lnTo>
                    <a:pt x="3663" y="6017"/>
                  </a:lnTo>
                  <a:lnTo>
                    <a:pt x="2747" y="7456"/>
                  </a:lnTo>
                  <a:lnTo>
                    <a:pt x="1831" y="8764"/>
                  </a:lnTo>
                  <a:lnTo>
                    <a:pt x="1177" y="10203"/>
                  </a:lnTo>
                  <a:lnTo>
                    <a:pt x="654" y="11773"/>
                  </a:lnTo>
                  <a:lnTo>
                    <a:pt x="262" y="13342"/>
                  </a:lnTo>
                  <a:lnTo>
                    <a:pt x="131" y="14781"/>
                  </a:lnTo>
                  <a:lnTo>
                    <a:pt x="0" y="16351"/>
                  </a:lnTo>
                  <a:lnTo>
                    <a:pt x="131" y="17921"/>
                  </a:lnTo>
                  <a:lnTo>
                    <a:pt x="262" y="19490"/>
                  </a:lnTo>
                  <a:lnTo>
                    <a:pt x="654" y="21060"/>
                  </a:lnTo>
                  <a:lnTo>
                    <a:pt x="1177" y="22630"/>
                  </a:lnTo>
                  <a:lnTo>
                    <a:pt x="1831" y="24068"/>
                  </a:lnTo>
                  <a:lnTo>
                    <a:pt x="2747" y="25376"/>
                  </a:lnTo>
                  <a:lnTo>
                    <a:pt x="3663" y="26685"/>
                  </a:lnTo>
                  <a:lnTo>
                    <a:pt x="4840" y="27993"/>
                  </a:lnTo>
                  <a:lnTo>
                    <a:pt x="6017" y="29170"/>
                  </a:lnTo>
                  <a:lnTo>
                    <a:pt x="7325" y="30085"/>
                  </a:lnTo>
                  <a:lnTo>
                    <a:pt x="8764" y="30870"/>
                  </a:lnTo>
                  <a:lnTo>
                    <a:pt x="10203" y="31655"/>
                  </a:lnTo>
                  <a:lnTo>
                    <a:pt x="11773" y="32178"/>
                  </a:lnTo>
                  <a:lnTo>
                    <a:pt x="13211" y="32440"/>
                  </a:lnTo>
                  <a:lnTo>
                    <a:pt x="14781" y="32702"/>
                  </a:lnTo>
                  <a:lnTo>
                    <a:pt x="16351" y="32832"/>
                  </a:lnTo>
                  <a:lnTo>
                    <a:pt x="17920" y="32702"/>
                  </a:lnTo>
                  <a:lnTo>
                    <a:pt x="19490" y="32440"/>
                  </a:lnTo>
                  <a:lnTo>
                    <a:pt x="21060" y="32178"/>
                  </a:lnTo>
                  <a:lnTo>
                    <a:pt x="22499" y="31655"/>
                  </a:lnTo>
                  <a:lnTo>
                    <a:pt x="24068" y="30870"/>
                  </a:lnTo>
                  <a:lnTo>
                    <a:pt x="25376" y="30085"/>
                  </a:lnTo>
                  <a:lnTo>
                    <a:pt x="26684" y="29170"/>
                  </a:lnTo>
                  <a:lnTo>
                    <a:pt x="27992" y="27993"/>
                  </a:lnTo>
                  <a:lnTo>
                    <a:pt x="29039" y="26685"/>
                  </a:lnTo>
                  <a:lnTo>
                    <a:pt x="30085" y="25376"/>
                  </a:lnTo>
                  <a:lnTo>
                    <a:pt x="30870" y="24068"/>
                  </a:lnTo>
                  <a:lnTo>
                    <a:pt x="31524" y="22630"/>
                  </a:lnTo>
                  <a:lnTo>
                    <a:pt x="32047" y="21060"/>
                  </a:lnTo>
                  <a:lnTo>
                    <a:pt x="32440" y="19490"/>
                  </a:lnTo>
                  <a:lnTo>
                    <a:pt x="32701" y="17921"/>
                  </a:lnTo>
                  <a:lnTo>
                    <a:pt x="32832" y="16351"/>
                  </a:lnTo>
                  <a:lnTo>
                    <a:pt x="32701" y="14781"/>
                  </a:lnTo>
                  <a:lnTo>
                    <a:pt x="32440" y="13342"/>
                  </a:lnTo>
                  <a:lnTo>
                    <a:pt x="32047" y="11773"/>
                  </a:lnTo>
                  <a:lnTo>
                    <a:pt x="31524" y="10203"/>
                  </a:lnTo>
                  <a:lnTo>
                    <a:pt x="30870" y="8764"/>
                  </a:lnTo>
                  <a:lnTo>
                    <a:pt x="30085" y="7456"/>
                  </a:lnTo>
                  <a:lnTo>
                    <a:pt x="29039" y="6017"/>
                  </a:lnTo>
                  <a:lnTo>
                    <a:pt x="27992" y="4840"/>
                  </a:lnTo>
                  <a:lnTo>
                    <a:pt x="26684" y="3663"/>
                  </a:lnTo>
                  <a:lnTo>
                    <a:pt x="25376" y="2747"/>
                  </a:lnTo>
                  <a:lnTo>
                    <a:pt x="24068" y="1962"/>
                  </a:lnTo>
                  <a:lnTo>
                    <a:pt x="22499" y="1177"/>
                  </a:lnTo>
                  <a:lnTo>
                    <a:pt x="21060" y="654"/>
                  </a:lnTo>
                  <a:lnTo>
                    <a:pt x="19490" y="393"/>
                  </a:lnTo>
                  <a:lnTo>
                    <a:pt x="17920" y="131"/>
                  </a:lnTo>
                  <a:lnTo>
                    <a:pt x="16351" y="0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71"/>
            <p:cNvSpPr/>
            <p:nvPr/>
          </p:nvSpPr>
          <p:spPr>
            <a:xfrm>
              <a:off x="2475775" y="293700"/>
              <a:ext cx="768500" cy="768500"/>
            </a:xfrm>
            <a:custGeom>
              <a:avLst/>
              <a:gdLst/>
              <a:ahLst/>
              <a:cxnLst/>
              <a:rect l="l" t="t" r="r" b="b"/>
              <a:pathLst>
                <a:path w="30740" h="30740" extrusionOk="0">
                  <a:moveTo>
                    <a:pt x="15566" y="1"/>
                  </a:moveTo>
                  <a:lnTo>
                    <a:pt x="14128" y="131"/>
                  </a:lnTo>
                  <a:lnTo>
                    <a:pt x="12558" y="262"/>
                  </a:lnTo>
                  <a:lnTo>
                    <a:pt x="11119" y="655"/>
                  </a:lnTo>
                  <a:lnTo>
                    <a:pt x="9549" y="1178"/>
                  </a:lnTo>
                  <a:lnTo>
                    <a:pt x="8110" y="1832"/>
                  </a:lnTo>
                  <a:lnTo>
                    <a:pt x="6802" y="2617"/>
                  </a:lnTo>
                  <a:lnTo>
                    <a:pt x="5625" y="3532"/>
                  </a:lnTo>
                  <a:lnTo>
                    <a:pt x="4448" y="4579"/>
                  </a:lnTo>
                  <a:lnTo>
                    <a:pt x="3532" y="5625"/>
                  </a:lnTo>
                  <a:lnTo>
                    <a:pt x="2617" y="6803"/>
                  </a:lnTo>
                  <a:lnTo>
                    <a:pt x="1832" y="8111"/>
                  </a:lnTo>
                  <a:lnTo>
                    <a:pt x="1178" y="9419"/>
                  </a:lnTo>
                  <a:lnTo>
                    <a:pt x="655" y="10727"/>
                  </a:lnTo>
                  <a:lnTo>
                    <a:pt x="393" y="12166"/>
                  </a:lnTo>
                  <a:lnTo>
                    <a:pt x="131" y="13604"/>
                  </a:lnTo>
                  <a:lnTo>
                    <a:pt x="1" y="15174"/>
                  </a:lnTo>
                  <a:lnTo>
                    <a:pt x="1" y="16613"/>
                  </a:lnTo>
                  <a:lnTo>
                    <a:pt x="262" y="18183"/>
                  </a:lnTo>
                  <a:lnTo>
                    <a:pt x="655" y="19621"/>
                  </a:lnTo>
                  <a:lnTo>
                    <a:pt x="1178" y="21191"/>
                  </a:lnTo>
                  <a:lnTo>
                    <a:pt x="1832" y="22499"/>
                  </a:lnTo>
                  <a:lnTo>
                    <a:pt x="2617" y="23938"/>
                  </a:lnTo>
                  <a:lnTo>
                    <a:pt x="3532" y="25115"/>
                  </a:lnTo>
                  <a:lnTo>
                    <a:pt x="4448" y="26162"/>
                  </a:lnTo>
                  <a:lnTo>
                    <a:pt x="5625" y="27208"/>
                  </a:lnTo>
                  <a:lnTo>
                    <a:pt x="6802" y="28124"/>
                  </a:lnTo>
                  <a:lnTo>
                    <a:pt x="8110" y="28909"/>
                  </a:lnTo>
                  <a:lnTo>
                    <a:pt x="9419" y="29563"/>
                  </a:lnTo>
                  <a:lnTo>
                    <a:pt x="10727" y="29955"/>
                  </a:lnTo>
                  <a:lnTo>
                    <a:pt x="12165" y="30348"/>
                  </a:lnTo>
                  <a:lnTo>
                    <a:pt x="13604" y="30609"/>
                  </a:lnTo>
                  <a:lnTo>
                    <a:pt x="15174" y="30740"/>
                  </a:lnTo>
                  <a:lnTo>
                    <a:pt x="16613" y="30609"/>
                  </a:lnTo>
                  <a:lnTo>
                    <a:pt x="18182" y="30478"/>
                  </a:lnTo>
                  <a:lnTo>
                    <a:pt x="19621" y="30086"/>
                  </a:lnTo>
                  <a:lnTo>
                    <a:pt x="21060" y="29563"/>
                  </a:lnTo>
                  <a:lnTo>
                    <a:pt x="22499" y="28909"/>
                  </a:lnTo>
                  <a:lnTo>
                    <a:pt x="23807" y="28124"/>
                  </a:lnTo>
                  <a:lnTo>
                    <a:pt x="25115" y="27208"/>
                  </a:lnTo>
                  <a:lnTo>
                    <a:pt x="26162" y="26162"/>
                  </a:lnTo>
                  <a:lnTo>
                    <a:pt x="27208" y="25115"/>
                  </a:lnTo>
                  <a:lnTo>
                    <a:pt x="28124" y="23938"/>
                  </a:lnTo>
                  <a:lnTo>
                    <a:pt x="28778" y="22630"/>
                  </a:lnTo>
                  <a:lnTo>
                    <a:pt x="29432" y="21322"/>
                  </a:lnTo>
                  <a:lnTo>
                    <a:pt x="29955" y="20014"/>
                  </a:lnTo>
                  <a:lnTo>
                    <a:pt x="30347" y="18575"/>
                  </a:lnTo>
                  <a:lnTo>
                    <a:pt x="30609" y="17136"/>
                  </a:lnTo>
                  <a:lnTo>
                    <a:pt x="30740" y="15567"/>
                  </a:lnTo>
                  <a:lnTo>
                    <a:pt x="30609" y="14128"/>
                  </a:lnTo>
                  <a:lnTo>
                    <a:pt x="30478" y="12558"/>
                  </a:lnTo>
                  <a:lnTo>
                    <a:pt x="30086" y="11119"/>
                  </a:lnTo>
                  <a:lnTo>
                    <a:pt x="29563" y="9549"/>
                  </a:lnTo>
                  <a:lnTo>
                    <a:pt x="28908" y="8241"/>
                  </a:lnTo>
                  <a:lnTo>
                    <a:pt x="28124" y="6803"/>
                  </a:lnTo>
                  <a:lnTo>
                    <a:pt x="27208" y="5625"/>
                  </a:lnTo>
                  <a:lnTo>
                    <a:pt x="26162" y="4579"/>
                  </a:lnTo>
                  <a:lnTo>
                    <a:pt x="25115" y="3532"/>
                  </a:lnTo>
                  <a:lnTo>
                    <a:pt x="23938" y="2617"/>
                  </a:lnTo>
                  <a:lnTo>
                    <a:pt x="22630" y="1832"/>
                  </a:lnTo>
                  <a:lnTo>
                    <a:pt x="21322" y="1178"/>
                  </a:lnTo>
                  <a:lnTo>
                    <a:pt x="19883" y="786"/>
                  </a:lnTo>
                  <a:lnTo>
                    <a:pt x="18575" y="393"/>
                  </a:lnTo>
                  <a:lnTo>
                    <a:pt x="17005" y="131"/>
                  </a:lnTo>
                  <a:lnTo>
                    <a:pt x="15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71"/>
            <p:cNvSpPr/>
            <p:nvPr/>
          </p:nvSpPr>
          <p:spPr>
            <a:xfrm>
              <a:off x="2855100" y="323125"/>
              <a:ext cx="9850" cy="55625"/>
            </a:xfrm>
            <a:custGeom>
              <a:avLst/>
              <a:gdLst/>
              <a:ahLst/>
              <a:cxnLst/>
              <a:rect l="l" t="t" r="r" b="b"/>
              <a:pathLst>
                <a:path w="394" h="2225" extrusionOk="0">
                  <a:moveTo>
                    <a:pt x="1" y="1"/>
                  </a:moveTo>
                  <a:lnTo>
                    <a:pt x="1" y="2225"/>
                  </a:lnTo>
                  <a:lnTo>
                    <a:pt x="393" y="222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71"/>
            <p:cNvSpPr/>
            <p:nvPr/>
          </p:nvSpPr>
          <p:spPr>
            <a:xfrm>
              <a:off x="2678525" y="368925"/>
              <a:ext cx="36000" cy="52350"/>
            </a:xfrm>
            <a:custGeom>
              <a:avLst/>
              <a:gdLst/>
              <a:ahLst/>
              <a:cxnLst/>
              <a:rect l="l" t="t" r="r" b="b"/>
              <a:pathLst>
                <a:path w="1440" h="2094" extrusionOk="0">
                  <a:moveTo>
                    <a:pt x="262" y="0"/>
                  </a:moveTo>
                  <a:lnTo>
                    <a:pt x="0" y="131"/>
                  </a:lnTo>
                  <a:lnTo>
                    <a:pt x="1178" y="2093"/>
                  </a:lnTo>
                  <a:lnTo>
                    <a:pt x="1439" y="196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71"/>
            <p:cNvSpPr/>
            <p:nvPr/>
          </p:nvSpPr>
          <p:spPr>
            <a:xfrm>
              <a:off x="2547725" y="496450"/>
              <a:ext cx="55600" cy="36000"/>
            </a:xfrm>
            <a:custGeom>
              <a:avLst/>
              <a:gdLst/>
              <a:ahLst/>
              <a:cxnLst/>
              <a:rect l="l" t="t" r="r" b="b"/>
              <a:pathLst>
                <a:path w="2224" h="1440" extrusionOk="0">
                  <a:moveTo>
                    <a:pt x="262" y="1"/>
                  </a:moveTo>
                  <a:lnTo>
                    <a:pt x="0" y="262"/>
                  </a:lnTo>
                  <a:lnTo>
                    <a:pt x="2093" y="1439"/>
                  </a:lnTo>
                  <a:lnTo>
                    <a:pt x="2224" y="117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71"/>
            <p:cNvSpPr/>
            <p:nvPr/>
          </p:nvSpPr>
          <p:spPr>
            <a:xfrm>
              <a:off x="2505200" y="673050"/>
              <a:ext cx="55625" cy="9825"/>
            </a:xfrm>
            <a:custGeom>
              <a:avLst/>
              <a:gdLst/>
              <a:ahLst/>
              <a:cxnLst/>
              <a:rect l="l" t="t" r="r" b="b"/>
              <a:pathLst>
                <a:path w="2225" h="393" extrusionOk="0">
                  <a:moveTo>
                    <a:pt x="1" y="0"/>
                  </a:moveTo>
                  <a:lnTo>
                    <a:pt x="1" y="393"/>
                  </a:lnTo>
                  <a:lnTo>
                    <a:pt x="2225" y="393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71"/>
            <p:cNvSpPr/>
            <p:nvPr/>
          </p:nvSpPr>
          <p:spPr>
            <a:xfrm>
              <a:off x="2557525" y="826725"/>
              <a:ext cx="55625" cy="39275"/>
            </a:xfrm>
            <a:custGeom>
              <a:avLst/>
              <a:gdLst/>
              <a:ahLst/>
              <a:cxnLst/>
              <a:rect l="l" t="t" r="r" b="b"/>
              <a:pathLst>
                <a:path w="2225" h="1571" extrusionOk="0">
                  <a:moveTo>
                    <a:pt x="1963" y="1"/>
                  </a:moveTo>
                  <a:lnTo>
                    <a:pt x="1" y="1178"/>
                  </a:lnTo>
                  <a:lnTo>
                    <a:pt x="132" y="1571"/>
                  </a:lnTo>
                  <a:lnTo>
                    <a:pt x="2224" y="393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71"/>
            <p:cNvSpPr/>
            <p:nvPr/>
          </p:nvSpPr>
          <p:spPr>
            <a:xfrm>
              <a:off x="2678525" y="934650"/>
              <a:ext cx="36000" cy="55625"/>
            </a:xfrm>
            <a:custGeom>
              <a:avLst/>
              <a:gdLst/>
              <a:ahLst/>
              <a:cxnLst/>
              <a:rect l="l" t="t" r="r" b="b"/>
              <a:pathLst>
                <a:path w="1440" h="2225" extrusionOk="0">
                  <a:moveTo>
                    <a:pt x="1178" y="1"/>
                  </a:moveTo>
                  <a:lnTo>
                    <a:pt x="0" y="1963"/>
                  </a:lnTo>
                  <a:lnTo>
                    <a:pt x="262" y="2224"/>
                  </a:lnTo>
                  <a:lnTo>
                    <a:pt x="1439" y="131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71"/>
            <p:cNvSpPr/>
            <p:nvPr/>
          </p:nvSpPr>
          <p:spPr>
            <a:xfrm>
              <a:off x="2855100" y="973900"/>
              <a:ext cx="9850" cy="58875"/>
            </a:xfrm>
            <a:custGeom>
              <a:avLst/>
              <a:gdLst/>
              <a:ahLst/>
              <a:cxnLst/>
              <a:rect l="l" t="t" r="r" b="b"/>
              <a:pathLst>
                <a:path w="394" h="2355" extrusionOk="0">
                  <a:moveTo>
                    <a:pt x="1" y="0"/>
                  </a:moveTo>
                  <a:lnTo>
                    <a:pt x="1" y="2355"/>
                  </a:lnTo>
                  <a:lnTo>
                    <a:pt x="393" y="235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71"/>
            <p:cNvSpPr/>
            <p:nvPr/>
          </p:nvSpPr>
          <p:spPr>
            <a:xfrm>
              <a:off x="3005525" y="934650"/>
              <a:ext cx="36000" cy="52350"/>
            </a:xfrm>
            <a:custGeom>
              <a:avLst/>
              <a:gdLst/>
              <a:ahLst/>
              <a:cxnLst/>
              <a:rect l="l" t="t" r="r" b="b"/>
              <a:pathLst>
                <a:path w="1440" h="2094" extrusionOk="0">
                  <a:moveTo>
                    <a:pt x="263" y="1"/>
                  </a:moveTo>
                  <a:lnTo>
                    <a:pt x="1" y="131"/>
                  </a:lnTo>
                  <a:lnTo>
                    <a:pt x="1047" y="2093"/>
                  </a:lnTo>
                  <a:lnTo>
                    <a:pt x="1440" y="196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71"/>
            <p:cNvSpPr/>
            <p:nvPr/>
          </p:nvSpPr>
          <p:spPr>
            <a:xfrm>
              <a:off x="3113450" y="823475"/>
              <a:ext cx="55625" cy="35975"/>
            </a:xfrm>
            <a:custGeom>
              <a:avLst/>
              <a:gdLst/>
              <a:ahLst/>
              <a:cxnLst/>
              <a:rect l="l" t="t" r="r" b="b"/>
              <a:pathLst>
                <a:path w="2225" h="1439" extrusionOk="0">
                  <a:moveTo>
                    <a:pt x="262" y="0"/>
                  </a:moveTo>
                  <a:lnTo>
                    <a:pt x="1" y="262"/>
                  </a:lnTo>
                  <a:lnTo>
                    <a:pt x="2093" y="1439"/>
                  </a:lnTo>
                  <a:lnTo>
                    <a:pt x="2224" y="1177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71"/>
            <p:cNvSpPr/>
            <p:nvPr/>
          </p:nvSpPr>
          <p:spPr>
            <a:xfrm>
              <a:off x="3155975" y="673050"/>
              <a:ext cx="58875" cy="9825"/>
            </a:xfrm>
            <a:custGeom>
              <a:avLst/>
              <a:gdLst/>
              <a:ahLst/>
              <a:cxnLst/>
              <a:rect l="l" t="t" r="r" b="b"/>
              <a:pathLst>
                <a:path w="235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2355" y="393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71"/>
            <p:cNvSpPr/>
            <p:nvPr/>
          </p:nvSpPr>
          <p:spPr>
            <a:xfrm>
              <a:off x="3126525" y="499725"/>
              <a:ext cx="55625" cy="39275"/>
            </a:xfrm>
            <a:custGeom>
              <a:avLst/>
              <a:gdLst/>
              <a:ahLst/>
              <a:cxnLst/>
              <a:rect l="l" t="t" r="r" b="b"/>
              <a:pathLst>
                <a:path w="2225" h="1571" extrusionOk="0">
                  <a:moveTo>
                    <a:pt x="1963" y="0"/>
                  </a:moveTo>
                  <a:lnTo>
                    <a:pt x="1" y="1178"/>
                  </a:lnTo>
                  <a:lnTo>
                    <a:pt x="132" y="1570"/>
                  </a:lnTo>
                  <a:lnTo>
                    <a:pt x="2224" y="393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71"/>
            <p:cNvSpPr/>
            <p:nvPr/>
          </p:nvSpPr>
          <p:spPr>
            <a:xfrm>
              <a:off x="3005525" y="368925"/>
              <a:ext cx="36000" cy="52350"/>
            </a:xfrm>
            <a:custGeom>
              <a:avLst/>
              <a:gdLst/>
              <a:ahLst/>
              <a:cxnLst/>
              <a:rect l="l" t="t" r="r" b="b"/>
              <a:pathLst>
                <a:path w="1440" h="2094" extrusionOk="0">
                  <a:moveTo>
                    <a:pt x="1047" y="0"/>
                  </a:moveTo>
                  <a:lnTo>
                    <a:pt x="1" y="1962"/>
                  </a:lnTo>
                  <a:lnTo>
                    <a:pt x="263" y="2093"/>
                  </a:lnTo>
                  <a:lnTo>
                    <a:pt x="1440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71"/>
            <p:cNvSpPr/>
            <p:nvPr/>
          </p:nvSpPr>
          <p:spPr>
            <a:xfrm>
              <a:off x="2747200" y="555325"/>
              <a:ext cx="176600" cy="333575"/>
            </a:xfrm>
            <a:custGeom>
              <a:avLst/>
              <a:gdLst/>
              <a:ahLst/>
              <a:cxnLst/>
              <a:rect l="l" t="t" r="r" b="b"/>
              <a:pathLst>
                <a:path w="7064" h="13343" extrusionOk="0">
                  <a:moveTo>
                    <a:pt x="6802" y="0"/>
                  </a:moveTo>
                  <a:lnTo>
                    <a:pt x="0" y="13211"/>
                  </a:lnTo>
                  <a:lnTo>
                    <a:pt x="393" y="13342"/>
                  </a:lnTo>
                  <a:lnTo>
                    <a:pt x="7064" y="13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71"/>
            <p:cNvSpPr/>
            <p:nvPr/>
          </p:nvSpPr>
          <p:spPr>
            <a:xfrm>
              <a:off x="2825675" y="545500"/>
              <a:ext cx="85050" cy="363025"/>
            </a:xfrm>
            <a:custGeom>
              <a:avLst/>
              <a:gdLst/>
              <a:ahLst/>
              <a:cxnLst/>
              <a:rect l="l" t="t" r="r" b="b"/>
              <a:pathLst>
                <a:path w="3402" h="14521" extrusionOk="0">
                  <a:moveTo>
                    <a:pt x="524" y="1"/>
                  </a:moveTo>
                  <a:lnTo>
                    <a:pt x="1" y="131"/>
                  </a:lnTo>
                  <a:lnTo>
                    <a:pt x="2878" y="14520"/>
                  </a:lnTo>
                  <a:lnTo>
                    <a:pt x="3402" y="14389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71"/>
            <p:cNvSpPr/>
            <p:nvPr/>
          </p:nvSpPr>
          <p:spPr>
            <a:xfrm>
              <a:off x="2181475" y="4894775"/>
              <a:ext cx="3057575" cy="480750"/>
            </a:xfrm>
            <a:custGeom>
              <a:avLst/>
              <a:gdLst/>
              <a:ahLst/>
              <a:cxnLst/>
              <a:rect l="l" t="t" r="r" b="b"/>
              <a:pathLst>
                <a:path w="122303" h="19230" extrusionOk="0">
                  <a:moveTo>
                    <a:pt x="54807" y="1"/>
                  </a:moveTo>
                  <a:lnTo>
                    <a:pt x="48790" y="131"/>
                  </a:lnTo>
                  <a:lnTo>
                    <a:pt x="42904" y="393"/>
                  </a:lnTo>
                  <a:lnTo>
                    <a:pt x="37280" y="655"/>
                  </a:lnTo>
                  <a:lnTo>
                    <a:pt x="31917" y="1047"/>
                  </a:lnTo>
                  <a:lnTo>
                    <a:pt x="26946" y="1570"/>
                  </a:lnTo>
                  <a:lnTo>
                    <a:pt x="22237" y="2094"/>
                  </a:lnTo>
                  <a:lnTo>
                    <a:pt x="17920" y="2748"/>
                  </a:lnTo>
                  <a:lnTo>
                    <a:pt x="13865" y="3402"/>
                  </a:lnTo>
                  <a:lnTo>
                    <a:pt x="10334" y="4186"/>
                  </a:lnTo>
                  <a:lnTo>
                    <a:pt x="7325" y="4971"/>
                  </a:lnTo>
                  <a:lnTo>
                    <a:pt x="4709" y="5887"/>
                  </a:lnTo>
                  <a:lnTo>
                    <a:pt x="2747" y="6672"/>
                  </a:lnTo>
                  <a:lnTo>
                    <a:pt x="1831" y="7195"/>
                  </a:lnTo>
                  <a:lnTo>
                    <a:pt x="1177" y="7718"/>
                  </a:lnTo>
                  <a:lnTo>
                    <a:pt x="654" y="8111"/>
                  </a:lnTo>
                  <a:lnTo>
                    <a:pt x="262" y="8634"/>
                  </a:lnTo>
                  <a:lnTo>
                    <a:pt x="0" y="9157"/>
                  </a:lnTo>
                  <a:lnTo>
                    <a:pt x="0" y="9549"/>
                  </a:lnTo>
                  <a:lnTo>
                    <a:pt x="0" y="10073"/>
                  </a:lnTo>
                  <a:lnTo>
                    <a:pt x="262" y="10596"/>
                  </a:lnTo>
                  <a:lnTo>
                    <a:pt x="654" y="11119"/>
                  </a:lnTo>
                  <a:lnTo>
                    <a:pt x="1177" y="11512"/>
                  </a:lnTo>
                  <a:lnTo>
                    <a:pt x="1831" y="12035"/>
                  </a:lnTo>
                  <a:lnTo>
                    <a:pt x="2747" y="12427"/>
                  </a:lnTo>
                  <a:lnTo>
                    <a:pt x="4709" y="13343"/>
                  </a:lnTo>
                  <a:lnTo>
                    <a:pt x="7325" y="14258"/>
                  </a:lnTo>
                  <a:lnTo>
                    <a:pt x="10334" y="15043"/>
                  </a:lnTo>
                  <a:lnTo>
                    <a:pt x="13865" y="15697"/>
                  </a:lnTo>
                  <a:lnTo>
                    <a:pt x="17920" y="16482"/>
                  </a:lnTo>
                  <a:lnTo>
                    <a:pt x="22237" y="17005"/>
                  </a:lnTo>
                  <a:lnTo>
                    <a:pt x="26946" y="17659"/>
                  </a:lnTo>
                  <a:lnTo>
                    <a:pt x="31917" y="18052"/>
                  </a:lnTo>
                  <a:lnTo>
                    <a:pt x="37280" y="18575"/>
                  </a:lnTo>
                  <a:lnTo>
                    <a:pt x="42904" y="18837"/>
                  </a:lnTo>
                  <a:lnTo>
                    <a:pt x="48790" y="19098"/>
                  </a:lnTo>
                  <a:lnTo>
                    <a:pt x="54807" y="19229"/>
                  </a:lnTo>
                  <a:lnTo>
                    <a:pt x="67365" y="19229"/>
                  </a:lnTo>
                  <a:lnTo>
                    <a:pt x="73513" y="19098"/>
                  </a:lnTo>
                  <a:lnTo>
                    <a:pt x="79268" y="18837"/>
                  </a:lnTo>
                  <a:lnTo>
                    <a:pt x="84893" y="18575"/>
                  </a:lnTo>
                  <a:lnTo>
                    <a:pt x="90256" y="18052"/>
                  </a:lnTo>
                  <a:lnTo>
                    <a:pt x="95357" y="17659"/>
                  </a:lnTo>
                  <a:lnTo>
                    <a:pt x="100066" y="17005"/>
                  </a:lnTo>
                  <a:lnTo>
                    <a:pt x="104382" y="16482"/>
                  </a:lnTo>
                  <a:lnTo>
                    <a:pt x="108307" y="15697"/>
                  </a:lnTo>
                  <a:lnTo>
                    <a:pt x="111838" y="15043"/>
                  </a:lnTo>
                  <a:lnTo>
                    <a:pt x="114978" y="14258"/>
                  </a:lnTo>
                  <a:lnTo>
                    <a:pt x="117463" y="13343"/>
                  </a:lnTo>
                  <a:lnTo>
                    <a:pt x="119556" y="12427"/>
                  </a:lnTo>
                  <a:lnTo>
                    <a:pt x="120341" y="12035"/>
                  </a:lnTo>
                  <a:lnTo>
                    <a:pt x="120995" y="11512"/>
                  </a:lnTo>
                  <a:lnTo>
                    <a:pt x="121649" y="11119"/>
                  </a:lnTo>
                  <a:lnTo>
                    <a:pt x="122041" y="10596"/>
                  </a:lnTo>
                  <a:lnTo>
                    <a:pt x="122172" y="10073"/>
                  </a:lnTo>
                  <a:lnTo>
                    <a:pt x="122303" y="9549"/>
                  </a:lnTo>
                  <a:lnTo>
                    <a:pt x="122172" y="9157"/>
                  </a:lnTo>
                  <a:lnTo>
                    <a:pt x="122041" y="8634"/>
                  </a:lnTo>
                  <a:lnTo>
                    <a:pt x="121649" y="8111"/>
                  </a:lnTo>
                  <a:lnTo>
                    <a:pt x="120995" y="7718"/>
                  </a:lnTo>
                  <a:lnTo>
                    <a:pt x="120341" y="7195"/>
                  </a:lnTo>
                  <a:lnTo>
                    <a:pt x="119556" y="6672"/>
                  </a:lnTo>
                  <a:lnTo>
                    <a:pt x="117463" y="5887"/>
                  </a:lnTo>
                  <a:lnTo>
                    <a:pt x="114978" y="4971"/>
                  </a:lnTo>
                  <a:lnTo>
                    <a:pt x="111838" y="4186"/>
                  </a:lnTo>
                  <a:lnTo>
                    <a:pt x="108307" y="3402"/>
                  </a:lnTo>
                  <a:lnTo>
                    <a:pt x="104382" y="2748"/>
                  </a:lnTo>
                  <a:lnTo>
                    <a:pt x="100066" y="2094"/>
                  </a:lnTo>
                  <a:lnTo>
                    <a:pt x="95357" y="1570"/>
                  </a:lnTo>
                  <a:lnTo>
                    <a:pt x="90256" y="1047"/>
                  </a:lnTo>
                  <a:lnTo>
                    <a:pt x="84893" y="655"/>
                  </a:lnTo>
                  <a:lnTo>
                    <a:pt x="79268" y="393"/>
                  </a:lnTo>
                  <a:lnTo>
                    <a:pt x="73513" y="131"/>
                  </a:lnTo>
                  <a:lnTo>
                    <a:pt x="67365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71"/>
            <p:cNvSpPr/>
            <p:nvPr/>
          </p:nvSpPr>
          <p:spPr>
            <a:xfrm>
              <a:off x="794925" y="5025575"/>
              <a:ext cx="2858125" cy="451300"/>
            </a:xfrm>
            <a:custGeom>
              <a:avLst/>
              <a:gdLst/>
              <a:ahLst/>
              <a:cxnLst/>
              <a:rect l="l" t="t" r="r" b="b"/>
              <a:pathLst>
                <a:path w="114325" h="18052" extrusionOk="0">
                  <a:moveTo>
                    <a:pt x="57163" y="1"/>
                  </a:moveTo>
                  <a:lnTo>
                    <a:pt x="51407" y="132"/>
                  </a:lnTo>
                  <a:lnTo>
                    <a:pt x="45652" y="262"/>
                  </a:lnTo>
                  <a:lnTo>
                    <a:pt x="40158" y="393"/>
                  </a:lnTo>
                  <a:lnTo>
                    <a:pt x="34926" y="786"/>
                  </a:lnTo>
                  <a:lnTo>
                    <a:pt x="29955" y="1047"/>
                  </a:lnTo>
                  <a:lnTo>
                    <a:pt x="25246" y="1571"/>
                  </a:lnTo>
                  <a:lnTo>
                    <a:pt x="20799" y="2094"/>
                  </a:lnTo>
                  <a:lnTo>
                    <a:pt x="16744" y="2617"/>
                  </a:lnTo>
                  <a:lnTo>
                    <a:pt x="13081" y="3271"/>
                  </a:lnTo>
                  <a:lnTo>
                    <a:pt x="9811" y="4056"/>
                  </a:lnTo>
                  <a:lnTo>
                    <a:pt x="6933" y="4710"/>
                  </a:lnTo>
                  <a:lnTo>
                    <a:pt x="4579" y="5495"/>
                  </a:lnTo>
                  <a:lnTo>
                    <a:pt x="2617" y="6410"/>
                  </a:lnTo>
                  <a:lnTo>
                    <a:pt x="1178" y="7195"/>
                  </a:lnTo>
                  <a:lnTo>
                    <a:pt x="655" y="7718"/>
                  </a:lnTo>
                  <a:lnTo>
                    <a:pt x="393" y="8111"/>
                  </a:lnTo>
                  <a:lnTo>
                    <a:pt x="132" y="8634"/>
                  </a:lnTo>
                  <a:lnTo>
                    <a:pt x="1" y="9026"/>
                  </a:lnTo>
                  <a:lnTo>
                    <a:pt x="132" y="9550"/>
                  </a:lnTo>
                  <a:lnTo>
                    <a:pt x="393" y="9942"/>
                  </a:lnTo>
                  <a:lnTo>
                    <a:pt x="655" y="10465"/>
                  </a:lnTo>
                  <a:lnTo>
                    <a:pt x="1178" y="10858"/>
                  </a:lnTo>
                  <a:lnTo>
                    <a:pt x="2617" y="11773"/>
                  </a:lnTo>
                  <a:lnTo>
                    <a:pt x="4579" y="12558"/>
                  </a:lnTo>
                  <a:lnTo>
                    <a:pt x="6933" y="13343"/>
                  </a:lnTo>
                  <a:lnTo>
                    <a:pt x="9811" y="14128"/>
                  </a:lnTo>
                  <a:lnTo>
                    <a:pt x="13081" y="14782"/>
                  </a:lnTo>
                  <a:lnTo>
                    <a:pt x="16744" y="15436"/>
                  </a:lnTo>
                  <a:lnTo>
                    <a:pt x="20799" y="15959"/>
                  </a:lnTo>
                  <a:lnTo>
                    <a:pt x="25246" y="16482"/>
                  </a:lnTo>
                  <a:lnTo>
                    <a:pt x="29955" y="17006"/>
                  </a:lnTo>
                  <a:lnTo>
                    <a:pt x="34926" y="17398"/>
                  </a:lnTo>
                  <a:lnTo>
                    <a:pt x="40158" y="17660"/>
                  </a:lnTo>
                  <a:lnTo>
                    <a:pt x="45652" y="17921"/>
                  </a:lnTo>
                  <a:lnTo>
                    <a:pt x="51407" y="18052"/>
                  </a:lnTo>
                  <a:lnTo>
                    <a:pt x="63049" y="18052"/>
                  </a:lnTo>
                  <a:lnTo>
                    <a:pt x="68673" y="17921"/>
                  </a:lnTo>
                  <a:lnTo>
                    <a:pt x="74167" y="17660"/>
                  </a:lnTo>
                  <a:lnTo>
                    <a:pt x="79399" y="17398"/>
                  </a:lnTo>
                  <a:lnTo>
                    <a:pt x="84501" y="17006"/>
                  </a:lnTo>
                  <a:lnTo>
                    <a:pt x="89210" y="16482"/>
                  </a:lnTo>
                  <a:lnTo>
                    <a:pt x="93526" y="15959"/>
                  </a:lnTo>
                  <a:lnTo>
                    <a:pt x="97581" y="15436"/>
                  </a:lnTo>
                  <a:lnTo>
                    <a:pt x="101244" y="14782"/>
                  </a:lnTo>
                  <a:lnTo>
                    <a:pt x="104645" y="14128"/>
                  </a:lnTo>
                  <a:lnTo>
                    <a:pt x="107523" y="13343"/>
                  </a:lnTo>
                  <a:lnTo>
                    <a:pt x="109877" y="12558"/>
                  </a:lnTo>
                  <a:lnTo>
                    <a:pt x="111839" y="11773"/>
                  </a:lnTo>
                  <a:lnTo>
                    <a:pt x="113147" y="10858"/>
                  </a:lnTo>
                  <a:lnTo>
                    <a:pt x="113670" y="10465"/>
                  </a:lnTo>
                  <a:lnTo>
                    <a:pt x="114063" y="9942"/>
                  </a:lnTo>
                  <a:lnTo>
                    <a:pt x="114324" y="9550"/>
                  </a:lnTo>
                  <a:lnTo>
                    <a:pt x="114324" y="9026"/>
                  </a:lnTo>
                  <a:lnTo>
                    <a:pt x="114324" y="8634"/>
                  </a:lnTo>
                  <a:lnTo>
                    <a:pt x="114063" y="8111"/>
                  </a:lnTo>
                  <a:lnTo>
                    <a:pt x="113670" y="7718"/>
                  </a:lnTo>
                  <a:lnTo>
                    <a:pt x="113147" y="7195"/>
                  </a:lnTo>
                  <a:lnTo>
                    <a:pt x="111839" y="6410"/>
                  </a:lnTo>
                  <a:lnTo>
                    <a:pt x="109877" y="5495"/>
                  </a:lnTo>
                  <a:lnTo>
                    <a:pt x="107523" y="4710"/>
                  </a:lnTo>
                  <a:lnTo>
                    <a:pt x="104645" y="4056"/>
                  </a:lnTo>
                  <a:lnTo>
                    <a:pt x="101244" y="3271"/>
                  </a:lnTo>
                  <a:lnTo>
                    <a:pt x="97581" y="2617"/>
                  </a:lnTo>
                  <a:lnTo>
                    <a:pt x="93526" y="2094"/>
                  </a:lnTo>
                  <a:lnTo>
                    <a:pt x="89210" y="1571"/>
                  </a:lnTo>
                  <a:lnTo>
                    <a:pt x="84501" y="1047"/>
                  </a:lnTo>
                  <a:lnTo>
                    <a:pt x="79399" y="786"/>
                  </a:lnTo>
                  <a:lnTo>
                    <a:pt x="74167" y="393"/>
                  </a:lnTo>
                  <a:lnTo>
                    <a:pt x="68673" y="262"/>
                  </a:lnTo>
                  <a:lnTo>
                    <a:pt x="63049" y="132"/>
                  </a:lnTo>
                  <a:lnTo>
                    <a:pt x="57163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71"/>
            <p:cNvSpPr/>
            <p:nvPr/>
          </p:nvSpPr>
          <p:spPr>
            <a:xfrm>
              <a:off x="3966950" y="5025575"/>
              <a:ext cx="2858125" cy="451300"/>
            </a:xfrm>
            <a:custGeom>
              <a:avLst/>
              <a:gdLst/>
              <a:ahLst/>
              <a:cxnLst/>
              <a:rect l="l" t="t" r="r" b="b"/>
              <a:pathLst>
                <a:path w="114325" h="18052" extrusionOk="0">
                  <a:moveTo>
                    <a:pt x="57162" y="1"/>
                  </a:moveTo>
                  <a:lnTo>
                    <a:pt x="51276" y="132"/>
                  </a:lnTo>
                  <a:lnTo>
                    <a:pt x="45652" y="262"/>
                  </a:lnTo>
                  <a:lnTo>
                    <a:pt x="40158" y="393"/>
                  </a:lnTo>
                  <a:lnTo>
                    <a:pt x="34926" y="786"/>
                  </a:lnTo>
                  <a:lnTo>
                    <a:pt x="29824" y="1047"/>
                  </a:lnTo>
                  <a:lnTo>
                    <a:pt x="25115" y="1571"/>
                  </a:lnTo>
                  <a:lnTo>
                    <a:pt x="20799" y="2094"/>
                  </a:lnTo>
                  <a:lnTo>
                    <a:pt x="16744" y="2617"/>
                  </a:lnTo>
                  <a:lnTo>
                    <a:pt x="13081" y="3271"/>
                  </a:lnTo>
                  <a:lnTo>
                    <a:pt x="9680" y="4056"/>
                  </a:lnTo>
                  <a:lnTo>
                    <a:pt x="6803" y="4710"/>
                  </a:lnTo>
                  <a:lnTo>
                    <a:pt x="4448" y="5495"/>
                  </a:lnTo>
                  <a:lnTo>
                    <a:pt x="2486" y="6410"/>
                  </a:lnTo>
                  <a:lnTo>
                    <a:pt x="1178" y="7195"/>
                  </a:lnTo>
                  <a:lnTo>
                    <a:pt x="655" y="7718"/>
                  </a:lnTo>
                  <a:lnTo>
                    <a:pt x="262" y="8111"/>
                  </a:lnTo>
                  <a:lnTo>
                    <a:pt x="1" y="8634"/>
                  </a:lnTo>
                  <a:lnTo>
                    <a:pt x="1" y="9026"/>
                  </a:lnTo>
                  <a:lnTo>
                    <a:pt x="1" y="9550"/>
                  </a:lnTo>
                  <a:lnTo>
                    <a:pt x="262" y="9942"/>
                  </a:lnTo>
                  <a:lnTo>
                    <a:pt x="655" y="10465"/>
                  </a:lnTo>
                  <a:lnTo>
                    <a:pt x="1178" y="10858"/>
                  </a:lnTo>
                  <a:lnTo>
                    <a:pt x="2486" y="11773"/>
                  </a:lnTo>
                  <a:lnTo>
                    <a:pt x="4448" y="12558"/>
                  </a:lnTo>
                  <a:lnTo>
                    <a:pt x="6803" y="13343"/>
                  </a:lnTo>
                  <a:lnTo>
                    <a:pt x="9680" y="14128"/>
                  </a:lnTo>
                  <a:lnTo>
                    <a:pt x="13081" y="14782"/>
                  </a:lnTo>
                  <a:lnTo>
                    <a:pt x="16744" y="15436"/>
                  </a:lnTo>
                  <a:lnTo>
                    <a:pt x="20799" y="15959"/>
                  </a:lnTo>
                  <a:lnTo>
                    <a:pt x="25115" y="16482"/>
                  </a:lnTo>
                  <a:lnTo>
                    <a:pt x="29824" y="17006"/>
                  </a:lnTo>
                  <a:lnTo>
                    <a:pt x="34926" y="17398"/>
                  </a:lnTo>
                  <a:lnTo>
                    <a:pt x="40158" y="17660"/>
                  </a:lnTo>
                  <a:lnTo>
                    <a:pt x="45652" y="17921"/>
                  </a:lnTo>
                  <a:lnTo>
                    <a:pt x="51276" y="18052"/>
                  </a:lnTo>
                  <a:lnTo>
                    <a:pt x="62918" y="18052"/>
                  </a:lnTo>
                  <a:lnTo>
                    <a:pt x="68673" y="17921"/>
                  </a:lnTo>
                  <a:lnTo>
                    <a:pt x="74167" y="17660"/>
                  </a:lnTo>
                  <a:lnTo>
                    <a:pt x="79399" y="17398"/>
                  </a:lnTo>
                  <a:lnTo>
                    <a:pt x="84370" y="17006"/>
                  </a:lnTo>
                  <a:lnTo>
                    <a:pt x="89079" y="16482"/>
                  </a:lnTo>
                  <a:lnTo>
                    <a:pt x="93526" y="15959"/>
                  </a:lnTo>
                  <a:lnTo>
                    <a:pt x="97581" y="15436"/>
                  </a:lnTo>
                  <a:lnTo>
                    <a:pt x="101244" y="14782"/>
                  </a:lnTo>
                  <a:lnTo>
                    <a:pt x="104514" y="14128"/>
                  </a:lnTo>
                  <a:lnTo>
                    <a:pt x="107392" y="13343"/>
                  </a:lnTo>
                  <a:lnTo>
                    <a:pt x="109746" y="12558"/>
                  </a:lnTo>
                  <a:lnTo>
                    <a:pt x="111708" y="11773"/>
                  </a:lnTo>
                  <a:lnTo>
                    <a:pt x="113147" y="10858"/>
                  </a:lnTo>
                  <a:lnTo>
                    <a:pt x="113670" y="10465"/>
                  </a:lnTo>
                  <a:lnTo>
                    <a:pt x="113932" y="9942"/>
                  </a:lnTo>
                  <a:lnTo>
                    <a:pt x="114193" y="9550"/>
                  </a:lnTo>
                  <a:lnTo>
                    <a:pt x="114324" y="9026"/>
                  </a:lnTo>
                  <a:lnTo>
                    <a:pt x="114193" y="8634"/>
                  </a:lnTo>
                  <a:lnTo>
                    <a:pt x="113932" y="8111"/>
                  </a:lnTo>
                  <a:lnTo>
                    <a:pt x="113670" y="7718"/>
                  </a:lnTo>
                  <a:lnTo>
                    <a:pt x="113147" y="7195"/>
                  </a:lnTo>
                  <a:lnTo>
                    <a:pt x="111708" y="6410"/>
                  </a:lnTo>
                  <a:lnTo>
                    <a:pt x="109746" y="5495"/>
                  </a:lnTo>
                  <a:lnTo>
                    <a:pt x="107392" y="4710"/>
                  </a:lnTo>
                  <a:lnTo>
                    <a:pt x="104514" y="4056"/>
                  </a:lnTo>
                  <a:lnTo>
                    <a:pt x="101244" y="3271"/>
                  </a:lnTo>
                  <a:lnTo>
                    <a:pt x="97581" y="2617"/>
                  </a:lnTo>
                  <a:lnTo>
                    <a:pt x="93526" y="2094"/>
                  </a:lnTo>
                  <a:lnTo>
                    <a:pt x="89079" y="1571"/>
                  </a:lnTo>
                  <a:lnTo>
                    <a:pt x="84370" y="1047"/>
                  </a:lnTo>
                  <a:lnTo>
                    <a:pt x="79399" y="786"/>
                  </a:lnTo>
                  <a:lnTo>
                    <a:pt x="74167" y="393"/>
                  </a:lnTo>
                  <a:lnTo>
                    <a:pt x="68673" y="262"/>
                  </a:lnTo>
                  <a:lnTo>
                    <a:pt x="62918" y="132"/>
                  </a:lnTo>
                  <a:lnTo>
                    <a:pt x="57162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71"/>
            <p:cNvSpPr/>
            <p:nvPr/>
          </p:nvSpPr>
          <p:spPr>
            <a:xfrm>
              <a:off x="4176250" y="2641650"/>
              <a:ext cx="461100" cy="513450"/>
            </a:xfrm>
            <a:custGeom>
              <a:avLst/>
              <a:gdLst/>
              <a:ahLst/>
              <a:cxnLst/>
              <a:rect l="l" t="t" r="r" b="b"/>
              <a:pathLst>
                <a:path w="18444" h="20538" extrusionOk="0">
                  <a:moveTo>
                    <a:pt x="12296" y="1"/>
                  </a:moveTo>
                  <a:lnTo>
                    <a:pt x="131" y="4579"/>
                  </a:lnTo>
                  <a:lnTo>
                    <a:pt x="131" y="6803"/>
                  </a:lnTo>
                  <a:lnTo>
                    <a:pt x="0" y="8765"/>
                  </a:lnTo>
                  <a:lnTo>
                    <a:pt x="131" y="10465"/>
                  </a:lnTo>
                  <a:lnTo>
                    <a:pt x="262" y="11512"/>
                  </a:lnTo>
                  <a:lnTo>
                    <a:pt x="523" y="12689"/>
                  </a:lnTo>
                  <a:lnTo>
                    <a:pt x="916" y="14128"/>
                  </a:lnTo>
                  <a:lnTo>
                    <a:pt x="1439" y="15436"/>
                  </a:lnTo>
                  <a:lnTo>
                    <a:pt x="2093" y="16744"/>
                  </a:lnTo>
                  <a:lnTo>
                    <a:pt x="2747" y="17790"/>
                  </a:lnTo>
                  <a:lnTo>
                    <a:pt x="3139" y="18183"/>
                  </a:lnTo>
                  <a:lnTo>
                    <a:pt x="3401" y="18444"/>
                  </a:lnTo>
                  <a:lnTo>
                    <a:pt x="3794" y="18575"/>
                  </a:lnTo>
                  <a:lnTo>
                    <a:pt x="4055" y="18575"/>
                  </a:lnTo>
                  <a:lnTo>
                    <a:pt x="4317" y="18444"/>
                  </a:lnTo>
                  <a:lnTo>
                    <a:pt x="4578" y="18314"/>
                  </a:lnTo>
                  <a:lnTo>
                    <a:pt x="4840" y="17660"/>
                  </a:lnTo>
                  <a:lnTo>
                    <a:pt x="4840" y="16744"/>
                  </a:lnTo>
                  <a:lnTo>
                    <a:pt x="4709" y="15828"/>
                  </a:lnTo>
                  <a:lnTo>
                    <a:pt x="4186" y="13735"/>
                  </a:lnTo>
                  <a:lnTo>
                    <a:pt x="3924" y="12427"/>
                  </a:lnTo>
                  <a:lnTo>
                    <a:pt x="3924" y="11643"/>
                  </a:lnTo>
                  <a:lnTo>
                    <a:pt x="3924" y="11250"/>
                  </a:lnTo>
                  <a:lnTo>
                    <a:pt x="4055" y="11119"/>
                  </a:lnTo>
                  <a:lnTo>
                    <a:pt x="4186" y="11119"/>
                  </a:lnTo>
                  <a:lnTo>
                    <a:pt x="4448" y="11381"/>
                  </a:lnTo>
                  <a:lnTo>
                    <a:pt x="4840" y="12035"/>
                  </a:lnTo>
                  <a:lnTo>
                    <a:pt x="5494" y="13212"/>
                  </a:lnTo>
                  <a:lnTo>
                    <a:pt x="6410" y="15436"/>
                  </a:lnTo>
                  <a:lnTo>
                    <a:pt x="6671" y="16221"/>
                  </a:lnTo>
                  <a:lnTo>
                    <a:pt x="6671" y="17136"/>
                  </a:lnTo>
                  <a:lnTo>
                    <a:pt x="6802" y="18837"/>
                  </a:lnTo>
                  <a:lnTo>
                    <a:pt x="6933" y="19491"/>
                  </a:lnTo>
                  <a:lnTo>
                    <a:pt x="7064" y="20145"/>
                  </a:lnTo>
                  <a:lnTo>
                    <a:pt x="7456" y="20537"/>
                  </a:lnTo>
                  <a:lnTo>
                    <a:pt x="8372" y="20537"/>
                  </a:lnTo>
                  <a:lnTo>
                    <a:pt x="8764" y="20276"/>
                  </a:lnTo>
                  <a:lnTo>
                    <a:pt x="9026" y="19883"/>
                  </a:lnTo>
                  <a:lnTo>
                    <a:pt x="9287" y="19360"/>
                  </a:lnTo>
                  <a:lnTo>
                    <a:pt x="9549" y="18575"/>
                  </a:lnTo>
                  <a:lnTo>
                    <a:pt x="9680" y="18314"/>
                  </a:lnTo>
                  <a:lnTo>
                    <a:pt x="9680" y="18706"/>
                  </a:lnTo>
                  <a:lnTo>
                    <a:pt x="10072" y="19622"/>
                  </a:lnTo>
                  <a:lnTo>
                    <a:pt x="10334" y="20014"/>
                  </a:lnTo>
                  <a:lnTo>
                    <a:pt x="10726" y="20276"/>
                  </a:lnTo>
                  <a:lnTo>
                    <a:pt x="11119" y="20537"/>
                  </a:lnTo>
                  <a:lnTo>
                    <a:pt x="11642" y="20537"/>
                  </a:lnTo>
                  <a:lnTo>
                    <a:pt x="12165" y="20145"/>
                  </a:lnTo>
                  <a:lnTo>
                    <a:pt x="12427" y="19752"/>
                  </a:lnTo>
                  <a:lnTo>
                    <a:pt x="12688" y="19360"/>
                  </a:lnTo>
                  <a:lnTo>
                    <a:pt x="12819" y="18837"/>
                  </a:lnTo>
                  <a:lnTo>
                    <a:pt x="12950" y="17790"/>
                  </a:lnTo>
                  <a:lnTo>
                    <a:pt x="13211" y="18444"/>
                  </a:lnTo>
                  <a:lnTo>
                    <a:pt x="13473" y="18837"/>
                  </a:lnTo>
                  <a:lnTo>
                    <a:pt x="13865" y="19098"/>
                  </a:lnTo>
                  <a:lnTo>
                    <a:pt x="14258" y="19229"/>
                  </a:lnTo>
                  <a:lnTo>
                    <a:pt x="14650" y="19098"/>
                  </a:lnTo>
                  <a:lnTo>
                    <a:pt x="15174" y="18837"/>
                  </a:lnTo>
                  <a:lnTo>
                    <a:pt x="15566" y="18444"/>
                  </a:lnTo>
                  <a:lnTo>
                    <a:pt x="15828" y="17921"/>
                  </a:lnTo>
                  <a:lnTo>
                    <a:pt x="16089" y="17529"/>
                  </a:lnTo>
                  <a:lnTo>
                    <a:pt x="16351" y="16613"/>
                  </a:lnTo>
                  <a:lnTo>
                    <a:pt x="16351" y="16352"/>
                  </a:lnTo>
                  <a:lnTo>
                    <a:pt x="16482" y="16352"/>
                  </a:lnTo>
                  <a:lnTo>
                    <a:pt x="16743" y="16482"/>
                  </a:lnTo>
                  <a:lnTo>
                    <a:pt x="17266" y="16482"/>
                  </a:lnTo>
                  <a:lnTo>
                    <a:pt x="17528" y="16221"/>
                  </a:lnTo>
                  <a:lnTo>
                    <a:pt x="17790" y="15959"/>
                  </a:lnTo>
                  <a:lnTo>
                    <a:pt x="18182" y="15436"/>
                  </a:lnTo>
                  <a:lnTo>
                    <a:pt x="18444" y="14651"/>
                  </a:lnTo>
                  <a:lnTo>
                    <a:pt x="18444" y="13735"/>
                  </a:lnTo>
                  <a:lnTo>
                    <a:pt x="18444" y="12820"/>
                  </a:lnTo>
                  <a:lnTo>
                    <a:pt x="18444" y="11773"/>
                  </a:lnTo>
                  <a:lnTo>
                    <a:pt x="18182" y="10858"/>
                  </a:lnTo>
                  <a:lnTo>
                    <a:pt x="17790" y="9157"/>
                  </a:lnTo>
                  <a:lnTo>
                    <a:pt x="16612" y="7064"/>
                  </a:lnTo>
                  <a:lnTo>
                    <a:pt x="15043" y="4187"/>
                  </a:lnTo>
                  <a:lnTo>
                    <a:pt x="1229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71"/>
            <p:cNvSpPr/>
            <p:nvPr/>
          </p:nvSpPr>
          <p:spPr>
            <a:xfrm>
              <a:off x="4372450" y="2909800"/>
              <a:ext cx="55625" cy="189700"/>
            </a:xfrm>
            <a:custGeom>
              <a:avLst/>
              <a:gdLst/>
              <a:ahLst/>
              <a:cxnLst/>
              <a:rect l="l" t="t" r="r" b="b"/>
              <a:pathLst>
                <a:path w="2225" h="7588" extrusionOk="0">
                  <a:moveTo>
                    <a:pt x="0" y="1"/>
                  </a:moveTo>
                  <a:lnTo>
                    <a:pt x="916" y="1963"/>
                  </a:lnTo>
                  <a:lnTo>
                    <a:pt x="1570" y="3663"/>
                  </a:lnTo>
                  <a:lnTo>
                    <a:pt x="1701" y="4448"/>
                  </a:lnTo>
                  <a:lnTo>
                    <a:pt x="1832" y="5364"/>
                  </a:lnTo>
                  <a:lnTo>
                    <a:pt x="1701" y="7457"/>
                  </a:lnTo>
                  <a:lnTo>
                    <a:pt x="1832" y="7588"/>
                  </a:lnTo>
                  <a:lnTo>
                    <a:pt x="1963" y="7457"/>
                  </a:lnTo>
                  <a:lnTo>
                    <a:pt x="2093" y="6410"/>
                  </a:lnTo>
                  <a:lnTo>
                    <a:pt x="2224" y="5364"/>
                  </a:lnTo>
                  <a:lnTo>
                    <a:pt x="2093" y="4448"/>
                  </a:lnTo>
                  <a:lnTo>
                    <a:pt x="1963" y="3533"/>
                  </a:lnTo>
                  <a:lnTo>
                    <a:pt x="1570" y="2617"/>
                  </a:lnTo>
                  <a:lnTo>
                    <a:pt x="1178" y="18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71"/>
            <p:cNvSpPr/>
            <p:nvPr/>
          </p:nvSpPr>
          <p:spPr>
            <a:xfrm>
              <a:off x="4450925" y="2883650"/>
              <a:ext cx="52350" cy="199500"/>
            </a:xfrm>
            <a:custGeom>
              <a:avLst/>
              <a:gdLst/>
              <a:ahLst/>
              <a:cxnLst/>
              <a:rect l="l" t="t" r="r" b="b"/>
              <a:pathLst>
                <a:path w="2094" h="7980" extrusionOk="0">
                  <a:moveTo>
                    <a:pt x="1" y="0"/>
                  </a:moveTo>
                  <a:lnTo>
                    <a:pt x="786" y="2093"/>
                  </a:lnTo>
                  <a:lnTo>
                    <a:pt x="1440" y="3794"/>
                  </a:lnTo>
                  <a:lnTo>
                    <a:pt x="1832" y="5756"/>
                  </a:lnTo>
                  <a:lnTo>
                    <a:pt x="1963" y="7849"/>
                  </a:lnTo>
                  <a:lnTo>
                    <a:pt x="1963" y="7980"/>
                  </a:lnTo>
                  <a:lnTo>
                    <a:pt x="2094" y="7849"/>
                  </a:lnTo>
                  <a:lnTo>
                    <a:pt x="2094" y="6672"/>
                  </a:lnTo>
                  <a:lnTo>
                    <a:pt x="2094" y="5625"/>
                  </a:lnTo>
                  <a:lnTo>
                    <a:pt x="1963" y="4709"/>
                  </a:lnTo>
                  <a:lnTo>
                    <a:pt x="1832" y="3794"/>
                  </a:lnTo>
                  <a:lnTo>
                    <a:pt x="1440" y="2878"/>
                  </a:lnTo>
                  <a:lnTo>
                    <a:pt x="1047" y="19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71"/>
            <p:cNvSpPr/>
            <p:nvPr/>
          </p:nvSpPr>
          <p:spPr>
            <a:xfrm>
              <a:off x="4522875" y="2854225"/>
              <a:ext cx="65425" cy="199500"/>
            </a:xfrm>
            <a:custGeom>
              <a:avLst/>
              <a:gdLst/>
              <a:ahLst/>
              <a:cxnLst/>
              <a:rect l="l" t="t" r="r" b="b"/>
              <a:pathLst>
                <a:path w="2617" h="7980" extrusionOk="0">
                  <a:moveTo>
                    <a:pt x="0" y="0"/>
                  </a:moveTo>
                  <a:lnTo>
                    <a:pt x="0" y="131"/>
                  </a:lnTo>
                  <a:lnTo>
                    <a:pt x="1047" y="1962"/>
                  </a:lnTo>
                  <a:lnTo>
                    <a:pt x="1832" y="3794"/>
                  </a:lnTo>
                  <a:lnTo>
                    <a:pt x="2224" y="5625"/>
                  </a:lnTo>
                  <a:lnTo>
                    <a:pt x="2486" y="7849"/>
                  </a:lnTo>
                  <a:lnTo>
                    <a:pt x="2617" y="7979"/>
                  </a:lnTo>
                  <a:lnTo>
                    <a:pt x="2617" y="7718"/>
                  </a:lnTo>
                  <a:lnTo>
                    <a:pt x="2617" y="6671"/>
                  </a:lnTo>
                  <a:lnTo>
                    <a:pt x="2617" y="5625"/>
                  </a:lnTo>
                  <a:lnTo>
                    <a:pt x="2355" y="4709"/>
                  </a:lnTo>
                  <a:lnTo>
                    <a:pt x="2224" y="3794"/>
                  </a:lnTo>
                  <a:lnTo>
                    <a:pt x="1832" y="2878"/>
                  </a:lnTo>
                  <a:lnTo>
                    <a:pt x="1439" y="1962"/>
                  </a:lnTo>
                  <a:lnTo>
                    <a:pt x="785" y="91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71"/>
            <p:cNvSpPr/>
            <p:nvPr/>
          </p:nvSpPr>
          <p:spPr>
            <a:xfrm>
              <a:off x="3914625" y="1667150"/>
              <a:ext cx="575575" cy="1138050"/>
            </a:xfrm>
            <a:custGeom>
              <a:avLst/>
              <a:gdLst/>
              <a:ahLst/>
              <a:cxnLst/>
              <a:rect l="l" t="t" r="r" b="b"/>
              <a:pathLst>
                <a:path w="23023" h="45522" extrusionOk="0">
                  <a:moveTo>
                    <a:pt x="1047" y="1"/>
                  </a:moveTo>
                  <a:lnTo>
                    <a:pt x="786" y="132"/>
                  </a:lnTo>
                  <a:lnTo>
                    <a:pt x="655" y="132"/>
                  </a:lnTo>
                  <a:lnTo>
                    <a:pt x="393" y="393"/>
                  </a:lnTo>
                  <a:lnTo>
                    <a:pt x="132" y="1047"/>
                  </a:lnTo>
                  <a:lnTo>
                    <a:pt x="1" y="2094"/>
                  </a:lnTo>
                  <a:lnTo>
                    <a:pt x="132" y="3533"/>
                  </a:lnTo>
                  <a:lnTo>
                    <a:pt x="393" y="5495"/>
                  </a:lnTo>
                  <a:lnTo>
                    <a:pt x="1440" y="10073"/>
                  </a:lnTo>
                  <a:lnTo>
                    <a:pt x="2748" y="15698"/>
                  </a:lnTo>
                  <a:lnTo>
                    <a:pt x="6279" y="28386"/>
                  </a:lnTo>
                  <a:lnTo>
                    <a:pt x="9419" y="39504"/>
                  </a:lnTo>
                  <a:lnTo>
                    <a:pt x="10988" y="45260"/>
                  </a:lnTo>
                  <a:lnTo>
                    <a:pt x="11250" y="45521"/>
                  </a:lnTo>
                  <a:lnTo>
                    <a:pt x="12296" y="45521"/>
                  </a:lnTo>
                  <a:lnTo>
                    <a:pt x="13212" y="45390"/>
                  </a:lnTo>
                  <a:lnTo>
                    <a:pt x="15174" y="44867"/>
                  </a:lnTo>
                  <a:lnTo>
                    <a:pt x="17529" y="43951"/>
                  </a:lnTo>
                  <a:lnTo>
                    <a:pt x="19752" y="42774"/>
                  </a:lnTo>
                  <a:lnTo>
                    <a:pt x="21584" y="41728"/>
                  </a:lnTo>
                  <a:lnTo>
                    <a:pt x="22368" y="41074"/>
                  </a:lnTo>
                  <a:lnTo>
                    <a:pt x="22761" y="40551"/>
                  </a:lnTo>
                  <a:lnTo>
                    <a:pt x="23022" y="40027"/>
                  </a:lnTo>
                  <a:lnTo>
                    <a:pt x="23022" y="39504"/>
                  </a:lnTo>
                  <a:lnTo>
                    <a:pt x="22107" y="37280"/>
                  </a:lnTo>
                  <a:lnTo>
                    <a:pt x="20406" y="33487"/>
                  </a:lnTo>
                  <a:lnTo>
                    <a:pt x="18183" y="28516"/>
                  </a:lnTo>
                  <a:lnTo>
                    <a:pt x="15305" y="22761"/>
                  </a:lnTo>
                  <a:lnTo>
                    <a:pt x="12296" y="16744"/>
                  </a:lnTo>
                  <a:lnTo>
                    <a:pt x="9026" y="10858"/>
                  </a:lnTo>
                  <a:lnTo>
                    <a:pt x="7326" y="8111"/>
                  </a:lnTo>
                  <a:lnTo>
                    <a:pt x="5625" y="5495"/>
                  </a:lnTo>
                  <a:lnTo>
                    <a:pt x="4056" y="3140"/>
                  </a:lnTo>
                  <a:lnTo>
                    <a:pt x="2486" y="1047"/>
                  </a:lnTo>
                  <a:lnTo>
                    <a:pt x="1832" y="524"/>
                  </a:lnTo>
                  <a:lnTo>
                    <a:pt x="1309" y="132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71"/>
            <p:cNvSpPr/>
            <p:nvPr/>
          </p:nvSpPr>
          <p:spPr>
            <a:xfrm>
              <a:off x="3911350" y="1660625"/>
              <a:ext cx="601750" cy="1088975"/>
            </a:xfrm>
            <a:custGeom>
              <a:avLst/>
              <a:gdLst/>
              <a:ahLst/>
              <a:cxnLst/>
              <a:rect l="l" t="t" r="r" b="b"/>
              <a:pathLst>
                <a:path w="24070" h="43559" extrusionOk="0">
                  <a:moveTo>
                    <a:pt x="786" y="0"/>
                  </a:moveTo>
                  <a:lnTo>
                    <a:pt x="524" y="262"/>
                  </a:lnTo>
                  <a:lnTo>
                    <a:pt x="263" y="654"/>
                  </a:lnTo>
                  <a:lnTo>
                    <a:pt x="1" y="1962"/>
                  </a:lnTo>
                  <a:lnTo>
                    <a:pt x="1" y="3663"/>
                  </a:lnTo>
                  <a:lnTo>
                    <a:pt x="132" y="5756"/>
                  </a:lnTo>
                  <a:lnTo>
                    <a:pt x="393" y="8241"/>
                  </a:lnTo>
                  <a:lnTo>
                    <a:pt x="1178" y="12558"/>
                  </a:lnTo>
                  <a:lnTo>
                    <a:pt x="2486" y="17790"/>
                  </a:lnTo>
                  <a:lnTo>
                    <a:pt x="4056" y="23545"/>
                  </a:lnTo>
                  <a:lnTo>
                    <a:pt x="5626" y="29431"/>
                  </a:lnTo>
                  <a:lnTo>
                    <a:pt x="8503" y="39373"/>
                  </a:lnTo>
                  <a:lnTo>
                    <a:pt x="9811" y="43558"/>
                  </a:lnTo>
                  <a:lnTo>
                    <a:pt x="19360" y="39896"/>
                  </a:lnTo>
                  <a:lnTo>
                    <a:pt x="24069" y="38065"/>
                  </a:lnTo>
                  <a:lnTo>
                    <a:pt x="21976" y="33879"/>
                  </a:lnTo>
                  <a:lnTo>
                    <a:pt x="16613" y="24068"/>
                  </a:lnTo>
                  <a:lnTo>
                    <a:pt x="10204" y="12688"/>
                  </a:lnTo>
                  <a:lnTo>
                    <a:pt x="7326" y="7587"/>
                  </a:lnTo>
                  <a:lnTo>
                    <a:pt x="4841" y="3663"/>
                  </a:lnTo>
                  <a:lnTo>
                    <a:pt x="3533" y="1962"/>
                  </a:lnTo>
                  <a:lnTo>
                    <a:pt x="2355" y="654"/>
                  </a:lnTo>
                  <a:lnTo>
                    <a:pt x="1832" y="26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71"/>
            <p:cNvSpPr/>
            <p:nvPr/>
          </p:nvSpPr>
          <p:spPr>
            <a:xfrm>
              <a:off x="4392075" y="2494500"/>
              <a:ext cx="6550" cy="52350"/>
            </a:xfrm>
            <a:custGeom>
              <a:avLst/>
              <a:gdLst/>
              <a:ahLst/>
              <a:cxnLst/>
              <a:rect l="l" t="t" r="r" b="b"/>
              <a:pathLst>
                <a:path w="262" h="2094" extrusionOk="0">
                  <a:moveTo>
                    <a:pt x="131" y="1"/>
                  </a:moveTo>
                  <a:lnTo>
                    <a:pt x="0" y="1047"/>
                  </a:lnTo>
                  <a:lnTo>
                    <a:pt x="131" y="2094"/>
                  </a:lnTo>
                  <a:lnTo>
                    <a:pt x="262" y="104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71"/>
            <p:cNvSpPr/>
            <p:nvPr/>
          </p:nvSpPr>
          <p:spPr>
            <a:xfrm>
              <a:off x="3960425" y="1680250"/>
              <a:ext cx="6550" cy="49075"/>
            </a:xfrm>
            <a:custGeom>
              <a:avLst/>
              <a:gdLst/>
              <a:ahLst/>
              <a:cxnLst/>
              <a:rect l="l" t="t" r="r" b="b"/>
              <a:pathLst>
                <a:path w="262" h="1963" extrusionOk="0">
                  <a:moveTo>
                    <a:pt x="131" y="0"/>
                  </a:moveTo>
                  <a:lnTo>
                    <a:pt x="0" y="916"/>
                  </a:lnTo>
                  <a:lnTo>
                    <a:pt x="131" y="1962"/>
                  </a:lnTo>
                  <a:lnTo>
                    <a:pt x="262" y="91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71"/>
            <p:cNvSpPr/>
            <p:nvPr/>
          </p:nvSpPr>
          <p:spPr>
            <a:xfrm>
              <a:off x="4228575" y="2412750"/>
              <a:ext cx="52325" cy="6575"/>
            </a:xfrm>
            <a:custGeom>
              <a:avLst/>
              <a:gdLst/>
              <a:ahLst/>
              <a:cxnLst/>
              <a:rect l="l" t="t" r="r" b="b"/>
              <a:pathLst>
                <a:path w="2093" h="263" extrusionOk="0">
                  <a:moveTo>
                    <a:pt x="1046" y="0"/>
                  </a:moveTo>
                  <a:lnTo>
                    <a:pt x="0" y="131"/>
                  </a:lnTo>
                  <a:lnTo>
                    <a:pt x="1046" y="262"/>
                  </a:lnTo>
                  <a:lnTo>
                    <a:pt x="2093" y="13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71"/>
            <p:cNvSpPr/>
            <p:nvPr/>
          </p:nvSpPr>
          <p:spPr>
            <a:xfrm>
              <a:off x="4107575" y="2092275"/>
              <a:ext cx="49075" cy="6575"/>
            </a:xfrm>
            <a:custGeom>
              <a:avLst/>
              <a:gdLst/>
              <a:ahLst/>
              <a:cxnLst/>
              <a:rect l="l" t="t" r="r" b="b"/>
              <a:pathLst>
                <a:path w="1963" h="263" extrusionOk="0">
                  <a:moveTo>
                    <a:pt x="916" y="1"/>
                  </a:moveTo>
                  <a:lnTo>
                    <a:pt x="0" y="131"/>
                  </a:lnTo>
                  <a:lnTo>
                    <a:pt x="916" y="262"/>
                  </a:lnTo>
                  <a:lnTo>
                    <a:pt x="1962" y="131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71"/>
            <p:cNvSpPr/>
            <p:nvPr/>
          </p:nvSpPr>
          <p:spPr>
            <a:xfrm>
              <a:off x="4261275" y="2242700"/>
              <a:ext cx="35975" cy="36000"/>
            </a:xfrm>
            <a:custGeom>
              <a:avLst/>
              <a:gdLst/>
              <a:ahLst/>
              <a:cxnLst/>
              <a:rect l="l" t="t" r="r" b="b"/>
              <a:pathLst>
                <a:path w="1439" h="1440" extrusionOk="0">
                  <a:moveTo>
                    <a:pt x="0" y="1"/>
                  </a:moveTo>
                  <a:lnTo>
                    <a:pt x="654" y="785"/>
                  </a:lnTo>
                  <a:lnTo>
                    <a:pt x="1439" y="1439"/>
                  </a:lnTo>
                  <a:lnTo>
                    <a:pt x="1439" y="1439"/>
                  </a:lnTo>
                  <a:lnTo>
                    <a:pt x="916" y="6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71"/>
            <p:cNvSpPr/>
            <p:nvPr/>
          </p:nvSpPr>
          <p:spPr>
            <a:xfrm>
              <a:off x="4012725" y="184702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1" y="0"/>
                  </a:moveTo>
                  <a:lnTo>
                    <a:pt x="655" y="785"/>
                  </a:lnTo>
                  <a:lnTo>
                    <a:pt x="1440" y="1439"/>
                  </a:lnTo>
                  <a:lnTo>
                    <a:pt x="786" y="6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71"/>
            <p:cNvSpPr/>
            <p:nvPr/>
          </p:nvSpPr>
          <p:spPr>
            <a:xfrm>
              <a:off x="4087950" y="2501050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0" y="0"/>
                  </a:moveTo>
                  <a:lnTo>
                    <a:pt x="524" y="785"/>
                  </a:lnTo>
                  <a:lnTo>
                    <a:pt x="1439" y="1439"/>
                  </a:lnTo>
                  <a:lnTo>
                    <a:pt x="785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71"/>
            <p:cNvSpPr/>
            <p:nvPr/>
          </p:nvSpPr>
          <p:spPr>
            <a:xfrm>
              <a:off x="4094500" y="22688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1439" y="0"/>
                  </a:moveTo>
                  <a:lnTo>
                    <a:pt x="654" y="654"/>
                  </a:lnTo>
                  <a:lnTo>
                    <a:pt x="0" y="1439"/>
                  </a:lnTo>
                  <a:lnTo>
                    <a:pt x="916" y="78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71"/>
            <p:cNvSpPr/>
            <p:nvPr/>
          </p:nvSpPr>
          <p:spPr>
            <a:xfrm>
              <a:off x="4254725" y="2622050"/>
              <a:ext cx="32725" cy="35975"/>
            </a:xfrm>
            <a:custGeom>
              <a:avLst/>
              <a:gdLst/>
              <a:ahLst/>
              <a:cxnLst/>
              <a:rect l="l" t="t" r="r" b="b"/>
              <a:pathLst>
                <a:path w="1309" h="1439" extrusionOk="0">
                  <a:moveTo>
                    <a:pt x="1309" y="0"/>
                  </a:moveTo>
                  <a:lnTo>
                    <a:pt x="524" y="654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785" y="785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71"/>
            <p:cNvSpPr/>
            <p:nvPr/>
          </p:nvSpPr>
          <p:spPr>
            <a:xfrm>
              <a:off x="3993125" y="1971275"/>
              <a:ext cx="35975" cy="36000"/>
            </a:xfrm>
            <a:custGeom>
              <a:avLst/>
              <a:gdLst/>
              <a:ahLst/>
              <a:cxnLst/>
              <a:rect l="l" t="t" r="r" b="b"/>
              <a:pathLst>
                <a:path w="1439" h="1440" extrusionOk="0">
                  <a:moveTo>
                    <a:pt x="1439" y="1"/>
                  </a:moveTo>
                  <a:lnTo>
                    <a:pt x="654" y="655"/>
                  </a:lnTo>
                  <a:lnTo>
                    <a:pt x="0" y="1440"/>
                  </a:lnTo>
                  <a:lnTo>
                    <a:pt x="785" y="78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71"/>
            <p:cNvSpPr/>
            <p:nvPr/>
          </p:nvSpPr>
          <p:spPr>
            <a:xfrm>
              <a:off x="4143550" y="2553375"/>
              <a:ext cx="327025" cy="127550"/>
            </a:xfrm>
            <a:custGeom>
              <a:avLst/>
              <a:gdLst/>
              <a:ahLst/>
              <a:cxnLst/>
              <a:rect l="l" t="t" r="r" b="b"/>
              <a:pathLst>
                <a:path w="13081" h="5102" extrusionOk="0">
                  <a:moveTo>
                    <a:pt x="13081" y="0"/>
                  </a:moveTo>
                  <a:lnTo>
                    <a:pt x="8241" y="1701"/>
                  </a:lnTo>
                  <a:lnTo>
                    <a:pt x="4317" y="3139"/>
                  </a:lnTo>
                  <a:lnTo>
                    <a:pt x="0" y="5102"/>
                  </a:lnTo>
                  <a:lnTo>
                    <a:pt x="0" y="5102"/>
                  </a:lnTo>
                  <a:lnTo>
                    <a:pt x="4055" y="3663"/>
                  </a:lnTo>
                  <a:lnTo>
                    <a:pt x="7979" y="2093"/>
                  </a:lnTo>
                  <a:lnTo>
                    <a:pt x="13081" y="131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71"/>
            <p:cNvSpPr/>
            <p:nvPr/>
          </p:nvSpPr>
          <p:spPr>
            <a:xfrm>
              <a:off x="3911350" y="1660625"/>
              <a:ext cx="461125" cy="1088975"/>
            </a:xfrm>
            <a:custGeom>
              <a:avLst/>
              <a:gdLst/>
              <a:ahLst/>
              <a:cxnLst/>
              <a:rect l="l" t="t" r="r" b="b"/>
              <a:pathLst>
                <a:path w="18445" h="43559" extrusionOk="0">
                  <a:moveTo>
                    <a:pt x="917" y="0"/>
                  </a:moveTo>
                  <a:lnTo>
                    <a:pt x="524" y="262"/>
                  </a:lnTo>
                  <a:lnTo>
                    <a:pt x="263" y="785"/>
                  </a:lnTo>
                  <a:lnTo>
                    <a:pt x="132" y="1570"/>
                  </a:lnTo>
                  <a:lnTo>
                    <a:pt x="1" y="2486"/>
                  </a:lnTo>
                  <a:lnTo>
                    <a:pt x="1" y="5102"/>
                  </a:lnTo>
                  <a:lnTo>
                    <a:pt x="393" y="8241"/>
                  </a:lnTo>
                  <a:lnTo>
                    <a:pt x="1178" y="12558"/>
                  </a:lnTo>
                  <a:lnTo>
                    <a:pt x="2486" y="17790"/>
                  </a:lnTo>
                  <a:lnTo>
                    <a:pt x="4056" y="23545"/>
                  </a:lnTo>
                  <a:lnTo>
                    <a:pt x="5626" y="29431"/>
                  </a:lnTo>
                  <a:lnTo>
                    <a:pt x="8503" y="39373"/>
                  </a:lnTo>
                  <a:lnTo>
                    <a:pt x="9811" y="43558"/>
                  </a:lnTo>
                  <a:lnTo>
                    <a:pt x="18444" y="40288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71"/>
            <p:cNvSpPr/>
            <p:nvPr/>
          </p:nvSpPr>
          <p:spPr>
            <a:xfrm>
              <a:off x="3751125" y="4456575"/>
              <a:ext cx="814275" cy="765250"/>
            </a:xfrm>
            <a:custGeom>
              <a:avLst/>
              <a:gdLst/>
              <a:ahLst/>
              <a:cxnLst/>
              <a:rect l="l" t="t" r="r" b="b"/>
              <a:pathLst>
                <a:path w="32571" h="30610" extrusionOk="0">
                  <a:moveTo>
                    <a:pt x="1" y="1"/>
                  </a:moveTo>
                  <a:lnTo>
                    <a:pt x="1" y="19360"/>
                  </a:lnTo>
                  <a:lnTo>
                    <a:pt x="131" y="24331"/>
                  </a:lnTo>
                  <a:lnTo>
                    <a:pt x="262" y="27862"/>
                  </a:lnTo>
                  <a:lnTo>
                    <a:pt x="262" y="27993"/>
                  </a:lnTo>
                  <a:lnTo>
                    <a:pt x="262" y="28516"/>
                  </a:lnTo>
                  <a:lnTo>
                    <a:pt x="524" y="29040"/>
                  </a:lnTo>
                  <a:lnTo>
                    <a:pt x="1047" y="29170"/>
                  </a:lnTo>
                  <a:lnTo>
                    <a:pt x="2093" y="29432"/>
                  </a:lnTo>
                  <a:lnTo>
                    <a:pt x="5756" y="29694"/>
                  </a:lnTo>
                  <a:lnTo>
                    <a:pt x="16351" y="30217"/>
                  </a:lnTo>
                  <a:lnTo>
                    <a:pt x="26946" y="30478"/>
                  </a:lnTo>
                  <a:lnTo>
                    <a:pt x="30478" y="30609"/>
                  </a:lnTo>
                  <a:lnTo>
                    <a:pt x="32179" y="30478"/>
                  </a:lnTo>
                  <a:lnTo>
                    <a:pt x="32440" y="30348"/>
                  </a:lnTo>
                  <a:lnTo>
                    <a:pt x="32571" y="29824"/>
                  </a:lnTo>
                  <a:lnTo>
                    <a:pt x="32571" y="29301"/>
                  </a:lnTo>
                  <a:lnTo>
                    <a:pt x="32571" y="28647"/>
                  </a:lnTo>
                  <a:lnTo>
                    <a:pt x="32309" y="27993"/>
                  </a:lnTo>
                  <a:lnTo>
                    <a:pt x="32048" y="27339"/>
                  </a:lnTo>
                  <a:lnTo>
                    <a:pt x="31655" y="26685"/>
                  </a:lnTo>
                  <a:lnTo>
                    <a:pt x="31263" y="26293"/>
                  </a:lnTo>
                  <a:lnTo>
                    <a:pt x="30478" y="25769"/>
                  </a:lnTo>
                  <a:lnTo>
                    <a:pt x="28908" y="24854"/>
                  </a:lnTo>
                  <a:lnTo>
                    <a:pt x="24723" y="22761"/>
                  </a:lnTo>
                  <a:lnTo>
                    <a:pt x="18967" y="19883"/>
                  </a:lnTo>
                  <a:lnTo>
                    <a:pt x="18836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71"/>
            <p:cNvSpPr/>
            <p:nvPr/>
          </p:nvSpPr>
          <p:spPr>
            <a:xfrm>
              <a:off x="3751125" y="4839175"/>
              <a:ext cx="814275" cy="382650"/>
            </a:xfrm>
            <a:custGeom>
              <a:avLst/>
              <a:gdLst/>
              <a:ahLst/>
              <a:cxnLst/>
              <a:rect l="l" t="t" r="r" b="b"/>
              <a:pathLst>
                <a:path w="32571" h="15306" extrusionOk="0">
                  <a:moveTo>
                    <a:pt x="1" y="1"/>
                  </a:moveTo>
                  <a:lnTo>
                    <a:pt x="1" y="4056"/>
                  </a:lnTo>
                  <a:lnTo>
                    <a:pt x="131" y="9027"/>
                  </a:lnTo>
                  <a:lnTo>
                    <a:pt x="262" y="12558"/>
                  </a:lnTo>
                  <a:lnTo>
                    <a:pt x="262" y="12689"/>
                  </a:lnTo>
                  <a:lnTo>
                    <a:pt x="524" y="13736"/>
                  </a:lnTo>
                  <a:lnTo>
                    <a:pt x="1047" y="13866"/>
                  </a:lnTo>
                  <a:lnTo>
                    <a:pt x="2093" y="14128"/>
                  </a:lnTo>
                  <a:lnTo>
                    <a:pt x="5756" y="14390"/>
                  </a:lnTo>
                  <a:lnTo>
                    <a:pt x="16351" y="14913"/>
                  </a:lnTo>
                  <a:lnTo>
                    <a:pt x="26946" y="15174"/>
                  </a:lnTo>
                  <a:lnTo>
                    <a:pt x="30478" y="15305"/>
                  </a:lnTo>
                  <a:lnTo>
                    <a:pt x="32179" y="15174"/>
                  </a:lnTo>
                  <a:lnTo>
                    <a:pt x="32440" y="15044"/>
                  </a:lnTo>
                  <a:lnTo>
                    <a:pt x="32571" y="14520"/>
                  </a:lnTo>
                  <a:lnTo>
                    <a:pt x="32571" y="13997"/>
                  </a:lnTo>
                  <a:lnTo>
                    <a:pt x="32571" y="13343"/>
                  </a:lnTo>
                  <a:lnTo>
                    <a:pt x="32309" y="12689"/>
                  </a:lnTo>
                  <a:lnTo>
                    <a:pt x="32048" y="12035"/>
                  </a:lnTo>
                  <a:lnTo>
                    <a:pt x="31655" y="11381"/>
                  </a:lnTo>
                  <a:lnTo>
                    <a:pt x="31263" y="10989"/>
                  </a:lnTo>
                  <a:lnTo>
                    <a:pt x="30478" y="10465"/>
                  </a:lnTo>
                  <a:lnTo>
                    <a:pt x="28908" y="9550"/>
                  </a:lnTo>
                  <a:lnTo>
                    <a:pt x="24723" y="7457"/>
                  </a:lnTo>
                  <a:lnTo>
                    <a:pt x="18967" y="4579"/>
                  </a:lnTo>
                  <a:lnTo>
                    <a:pt x="19098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71"/>
            <p:cNvSpPr/>
            <p:nvPr/>
          </p:nvSpPr>
          <p:spPr>
            <a:xfrm>
              <a:off x="3751125" y="4934025"/>
              <a:ext cx="817550" cy="287800"/>
            </a:xfrm>
            <a:custGeom>
              <a:avLst/>
              <a:gdLst/>
              <a:ahLst/>
              <a:cxnLst/>
              <a:rect l="l" t="t" r="r" b="b"/>
              <a:pathLst>
                <a:path w="32702" h="11512" extrusionOk="0">
                  <a:moveTo>
                    <a:pt x="1" y="0"/>
                  </a:moveTo>
                  <a:lnTo>
                    <a:pt x="1" y="262"/>
                  </a:lnTo>
                  <a:lnTo>
                    <a:pt x="131" y="6933"/>
                  </a:lnTo>
                  <a:lnTo>
                    <a:pt x="262" y="9026"/>
                  </a:lnTo>
                  <a:lnTo>
                    <a:pt x="393" y="9680"/>
                  </a:lnTo>
                  <a:lnTo>
                    <a:pt x="524" y="9942"/>
                  </a:lnTo>
                  <a:lnTo>
                    <a:pt x="1047" y="10203"/>
                  </a:lnTo>
                  <a:lnTo>
                    <a:pt x="2224" y="10334"/>
                  </a:lnTo>
                  <a:lnTo>
                    <a:pt x="5756" y="10596"/>
                  </a:lnTo>
                  <a:lnTo>
                    <a:pt x="16351" y="11119"/>
                  </a:lnTo>
                  <a:lnTo>
                    <a:pt x="26946" y="11511"/>
                  </a:lnTo>
                  <a:lnTo>
                    <a:pt x="32179" y="11511"/>
                  </a:lnTo>
                  <a:lnTo>
                    <a:pt x="32440" y="11250"/>
                  </a:lnTo>
                  <a:lnTo>
                    <a:pt x="32702" y="10726"/>
                  </a:lnTo>
                  <a:lnTo>
                    <a:pt x="32702" y="10203"/>
                  </a:lnTo>
                  <a:lnTo>
                    <a:pt x="32571" y="9549"/>
                  </a:lnTo>
                  <a:lnTo>
                    <a:pt x="32309" y="8895"/>
                  </a:lnTo>
                  <a:lnTo>
                    <a:pt x="32048" y="8241"/>
                  </a:lnTo>
                  <a:lnTo>
                    <a:pt x="31655" y="7587"/>
                  </a:lnTo>
                  <a:lnTo>
                    <a:pt x="31263" y="7195"/>
                  </a:lnTo>
                  <a:lnTo>
                    <a:pt x="30478" y="6671"/>
                  </a:lnTo>
                  <a:lnTo>
                    <a:pt x="28908" y="5756"/>
                  </a:lnTo>
                  <a:lnTo>
                    <a:pt x="24723" y="3663"/>
                  </a:lnTo>
                  <a:lnTo>
                    <a:pt x="19098" y="785"/>
                  </a:lnTo>
                  <a:lnTo>
                    <a:pt x="19098" y="5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71"/>
            <p:cNvSpPr/>
            <p:nvPr/>
          </p:nvSpPr>
          <p:spPr>
            <a:xfrm>
              <a:off x="3800175" y="5169475"/>
              <a:ext cx="748875" cy="22900"/>
            </a:xfrm>
            <a:custGeom>
              <a:avLst/>
              <a:gdLst/>
              <a:ahLst/>
              <a:cxnLst/>
              <a:rect l="l" t="t" r="r" b="b"/>
              <a:pathLst>
                <a:path w="29955" h="916" extrusionOk="0">
                  <a:moveTo>
                    <a:pt x="1" y="0"/>
                  </a:moveTo>
                  <a:lnTo>
                    <a:pt x="6018" y="262"/>
                  </a:lnTo>
                  <a:lnTo>
                    <a:pt x="14912" y="654"/>
                  </a:lnTo>
                  <a:lnTo>
                    <a:pt x="29955" y="916"/>
                  </a:lnTo>
                  <a:lnTo>
                    <a:pt x="29955" y="916"/>
                  </a:lnTo>
                  <a:lnTo>
                    <a:pt x="14912" y="262"/>
                  </a:lnTo>
                  <a:lnTo>
                    <a:pt x="601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71"/>
            <p:cNvSpPr/>
            <p:nvPr/>
          </p:nvSpPr>
          <p:spPr>
            <a:xfrm>
              <a:off x="4120650" y="4953650"/>
              <a:ext cx="150450" cy="36000"/>
            </a:xfrm>
            <a:custGeom>
              <a:avLst/>
              <a:gdLst/>
              <a:ahLst/>
              <a:cxnLst/>
              <a:rect l="l" t="t" r="r" b="b"/>
              <a:pathLst>
                <a:path w="6018" h="1440" extrusionOk="0">
                  <a:moveTo>
                    <a:pt x="2747" y="0"/>
                  </a:moveTo>
                  <a:lnTo>
                    <a:pt x="2093" y="262"/>
                  </a:lnTo>
                  <a:lnTo>
                    <a:pt x="1309" y="523"/>
                  </a:lnTo>
                  <a:lnTo>
                    <a:pt x="655" y="785"/>
                  </a:lnTo>
                  <a:lnTo>
                    <a:pt x="0" y="1308"/>
                  </a:lnTo>
                  <a:lnTo>
                    <a:pt x="131" y="1439"/>
                  </a:lnTo>
                  <a:lnTo>
                    <a:pt x="1439" y="1047"/>
                  </a:lnTo>
                  <a:lnTo>
                    <a:pt x="2878" y="785"/>
                  </a:lnTo>
                  <a:lnTo>
                    <a:pt x="4448" y="523"/>
                  </a:lnTo>
                  <a:lnTo>
                    <a:pt x="5887" y="393"/>
                  </a:lnTo>
                  <a:lnTo>
                    <a:pt x="6018" y="262"/>
                  </a:lnTo>
                  <a:lnTo>
                    <a:pt x="5887" y="131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71"/>
            <p:cNvSpPr/>
            <p:nvPr/>
          </p:nvSpPr>
          <p:spPr>
            <a:xfrm>
              <a:off x="4153350" y="4973275"/>
              <a:ext cx="150450" cy="35975"/>
            </a:xfrm>
            <a:custGeom>
              <a:avLst/>
              <a:gdLst/>
              <a:ahLst/>
              <a:cxnLst/>
              <a:rect l="l" t="t" r="r" b="b"/>
              <a:pathLst>
                <a:path w="6018" h="1439" extrusionOk="0">
                  <a:moveTo>
                    <a:pt x="3663" y="0"/>
                  </a:moveTo>
                  <a:lnTo>
                    <a:pt x="2878" y="131"/>
                  </a:lnTo>
                  <a:lnTo>
                    <a:pt x="2093" y="262"/>
                  </a:lnTo>
                  <a:lnTo>
                    <a:pt x="1309" y="523"/>
                  </a:lnTo>
                  <a:lnTo>
                    <a:pt x="655" y="916"/>
                  </a:lnTo>
                  <a:lnTo>
                    <a:pt x="1" y="1439"/>
                  </a:lnTo>
                  <a:lnTo>
                    <a:pt x="131" y="1439"/>
                  </a:lnTo>
                  <a:lnTo>
                    <a:pt x="1570" y="1177"/>
                  </a:lnTo>
                  <a:lnTo>
                    <a:pt x="3009" y="785"/>
                  </a:lnTo>
                  <a:lnTo>
                    <a:pt x="4448" y="654"/>
                  </a:lnTo>
                  <a:lnTo>
                    <a:pt x="5887" y="523"/>
                  </a:lnTo>
                  <a:lnTo>
                    <a:pt x="6018" y="392"/>
                  </a:lnTo>
                  <a:lnTo>
                    <a:pt x="5887" y="262"/>
                  </a:lnTo>
                  <a:lnTo>
                    <a:pt x="444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71"/>
            <p:cNvSpPr/>
            <p:nvPr/>
          </p:nvSpPr>
          <p:spPr>
            <a:xfrm>
              <a:off x="4189325" y="4996150"/>
              <a:ext cx="150450" cy="36000"/>
            </a:xfrm>
            <a:custGeom>
              <a:avLst/>
              <a:gdLst/>
              <a:ahLst/>
              <a:cxnLst/>
              <a:rect l="l" t="t" r="r" b="b"/>
              <a:pathLst>
                <a:path w="6018" h="1440" extrusionOk="0">
                  <a:moveTo>
                    <a:pt x="3532" y="1"/>
                  </a:moveTo>
                  <a:lnTo>
                    <a:pt x="2747" y="131"/>
                  </a:lnTo>
                  <a:lnTo>
                    <a:pt x="2093" y="262"/>
                  </a:lnTo>
                  <a:lnTo>
                    <a:pt x="1308" y="524"/>
                  </a:lnTo>
                  <a:lnTo>
                    <a:pt x="654" y="916"/>
                  </a:lnTo>
                  <a:lnTo>
                    <a:pt x="0" y="1309"/>
                  </a:lnTo>
                  <a:lnTo>
                    <a:pt x="0" y="1439"/>
                  </a:lnTo>
                  <a:lnTo>
                    <a:pt x="131" y="1439"/>
                  </a:lnTo>
                  <a:lnTo>
                    <a:pt x="1570" y="1178"/>
                  </a:lnTo>
                  <a:lnTo>
                    <a:pt x="3009" y="785"/>
                  </a:lnTo>
                  <a:lnTo>
                    <a:pt x="4448" y="655"/>
                  </a:lnTo>
                  <a:lnTo>
                    <a:pt x="5887" y="524"/>
                  </a:lnTo>
                  <a:lnTo>
                    <a:pt x="6017" y="393"/>
                  </a:lnTo>
                  <a:lnTo>
                    <a:pt x="5887" y="262"/>
                  </a:lnTo>
                  <a:lnTo>
                    <a:pt x="431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71"/>
            <p:cNvSpPr/>
            <p:nvPr/>
          </p:nvSpPr>
          <p:spPr>
            <a:xfrm>
              <a:off x="3708625" y="2373500"/>
              <a:ext cx="546125" cy="2586700"/>
            </a:xfrm>
            <a:custGeom>
              <a:avLst/>
              <a:gdLst/>
              <a:ahLst/>
              <a:cxnLst/>
              <a:rect l="l" t="t" r="r" b="b"/>
              <a:pathLst>
                <a:path w="21845" h="103468" extrusionOk="0">
                  <a:moveTo>
                    <a:pt x="131" y="1"/>
                  </a:moveTo>
                  <a:lnTo>
                    <a:pt x="0" y="11773"/>
                  </a:lnTo>
                  <a:lnTo>
                    <a:pt x="785" y="69458"/>
                  </a:lnTo>
                  <a:lnTo>
                    <a:pt x="1177" y="103468"/>
                  </a:lnTo>
                  <a:lnTo>
                    <a:pt x="21844" y="103075"/>
                  </a:lnTo>
                  <a:lnTo>
                    <a:pt x="17790" y="10596"/>
                  </a:lnTo>
                  <a:lnTo>
                    <a:pt x="17659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71"/>
            <p:cNvSpPr/>
            <p:nvPr/>
          </p:nvSpPr>
          <p:spPr>
            <a:xfrm>
              <a:off x="3757675" y="4862075"/>
              <a:ext cx="477450" cy="9850"/>
            </a:xfrm>
            <a:custGeom>
              <a:avLst/>
              <a:gdLst/>
              <a:ahLst/>
              <a:cxnLst/>
              <a:rect l="l" t="t" r="r" b="b"/>
              <a:pathLst>
                <a:path w="19098" h="394" extrusionOk="0">
                  <a:moveTo>
                    <a:pt x="6802" y="1"/>
                  </a:moveTo>
                  <a:lnTo>
                    <a:pt x="2616" y="131"/>
                  </a:lnTo>
                  <a:lnTo>
                    <a:pt x="131" y="262"/>
                  </a:lnTo>
                  <a:lnTo>
                    <a:pt x="0" y="262"/>
                  </a:lnTo>
                  <a:lnTo>
                    <a:pt x="131" y="393"/>
                  </a:lnTo>
                  <a:lnTo>
                    <a:pt x="13473" y="393"/>
                  </a:lnTo>
                  <a:lnTo>
                    <a:pt x="18967" y="131"/>
                  </a:lnTo>
                  <a:lnTo>
                    <a:pt x="19098" y="131"/>
                  </a:lnTo>
                  <a:lnTo>
                    <a:pt x="19098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71"/>
            <p:cNvSpPr/>
            <p:nvPr/>
          </p:nvSpPr>
          <p:spPr>
            <a:xfrm>
              <a:off x="4002925" y="2756125"/>
              <a:ext cx="68700" cy="2073275"/>
            </a:xfrm>
            <a:custGeom>
              <a:avLst/>
              <a:gdLst/>
              <a:ahLst/>
              <a:cxnLst/>
              <a:rect l="l" t="t" r="r" b="b"/>
              <a:pathLst>
                <a:path w="2748" h="82931" extrusionOk="0">
                  <a:moveTo>
                    <a:pt x="1" y="0"/>
                  </a:moveTo>
                  <a:lnTo>
                    <a:pt x="1" y="18182"/>
                  </a:lnTo>
                  <a:lnTo>
                    <a:pt x="1" y="26292"/>
                  </a:lnTo>
                  <a:lnTo>
                    <a:pt x="262" y="34402"/>
                  </a:lnTo>
                  <a:lnTo>
                    <a:pt x="785" y="50491"/>
                  </a:lnTo>
                  <a:lnTo>
                    <a:pt x="1178" y="58601"/>
                  </a:lnTo>
                  <a:lnTo>
                    <a:pt x="1570" y="66711"/>
                  </a:lnTo>
                  <a:lnTo>
                    <a:pt x="2747" y="82931"/>
                  </a:lnTo>
                  <a:lnTo>
                    <a:pt x="2355" y="73774"/>
                  </a:lnTo>
                  <a:lnTo>
                    <a:pt x="1963" y="64749"/>
                  </a:lnTo>
                  <a:lnTo>
                    <a:pt x="1309" y="48529"/>
                  </a:lnTo>
                  <a:lnTo>
                    <a:pt x="785" y="32440"/>
                  </a:lnTo>
                  <a:lnTo>
                    <a:pt x="393" y="16220"/>
                  </a:lnTo>
                  <a:lnTo>
                    <a:pt x="131" y="81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71"/>
            <p:cNvSpPr/>
            <p:nvPr/>
          </p:nvSpPr>
          <p:spPr>
            <a:xfrm>
              <a:off x="3708625" y="2373500"/>
              <a:ext cx="366275" cy="1736475"/>
            </a:xfrm>
            <a:custGeom>
              <a:avLst/>
              <a:gdLst/>
              <a:ahLst/>
              <a:cxnLst/>
              <a:rect l="l" t="t" r="r" b="b"/>
              <a:pathLst>
                <a:path w="14651" h="69459" extrusionOk="0">
                  <a:moveTo>
                    <a:pt x="131" y="1"/>
                  </a:moveTo>
                  <a:lnTo>
                    <a:pt x="0" y="11773"/>
                  </a:lnTo>
                  <a:lnTo>
                    <a:pt x="785" y="69458"/>
                  </a:lnTo>
                  <a:lnTo>
                    <a:pt x="1465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71"/>
            <p:cNvSpPr/>
            <p:nvPr/>
          </p:nvSpPr>
          <p:spPr>
            <a:xfrm>
              <a:off x="2770100" y="4459850"/>
              <a:ext cx="879675" cy="745625"/>
            </a:xfrm>
            <a:custGeom>
              <a:avLst/>
              <a:gdLst/>
              <a:ahLst/>
              <a:cxnLst/>
              <a:rect l="l" t="t" r="r" b="b"/>
              <a:pathLst>
                <a:path w="35187" h="29825" extrusionOk="0">
                  <a:moveTo>
                    <a:pt x="16743" y="1"/>
                  </a:moveTo>
                  <a:lnTo>
                    <a:pt x="13735" y="19229"/>
                  </a:lnTo>
                  <a:lnTo>
                    <a:pt x="7979" y="21976"/>
                  </a:lnTo>
                  <a:lnTo>
                    <a:pt x="3793" y="24069"/>
                  </a:lnTo>
                  <a:lnTo>
                    <a:pt x="2224" y="24984"/>
                  </a:lnTo>
                  <a:lnTo>
                    <a:pt x="1439" y="25508"/>
                  </a:lnTo>
                  <a:lnTo>
                    <a:pt x="1046" y="25900"/>
                  </a:lnTo>
                  <a:lnTo>
                    <a:pt x="654" y="26554"/>
                  </a:lnTo>
                  <a:lnTo>
                    <a:pt x="392" y="27208"/>
                  </a:lnTo>
                  <a:lnTo>
                    <a:pt x="131" y="27862"/>
                  </a:lnTo>
                  <a:lnTo>
                    <a:pt x="0" y="28516"/>
                  </a:lnTo>
                  <a:lnTo>
                    <a:pt x="0" y="29039"/>
                  </a:lnTo>
                  <a:lnTo>
                    <a:pt x="131" y="29432"/>
                  </a:lnTo>
                  <a:lnTo>
                    <a:pt x="523" y="29693"/>
                  </a:lnTo>
                  <a:lnTo>
                    <a:pt x="2093" y="29824"/>
                  </a:lnTo>
                  <a:lnTo>
                    <a:pt x="5755" y="29824"/>
                  </a:lnTo>
                  <a:lnTo>
                    <a:pt x="16220" y="29563"/>
                  </a:lnTo>
                  <a:lnTo>
                    <a:pt x="26815" y="29170"/>
                  </a:lnTo>
                  <a:lnTo>
                    <a:pt x="30478" y="28909"/>
                  </a:lnTo>
                  <a:lnTo>
                    <a:pt x="31524" y="28778"/>
                  </a:lnTo>
                  <a:lnTo>
                    <a:pt x="32178" y="28647"/>
                  </a:lnTo>
                  <a:lnTo>
                    <a:pt x="32309" y="27993"/>
                  </a:lnTo>
                  <a:lnTo>
                    <a:pt x="32440" y="27470"/>
                  </a:lnTo>
                  <a:lnTo>
                    <a:pt x="32570" y="23938"/>
                  </a:lnTo>
                  <a:lnTo>
                    <a:pt x="32701" y="18837"/>
                  </a:lnTo>
                  <a:lnTo>
                    <a:pt x="35187" y="393"/>
                  </a:lnTo>
                  <a:lnTo>
                    <a:pt x="16743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71"/>
            <p:cNvSpPr/>
            <p:nvPr/>
          </p:nvSpPr>
          <p:spPr>
            <a:xfrm>
              <a:off x="2770100" y="4832650"/>
              <a:ext cx="824075" cy="372825"/>
            </a:xfrm>
            <a:custGeom>
              <a:avLst/>
              <a:gdLst/>
              <a:ahLst/>
              <a:cxnLst/>
              <a:rect l="l" t="t" r="r" b="b"/>
              <a:pathLst>
                <a:path w="32963" h="14913" extrusionOk="0">
                  <a:moveTo>
                    <a:pt x="32963" y="0"/>
                  </a:moveTo>
                  <a:lnTo>
                    <a:pt x="13996" y="262"/>
                  </a:lnTo>
                  <a:lnTo>
                    <a:pt x="13735" y="4317"/>
                  </a:lnTo>
                  <a:lnTo>
                    <a:pt x="7979" y="7064"/>
                  </a:lnTo>
                  <a:lnTo>
                    <a:pt x="3793" y="9157"/>
                  </a:lnTo>
                  <a:lnTo>
                    <a:pt x="2224" y="10072"/>
                  </a:lnTo>
                  <a:lnTo>
                    <a:pt x="1439" y="10596"/>
                  </a:lnTo>
                  <a:lnTo>
                    <a:pt x="916" y="10988"/>
                  </a:lnTo>
                  <a:lnTo>
                    <a:pt x="654" y="11642"/>
                  </a:lnTo>
                  <a:lnTo>
                    <a:pt x="262" y="12296"/>
                  </a:lnTo>
                  <a:lnTo>
                    <a:pt x="131" y="12950"/>
                  </a:lnTo>
                  <a:lnTo>
                    <a:pt x="0" y="13604"/>
                  </a:lnTo>
                  <a:lnTo>
                    <a:pt x="0" y="14127"/>
                  </a:lnTo>
                  <a:lnTo>
                    <a:pt x="131" y="14651"/>
                  </a:lnTo>
                  <a:lnTo>
                    <a:pt x="392" y="14781"/>
                  </a:lnTo>
                  <a:lnTo>
                    <a:pt x="2093" y="14912"/>
                  </a:lnTo>
                  <a:lnTo>
                    <a:pt x="5625" y="14912"/>
                  </a:lnTo>
                  <a:lnTo>
                    <a:pt x="16220" y="14651"/>
                  </a:lnTo>
                  <a:lnTo>
                    <a:pt x="26815" y="14258"/>
                  </a:lnTo>
                  <a:lnTo>
                    <a:pt x="30478" y="13997"/>
                  </a:lnTo>
                  <a:lnTo>
                    <a:pt x="31524" y="13866"/>
                  </a:lnTo>
                  <a:lnTo>
                    <a:pt x="32047" y="13735"/>
                  </a:lnTo>
                  <a:lnTo>
                    <a:pt x="32440" y="12558"/>
                  </a:lnTo>
                  <a:lnTo>
                    <a:pt x="32570" y="9026"/>
                  </a:lnTo>
                  <a:lnTo>
                    <a:pt x="32701" y="3925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71"/>
            <p:cNvSpPr/>
            <p:nvPr/>
          </p:nvSpPr>
          <p:spPr>
            <a:xfrm>
              <a:off x="2770100" y="4927475"/>
              <a:ext cx="817550" cy="278000"/>
            </a:xfrm>
            <a:custGeom>
              <a:avLst/>
              <a:gdLst/>
              <a:ahLst/>
              <a:cxnLst/>
              <a:rect l="l" t="t" r="r" b="b"/>
              <a:pathLst>
                <a:path w="32702" h="11120" extrusionOk="0">
                  <a:moveTo>
                    <a:pt x="32701" y="1"/>
                  </a:moveTo>
                  <a:lnTo>
                    <a:pt x="13604" y="262"/>
                  </a:lnTo>
                  <a:lnTo>
                    <a:pt x="13604" y="524"/>
                  </a:lnTo>
                  <a:lnTo>
                    <a:pt x="7979" y="3271"/>
                  </a:lnTo>
                  <a:lnTo>
                    <a:pt x="3793" y="5364"/>
                  </a:lnTo>
                  <a:lnTo>
                    <a:pt x="2224" y="6279"/>
                  </a:lnTo>
                  <a:lnTo>
                    <a:pt x="1308" y="6803"/>
                  </a:lnTo>
                  <a:lnTo>
                    <a:pt x="916" y="7195"/>
                  </a:lnTo>
                  <a:lnTo>
                    <a:pt x="523" y="7849"/>
                  </a:lnTo>
                  <a:lnTo>
                    <a:pt x="262" y="8503"/>
                  </a:lnTo>
                  <a:lnTo>
                    <a:pt x="131" y="9157"/>
                  </a:lnTo>
                  <a:lnTo>
                    <a:pt x="0" y="9811"/>
                  </a:lnTo>
                  <a:lnTo>
                    <a:pt x="0" y="10334"/>
                  </a:lnTo>
                  <a:lnTo>
                    <a:pt x="131" y="10727"/>
                  </a:lnTo>
                  <a:lnTo>
                    <a:pt x="392" y="10988"/>
                  </a:lnTo>
                  <a:lnTo>
                    <a:pt x="2093" y="11119"/>
                  </a:lnTo>
                  <a:lnTo>
                    <a:pt x="5625" y="11119"/>
                  </a:lnTo>
                  <a:lnTo>
                    <a:pt x="16220" y="10858"/>
                  </a:lnTo>
                  <a:lnTo>
                    <a:pt x="26815" y="10465"/>
                  </a:lnTo>
                  <a:lnTo>
                    <a:pt x="30478" y="10204"/>
                  </a:lnTo>
                  <a:lnTo>
                    <a:pt x="31524" y="10073"/>
                  </a:lnTo>
                  <a:lnTo>
                    <a:pt x="32047" y="9942"/>
                  </a:lnTo>
                  <a:lnTo>
                    <a:pt x="32178" y="9680"/>
                  </a:lnTo>
                  <a:lnTo>
                    <a:pt x="32309" y="9026"/>
                  </a:lnTo>
                  <a:lnTo>
                    <a:pt x="32570" y="6933"/>
                  </a:lnTo>
                  <a:lnTo>
                    <a:pt x="32701" y="3794"/>
                  </a:lnTo>
                  <a:lnTo>
                    <a:pt x="32701" y="132"/>
                  </a:lnTo>
                  <a:lnTo>
                    <a:pt x="32701" y="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71"/>
            <p:cNvSpPr/>
            <p:nvPr/>
          </p:nvSpPr>
          <p:spPr>
            <a:xfrm>
              <a:off x="2786450" y="5159650"/>
              <a:ext cx="752150" cy="16375"/>
            </a:xfrm>
            <a:custGeom>
              <a:avLst/>
              <a:gdLst/>
              <a:ahLst/>
              <a:cxnLst/>
              <a:rect l="l" t="t" r="r" b="b"/>
              <a:pathLst>
                <a:path w="30086" h="655" extrusionOk="0">
                  <a:moveTo>
                    <a:pt x="23937" y="1"/>
                  </a:moveTo>
                  <a:lnTo>
                    <a:pt x="15043" y="132"/>
                  </a:lnTo>
                  <a:lnTo>
                    <a:pt x="131" y="524"/>
                  </a:lnTo>
                  <a:lnTo>
                    <a:pt x="0" y="655"/>
                  </a:lnTo>
                  <a:lnTo>
                    <a:pt x="131" y="655"/>
                  </a:lnTo>
                  <a:lnTo>
                    <a:pt x="15043" y="524"/>
                  </a:lnTo>
                  <a:lnTo>
                    <a:pt x="23937" y="263"/>
                  </a:lnTo>
                  <a:lnTo>
                    <a:pt x="300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71"/>
            <p:cNvSpPr/>
            <p:nvPr/>
          </p:nvSpPr>
          <p:spPr>
            <a:xfrm>
              <a:off x="3054600" y="4930750"/>
              <a:ext cx="150450" cy="36000"/>
            </a:xfrm>
            <a:custGeom>
              <a:avLst/>
              <a:gdLst/>
              <a:ahLst/>
              <a:cxnLst/>
              <a:rect l="l" t="t" r="r" b="b"/>
              <a:pathLst>
                <a:path w="6018" h="1440" extrusionOk="0">
                  <a:moveTo>
                    <a:pt x="1701" y="1"/>
                  </a:moveTo>
                  <a:lnTo>
                    <a:pt x="131" y="131"/>
                  </a:lnTo>
                  <a:lnTo>
                    <a:pt x="0" y="262"/>
                  </a:lnTo>
                  <a:lnTo>
                    <a:pt x="131" y="393"/>
                  </a:lnTo>
                  <a:lnTo>
                    <a:pt x="1570" y="524"/>
                  </a:lnTo>
                  <a:lnTo>
                    <a:pt x="3139" y="785"/>
                  </a:lnTo>
                  <a:lnTo>
                    <a:pt x="4578" y="1047"/>
                  </a:lnTo>
                  <a:lnTo>
                    <a:pt x="5886" y="1439"/>
                  </a:lnTo>
                  <a:lnTo>
                    <a:pt x="6017" y="1439"/>
                  </a:lnTo>
                  <a:lnTo>
                    <a:pt x="6017" y="1309"/>
                  </a:lnTo>
                  <a:lnTo>
                    <a:pt x="5363" y="916"/>
                  </a:lnTo>
                  <a:lnTo>
                    <a:pt x="4709" y="524"/>
                  </a:lnTo>
                  <a:lnTo>
                    <a:pt x="4055" y="262"/>
                  </a:lnTo>
                  <a:lnTo>
                    <a:pt x="3270" y="131"/>
                  </a:lnTo>
                  <a:lnTo>
                    <a:pt x="24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71"/>
            <p:cNvSpPr/>
            <p:nvPr/>
          </p:nvSpPr>
          <p:spPr>
            <a:xfrm>
              <a:off x="3021900" y="4953650"/>
              <a:ext cx="150450" cy="36000"/>
            </a:xfrm>
            <a:custGeom>
              <a:avLst/>
              <a:gdLst/>
              <a:ahLst/>
              <a:cxnLst/>
              <a:rect l="l" t="t" r="r" b="b"/>
              <a:pathLst>
                <a:path w="6018" h="1440" extrusionOk="0">
                  <a:moveTo>
                    <a:pt x="1570" y="0"/>
                  </a:moveTo>
                  <a:lnTo>
                    <a:pt x="131" y="131"/>
                  </a:lnTo>
                  <a:lnTo>
                    <a:pt x="0" y="262"/>
                  </a:lnTo>
                  <a:lnTo>
                    <a:pt x="131" y="393"/>
                  </a:lnTo>
                  <a:lnTo>
                    <a:pt x="1570" y="523"/>
                  </a:lnTo>
                  <a:lnTo>
                    <a:pt x="3009" y="785"/>
                  </a:lnTo>
                  <a:lnTo>
                    <a:pt x="4447" y="1047"/>
                  </a:lnTo>
                  <a:lnTo>
                    <a:pt x="5886" y="1439"/>
                  </a:lnTo>
                  <a:lnTo>
                    <a:pt x="6017" y="1439"/>
                  </a:lnTo>
                  <a:lnTo>
                    <a:pt x="5886" y="1308"/>
                  </a:lnTo>
                  <a:lnTo>
                    <a:pt x="5363" y="916"/>
                  </a:lnTo>
                  <a:lnTo>
                    <a:pt x="4709" y="523"/>
                  </a:lnTo>
                  <a:lnTo>
                    <a:pt x="3924" y="262"/>
                  </a:lnTo>
                  <a:lnTo>
                    <a:pt x="3139" y="131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71"/>
            <p:cNvSpPr/>
            <p:nvPr/>
          </p:nvSpPr>
          <p:spPr>
            <a:xfrm>
              <a:off x="2985925" y="4973275"/>
              <a:ext cx="150450" cy="39250"/>
            </a:xfrm>
            <a:custGeom>
              <a:avLst/>
              <a:gdLst/>
              <a:ahLst/>
              <a:cxnLst/>
              <a:rect l="l" t="t" r="r" b="b"/>
              <a:pathLst>
                <a:path w="6018" h="1570" extrusionOk="0">
                  <a:moveTo>
                    <a:pt x="1701" y="0"/>
                  </a:moveTo>
                  <a:lnTo>
                    <a:pt x="131" y="262"/>
                  </a:lnTo>
                  <a:lnTo>
                    <a:pt x="0" y="392"/>
                  </a:lnTo>
                  <a:lnTo>
                    <a:pt x="131" y="523"/>
                  </a:lnTo>
                  <a:lnTo>
                    <a:pt x="1570" y="654"/>
                  </a:lnTo>
                  <a:lnTo>
                    <a:pt x="3009" y="916"/>
                  </a:lnTo>
                  <a:lnTo>
                    <a:pt x="4448" y="1177"/>
                  </a:lnTo>
                  <a:lnTo>
                    <a:pt x="5886" y="1570"/>
                  </a:lnTo>
                  <a:lnTo>
                    <a:pt x="6017" y="1570"/>
                  </a:lnTo>
                  <a:lnTo>
                    <a:pt x="6017" y="1439"/>
                  </a:lnTo>
                  <a:lnTo>
                    <a:pt x="5363" y="916"/>
                  </a:lnTo>
                  <a:lnTo>
                    <a:pt x="4709" y="654"/>
                  </a:lnTo>
                  <a:lnTo>
                    <a:pt x="3924" y="392"/>
                  </a:lnTo>
                  <a:lnTo>
                    <a:pt x="3270" y="131"/>
                  </a:lnTo>
                  <a:lnTo>
                    <a:pt x="2485" y="131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71"/>
            <p:cNvSpPr/>
            <p:nvPr/>
          </p:nvSpPr>
          <p:spPr>
            <a:xfrm>
              <a:off x="3080750" y="2373500"/>
              <a:ext cx="1023575" cy="2580175"/>
            </a:xfrm>
            <a:custGeom>
              <a:avLst/>
              <a:gdLst/>
              <a:ahLst/>
              <a:cxnLst/>
              <a:rect l="l" t="t" r="r" b="b"/>
              <a:pathLst>
                <a:path w="40943" h="103207" extrusionOk="0">
                  <a:moveTo>
                    <a:pt x="16613" y="1"/>
                  </a:moveTo>
                  <a:lnTo>
                    <a:pt x="0" y="102160"/>
                  </a:lnTo>
                  <a:lnTo>
                    <a:pt x="20668" y="103206"/>
                  </a:lnTo>
                  <a:lnTo>
                    <a:pt x="26816" y="63834"/>
                  </a:lnTo>
                  <a:lnTo>
                    <a:pt x="31394" y="20014"/>
                  </a:lnTo>
                  <a:lnTo>
                    <a:pt x="33879" y="18837"/>
                  </a:lnTo>
                  <a:lnTo>
                    <a:pt x="35972" y="17921"/>
                  </a:lnTo>
                  <a:lnTo>
                    <a:pt x="36233" y="17660"/>
                  </a:lnTo>
                  <a:lnTo>
                    <a:pt x="36495" y="17136"/>
                  </a:lnTo>
                  <a:lnTo>
                    <a:pt x="37018" y="15567"/>
                  </a:lnTo>
                  <a:lnTo>
                    <a:pt x="37672" y="13474"/>
                  </a:lnTo>
                  <a:lnTo>
                    <a:pt x="38457" y="10858"/>
                  </a:lnTo>
                  <a:lnTo>
                    <a:pt x="40158" y="3794"/>
                  </a:lnTo>
                  <a:lnTo>
                    <a:pt x="40942" y="1"/>
                  </a:lnTo>
                  <a:close/>
                </a:path>
              </a:pathLst>
            </a:custGeom>
            <a:solidFill>
              <a:srgbClr val="DBC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71"/>
            <p:cNvSpPr/>
            <p:nvPr/>
          </p:nvSpPr>
          <p:spPr>
            <a:xfrm>
              <a:off x="3120000" y="4839175"/>
              <a:ext cx="474175" cy="22925"/>
            </a:xfrm>
            <a:custGeom>
              <a:avLst/>
              <a:gdLst/>
              <a:ahLst/>
              <a:cxnLst/>
              <a:rect l="l" t="t" r="r" b="b"/>
              <a:pathLst>
                <a:path w="18967" h="917" extrusionOk="0">
                  <a:moveTo>
                    <a:pt x="0" y="1"/>
                  </a:moveTo>
                  <a:lnTo>
                    <a:pt x="2485" y="263"/>
                  </a:lnTo>
                  <a:lnTo>
                    <a:pt x="6671" y="524"/>
                  </a:lnTo>
                  <a:lnTo>
                    <a:pt x="13473" y="786"/>
                  </a:lnTo>
                  <a:lnTo>
                    <a:pt x="18967" y="917"/>
                  </a:lnTo>
                  <a:lnTo>
                    <a:pt x="18967" y="786"/>
                  </a:lnTo>
                  <a:lnTo>
                    <a:pt x="13473" y="393"/>
                  </a:lnTo>
                  <a:lnTo>
                    <a:pt x="6671" y="132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71"/>
            <p:cNvSpPr/>
            <p:nvPr/>
          </p:nvSpPr>
          <p:spPr>
            <a:xfrm>
              <a:off x="3263875" y="2795350"/>
              <a:ext cx="366275" cy="2001350"/>
            </a:xfrm>
            <a:custGeom>
              <a:avLst/>
              <a:gdLst/>
              <a:ahLst/>
              <a:cxnLst/>
              <a:rect l="l" t="t" r="r" b="b"/>
              <a:pathLst>
                <a:path w="14651" h="80054" extrusionOk="0">
                  <a:moveTo>
                    <a:pt x="14520" y="1"/>
                  </a:moveTo>
                  <a:lnTo>
                    <a:pt x="13473" y="6149"/>
                  </a:lnTo>
                  <a:lnTo>
                    <a:pt x="12427" y="12166"/>
                  </a:lnTo>
                  <a:lnTo>
                    <a:pt x="6148" y="46044"/>
                  </a:lnTo>
                  <a:lnTo>
                    <a:pt x="3009" y="62918"/>
                  </a:lnTo>
                  <a:lnTo>
                    <a:pt x="1439" y="71290"/>
                  </a:lnTo>
                  <a:lnTo>
                    <a:pt x="655" y="75606"/>
                  </a:lnTo>
                  <a:lnTo>
                    <a:pt x="1" y="79923"/>
                  </a:lnTo>
                  <a:lnTo>
                    <a:pt x="131" y="80054"/>
                  </a:lnTo>
                  <a:lnTo>
                    <a:pt x="131" y="79923"/>
                  </a:lnTo>
                  <a:lnTo>
                    <a:pt x="2224" y="70374"/>
                  </a:lnTo>
                  <a:lnTo>
                    <a:pt x="4056" y="60825"/>
                  </a:lnTo>
                  <a:lnTo>
                    <a:pt x="7195" y="43951"/>
                  </a:lnTo>
                  <a:lnTo>
                    <a:pt x="10334" y="27077"/>
                  </a:lnTo>
                  <a:lnTo>
                    <a:pt x="11773" y="18575"/>
                  </a:lnTo>
                  <a:lnTo>
                    <a:pt x="13212" y="10204"/>
                  </a:lnTo>
                  <a:lnTo>
                    <a:pt x="13604" y="6933"/>
                  </a:lnTo>
                  <a:lnTo>
                    <a:pt x="13866" y="5102"/>
                  </a:lnTo>
                  <a:lnTo>
                    <a:pt x="14128" y="3271"/>
                  </a:lnTo>
                  <a:lnTo>
                    <a:pt x="1465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71"/>
            <p:cNvSpPr/>
            <p:nvPr/>
          </p:nvSpPr>
          <p:spPr>
            <a:xfrm>
              <a:off x="3437200" y="2631850"/>
              <a:ext cx="209300" cy="176600"/>
            </a:xfrm>
            <a:custGeom>
              <a:avLst/>
              <a:gdLst/>
              <a:ahLst/>
              <a:cxnLst/>
              <a:rect l="l" t="t" r="r" b="b"/>
              <a:pathLst>
                <a:path w="8372" h="7064" extrusionOk="0">
                  <a:moveTo>
                    <a:pt x="8372" y="0"/>
                  </a:moveTo>
                  <a:lnTo>
                    <a:pt x="7979" y="916"/>
                  </a:lnTo>
                  <a:lnTo>
                    <a:pt x="7587" y="1570"/>
                  </a:lnTo>
                  <a:lnTo>
                    <a:pt x="6933" y="3140"/>
                  </a:lnTo>
                  <a:lnTo>
                    <a:pt x="6671" y="3794"/>
                  </a:lnTo>
                  <a:lnTo>
                    <a:pt x="6279" y="4448"/>
                  </a:lnTo>
                  <a:lnTo>
                    <a:pt x="5886" y="4971"/>
                  </a:lnTo>
                  <a:lnTo>
                    <a:pt x="5363" y="5494"/>
                  </a:lnTo>
                  <a:lnTo>
                    <a:pt x="4317" y="6148"/>
                  </a:lnTo>
                  <a:lnTo>
                    <a:pt x="3009" y="6410"/>
                  </a:lnTo>
                  <a:lnTo>
                    <a:pt x="1701" y="6672"/>
                  </a:lnTo>
                  <a:lnTo>
                    <a:pt x="0" y="6933"/>
                  </a:lnTo>
                  <a:lnTo>
                    <a:pt x="0" y="7064"/>
                  </a:lnTo>
                  <a:lnTo>
                    <a:pt x="1701" y="7064"/>
                  </a:lnTo>
                  <a:lnTo>
                    <a:pt x="2878" y="6933"/>
                  </a:lnTo>
                  <a:lnTo>
                    <a:pt x="4055" y="6802"/>
                  </a:lnTo>
                  <a:lnTo>
                    <a:pt x="4971" y="6410"/>
                  </a:lnTo>
                  <a:lnTo>
                    <a:pt x="5886" y="5887"/>
                  </a:lnTo>
                  <a:lnTo>
                    <a:pt x="6279" y="5494"/>
                  </a:lnTo>
                  <a:lnTo>
                    <a:pt x="6671" y="4971"/>
                  </a:lnTo>
                  <a:lnTo>
                    <a:pt x="7195" y="3925"/>
                  </a:lnTo>
                  <a:lnTo>
                    <a:pt x="7587" y="2617"/>
                  </a:lnTo>
                  <a:lnTo>
                    <a:pt x="7979" y="1308"/>
                  </a:lnTo>
                  <a:lnTo>
                    <a:pt x="8241" y="654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71"/>
            <p:cNvSpPr/>
            <p:nvPr/>
          </p:nvSpPr>
          <p:spPr>
            <a:xfrm>
              <a:off x="3865575" y="2801900"/>
              <a:ext cx="160275" cy="71975"/>
            </a:xfrm>
            <a:custGeom>
              <a:avLst/>
              <a:gdLst/>
              <a:ahLst/>
              <a:cxnLst/>
              <a:rect l="l" t="t" r="r" b="b"/>
              <a:pathLst>
                <a:path w="6411" h="2879" extrusionOk="0">
                  <a:moveTo>
                    <a:pt x="6149" y="0"/>
                  </a:moveTo>
                  <a:lnTo>
                    <a:pt x="3009" y="1308"/>
                  </a:lnTo>
                  <a:lnTo>
                    <a:pt x="1" y="2878"/>
                  </a:lnTo>
                  <a:lnTo>
                    <a:pt x="131" y="2878"/>
                  </a:lnTo>
                  <a:lnTo>
                    <a:pt x="3271" y="1570"/>
                  </a:lnTo>
                  <a:lnTo>
                    <a:pt x="6279" y="131"/>
                  </a:lnTo>
                  <a:lnTo>
                    <a:pt x="6410" y="131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71"/>
            <p:cNvSpPr/>
            <p:nvPr/>
          </p:nvSpPr>
          <p:spPr>
            <a:xfrm>
              <a:off x="3930975" y="2442175"/>
              <a:ext cx="107950" cy="349925"/>
            </a:xfrm>
            <a:custGeom>
              <a:avLst/>
              <a:gdLst/>
              <a:ahLst/>
              <a:cxnLst/>
              <a:rect l="l" t="t" r="r" b="b"/>
              <a:pathLst>
                <a:path w="4318" h="13997" extrusionOk="0">
                  <a:moveTo>
                    <a:pt x="4187" y="1"/>
                  </a:moveTo>
                  <a:lnTo>
                    <a:pt x="4056" y="132"/>
                  </a:lnTo>
                  <a:lnTo>
                    <a:pt x="3925" y="3532"/>
                  </a:lnTo>
                  <a:lnTo>
                    <a:pt x="3663" y="7064"/>
                  </a:lnTo>
                  <a:lnTo>
                    <a:pt x="3533" y="8634"/>
                  </a:lnTo>
                  <a:lnTo>
                    <a:pt x="3009" y="10858"/>
                  </a:lnTo>
                  <a:lnTo>
                    <a:pt x="2617" y="12035"/>
                  </a:lnTo>
                  <a:lnTo>
                    <a:pt x="2094" y="12950"/>
                  </a:lnTo>
                  <a:lnTo>
                    <a:pt x="1832" y="13212"/>
                  </a:lnTo>
                  <a:lnTo>
                    <a:pt x="1570" y="13474"/>
                  </a:lnTo>
                  <a:lnTo>
                    <a:pt x="1178" y="13604"/>
                  </a:lnTo>
                  <a:lnTo>
                    <a:pt x="916" y="13604"/>
                  </a:lnTo>
                  <a:lnTo>
                    <a:pt x="655" y="13474"/>
                  </a:lnTo>
                  <a:lnTo>
                    <a:pt x="524" y="13343"/>
                  </a:lnTo>
                  <a:lnTo>
                    <a:pt x="393" y="12689"/>
                  </a:lnTo>
                  <a:lnTo>
                    <a:pt x="393" y="11773"/>
                  </a:lnTo>
                  <a:lnTo>
                    <a:pt x="655" y="10988"/>
                  </a:lnTo>
                  <a:lnTo>
                    <a:pt x="1047" y="7195"/>
                  </a:lnTo>
                  <a:lnTo>
                    <a:pt x="1178" y="5495"/>
                  </a:lnTo>
                  <a:lnTo>
                    <a:pt x="1309" y="3663"/>
                  </a:lnTo>
                  <a:lnTo>
                    <a:pt x="1178" y="1963"/>
                  </a:lnTo>
                  <a:lnTo>
                    <a:pt x="1047" y="132"/>
                  </a:lnTo>
                  <a:lnTo>
                    <a:pt x="916" y="132"/>
                  </a:lnTo>
                  <a:lnTo>
                    <a:pt x="916" y="2617"/>
                  </a:lnTo>
                  <a:lnTo>
                    <a:pt x="786" y="5102"/>
                  </a:lnTo>
                  <a:lnTo>
                    <a:pt x="655" y="7457"/>
                  </a:lnTo>
                  <a:lnTo>
                    <a:pt x="393" y="9811"/>
                  </a:lnTo>
                  <a:lnTo>
                    <a:pt x="132" y="11119"/>
                  </a:lnTo>
                  <a:lnTo>
                    <a:pt x="1" y="12427"/>
                  </a:lnTo>
                  <a:lnTo>
                    <a:pt x="1" y="12950"/>
                  </a:lnTo>
                  <a:lnTo>
                    <a:pt x="132" y="13474"/>
                  </a:lnTo>
                  <a:lnTo>
                    <a:pt x="393" y="13735"/>
                  </a:lnTo>
                  <a:lnTo>
                    <a:pt x="916" y="13997"/>
                  </a:lnTo>
                  <a:lnTo>
                    <a:pt x="1178" y="13997"/>
                  </a:lnTo>
                  <a:lnTo>
                    <a:pt x="1570" y="13866"/>
                  </a:lnTo>
                  <a:lnTo>
                    <a:pt x="2094" y="13474"/>
                  </a:lnTo>
                  <a:lnTo>
                    <a:pt x="2486" y="12820"/>
                  </a:lnTo>
                  <a:lnTo>
                    <a:pt x="2879" y="12035"/>
                  </a:lnTo>
                  <a:lnTo>
                    <a:pt x="3533" y="10465"/>
                  </a:lnTo>
                  <a:lnTo>
                    <a:pt x="3794" y="9288"/>
                  </a:lnTo>
                  <a:lnTo>
                    <a:pt x="4187" y="6933"/>
                  </a:lnTo>
                  <a:lnTo>
                    <a:pt x="4317" y="4710"/>
                  </a:lnTo>
                  <a:lnTo>
                    <a:pt x="4317" y="2355"/>
                  </a:lnTo>
                  <a:lnTo>
                    <a:pt x="4187" y="132"/>
                  </a:lnTo>
                  <a:lnTo>
                    <a:pt x="41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71"/>
            <p:cNvSpPr/>
            <p:nvPr/>
          </p:nvSpPr>
          <p:spPr>
            <a:xfrm>
              <a:off x="3940800" y="2782275"/>
              <a:ext cx="22900" cy="62150"/>
            </a:xfrm>
            <a:custGeom>
              <a:avLst/>
              <a:gdLst/>
              <a:ahLst/>
              <a:cxnLst/>
              <a:rect l="l" t="t" r="r" b="b"/>
              <a:pathLst>
                <a:path w="916" h="2486" extrusionOk="0">
                  <a:moveTo>
                    <a:pt x="654" y="0"/>
                  </a:moveTo>
                  <a:lnTo>
                    <a:pt x="523" y="131"/>
                  </a:lnTo>
                  <a:lnTo>
                    <a:pt x="131" y="1309"/>
                  </a:lnTo>
                  <a:lnTo>
                    <a:pt x="0" y="1832"/>
                  </a:lnTo>
                  <a:lnTo>
                    <a:pt x="0" y="2355"/>
                  </a:lnTo>
                  <a:lnTo>
                    <a:pt x="0" y="2486"/>
                  </a:lnTo>
                  <a:lnTo>
                    <a:pt x="131" y="2355"/>
                  </a:lnTo>
                  <a:lnTo>
                    <a:pt x="523" y="1439"/>
                  </a:lnTo>
                  <a:lnTo>
                    <a:pt x="916" y="262"/>
                  </a:lnTo>
                  <a:lnTo>
                    <a:pt x="916" y="13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71"/>
            <p:cNvSpPr/>
            <p:nvPr/>
          </p:nvSpPr>
          <p:spPr>
            <a:xfrm>
              <a:off x="3424125" y="1608300"/>
              <a:ext cx="781575" cy="1010500"/>
            </a:xfrm>
            <a:custGeom>
              <a:avLst/>
              <a:gdLst/>
              <a:ahLst/>
              <a:cxnLst/>
              <a:rect l="l" t="t" r="r" b="b"/>
              <a:pathLst>
                <a:path w="31263" h="40420" extrusionOk="0">
                  <a:moveTo>
                    <a:pt x="15043" y="0"/>
                  </a:moveTo>
                  <a:lnTo>
                    <a:pt x="13996" y="131"/>
                  </a:lnTo>
                  <a:lnTo>
                    <a:pt x="13081" y="524"/>
                  </a:lnTo>
                  <a:lnTo>
                    <a:pt x="12296" y="1178"/>
                  </a:lnTo>
                  <a:lnTo>
                    <a:pt x="10595" y="3009"/>
                  </a:lnTo>
                  <a:lnTo>
                    <a:pt x="9287" y="4840"/>
                  </a:lnTo>
                  <a:lnTo>
                    <a:pt x="8110" y="6541"/>
                  </a:lnTo>
                  <a:lnTo>
                    <a:pt x="7325" y="8110"/>
                  </a:lnTo>
                  <a:lnTo>
                    <a:pt x="6671" y="9549"/>
                  </a:lnTo>
                  <a:lnTo>
                    <a:pt x="6017" y="10988"/>
                  </a:lnTo>
                  <a:lnTo>
                    <a:pt x="5101" y="13604"/>
                  </a:lnTo>
                  <a:lnTo>
                    <a:pt x="4447" y="15828"/>
                  </a:lnTo>
                  <a:lnTo>
                    <a:pt x="3793" y="18706"/>
                  </a:lnTo>
                  <a:lnTo>
                    <a:pt x="2355" y="25115"/>
                  </a:lnTo>
                  <a:lnTo>
                    <a:pt x="1308" y="30609"/>
                  </a:lnTo>
                  <a:lnTo>
                    <a:pt x="523" y="35449"/>
                  </a:lnTo>
                  <a:lnTo>
                    <a:pt x="0" y="38980"/>
                  </a:lnTo>
                  <a:lnTo>
                    <a:pt x="0" y="40027"/>
                  </a:lnTo>
                  <a:lnTo>
                    <a:pt x="0" y="40419"/>
                  </a:lnTo>
                  <a:lnTo>
                    <a:pt x="15566" y="39896"/>
                  </a:lnTo>
                  <a:lnTo>
                    <a:pt x="26292" y="39504"/>
                  </a:lnTo>
                  <a:lnTo>
                    <a:pt x="29954" y="39373"/>
                  </a:lnTo>
                  <a:lnTo>
                    <a:pt x="31262" y="39242"/>
                  </a:lnTo>
                  <a:lnTo>
                    <a:pt x="31262" y="38719"/>
                  </a:lnTo>
                  <a:lnTo>
                    <a:pt x="31132" y="37672"/>
                  </a:lnTo>
                  <a:lnTo>
                    <a:pt x="30347" y="34010"/>
                  </a:lnTo>
                  <a:lnTo>
                    <a:pt x="29170" y="28778"/>
                  </a:lnTo>
                  <a:lnTo>
                    <a:pt x="27600" y="22630"/>
                  </a:lnTo>
                  <a:lnTo>
                    <a:pt x="25899" y="16089"/>
                  </a:lnTo>
                  <a:lnTo>
                    <a:pt x="24853" y="12950"/>
                  </a:lnTo>
                  <a:lnTo>
                    <a:pt x="23807" y="9942"/>
                  </a:lnTo>
                  <a:lnTo>
                    <a:pt x="22891" y="7325"/>
                  </a:lnTo>
                  <a:lnTo>
                    <a:pt x="21844" y="4840"/>
                  </a:lnTo>
                  <a:lnTo>
                    <a:pt x="20798" y="2878"/>
                  </a:lnTo>
                  <a:lnTo>
                    <a:pt x="19752" y="1439"/>
                  </a:lnTo>
                  <a:lnTo>
                    <a:pt x="19228" y="916"/>
                  </a:lnTo>
                  <a:lnTo>
                    <a:pt x="18313" y="393"/>
                  </a:lnTo>
                  <a:lnTo>
                    <a:pt x="17266" y="131"/>
                  </a:lnTo>
                  <a:lnTo>
                    <a:pt x="1622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71"/>
            <p:cNvSpPr/>
            <p:nvPr/>
          </p:nvSpPr>
          <p:spPr>
            <a:xfrm>
              <a:off x="3963675" y="2383325"/>
              <a:ext cx="6575" cy="52350"/>
            </a:xfrm>
            <a:custGeom>
              <a:avLst/>
              <a:gdLst/>
              <a:ahLst/>
              <a:cxnLst/>
              <a:rect l="l" t="t" r="r" b="b"/>
              <a:pathLst>
                <a:path w="263" h="2094" extrusionOk="0">
                  <a:moveTo>
                    <a:pt x="132" y="0"/>
                  </a:moveTo>
                  <a:lnTo>
                    <a:pt x="1" y="1047"/>
                  </a:lnTo>
                  <a:lnTo>
                    <a:pt x="132" y="2093"/>
                  </a:lnTo>
                  <a:lnTo>
                    <a:pt x="262" y="1047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71"/>
            <p:cNvSpPr/>
            <p:nvPr/>
          </p:nvSpPr>
          <p:spPr>
            <a:xfrm>
              <a:off x="3875400" y="2030150"/>
              <a:ext cx="6550" cy="49075"/>
            </a:xfrm>
            <a:custGeom>
              <a:avLst/>
              <a:gdLst/>
              <a:ahLst/>
              <a:cxnLst/>
              <a:rect l="l" t="t" r="r" b="b"/>
              <a:pathLst>
                <a:path w="262" h="1963" extrusionOk="0">
                  <a:moveTo>
                    <a:pt x="131" y="0"/>
                  </a:moveTo>
                  <a:lnTo>
                    <a:pt x="0" y="1047"/>
                  </a:lnTo>
                  <a:lnTo>
                    <a:pt x="131" y="1962"/>
                  </a:lnTo>
                  <a:lnTo>
                    <a:pt x="262" y="104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71"/>
            <p:cNvSpPr/>
            <p:nvPr/>
          </p:nvSpPr>
          <p:spPr>
            <a:xfrm>
              <a:off x="3630125" y="1889525"/>
              <a:ext cx="6575" cy="49075"/>
            </a:xfrm>
            <a:custGeom>
              <a:avLst/>
              <a:gdLst/>
              <a:ahLst/>
              <a:cxnLst/>
              <a:rect l="l" t="t" r="r" b="b"/>
              <a:pathLst>
                <a:path w="263" h="1963" extrusionOk="0">
                  <a:moveTo>
                    <a:pt x="132" y="1"/>
                  </a:moveTo>
                  <a:lnTo>
                    <a:pt x="1" y="1047"/>
                  </a:lnTo>
                  <a:lnTo>
                    <a:pt x="132" y="1963"/>
                  </a:lnTo>
                  <a:lnTo>
                    <a:pt x="262" y="1047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71"/>
            <p:cNvSpPr/>
            <p:nvPr/>
          </p:nvSpPr>
          <p:spPr>
            <a:xfrm>
              <a:off x="3633400" y="2314650"/>
              <a:ext cx="6575" cy="52350"/>
            </a:xfrm>
            <a:custGeom>
              <a:avLst/>
              <a:gdLst/>
              <a:ahLst/>
              <a:cxnLst/>
              <a:rect l="l" t="t" r="r" b="b"/>
              <a:pathLst>
                <a:path w="263" h="2094" extrusionOk="0">
                  <a:moveTo>
                    <a:pt x="131" y="0"/>
                  </a:moveTo>
                  <a:lnTo>
                    <a:pt x="1" y="1047"/>
                  </a:lnTo>
                  <a:lnTo>
                    <a:pt x="131" y="2093"/>
                  </a:lnTo>
                  <a:lnTo>
                    <a:pt x="262" y="104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71"/>
            <p:cNvSpPr/>
            <p:nvPr/>
          </p:nvSpPr>
          <p:spPr>
            <a:xfrm>
              <a:off x="3780550" y="2295025"/>
              <a:ext cx="49075" cy="6575"/>
            </a:xfrm>
            <a:custGeom>
              <a:avLst/>
              <a:gdLst/>
              <a:ahLst/>
              <a:cxnLst/>
              <a:rect l="l" t="t" r="r" b="b"/>
              <a:pathLst>
                <a:path w="1963" h="263" extrusionOk="0">
                  <a:moveTo>
                    <a:pt x="1047" y="1"/>
                  </a:moveTo>
                  <a:lnTo>
                    <a:pt x="1" y="131"/>
                  </a:lnTo>
                  <a:lnTo>
                    <a:pt x="1047" y="262"/>
                  </a:lnTo>
                  <a:lnTo>
                    <a:pt x="1963" y="13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71"/>
            <p:cNvSpPr/>
            <p:nvPr/>
          </p:nvSpPr>
          <p:spPr>
            <a:xfrm>
              <a:off x="3600700" y="2085725"/>
              <a:ext cx="49075" cy="6575"/>
            </a:xfrm>
            <a:custGeom>
              <a:avLst/>
              <a:gdLst/>
              <a:ahLst/>
              <a:cxnLst/>
              <a:rect l="l" t="t" r="r" b="b"/>
              <a:pathLst>
                <a:path w="1963" h="263" extrusionOk="0">
                  <a:moveTo>
                    <a:pt x="1047" y="1"/>
                  </a:moveTo>
                  <a:lnTo>
                    <a:pt x="0" y="132"/>
                  </a:lnTo>
                  <a:lnTo>
                    <a:pt x="1047" y="263"/>
                  </a:lnTo>
                  <a:lnTo>
                    <a:pt x="1963" y="132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71"/>
            <p:cNvSpPr/>
            <p:nvPr/>
          </p:nvSpPr>
          <p:spPr>
            <a:xfrm>
              <a:off x="3852500" y="1847025"/>
              <a:ext cx="52350" cy="6550"/>
            </a:xfrm>
            <a:custGeom>
              <a:avLst/>
              <a:gdLst/>
              <a:ahLst/>
              <a:cxnLst/>
              <a:rect l="l" t="t" r="r" b="b"/>
              <a:pathLst>
                <a:path w="2094" h="262" extrusionOk="0">
                  <a:moveTo>
                    <a:pt x="1047" y="0"/>
                  </a:moveTo>
                  <a:lnTo>
                    <a:pt x="0" y="131"/>
                  </a:lnTo>
                  <a:lnTo>
                    <a:pt x="1047" y="262"/>
                  </a:lnTo>
                  <a:lnTo>
                    <a:pt x="2093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71"/>
            <p:cNvSpPr/>
            <p:nvPr/>
          </p:nvSpPr>
          <p:spPr>
            <a:xfrm>
              <a:off x="3581075" y="2520675"/>
              <a:ext cx="52350" cy="6550"/>
            </a:xfrm>
            <a:custGeom>
              <a:avLst/>
              <a:gdLst/>
              <a:ahLst/>
              <a:cxnLst/>
              <a:rect l="l" t="t" r="r" b="b"/>
              <a:pathLst>
                <a:path w="2094" h="262" extrusionOk="0">
                  <a:moveTo>
                    <a:pt x="1047" y="0"/>
                  </a:moveTo>
                  <a:lnTo>
                    <a:pt x="1" y="131"/>
                  </a:lnTo>
                  <a:lnTo>
                    <a:pt x="1047" y="262"/>
                  </a:lnTo>
                  <a:lnTo>
                    <a:pt x="2094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71"/>
            <p:cNvSpPr/>
            <p:nvPr/>
          </p:nvSpPr>
          <p:spPr>
            <a:xfrm>
              <a:off x="3927700" y="2563175"/>
              <a:ext cx="52350" cy="6575"/>
            </a:xfrm>
            <a:custGeom>
              <a:avLst/>
              <a:gdLst/>
              <a:ahLst/>
              <a:cxnLst/>
              <a:rect l="l" t="t" r="r" b="b"/>
              <a:pathLst>
                <a:path w="2094" h="263" extrusionOk="0">
                  <a:moveTo>
                    <a:pt x="1047" y="1"/>
                  </a:moveTo>
                  <a:lnTo>
                    <a:pt x="1" y="131"/>
                  </a:lnTo>
                  <a:lnTo>
                    <a:pt x="1047" y="262"/>
                  </a:lnTo>
                  <a:lnTo>
                    <a:pt x="2094" y="13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71"/>
            <p:cNvSpPr/>
            <p:nvPr/>
          </p:nvSpPr>
          <p:spPr>
            <a:xfrm>
              <a:off x="3787100" y="2487975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0" y="0"/>
                  </a:moveTo>
                  <a:lnTo>
                    <a:pt x="654" y="785"/>
                  </a:lnTo>
                  <a:lnTo>
                    <a:pt x="1439" y="1439"/>
                  </a:lnTo>
                  <a:lnTo>
                    <a:pt x="785" y="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71"/>
            <p:cNvSpPr/>
            <p:nvPr/>
          </p:nvSpPr>
          <p:spPr>
            <a:xfrm>
              <a:off x="3525475" y="220672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1" y="1"/>
                  </a:moveTo>
                  <a:lnTo>
                    <a:pt x="524" y="786"/>
                  </a:lnTo>
                  <a:lnTo>
                    <a:pt x="1440" y="1440"/>
                  </a:lnTo>
                  <a:lnTo>
                    <a:pt x="786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71"/>
            <p:cNvSpPr/>
            <p:nvPr/>
          </p:nvSpPr>
          <p:spPr>
            <a:xfrm>
              <a:off x="3947325" y="2177300"/>
              <a:ext cx="32725" cy="36000"/>
            </a:xfrm>
            <a:custGeom>
              <a:avLst/>
              <a:gdLst/>
              <a:ahLst/>
              <a:cxnLst/>
              <a:rect l="l" t="t" r="r" b="b"/>
              <a:pathLst>
                <a:path w="1309" h="1440" extrusionOk="0">
                  <a:moveTo>
                    <a:pt x="1" y="1"/>
                  </a:moveTo>
                  <a:lnTo>
                    <a:pt x="524" y="785"/>
                  </a:lnTo>
                  <a:lnTo>
                    <a:pt x="1309" y="1439"/>
                  </a:lnTo>
                  <a:lnTo>
                    <a:pt x="1309" y="1439"/>
                  </a:lnTo>
                  <a:lnTo>
                    <a:pt x="786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71"/>
            <p:cNvSpPr/>
            <p:nvPr/>
          </p:nvSpPr>
          <p:spPr>
            <a:xfrm>
              <a:off x="3744575" y="192222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1" y="1"/>
                  </a:moveTo>
                  <a:lnTo>
                    <a:pt x="655" y="786"/>
                  </a:lnTo>
                  <a:lnTo>
                    <a:pt x="1440" y="1440"/>
                  </a:lnTo>
                  <a:lnTo>
                    <a:pt x="786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71"/>
            <p:cNvSpPr/>
            <p:nvPr/>
          </p:nvSpPr>
          <p:spPr>
            <a:xfrm>
              <a:off x="4087950" y="2501050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0" y="0"/>
                  </a:moveTo>
                  <a:lnTo>
                    <a:pt x="524" y="785"/>
                  </a:lnTo>
                  <a:lnTo>
                    <a:pt x="1439" y="1439"/>
                  </a:lnTo>
                  <a:lnTo>
                    <a:pt x="785" y="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71"/>
            <p:cNvSpPr/>
            <p:nvPr/>
          </p:nvSpPr>
          <p:spPr>
            <a:xfrm>
              <a:off x="4094500" y="22688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1439" y="0"/>
                  </a:moveTo>
                  <a:lnTo>
                    <a:pt x="654" y="654"/>
                  </a:lnTo>
                  <a:lnTo>
                    <a:pt x="0" y="1439"/>
                  </a:lnTo>
                  <a:lnTo>
                    <a:pt x="916" y="78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71"/>
            <p:cNvSpPr/>
            <p:nvPr/>
          </p:nvSpPr>
          <p:spPr>
            <a:xfrm>
              <a:off x="3721700" y="2167500"/>
              <a:ext cx="36000" cy="35975"/>
            </a:xfrm>
            <a:custGeom>
              <a:avLst/>
              <a:gdLst/>
              <a:ahLst/>
              <a:cxnLst/>
              <a:rect l="l" t="t" r="r" b="b"/>
              <a:pathLst>
                <a:path w="1440" h="1439" extrusionOk="0">
                  <a:moveTo>
                    <a:pt x="1439" y="0"/>
                  </a:moveTo>
                  <a:lnTo>
                    <a:pt x="654" y="523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785" y="78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71"/>
            <p:cNvSpPr/>
            <p:nvPr/>
          </p:nvSpPr>
          <p:spPr>
            <a:xfrm>
              <a:off x="3460075" y="2412750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1440" y="0"/>
                  </a:moveTo>
                  <a:lnTo>
                    <a:pt x="655" y="655"/>
                  </a:lnTo>
                  <a:lnTo>
                    <a:pt x="1" y="1439"/>
                  </a:lnTo>
                  <a:lnTo>
                    <a:pt x="1" y="1439"/>
                  </a:lnTo>
                  <a:lnTo>
                    <a:pt x="786" y="785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71"/>
            <p:cNvSpPr/>
            <p:nvPr/>
          </p:nvSpPr>
          <p:spPr>
            <a:xfrm>
              <a:off x="3993125" y="1971275"/>
              <a:ext cx="35975" cy="36000"/>
            </a:xfrm>
            <a:custGeom>
              <a:avLst/>
              <a:gdLst/>
              <a:ahLst/>
              <a:cxnLst/>
              <a:rect l="l" t="t" r="r" b="b"/>
              <a:pathLst>
                <a:path w="1439" h="1440" extrusionOk="0">
                  <a:moveTo>
                    <a:pt x="1439" y="1"/>
                  </a:moveTo>
                  <a:lnTo>
                    <a:pt x="654" y="655"/>
                  </a:lnTo>
                  <a:lnTo>
                    <a:pt x="0" y="1440"/>
                  </a:lnTo>
                  <a:lnTo>
                    <a:pt x="785" y="78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71"/>
            <p:cNvSpPr/>
            <p:nvPr/>
          </p:nvSpPr>
          <p:spPr>
            <a:xfrm>
              <a:off x="3705350" y="1765275"/>
              <a:ext cx="36000" cy="32725"/>
            </a:xfrm>
            <a:custGeom>
              <a:avLst/>
              <a:gdLst/>
              <a:ahLst/>
              <a:cxnLst/>
              <a:rect l="l" t="t" r="r" b="b"/>
              <a:pathLst>
                <a:path w="1440" h="1309" extrusionOk="0">
                  <a:moveTo>
                    <a:pt x="1439" y="0"/>
                  </a:moveTo>
                  <a:lnTo>
                    <a:pt x="523" y="523"/>
                  </a:lnTo>
                  <a:lnTo>
                    <a:pt x="0" y="1308"/>
                  </a:lnTo>
                  <a:lnTo>
                    <a:pt x="0" y="1308"/>
                  </a:lnTo>
                  <a:lnTo>
                    <a:pt x="785" y="78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71"/>
            <p:cNvSpPr/>
            <p:nvPr/>
          </p:nvSpPr>
          <p:spPr>
            <a:xfrm>
              <a:off x="3731500" y="1477500"/>
              <a:ext cx="183150" cy="264900"/>
            </a:xfrm>
            <a:custGeom>
              <a:avLst/>
              <a:gdLst/>
              <a:ahLst/>
              <a:cxnLst/>
              <a:rect l="l" t="t" r="r" b="b"/>
              <a:pathLst>
                <a:path w="7326" h="10596" extrusionOk="0">
                  <a:moveTo>
                    <a:pt x="1" y="0"/>
                  </a:moveTo>
                  <a:lnTo>
                    <a:pt x="131" y="1831"/>
                  </a:lnTo>
                  <a:lnTo>
                    <a:pt x="131" y="3532"/>
                  </a:lnTo>
                  <a:lnTo>
                    <a:pt x="262" y="5232"/>
                  </a:lnTo>
                  <a:lnTo>
                    <a:pt x="262" y="6933"/>
                  </a:lnTo>
                  <a:lnTo>
                    <a:pt x="916" y="7587"/>
                  </a:lnTo>
                  <a:lnTo>
                    <a:pt x="1570" y="8241"/>
                  </a:lnTo>
                  <a:lnTo>
                    <a:pt x="2355" y="8895"/>
                  </a:lnTo>
                  <a:lnTo>
                    <a:pt x="3140" y="9549"/>
                  </a:lnTo>
                  <a:lnTo>
                    <a:pt x="3925" y="9941"/>
                  </a:lnTo>
                  <a:lnTo>
                    <a:pt x="4710" y="10334"/>
                  </a:lnTo>
                  <a:lnTo>
                    <a:pt x="5494" y="10595"/>
                  </a:lnTo>
                  <a:lnTo>
                    <a:pt x="6018" y="10595"/>
                  </a:lnTo>
                  <a:lnTo>
                    <a:pt x="6279" y="10465"/>
                  </a:lnTo>
                  <a:lnTo>
                    <a:pt x="6672" y="10203"/>
                  </a:lnTo>
                  <a:lnTo>
                    <a:pt x="7064" y="9811"/>
                  </a:lnTo>
                  <a:lnTo>
                    <a:pt x="7326" y="9026"/>
                  </a:lnTo>
                  <a:lnTo>
                    <a:pt x="7326" y="8372"/>
                  </a:lnTo>
                  <a:lnTo>
                    <a:pt x="7326" y="7587"/>
                  </a:lnTo>
                  <a:lnTo>
                    <a:pt x="7326" y="6802"/>
                  </a:lnTo>
                  <a:lnTo>
                    <a:pt x="7064" y="5756"/>
                  </a:lnTo>
                  <a:lnTo>
                    <a:pt x="7064" y="5625"/>
                  </a:lnTo>
                  <a:lnTo>
                    <a:pt x="6933" y="5232"/>
                  </a:lnTo>
                  <a:lnTo>
                    <a:pt x="6933" y="3009"/>
                  </a:lnTo>
                  <a:lnTo>
                    <a:pt x="7064" y="916"/>
                  </a:lnTo>
                  <a:lnTo>
                    <a:pt x="2224" y="262"/>
                  </a:lnTo>
                  <a:lnTo>
                    <a:pt x="786" y="131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71"/>
            <p:cNvSpPr/>
            <p:nvPr/>
          </p:nvSpPr>
          <p:spPr>
            <a:xfrm>
              <a:off x="3741325" y="1487300"/>
              <a:ext cx="166800" cy="137375"/>
            </a:xfrm>
            <a:custGeom>
              <a:avLst/>
              <a:gdLst/>
              <a:ahLst/>
              <a:cxnLst/>
              <a:rect l="l" t="t" r="r" b="b"/>
              <a:pathLst>
                <a:path w="6672" h="5495" extrusionOk="0">
                  <a:moveTo>
                    <a:pt x="1831" y="1"/>
                  </a:moveTo>
                  <a:lnTo>
                    <a:pt x="0" y="131"/>
                  </a:lnTo>
                  <a:lnTo>
                    <a:pt x="262" y="1047"/>
                  </a:lnTo>
                  <a:lnTo>
                    <a:pt x="654" y="1963"/>
                  </a:lnTo>
                  <a:lnTo>
                    <a:pt x="1177" y="3009"/>
                  </a:lnTo>
                  <a:lnTo>
                    <a:pt x="1962" y="4056"/>
                  </a:lnTo>
                  <a:lnTo>
                    <a:pt x="2485" y="4448"/>
                  </a:lnTo>
                  <a:lnTo>
                    <a:pt x="3009" y="4840"/>
                  </a:lnTo>
                  <a:lnTo>
                    <a:pt x="3663" y="5233"/>
                  </a:lnTo>
                  <a:lnTo>
                    <a:pt x="4317" y="5364"/>
                  </a:lnTo>
                  <a:lnTo>
                    <a:pt x="5101" y="5494"/>
                  </a:lnTo>
                  <a:lnTo>
                    <a:pt x="6017" y="5494"/>
                  </a:lnTo>
                  <a:lnTo>
                    <a:pt x="6671" y="5364"/>
                  </a:lnTo>
                  <a:lnTo>
                    <a:pt x="6671" y="5233"/>
                  </a:lnTo>
                  <a:lnTo>
                    <a:pt x="6540" y="4840"/>
                  </a:lnTo>
                  <a:lnTo>
                    <a:pt x="6540" y="2617"/>
                  </a:lnTo>
                  <a:lnTo>
                    <a:pt x="6671" y="524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71"/>
            <p:cNvSpPr/>
            <p:nvPr/>
          </p:nvSpPr>
          <p:spPr>
            <a:xfrm>
              <a:off x="3692275" y="1143950"/>
              <a:ext cx="300875" cy="425125"/>
            </a:xfrm>
            <a:custGeom>
              <a:avLst/>
              <a:gdLst/>
              <a:ahLst/>
              <a:cxnLst/>
              <a:rect l="l" t="t" r="r" b="b"/>
              <a:pathLst>
                <a:path w="12035" h="17005" extrusionOk="0">
                  <a:moveTo>
                    <a:pt x="5494" y="0"/>
                  </a:moveTo>
                  <a:lnTo>
                    <a:pt x="4055" y="392"/>
                  </a:lnTo>
                  <a:lnTo>
                    <a:pt x="2878" y="916"/>
                  </a:lnTo>
                  <a:lnTo>
                    <a:pt x="2224" y="1308"/>
                  </a:lnTo>
                  <a:lnTo>
                    <a:pt x="1700" y="1701"/>
                  </a:lnTo>
                  <a:lnTo>
                    <a:pt x="1177" y="2224"/>
                  </a:lnTo>
                  <a:lnTo>
                    <a:pt x="785" y="2747"/>
                  </a:lnTo>
                  <a:lnTo>
                    <a:pt x="523" y="3401"/>
                  </a:lnTo>
                  <a:lnTo>
                    <a:pt x="262" y="4055"/>
                  </a:lnTo>
                  <a:lnTo>
                    <a:pt x="0" y="5232"/>
                  </a:lnTo>
                  <a:lnTo>
                    <a:pt x="0" y="6671"/>
                  </a:lnTo>
                  <a:lnTo>
                    <a:pt x="131" y="8241"/>
                  </a:lnTo>
                  <a:lnTo>
                    <a:pt x="523" y="9941"/>
                  </a:lnTo>
                  <a:lnTo>
                    <a:pt x="916" y="11642"/>
                  </a:lnTo>
                  <a:lnTo>
                    <a:pt x="1308" y="13211"/>
                  </a:lnTo>
                  <a:lnTo>
                    <a:pt x="1962" y="14389"/>
                  </a:lnTo>
                  <a:lnTo>
                    <a:pt x="2224" y="14912"/>
                  </a:lnTo>
                  <a:lnTo>
                    <a:pt x="2616" y="15304"/>
                  </a:lnTo>
                  <a:lnTo>
                    <a:pt x="3663" y="16089"/>
                  </a:lnTo>
                  <a:lnTo>
                    <a:pt x="4709" y="16612"/>
                  </a:lnTo>
                  <a:lnTo>
                    <a:pt x="6017" y="17005"/>
                  </a:lnTo>
                  <a:lnTo>
                    <a:pt x="7194" y="17005"/>
                  </a:lnTo>
                  <a:lnTo>
                    <a:pt x="8372" y="16874"/>
                  </a:lnTo>
                  <a:lnTo>
                    <a:pt x="9418" y="16482"/>
                  </a:lnTo>
                  <a:lnTo>
                    <a:pt x="9941" y="16089"/>
                  </a:lnTo>
                  <a:lnTo>
                    <a:pt x="10464" y="15697"/>
                  </a:lnTo>
                  <a:lnTo>
                    <a:pt x="10857" y="15304"/>
                  </a:lnTo>
                  <a:lnTo>
                    <a:pt x="11249" y="14781"/>
                  </a:lnTo>
                  <a:lnTo>
                    <a:pt x="11642" y="14127"/>
                  </a:lnTo>
                  <a:lnTo>
                    <a:pt x="11903" y="13342"/>
                  </a:lnTo>
                  <a:lnTo>
                    <a:pt x="12034" y="12427"/>
                  </a:lnTo>
                  <a:lnTo>
                    <a:pt x="12034" y="11511"/>
                  </a:lnTo>
                  <a:lnTo>
                    <a:pt x="12034" y="9418"/>
                  </a:lnTo>
                  <a:lnTo>
                    <a:pt x="11772" y="7325"/>
                  </a:lnTo>
                  <a:lnTo>
                    <a:pt x="11380" y="5232"/>
                  </a:lnTo>
                  <a:lnTo>
                    <a:pt x="10726" y="3270"/>
                  </a:lnTo>
                  <a:lnTo>
                    <a:pt x="10072" y="1831"/>
                  </a:lnTo>
                  <a:lnTo>
                    <a:pt x="9680" y="1308"/>
                  </a:lnTo>
                  <a:lnTo>
                    <a:pt x="9287" y="1046"/>
                  </a:lnTo>
                  <a:lnTo>
                    <a:pt x="8764" y="654"/>
                  </a:lnTo>
                  <a:lnTo>
                    <a:pt x="8110" y="392"/>
                  </a:lnTo>
                  <a:lnTo>
                    <a:pt x="7456" y="13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71"/>
            <p:cNvSpPr/>
            <p:nvPr/>
          </p:nvSpPr>
          <p:spPr>
            <a:xfrm>
              <a:off x="3852500" y="1340150"/>
              <a:ext cx="6575" cy="36000"/>
            </a:xfrm>
            <a:custGeom>
              <a:avLst/>
              <a:gdLst/>
              <a:ahLst/>
              <a:cxnLst/>
              <a:rect l="l" t="t" r="r" b="b"/>
              <a:pathLst>
                <a:path w="263" h="1440" extrusionOk="0">
                  <a:moveTo>
                    <a:pt x="131" y="0"/>
                  </a:moveTo>
                  <a:lnTo>
                    <a:pt x="131" y="131"/>
                  </a:lnTo>
                  <a:lnTo>
                    <a:pt x="262" y="785"/>
                  </a:lnTo>
                  <a:lnTo>
                    <a:pt x="262" y="393"/>
                  </a:lnTo>
                  <a:lnTo>
                    <a:pt x="131" y="0"/>
                  </a:lnTo>
                  <a:close/>
                  <a:moveTo>
                    <a:pt x="262" y="785"/>
                  </a:moveTo>
                  <a:lnTo>
                    <a:pt x="131" y="1178"/>
                  </a:lnTo>
                  <a:lnTo>
                    <a:pt x="0" y="1439"/>
                  </a:lnTo>
                  <a:lnTo>
                    <a:pt x="262" y="1178"/>
                  </a:lnTo>
                  <a:lnTo>
                    <a:pt x="262" y="785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71"/>
            <p:cNvSpPr/>
            <p:nvPr/>
          </p:nvSpPr>
          <p:spPr>
            <a:xfrm>
              <a:off x="3832875" y="1330325"/>
              <a:ext cx="26200" cy="39275"/>
            </a:xfrm>
            <a:custGeom>
              <a:avLst/>
              <a:gdLst/>
              <a:ahLst/>
              <a:cxnLst/>
              <a:rect l="l" t="t" r="r" b="b"/>
              <a:pathLst>
                <a:path w="1048" h="1571" extrusionOk="0">
                  <a:moveTo>
                    <a:pt x="393" y="1"/>
                  </a:moveTo>
                  <a:lnTo>
                    <a:pt x="131" y="132"/>
                  </a:lnTo>
                  <a:lnTo>
                    <a:pt x="1" y="393"/>
                  </a:lnTo>
                  <a:lnTo>
                    <a:pt x="1" y="655"/>
                  </a:lnTo>
                  <a:lnTo>
                    <a:pt x="1" y="917"/>
                  </a:lnTo>
                  <a:lnTo>
                    <a:pt x="1" y="1178"/>
                  </a:lnTo>
                  <a:lnTo>
                    <a:pt x="131" y="1440"/>
                  </a:lnTo>
                  <a:lnTo>
                    <a:pt x="393" y="1571"/>
                  </a:lnTo>
                  <a:lnTo>
                    <a:pt x="916" y="1571"/>
                  </a:lnTo>
                  <a:lnTo>
                    <a:pt x="1047" y="1309"/>
                  </a:lnTo>
                  <a:lnTo>
                    <a:pt x="1047" y="786"/>
                  </a:lnTo>
                  <a:lnTo>
                    <a:pt x="785" y="263"/>
                  </a:lnTo>
                  <a:lnTo>
                    <a:pt x="655" y="132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71"/>
            <p:cNvSpPr/>
            <p:nvPr/>
          </p:nvSpPr>
          <p:spPr>
            <a:xfrm>
              <a:off x="3927700" y="1327075"/>
              <a:ext cx="19650" cy="29450"/>
            </a:xfrm>
            <a:custGeom>
              <a:avLst/>
              <a:gdLst/>
              <a:ahLst/>
              <a:cxnLst/>
              <a:rect l="l" t="t" r="r" b="b"/>
              <a:pathLst>
                <a:path w="786" h="1178" extrusionOk="0">
                  <a:moveTo>
                    <a:pt x="1" y="0"/>
                  </a:moveTo>
                  <a:lnTo>
                    <a:pt x="1" y="393"/>
                  </a:lnTo>
                  <a:lnTo>
                    <a:pt x="132" y="785"/>
                  </a:lnTo>
                  <a:lnTo>
                    <a:pt x="393" y="1047"/>
                  </a:lnTo>
                  <a:lnTo>
                    <a:pt x="786" y="1177"/>
                  </a:lnTo>
                  <a:lnTo>
                    <a:pt x="786" y="1047"/>
                  </a:lnTo>
                  <a:lnTo>
                    <a:pt x="393" y="916"/>
                  </a:lnTo>
                  <a:lnTo>
                    <a:pt x="263" y="6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71"/>
            <p:cNvSpPr/>
            <p:nvPr/>
          </p:nvSpPr>
          <p:spPr>
            <a:xfrm>
              <a:off x="3927700" y="1310725"/>
              <a:ext cx="29475" cy="39250"/>
            </a:xfrm>
            <a:custGeom>
              <a:avLst/>
              <a:gdLst/>
              <a:ahLst/>
              <a:cxnLst/>
              <a:rect l="l" t="t" r="r" b="b"/>
              <a:pathLst>
                <a:path w="1179" h="1570" extrusionOk="0">
                  <a:moveTo>
                    <a:pt x="393" y="0"/>
                  </a:moveTo>
                  <a:lnTo>
                    <a:pt x="132" y="131"/>
                  </a:lnTo>
                  <a:lnTo>
                    <a:pt x="1" y="393"/>
                  </a:lnTo>
                  <a:lnTo>
                    <a:pt x="1" y="916"/>
                  </a:lnTo>
                  <a:lnTo>
                    <a:pt x="263" y="1439"/>
                  </a:lnTo>
                  <a:lnTo>
                    <a:pt x="524" y="1570"/>
                  </a:lnTo>
                  <a:lnTo>
                    <a:pt x="786" y="1570"/>
                  </a:lnTo>
                  <a:lnTo>
                    <a:pt x="917" y="1439"/>
                  </a:lnTo>
                  <a:lnTo>
                    <a:pt x="1047" y="1177"/>
                  </a:lnTo>
                  <a:lnTo>
                    <a:pt x="1178" y="916"/>
                  </a:lnTo>
                  <a:lnTo>
                    <a:pt x="1047" y="654"/>
                  </a:lnTo>
                  <a:lnTo>
                    <a:pt x="1047" y="393"/>
                  </a:lnTo>
                  <a:lnTo>
                    <a:pt x="786" y="131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71"/>
            <p:cNvSpPr/>
            <p:nvPr/>
          </p:nvSpPr>
          <p:spPr>
            <a:xfrm>
              <a:off x="3813250" y="1284550"/>
              <a:ext cx="39275" cy="32725"/>
            </a:xfrm>
            <a:custGeom>
              <a:avLst/>
              <a:gdLst/>
              <a:ahLst/>
              <a:cxnLst/>
              <a:rect l="l" t="t" r="r" b="b"/>
              <a:pathLst>
                <a:path w="1571" h="1309" extrusionOk="0">
                  <a:moveTo>
                    <a:pt x="1047" y="1"/>
                  </a:moveTo>
                  <a:lnTo>
                    <a:pt x="524" y="131"/>
                  </a:lnTo>
                  <a:lnTo>
                    <a:pt x="262" y="524"/>
                  </a:lnTo>
                  <a:lnTo>
                    <a:pt x="1" y="786"/>
                  </a:lnTo>
                  <a:lnTo>
                    <a:pt x="1" y="1178"/>
                  </a:lnTo>
                  <a:lnTo>
                    <a:pt x="262" y="1309"/>
                  </a:lnTo>
                  <a:lnTo>
                    <a:pt x="393" y="1309"/>
                  </a:lnTo>
                  <a:lnTo>
                    <a:pt x="1047" y="916"/>
                  </a:lnTo>
                  <a:lnTo>
                    <a:pt x="1309" y="786"/>
                  </a:lnTo>
                  <a:lnTo>
                    <a:pt x="1570" y="524"/>
                  </a:lnTo>
                  <a:lnTo>
                    <a:pt x="1570" y="262"/>
                  </a:lnTo>
                  <a:lnTo>
                    <a:pt x="1440" y="13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71"/>
            <p:cNvSpPr/>
            <p:nvPr/>
          </p:nvSpPr>
          <p:spPr>
            <a:xfrm>
              <a:off x="3911350" y="1271475"/>
              <a:ext cx="45825" cy="22925"/>
            </a:xfrm>
            <a:custGeom>
              <a:avLst/>
              <a:gdLst/>
              <a:ahLst/>
              <a:cxnLst/>
              <a:rect l="l" t="t" r="r" b="b"/>
              <a:pathLst>
                <a:path w="1833" h="917" extrusionOk="0">
                  <a:moveTo>
                    <a:pt x="393" y="0"/>
                  </a:moveTo>
                  <a:lnTo>
                    <a:pt x="132" y="262"/>
                  </a:lnTo>
                  <a:lnTo>
                    <a:pt x="1" y="524"/>
                  </a:lnTo>
                  <a:lnTo>
                    <a:pt x="132" y="654"/>
                  </a:lnTo>
                  <a:lnTo>
                    <a:pt x="393" y="785"/>
                  </a:lnTo>
                  <a:lnTo>
                    <a:pt x="786" y="785"/>
                  </a:lnTo>
                  <a:lnTo>
                    <a:pt x="1440" y="916"/>
                  </a:lnTo>
                  <a:lnTo>
                    <a:pt x="1701" y="785"/>
                  </a:lnTo>
                  <a:lnTo>
                    <a:pt x="1832" y="524"/>
                  </a:lnTo>
                  <a:lnTo>
                    <a:pt x="1701" y="262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71"/>
            <p:cNvSpPr/>
            <p:nvPr/>
          </p:nvSpPr>
          <p:spPr>
            <a:xfrm>
              <a:off x="3865575" y="1454600"/>
              <a:ext cx="26200" cy="9825"/>
            </a:xfrm>
            <a:custGeom>
              <a:avLst/>
              <a:gdLst/>
              <a:ahLst/>
              <a:cxnLst/>
              <a:rect l="l" t="t" r="r" b="b"/>
              <a:pathLst>
                <a:path w="1048" h="39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31" y="262"/>
                  </a:lnTo>
                  <a:lnTo>
                    <a:pt x="393" y="393"/>
                  </a:lnTo>
                  <a:lnTo>
                    <a:pt x="786" y="262"/>
                  </a:lnTo>
                  <a:lnTo>
                    <a:pt x="1047" y="1"/>
                  </a:lnTo>
                  <a:lnTo>
                    <a:pt x="524" y="262"/>
                  </a:lnTo>
                  <a:lnTo>
                    <a:pt x="262" y="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71"/>
            <p:cNvSpPr/>
            <p:nvPr/>
          </p:nvSpPr>
          <p:spPr>
            <a:xfrm>
              <a:off x="3872125" y="1278025"/>
              <a:ext cx="68700" cy="153700"/>
            </a:xfrm>
            <a:custGeom>
              <a:avLst/>
              <a:gdLst/>
              <a:ahLst/>
              <a:cxnLst/>
              <a:rect l="l" t="t" r="r" b="b"/>
              <a:pathLst>
                <a:path w="2748" h="6148" extrusionOk="0">
                  <a:moveTo>
                    <a:pt x="1178" y="0"/>
                  </a:moveTo>
                  <a:lnTo>
                    <a:pt x="1701" y="2224"/>
                  </a:lnTo>
                  <a:lnTo>
                    <a:pt x="2355" y="4578"/>
                  </a:lnTo>
                  <a:lnTo>
                    <a:pt x="1570" y="4447"/>
                  </a:lnTo>
                  <a:lnTo>
                    <a:pt x="1832" y="5756"/>
                  </a:lnTo>
                  <a:lnTo>
                    <a:pt x="524" y="5756"/>
                  </a:lnTo>
                  <a:lnTo>
                    <a:pt x="0" y="5494"/>
                  </a:lnTo>
                  <a:lnTo>
                    <a:pt x="0" y="5625"/>
                  </a:lnTo>
                  <a:lnTo>
                    <a:pt x="524" y="6017"/>
                  </a:lnTo>
                  <a:lnTo>
                    <a:pt x="1178" y="6148"/>
                  </a:lnTo>
                  <a:lnTo>
                    <a:pt x="1832" y="6017"/>
                  </a:lnTo>
                  <a:lnTo>
                    <a:pt x="1962" y="6017"/>
                  </a:lnTo>
                  <a:lnTo>
                    <a:pt x="2093" y="5886"/>
                  </a:lnTo>
                  <a:lnTo>
                    <a:pt x="2093" y="5756"/>
                  </a:lnTo>
                  <a:lnTo>
                    <a:pt x="1962" y="4840"/>
                  </a:lnTo>
                  <a:lnTo>
                    <a:pt x="2486" y="4840"/>
                  </a:lnTo>
                  <a:lnTo>
                    <a:pt x="2747" y="4971"/>
                  </a:lnTo>
                  <a:lnTo>
                    <a:pt x="2747" y="4840"/>
                  </a:lnTo>
                  <a:lnTo>
                    <a:pt x="2093" y="2355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71"/>
            <p:cNvSpPr/>
            <p:nvPr/>
          </p:nvSpPr>
          <p:spPr>
            <a:xfrm>
              <a:off x="3868850" y="1415350"/>
              <a:ext cx="42525" cy="32725"/>
            </a:xfrm>
            <a:custGeom>
              <a:avLst/>
              <a:gdLst/>
              <a:ahLst/>
              <a:cxnLst/>
              <a:rect l="l" t="t" r="r" b="b"/>
              <a:pathLst>
                <a:path w="1701" h="1309" extrusionOk="0">
                  <a:moveTo>
                    <a:pt x="131" y="1"/>
                  </a:moveTo>
                  <a:lnTo>
                    <a:pt x="0" y="524"/>
                  </a:lnTo>
                  <a:lnTo>
                    <a:pt x="131" y="1047"/>
                  </a:lnTo>
                  <a:lnTo>
                    <a:pt x="262" y="1178"/>
                  </a:lnTo>
                  <a:lnTo>
                    <a:pt x="524" y="1309"/>
                  </a:lnTo>
                  <a:lnTo>
                    <a:pt x="785" y="1178"/>
                  </a:lnTo>
                  <a:lnTo>
                    <a:pt x="1047" y="1178"/>
                  </a:lnTo>
                  <a:lnTo>
                    <a:pt x="1439" y="786"/>
                  </a:lnTo>
                  <a:lnTo>
                    <a:pt x="1701" y="393"/>
                  </a:lnTo>
                  <a:lnTo>
                    <a:pt x="916" y="39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71"/>
            <p:cNvSpPr/>
            <p:nvPr/>
          </p:nvSpPr>
          <p:spPr>
            <a:xfrm>
              <a:off x="3653025" y="1107975"/>
              <a:ext cx="333575" cy="271450"/>
            </a:xfrm>
            <a:custGeom>
              <a:avLst/>
              <a:gdLst/>
              <a:ahLst/>
              <a:cxnLst/>
              <a:rect l="l" t="t" r="r" b="b"/>
              <a:pathLst>
                <a:path w="13343" h="10858" extrusionOk="0">
                  <a:moveTo>
                    <a:pt x="10857" y="0"/>
                  </a:moveTo>
                  <a:lnTo>
                    <a:pt x="10596" y="131"/>
                  </a:lnTo>
                  <a:lnTo>
                    <a:pt x="10334" y="393"/>
                  </a:lnTo>
                  <a:lnTo>
                    <a:pt x="10203" y="785"/>
                  </a:lnTo>
                  <a:lnTo>
                    <a:pt x="8895" y="654"/>
                  </a:lnTo>
                  <a:lnTo>
                    <a:pt x="6148" y="654"/>
                  </a:lnTo>
                  <a:lnTo>
                    <a:pt x="4840" y="785"/>
                  </a:lnTo>
                  <a:lnTo>
                    <a:pt x="4055" y="1047"/>
                  </a:lnTo>
                  <a:lnTo>
                    <a:pt x="3270" y="1439"/>
                  </a:lnTo>
                  <a:lnTo>
                    <a:pt x="2747" y="1962"/>
                  </a:lnTo>
                  <a:lnTo>
                    <a:pt x="2355" y="2485"/>
                  </a:lnTo>
                  <a:lnTo>
                    <a:pt x="1701" y="3532"/>
                  </a:lnTo>
                  <a:lnTo>
                    <a:pt x="1570" y="3924"/>
                  </a:lnTo>
                  <a:lnTo>
                    <a:pt x="916" y="4317"/>
                  </a:lnTo>
                  <a:lnTo>
                    <a:pt x="393" y="4709"/>
                  </a:lnTo>
                  <a:lnTo>
                    <a:pt x="131" y="5102"/>
                  </a:lnTo>
                  <a:lnTo>
                    <a:pt x="0" y="5363"/>
                  </a:lnTo>
                  <a:lnTo>
                    <a:pt x="0" y="5886"/>
                  </a:lnTo>
                  <a:lnTo>
                    <a:pt x="131" y="6671"/>
                  </a:lnTo>
                  <a:lnTo>
                    <a:pt x="916" y="8633"/>
                  </a:lnTo>
                  <a:lnTo>
                    <a:pt x="1308" y="9549"/>
                  </a:lnTo>
                  <a:lnTo>
                    <a:pt x="1832" y="10203"/>
                  </a:lnTo>
                  <a:lnTo>
                    <a:pt x="2355" y="10726"/>
                  </a:lnTo>
                  <a:lnTo>
                    <a:pt x="2486" y="10857"/>
                  </a:lnTo>
                  <a:lnTo>
                    <a:pt x="2747" y="10857"/>
                  </a:lnTo>
                  <a:lnTo>
                    <a:pt x="3270" y="10726"/>
                  </a:lnTo>
                  <a:lnTo>
                    <a:pt x="3663" y="10334"/>
                  </a:lnTo>
                  <a:lnTo>
                    <a:pt x="3925" y="9680"/>
                  </a:lnTo>
                  <a:lnTo>
                    <a:pt x="4055" y="9157"/>
                  </a:lnTo>
                  <a:lnTo>
                    <a:pt x="4186" y="8110"/>
                  </a:lnTo>
                  <a:lnTo>
                    <a:pt x="4186" y="7587"/>
                  </a:lnTo>
                  <a:lnTo>
                    <a:pt x="4709" y="7456"/>
                  </a:lnTo>
                  <a:lnTo>
                    <a:pt x="5625" y="6802"/>
                  </a:lnTo>
                  <a:lnTo>
                    <a:pt x="6148" y="6410"/>
                  </a:lnTo>
                  <a:lnTo>
                    <a:pt x="6671" y="5886"/>
                  </a:lnTo>
                  <a:lnTo>
                    <a:pt x="6933" y="5232"/>
                  </a:lnTo>
                  <a:lnTo>
                    <a:pt x="7064" y="4448"/>
                  </a:lnTo>
                  <a:lnTo>
                    <a:pt x="7587" y="4709"/>
                  </a:lnTo>
                  <a:lnTo>
                    <a:pt x="8764" y="4971"/>
                  </a:lnTo>
                  <a:lnTo>
                    <a:pt x="9549" y="5102"/>
                  </a:lnTo>
                  <a:lnTo>
                    <a:pt x="10465" y="5102"/>
                  </a:lnTo>
                  <a:lnTo>
                    <a:pt x="11250" y="4971"/>
                  </a:lnTo>
                  <a:lnTo>
                    <a:pt x="12034" y="4709"/>
                  </a:lnTo>
                  <a:lnTo>
                    <a:pt x="12688" y="4186"/>
                  </a:lnTo>
                  <a:lnTo>
                    <a:pt x="13081" y="3663"/>
                  </a:lnTo>
                  <a:lnTo>
                    <a:pt x="13342" y="3140"/>
                  </a:lnTo>
                  <a:lnTo>
                    <a:pt x="13342" y="2485"/>
                  </a:lnTo>
                  <a:lnTo>
                    <a:pt x="13342" y="1962"/>
                  </a:lnTo>
                  <a:lnTo>
                    <a:pt x="13212" y="1439"/>
                  </a:lnTo>
                  <a:lnTo>
                    <a:pt x="12950" y="785"/>
                  </a:lnTo>
                  <a:lnTo>
                    <a:pt x="12819" y="654"/>
                  </a:lnTo>
                  <a:lnTo>
                    <a:pt x="12558" y="654"/>
                  </a:lnTo>
                  <a:lnTo>
                    <a:pt x="12165" y="916"/>
                  </a:lnTo>
                  <a:lnTo>
                    <a:pt x="11642" y="1439"/>
                  </a:lnTo>
                  <a:lnTo>
                    <a:pt x="11380" y="785"/>
                  </a:lnTo>
                  <a:lnTo>
                    <a:pt x="11119" y="262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71"/>
            <p:cNvSpPr/>
            <p:nvPr/>
          </p:nvSpPr>
          <p:spPr>
            <a:xfrm>
              <a:off x="3741325" y="1202800"/>
              <a:ext cx="88300" cy="101400"/>
            </a:xfrm>
            <a:custGeom>
              <a:avLst/>
              <a:gdLst/>
              <a:ahLst/>
              <a:cxnLst/>
              <a:rect l="l" t="t" r="r" b="b"/>
              <a:pathLst>
                <a:path w="3532" h="4056" extrusionOk="0">
                  <a:moveTo>
                    <a:pt x="3532" y="1"/>
                  </a:moveTo>
                  <a:lnTo>
                    <a:pt x="3532" y="1"/>
                  </a:lnTo>
                  <a:lnTo>
                    <a:pt x="3532" y="1"/>
                  </a:lnTo>
                  <a:close/>
                  <a:moveTo>
                    <a:pt x="3532" y="1"/>
                  </a:moveTo>
                  <a:lnTo>
                    <a:pt x="3401" y="785"/>
                  </a:lnTo>
                  <a:lnTo>
                    <a:pt x="3270" y="1570"/>
                  </a:lnTo>
                  <a:lnTo>
                    <a:pt x="3009" y="2224"/>
                  </a:lnTo>
                  <a:lnTo>
                    <a:pt x="2616" y="2747"/>
                  </a:lnTo>
                  <a:lnTo>
                    <a:pt x="2093" y="3271"/>
                  </a:lnTo>
                  <a:lnTo>
                    <a:pt x="1570" y="3663"/>
                  </a:lnTo>
                  <a:lnTo>
                    <a:pt x="785" y="3794"/>
                  </a:lnTo>
                  <a:lnTo>
                    <a:pt x="0" y="3925"/>
                  </a:lnTo>
                  <a:lnTo>
                    <a:pt x="0" y="4056"/>
                  </a:lnTo>
                  <a:lnTo>
                    <a:pt x="916" y="4056"/>
                  </a:lnTo>
                  <a:lnTo>
                    <a:pt x="1570" y="3925"/>
                  </a:lnTo>
                  <a:lnTo>
                    <a:pt x="2224" y="3532"/>
                  </a:lnTo>
                  <a:lnTo>
                    <a:pt x="2747" y="2878"/>
                  </a:lnTo>
                  <a:lnTo>
                    <a:pt x="3139" y="2224"/>
                  </a:lnTo>
                  <a:lnTo>
                    <a:pt x="3401" y="1570"/>
                  </a:lnTo>
                  <a:lnTo>
                    <a:pt x="3532" y="785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71"/>
            <p:cNvSpPr/>
            <p:nvPr/>
          </p:nvSpPr>
          <p:spPr>
            <a:xfrm>
              <a:off x="3741325" y="1202800"/>
              <a:ext cx="88300" cy="98125"/>
            </a:xfrm>
            <a:custGeom>
              <a:avLst/>
              <a:gdLst/>
              <a:ahLst/>
              <a:cxnLst/>
              <a:rect l="l" t="t" r="r" b="b"/>
              <a:pathLst>
                <a:path w="3532" h="3925" fill="none" extrusionOk="0">
                  <a:moveTo>
                    <a:pt x="0" y="3925"/>
                  </a:moveTo>
                  <a:lnTo>
                    <a:pt x="0" y="3925"/>
                  </a:lnTo>
                  <a:lnTo>
                    <a:pt x="785" y="3794"/>
                  </a:lnTo>
                  <a:lnTo>
                    <a:pt x="1570" y="3663"/>
                  </a:lnTo>
                  <a:lnTo>
                    <a:pt x="2093" y="3271"/>
                  </a:lnTo>
                  <a:lnTo>
                    <a:pt x="2616" y="2747"/>
                  </a:lnTo>
                  <a:lnTo>
                    <a:pt x="3009" y="2224"/>
                  </a:lnTo>
                  <a:lnTo>
                    <a:pt x="3270" y="1570"/>
                  </a:lnTo>
                  <a:lnTo>
                    <a:pt x="3401" y="785"/>
                  </a:lnTo>
                  <a:lnTo>
                    <a:pt x="3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71"/>
            <p:cNvSpPr/>
            <p:nvPr/>
          </p:nvSpPr>
          <p:spPr>
            <a:xfrm>
              <a:off x="3741325" y="1202800"/>
              <a:ext cx="88300" cy="101400"/>
            </a:xfrm>
            <a:custGeom>
              <a:avLst/>
              <a:gdLst/>
              <a:ahLst/>
              <a:cxnLst/>
              <a:rect l="l" t="t" r="r" b="b"/>
              <a:pathLst>
                <a:path w="3532" h="4056" fill="none" extrusionOk="0">
                  <a:moveTo>
                    <a:pt x="3532" y="1"/>
                  </a:moveTo>
                  <a:lnTo>
                    <a:pt x="3532" y="1"/>
                  </a:lnTo>
                  <a:lnTo>
                    <a:pt x="3532" y="785"/>
                  </a:lnTo>
                  <a:lnTo>
                    <a:pt x="3401" y="1570"/>
                  </a:lnTo>
                  <a:lnTo>
                    <a:pt x="3139" y="2224"/>
                  </a:lnTo>
                  <a:lnTo>
                    <a:pt x="2747" y="2878"/>
                  </a:lnTo>
                  <a:lnTo>
                    <a:pt x="2224" y="3532"/>
                  </a:lnTo>
                  <a:lnTo>
                    <a:pt x="1570" y="3925"/>
                  </a:lnTo>
                  <a:lnTo>
                    <a:pt x="916" y="4056"/>
                  </a:lnTo>
                  <a:lnTo>
                    <a:pt x="0" y="4056"/>
                  </a:lnTo>
                  <a:lnTo>
                    <a:pt x="0" y="4056"/>
                  </a:lnTo>
                  <a:lnTo>
                    <a:pt x="0" y="3925"/>
                  </a:lnTo>
                  <a:lnTo>
                    <a:pt x="0" y="3925"/>
                  </a:lnTo>
                  <a:lnTo>
                    <a:pt x="0" y="3925"/>
                  </a:lnTo>
                  <a:lnTo>
                    <a:pt x="35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71"/>
            <p:cNvSpPr/>
            <p:nvPr/>
          </p:nvSpPr>
          <p:spPr>
            <a:xfrm>
              <a:off x="3646475" y="1206075"/>
              <a:ext cx="75250" cy="173350"/>
            </a:xfrm>
            <a:custGeom>
              <a:avLst/>
              <a:gdLst/>
              <a:ahLst/>
              <a:cxnLst/>
              <a:rect l="l" t="t" r="r" b="b"/>
              <a:pathLst>
                <a:path w="3010" h="6934" extrusionOk="0">
                  <a:moveTo>
                    <a:pt x="1832" y="0"/>
                  </a:moveTo>
                  <a:lnTo>
                    <a:pt x="916" y="524"/>
                  </a:lnTo>
                  <a:lnTo>
                    <a:pt x="524" y="785"/>
                  </a:lnTo>
                  <a:lnTo>
                    <a:pt x="262" y="1178"/>
                  </a:lnTo>
                  <a:lnTo>
                    <a:pt x="132" y="1570"/>
                  </a:lnTo>
                  <a:lnTo>
                    <a:pt x="1" y="2093"/>
                  </a:lnTo>
                  <a:lnTo>
                    <a:pt x="1" y="2616"/>
                  </a:lnTo>
                  <a:lnTo>
                    <a:pt x="132" y="3140"/>
                  </a:lnTo>
                  <a:lnTo>
                    <a:pt x="524" y="4186"/>
                  </a:lnTo>
                  <a:lnTo>
                    <a:pt x="1178" y="5363"/>
                  </a:lnTo>
                  <a:lnTo>
                    <a:pt x="1963" y="6279"/>
                  </a:lnTo>
                  <a:lnTo>
                    <a:pt x="2355" y="6671"/>
                  </a:lnTo>
                  <a:lnTo>
                    <a:pt x="2878" y="6933"/>
                  </a:lnTo>
                  <a:lnTo>
                    <a:pt x="3009" y="6933"/>
                  </a:lnTo>
                  <a:lnTo>
                    <a:pt x="3009" y="6802"/>
                  </a:lnTo>
                  <a:lnTo>
                    <a:pt x="2486" y="6541"/>
                  </a:lnTo>
                  <a:lnTo>
                    <a:pt x="2094" y="6279"/>
                  </a:lnTo>
                  <a:lnTo>
                    <a:pt x="1440" y="5494"/>
                  </a:lnTo>
                  <a:lnTo>
                    <a:pt x="916" y="4579"/>
                  </a:lnTo>
                  <a:lnTo>
                    <a:pt x="393" y="3663"/>
                  </a:lnTo>
                  <a:lnTo>
                    <a:pt x="262" y="3140"/>
                  </a:lnTo>
                  <a:lnTo>
                    <a:pt x="132" y="2486"/>
                  </a:lnTo>
                  <a:lnTo>
                    <a:pt x="132" y="1962"/>
                  </a:lnTo>
                  <a:lnTo>
                    <a:pt x="262" y="1308"/>
                  </a:lnTo>
                  <a:lnTo>
                    <a:pt x="655" y="916"/>
                  </a:lnTo>
                  <a:lnTo>
                    <a:pt x="1047" y="524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71"/>
            <p:cNvSpPr/>
            <p:nvPr/>
          </p:nvSpPr>
          <p:spPr>
            <a:xfrm>
              <a:off x="3891750" y="1127600"/>
              <a:ext cx="104650" cy="107925"/>
            </a:xfrm>
            <a:custGeom>
              <a:avLst/>
              <a:gdLst/>
              <a:ahLst/>
              <a:cxnLst/>
              <a:rect l="l" t="t" r="r" b="b"/>
              <a:pathLst>
                <a:path w="4186" h="4317" extrusionOk="0">
                  <a:moveTo>
                    <a:pt x="3270" y="0"/>
                  </a:moveTo>
                  <a:lnTo>
                    <a:pt x="3793" y="916"/>
                  </a:lnTo>
                  <a:lnTo>
                    <a:pt x="3924" y="1700"/>
                  </a:lnTo>
                  <a:lnTo>
                    <a:pt x="4055" y="2093"/>
                  </a:lnTo>
                  <a:lnTo>
                    <a:pt x="3924" y="2616"/>
                  </a:lnTo>
                  <a:lnTo>
                    <a:pt x="3663" y="3009"/>
                  </a:lnTo>
                  <a:lnTo>
                    <a:pt x="3401" y="3401"/>
                  </a:lnTo>
                  <a:lnTo>
                    <a:pt x="2616" y="3793"/>
                  </a:lnTo>
                  <a:lnTo>
                    <a:pt x="1831" y="4055"/>
                  </a:lnTo>
                  <a:lnTo>
                    <a:pt x="916" y="4186"/>
                  </a:lnTo>
                  <a:lnTo>
                    <a:pt x="0" y="3924"/>
                  </a:lnTo>
                  <a:lnTo>
                    <a:pt x="0" y="4055"/>
                  </a:lnTo>
                  <a:lnTo>
                    <a:pt x="916" y="4317"/>
                  </a:lnTo>
                  <a:lnTo>
                    <a:pt x="1962" y="4186"/>
                  </a:lnTo>
                  <a:lnTo>
                    <a:pt x="2878" y="3924"/>
                  </a:lnTo>
                  <a:lnTo>
                    <a:pt x="3401" y="3663"/>
                  </a:lnTo>
                  <a:lnTo>
                    <a:pt x="3663" y="3270"/>
                  </a:lnTo>
                  <a:lnTo>
                    <a:pt x="3924" y="2878"/>
                  </a:lnTo>
                  <a:lnTo>
                    <a:pt x="4055" y="2485"/>
                  </a:lnTo>
                  <a:lnTo>
                    <a:pt x="4186" y="2093"/>
                  </a:lnTo>
                  <a:lnTo>
                    <a:pt x="4186" y="1570"/>
                  </a:lnTo>
                  <a:lnTo>
                    <a:pt x="3924" y="78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71"/>
            <p:cNvSpPr/>
            <p:nvPr/>
          </p:nvSpPr>
          <p:spPr>
            <a:xfrm>
              <a:off x="3659550" y="1346675"/>
              <a:ext cx="88325" cy="114500"/>
            </a:xfrm>
            <a:custGeom>
              <a:avLst/>
              <a:gdLst/>
              <a:ahLst/>
              <a:cxnLst/>
              <a:rect l="l" t="t" r="r" b="b"/>
              <a:pathLst>
                <a:path w="3533" h="4580" extrusionOk="0">
                  <a:moveTo>
                    <a:pt x="786" y="1"/>
                  </a:moveTo>
                  <a:lnTo>
                    <a:pt x="393" y="132"/>
                  </a:lnTo>
                  <a:lnTo>
                    <a:pt x="132" y="393"/>
                  </a:lnTo>
                  <a:lnTo>
                    <a:pt x="1" y="917"/>
                  </a:lnTo>
                  <a:lnTo>
                    <a:pt x="132" y="1571"/>
                  </a:lnTo>
                  <a:lnTo>
                    <a:pt x="263" y="2355"/>
                  </a:lnTo>
                  <a:lnTo>
                    <a:pt x="524" y="3010"/>
                  </a:lnTo>
                  <a:lnTo>
                    <a:pt x="917" y="3664"/>
                  </a:lnTo>
                  <a:lnTo>
                    <a:pt x="1440" y="4187"/>
                  </a:lnTo>
                  <a:lnTo>
                    <a:pt x="1832" y="4448"/>
                  </a:lnTo>
                  <a:lnTo>
                    <a:pt x="2355" y="4579"/>
                  </a:lnTo>
                  <a:lnTo>
                    <a:pt x="2879" y="4448"/>
                  </a:lnTo>
                  <a:lnTo>
                    <a:pt x="3271" y="4187"/>
                  </a:lnTo>
                  <a:lnTo>
                    <a:pt x="3533" y="3794"/>
                  </a:lnTo>
                  <a:lnTo>
                    <a:pt x="3140" y="1832"/>
                  </a:lnTo>
                  <a:lnTo>
                    <a:pt x="2879" y="1440"/>
                  </a:lnTo>
                  <a:lnTo>
                    <a:pt x="2094" y="655"/>
                  </a:lnTo>
                  <a:lnTo>
                    <a:pt x="1701" y="393"/>
                  </a:lnTo>
                  <a:lnTo>
                    <a:pt x="1309" y="132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71"/>
            <p:cNvSpPr/>
            <p:nvPr/>
          </p:nvSpPr>
          <p:spPr>
            <a:xfrm>
              <a:off x="3679175" y="1372850"/>
              <a:ext cx="52350" cy="71975"/>
            </a:xfrm>
            <a:custGeom>
              <a:avLst/>
              <a:gdLst/>
              <a:ahLst/>
              <a:cxnLst/>
              <a:rect l="l" t="t" r="r" b="b"/>
              <a:pathLst>
                <a:path w="2094" h="2879" extrusionOk="0">
                  <a:moveTo>
                    <a:pt x="1" y="0"/>
                  </a:moveTo>
                  <a:lnTo>
                    <a:pt x="524" y="393"/>
                  </a:lnTo>
                  <a:lnTo>
                    <a:pt x="1047" y="785"/>
                  </a:lnTo>
                  <a:lnTo>
                    <a:pt x="1440" y="1308"/>
                  </a:lnTo>
                  <a:lnTo>
                    <a:pt x="1701" y="1963"/>
                  </a:lnTo>
                  <a:lnTo>
                    <a:pt x="1570" y="1832"/>
                  </a:lnTo>
                  <a:lnTo>
                    <a:pt x="1309" y="1701"/>
                  </a:lnTo>
                  <a:lnTo>
                    <a:pt x="786" y="1701"/>
                  </a:lnTo>
                  <a:lnTo>
                    <a:pt x="655" y="1832"/>
                  </a:lnTo>
                  <a:lnTo>
                    <a:pt x="1178" y="1832"/>
                  </a:lnTo>
                  <a:lnTo>
                    <a:pt x="1440" y="2093"/>
                  </a:lnTo>
                  <a:lnTo>
                    <a:pt x="1963" y="2747"/>
                  </a:lnTo>
                  <a:lnTo>
                    <a:pt x="1963" y="2878"/>
                  </a:lnTo>
                  <a:lnTo>
                    <a:pt x="2094" y="2747"/>
                  </a:lnTo>
                  <a:lnTo>
                    <a:pt x="1963" y="1832"/>
                  </a:lnTo>
                  <a:lnTo>
                    <a:pt x="1440" y="916"/>
                  </a:lnTo>
                  <a:lnTo>
                    <a:pt x="1178" y="654"/>
                  </a:lnTo>
                  <a:lnTo>
                    <a:pt x="786" y="262"/>
                  </a:lnTo>
                  <a:lnTo>
                    <a:pt x="393" y="1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71"/>
            <p:cNvSpPr/>
            <p:nvPr/>
          </p:nvSpPr>
          <p:spPr>
            <a:xfrm>
              <a:off x="3705350" y="1621375"/>
              <a:ext cx="248550" cy="232200"/>
            </a:xfrm>
            <a:custGeom>
              <a:avLst/>
              <a:gdLst/>
              <a:ahLst/>
              <a:cxnLst/>
              <a:rect l="l" t="t" r="r" b="b"/>
              <a:pathLst>
                <a:path w="9942" h="9288" extrusionOk="0">
                  <a:moveTo>
                    <a:pt x="1308" y="1"/>
                  </a:moveTo>
                  <a:lnTo>
                    <a:pt x="0" y="1832"/>
                  </a:lnTo>
                  <a:lnTo>
                    <a:pt x="2878" y="5625"/>
                  </a:lnTo>
                  <a:lnTo>
                    <a:pt x="4971" y="8241"/>
                  </a:lnTo>
                  <a:lnTo>
                    <a:pt x="5625" y="9026"/>
                  </a:lnTo>
                  <a:lnTo>
                    <a:pt x="5886" y="9288"/>
                  </a:lnTo>
                  <a:lnTo>
                    <a:pt x="7195" y="5494"/>
                  </a:lnTo>
                  <a:lnTo>
                    <a:pt x="9941" y="7718"/>
                  </a:lnTo>
                  <a:lnTo>
                    <a:pt x="9157" y="1439"/>
                  </a:lnTo>
                  <a:lnTo>
                    <a:pt x="8241" y="393"/>
                  </a:lnTo>
                  <a:lnTo>
                    <a:pt x="6933" y="471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9D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71"/>
            <p:cNvSpPr/>
            <p:nvPr/>
          </p:nvSpPr>
          <p:spPr>
            <a:xfrm>
              <a:off x="3702075" y="1660625"/>
              <a:ext cx="258375" cy="202775"/>
            </a:xfrm>
            <a:custGeom>
              <a:avLst/>
              <a:gdLst/>
              <a:ahLst/>
              <a:cxnLst/>
              <a:rect l="l" t="t" r="r" b="b"/>
              <a:pathLst>
                <a:path w="10335" h="8111" extrusionOk="0">
                  <a:moveTo>
                    <a:pt x="9288" y="0"/>
                  </a:moveTo>
                  <a:lnTo>
                    <a:pt x="9288" y="1178"/>
                  </a:lnTo>
                  <a:lnTo>
                    <a:pt x="9549" y="3009"/>
                  </a:lnTo>
                  <a:lnTo>
                    <a:pt x="9942" y="5887"/>
                  </a:lnTo>
                  <a:lnTo>
                    <a:pt x="7456" y="3924"/>
                  </a:lnTo>
                  <a:lnTo>
                    <a:pt x="6671" y="5887"/>
                  </a:lnTo>
                  <a:lnTo>
                    <a:pt x="6017" y="7587"/>
                  </a:lnTo>
                  <a:lnTo>
                    <a:pt x="3140" y="3794"/>
                  </a:lnTo>
                  <a:lnTo>
                    <a:pt x="131" y="262"/>
                  </a:lnTo>
                  <a:lnTo>
                    <a:pt x="0" y="262"/>
                  </a:lnTo>
                  <a:lnTo>
                    <a:pt x="1308" y="2093"/>
                  </a:lnTo>
                  <a:lnTo>
                    <a:pt x="3271" y="4709"/>
                  </a:lnTo>
                  <a:lnTo>
                    <a:pt x="6017" y="8110"/>
                  </a:lnTo>
                  <a:lnTo>
                    <a:pt x="6802" y="6148"/>
                  </a:lnTo>
                  <a:lnTo>
                    <a:pt x="7456" y="4055"/>
                  </a:lnTo>
                  <a:lnTo>
                    <a:pt x="9026" y="5494"/>
                  </a:lnTo>
                  <a:lnTo>
                    <a:pt x="9942" y="6279"/>
                  </a:lnTo>
                  <a:lnTo>
                    <a:pt x="10334" y="6541"/>
                  </a:lnTo>
                  <a:lnTo>
                    <a:pt x="10334" y="6541"/>
                  </a:lnTo>
                  <a:lnTo>
                    <a:pt x="10072" y="4840"/>
                  </a:lnTo>
                  <a:lnTo>
                    <a:pt x="9811" y="3009"/>
                  </a:lnTo>
                  <a:lnTo>
                    <a:pt x="92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71"/>
            <p:cNvSpPr/>
            <p:nvPr/>
          </p:nvSpPr>
          <p:spPr>
            <a:xfrm>
              <a:off x="3404500" y="787500"/>
              <a:ext cx="346650" cy="994150"/>
            </a:xfrm>
            <a:custGeom>
              <a:avLst/>
              <a:gdLst/>
              <a:ahLst/>
              <a:cxnLst/>
              <a:rect l="l" t="t" r="r" b="b"/>
              <a:pathLst>
                <a:path w="13866" h="39766" extrusionOk="0">
                  <a:moveTo>
                    <a:pt x="3924" y="0"/>
                  </a:moveTo>
                  <a:lnTo>
                    <a:pt x="3663" y="131"/>
                  </a:lnTo>
                  <a:lnTo>
                    <a:pt x="3140" y="1701"/>
                  </a:lnTo>
                  <a:lnTo>
                    <a:pt x="2616" y="3924"/>
                  </a:lnTo>
                  <a:lnTo>
                    <a:pt x="1962" y="6671"/>
                  </a:lnTo>
                  <a:lnTo>
                    <a:pt x="1308" y="9549"/>
                  </a:lnTo>
                  <a:lnTo>
                    <a:pt x="393" y="15566"/>
                  </a:lnTo>
                  <a:lnTo>
                    <a:pt x="131" y="18051"/>
                  </a:lnTo>
                  <a:lnTo>
                    <a:pt x="0" y="20013"/>
                  </a:lnTo>
                  <a:lnTo>
                    <a:pt x="0" y="21191"/>
                  </a:lnTo>
                  <a:lnTo>
                    <a:pt x="131" y="22368"/>
                  </a:lnTo>
                  <a:lnTo>
                    <a:pt x="393" y="23676"/>
                  </a:lnTo>
                  <a:lnTo>
                    <a:pt x="785" y="24984"/>
                  </a:lnTo>
                  <a:lnTo>
                    <a:pt x="1831" y="27600"/>
                  </a:lnTo>
                  <a:lnTo>
                    <a:pt x="3009" y="30216"/>
                  </a:lnTo>
                  <a:lnTo>
                    <a:pt x="4317" y="32832"/>
                  </a:lnTo>
                  <a:lnTo>
                    <a:pt x="5756" y="35056"/>
                  </a:lnTo>
                  <a:lnTo>
                    <a:pt x="7064" y="36887"/>
                  </a:lnTo>
                  <a:lnTo>
                    <a:pt x="8110" y="38065"/>
                  </a:lnTo>
                  <a:lnTo>
                    <a:pt x="9287" y="39111"/>
                  </a:lnTo>
                  <a:lnTo>
                    <a:pt x="9811" y="39373"/>
                  </a:lnTo>
                  <a:lnTo>
                    <a:pt x="10334" y="39634"/>
                  </a:lnTo>
                  <a:lnTo>
                    <a:pt x="10726" y="39765"/>
                  </a:lnTo>
                  <a:lnTo>
                    <a:pt x="11249" y="39765"/>
                  </a:lnTo>
                  <a:lnTo>
                    <a:pt x="11642" y="39634"/>
                  </a:lnTo>
                  <a:lnTo>
                    <a:pt x="11903" y="39503"/>
                  </a:lnTo>
                  <a:lnTo>
                    <a:pt x="12296" y="39242"/>
                  </a:lnTo>
                  <a:lnTo>
                    <a:pt x="12427" y="38849"/>
                  </a:lnTo>
                  <a:lnTo>
                    <a:pt x="12688" y="38326"/>
                  </a:lnTo>
                  <a:lnTo>
                    <a:pt x="12688" y="37803"/>
                  </a:lnTo>
                  <a:lnTo>
                    <a:pt x="12688" y="37018"/>
                  </a:lnTo>
                  <a:lnTo>
                    <a:pt x="12688" y="36364"/>
                  </a:lnTo>
                  <a:lnTo>
                    <a:pt x="12296" y="34533"/>
                  </a:lnTo>
                  <a:lnTo>
                    <a:pt x="11642" y="32440"/>
                  </a:lnTo>
                  <a:lnTo>
                    <a:pt x="10988" y="30216"/>
                  </a:lnTo>
                  <a:lnTo>
                    <a:pt x="10203" y="26161"/>
                  </a:lnTo>
                  <a:lnTo>
                    <a:pt x="9811" y="23022"/>
                  </a:lnTo>
                  <a:lnTo>
                    <a:pt x="9811" y="21976"/>
                  </a:lnTo>
                  <a:lnTo>
                    <a:pt x="9811" y="21191"/>
                  </a:lnTo>
                  <a:lnTo>
                    <a:pt x="10072" y="19883"/>
                  </a:lnTo>
                  <a:lnTo>
                    <a:pt x="10595" y="18051"/>
                  </a:lnTo>
                  <a:lnTo>
                    <a:pt x="12034" y="13604"/>
                  </a:lnTo>
                  <a:lnTo>
                    <a:pt x="13342" y="9157"/>
                  </a:lnTo>
                  <a:lnTo>
                    <a:pt x="13735" y="7587"/>
                  </a:lnTo>
                  <a:lnTo>
                    <a:pt x="13866" y="6541"/>
                  </a:lnTo>
                  <a:lnTo>
                    <a:pt x="13735" y="6148"/>
                  </a:lnTo>
                  <a:lnTo>
                    <a:pt x="13473" y="5756"/>
                  </a:lnTo>
                  <a:lnTo>
                    <a:pt x="12427" y="4709"/>
                  </a:lnTo>
                  <a:lnTo>
                    <a:pt x="10857" y="3401"/>
                  </a:lnTo>
                  <a:lnTo>
                    <a:pt x="9026" y="2224"/>
                  </a:lnTo>
                  <a:lnTo>
                    <a:pt x="7194" y="1047"/>
                  </a:lnTo>
                  <a:lnTo>
                    <a:pt x="5625" y="262"/>
                  </a:lnTo>
                  <a:lnTo>
                    <a:pt x="4840" y="0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71"/>
            <p:cNvSpPr/>
            <p:nvPr/>
          </p:nvSpPr>
          <p:spPr>
            <a:xfrm>
              <a:off x="3479700" y="493175"/>
              <a:ext cx="405525" cy="484000"/>
            </a:xfrm>
            <a:custGeom>
              <a:avLst/>
              <a:gdLst/>
              <a:ahLst/>
              <a:cxnLst/>
              <a:rect l="l" t="t" r="r" b="b"/>
              <a:pathLst>
                <a:path w="16221" h="19360" extrusionOk="0">
                  <a:moveTo>
                    <a:pt x="7587" y="1"/>
                  </a:moveTo>
                  <a:lnTo>
                    <a:pt x="6933" y="393"/>
                  </a:lnTo>
                  <a:lnTo>
                    <a:pt x="6149" y="1047"/>
                  </a:lnTo>
                  <a:lnTo>
                    <a:pt x="5364" y="1963"/>
                  </a:lnTo>
                  <a:lnTo>
                    <a:pt x="4056" y="3794"/>
                  </a:lnTo>
                  <a:lnTo>
                    <a:pt x="3009" y="5495"/>
                  </a:lnTo>
                  <a:lnTo>
                    <a:pt x="2617" y="6279"/>
                  </a:lnTo>
                  <a:lnTo>
                    <a:pt x="2224" y="7326"/>
                  </a:lnTo>
                  <a:lnTo>
                    <a:pt x="1309" y="10073"/>
                  </a:lnTo>
                  <a:lnTo>
                    <a:pt x="524" y="12689"/>
                  </a:lnTo>
                  <a:lnTo>
                    <a:pt x="1" y="14520"/>
                  </a:lnTo>
                  <a:lnTo>
                    <a:pt x="9680" y="19360"/>
                  </a:lnTo>
                  <a:lnTo>
                    <a:pt x="13081" y="10596"/>
                  </a:lnTo>
                  <a:lnTo>
                    <a:pt x="13474" y="9811"/>
                  </a:lnTo>
                  <a:lnTo>
                    <a:pt x="13997" y="9157"/>
                  </a:lnTo>
                  <a:lnTo>
                    <a:pt x="15174" y="7588"/>
                  </a:lnTo>
                  <a:lnTo>
                    <a:pt x="15697" y="6803"/>
                  </a:lnTo>
                  <a:lnTo>
                    <a:pt x="16090" y="6149"/>
                  </a:lnTo>
                  <a:lnTo>
                    <a:pt x="16221" y="5495"/>
                  </a:lnTo>
                  <a:lnTo>
                    <a:pt x="16221" y="5233"/>
                  </a:lnTo>
                  <a:lnTo>
                    <a:pt x="16090" y="4971"/>
                  </a:lnTo>
                  <a:lnTo>
                    <a:pt x="15697" y="4710"/>
                  </a:lnTo>
                  <a:lnTo>
                    <a:pt x="15436" y="4579"/>
                  </a:lnTo>
                  <a:lnTo>
                    <a:pt x="15043" y="4710"/>
                  </a:lnTo>
                  <a:lnTo>
                    <a:pt x="14651" y="4841"/>
                  </a:lnTo>
                  <a:lnTo>
                    <a:pt x="14128" y="5233"/>
                  </a:lnTo>
                  <a:lnTo>
                    <a:pt x="13866" y="5495"/>
                  </a:lnTo>
                  <a:lnTo>
                    <a:pt x="14128" y="5102"/>
                  </a:lnTo>
                  <a:lnTo>
                    <a:pt x="14520" y="4448"/>
                  </a:lnTo>
                  <a:lnTo>
                    <a:pt x="14651" y="4056"/>
                  </a:lnTo>
                  <a:lnTo>
                    <a:pt x="14651" y="3533"/>
                  </a:lnTo>
                  <a:lnTo>
                    <a:pt x="14520" y="3140"/>
                  </a:lnTo>
                  <a:lnTo>
                    <a:pt x="14258" y="2879"/>
                  </a:lnTo>
                  <a:lnTo>
                    <a:pt x="13735" y="2617"/>
                  </a:lnTo>
                  <a:lnTo>
                    <a:pt x="13343" y="2617"/>
                  </a:lnTo>
                  <a:lnTo>
                    <a:pt x="12820" y="2748"/>
                  </a:lnTo>
                  <a:lnTo>
                    <a:pt x="12427" y="3009"/>
                  </a:lnTo>
                  <a:lnTo>
                    <a:pt x="11642" y="3402"/>
                  </a:lnTo>
                  <a:lnTo>
                    <a:pt x="11381" y="3663"/>
                  </a:lnTo>
                  <a:lnTo>
                    <a:pt x="11512" y="3402"/>
                  </a:lnTo>
                  <a:lnTo>
                    <a:pt x="11904" y="2617"/>
                  </a:lnTo>
                  <a:lnTo>
                    <a:pt x="11904" y="2094"/>
                  </a:lnTo>
                  <a:lnTo>
                    <a:pt x="11904" y="1701"/>
                  </a:lnTo>
                  <a:lnTo>
                    <a:pt x="11773" y="1178"/>
                  </a:lnTo>
                  <a:lnTo>
                    <a:pt x="11381" y="916"/>
                  </a:lnTo>
                  <a:lnTo>
                    <a:pt x="10858" y="786"/>
                  </a:lnTo>
                  <a:lnTo>
                    <a:pt x="10465" y="786"/>
                  </a:lnTo>
                  <a:lnTo>
                    <a:pt x="9942" y="916"/>
                  </a:lnTo>
                  <a:lnTo>
                    <a:pt x="9549" y="1178"/>
                  </a:lnTo>
                  <a:lnTo>
                    <a:pt x="8895" y="1701"/>
                  </a:lnTo>
                  <a:lnTo>
                    <a:pt x="8634" y="1963"/>
                  </a:lnTo>
                  <a:lnTo>
                    <a:pt x="8765" y="1701"/>
                  </a:lnTo>
                  <a:lnTo>
                    <a:pt x="8895" y="1178"/>
                  </a:lnTo>
                  <a:lnTo>
                    <a:pt x="8765" y="786"/>
                  </a:lnTo>
                  <a:lnTo>
                    <a:pt x="8765" y="524"/>
                  </a:lnTo>
                  <a:lnTo>
                    <a:pt x="8503" y="262"/>
                  </a:lnTo>
                  <a:lnTo>
                    <a:pt x="8111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71"/>
            <p:cNvSpPr/>
            <p:nvPr/>
          </p:nvSpPr>
          <p:spPr>
            <a:xfrm>
              <a:off x="3734775" y="624000"/>
              <a:ext cx="98125" cy="147175"/>
            </a:xfrm>
            <a:custGeom>
              <a:avLst/>
              <a:gdLst/>
              <a:ahLst/>
              <a:cxnLst/>
              <a:rect l="l" t="t" r="r" b="b"/>
              <a:pathLst>
                <a:path w="3925" h="5887" extrusionOk="0">
                  <a:moveTo>
                    <a:pt x="3794" y="0"/>
                  </a:moveTo>
                  <a:lnTo>
                    <a:pt x="2878" y="523"/>
                  </a:lnTo>
                  <a:lnTo>
                    <a:pt x="2224" y="1177"/>
                  </a:lnTo>
                  <a:lnTo>
                    <a:pt x="1570" y="1700"/>
                  </a:lnTo>
                  <a:lnTo>
                    <a:pt x="1178" y="2485"/>
                  </a:lnTo>
                  <a:lnTo>
                    <a:pt x="785" y="3139"/>
                  </a:lnTo>
                  <a:lnTo>
                    <a:pt x="524" y="3924"/>
                  </a:lnTo>
                  <a:lnTo>
                    <a:pt x="0" y="5886"/>
                  </a:lnTo>
                  <a:lnTo>
                    <a:pt x="131" y="5886"/>
                  </a:lnTo>
                  <a:lnTo>
                    <a:pt x="785" y="4055"/>
                  </a:lnTo>
                  <a:lnTo>
                    <a:pt x="1439" y="2616"/>
                  </a:lnTo>
                  <a:lnTo>
                    <a:pt x="2486" y="1439"/>
                  </a:lnTo>
                  <a:lnTo>
                    <a:pt x="3794" y="131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71"/>
            <p:cNvSpPr/>
            <p:nvPr/>
          </p:nvSpPr>
          <p:spPr>
            <a:xfrm>
              <a:off x="3669375" y="578200"/>
              <a:ext cx="101400" cy="157000"/>
            </a:xfrm>
            <a:custGeom>
              <a:avLst/>
              <a:gdLst/>
              <a:ahLst/>
              <a:cxnLst/>
              <a:rect l="l" t="t" r="r" b="b"/>
              <a:pathLst>
                <a:path w="4056" h="6280" extrusionOk="0">
                  <a:moveTo>
                    <a:pt x="3925" y="1"/>
                  </a:moveTo>
                  <a:lnTo>
                    <a:pt x="3009" y="655"/>
                  </a:lnTo>
                  <a:lnTo>
                    <a:pt x="2355" y="1440"/>
                  </a:lnTo>
                  <a:lnTo>
                    <a:pt x="1832" y="2094"/>
                  </a:lnTo>
                  <a:lnTo>
                    <a:pt x="1308" y="2748"/>
                  </a:lnTo>
                  <a:lnTo>
                    <a:pt x="654" y="4448"/>
                  </a:lnTo>
                  <a:lnTo>
                    <a:pt x="0" y="6279"/>
                  </a:lnTo>
                  <a:lnTo>
                    <a:pt x="785" y="4448"/>
                  </a:lnTo>
                  <a:lnTo>
                    <a:pt x="1570" y="3009"/>
                  </a:lnTo>
                  <a:lnTo>
                    <a:pt x="2616" y="1570"/>
                  </a:lnTo>
                  <a:lnTo>
                    <a:pt x="4055" y="132"/>
                  </a:lnTo>
                  <a:lnTo>
                    <a:pt x="40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71"/>
            <p:cNvSpPr/>
            <p:nvPr/>
          </p:nvSpPr>
          <p:spPr>
            <a:xfrm>
              <a:off x="3603975" y="542225"/>
              <a:ext cx="91575" cy="163550"/>
            </a:xfrm>
            <a:custGeom>
              <a:avLst/>
              <a:gdLst/>
              <a:ahLst/>
              <a:cxnLst/>
              <a:rect l="l" t="t" r="r" b="b"/>
              <a:pathLst>
                <a:path w="3663" h="6542" extrusionOk="0">
                  <a:moveTo>
                    <a:pt x="3532" y="1"/>
                  </a:moveTo>
                  <a:lnTo>
                    <a:pt x="2878" y="655"/>
                  </a:lnTo>
                  <a:lnTo>
                    <a:pt x="2224" y="1309"/>
                  </a:lnTo>
                  <a:lnTo>
                    <a:pt x="1570" y="2094"/>
                  </a:lnTo>
                  <a:lnTo>
                    <a:pt x="1178" y="2879"/>
                  </a:lnTo>
                  <a:lnTo>
                    <a:pt x="654" y="3794"/>
                  </a:lnTo>
                  <a:lnTo>
                    <a:pt x="393" y="4579"/>
                  </a:lnTo>
                  <a:lnTo>
                    <a:pt x="131" y="5495"/>
                  </a:lnTo>
                  <a:lnTo>
                    <a:pt x="0" y="6541"/>
                  </a:lnTo>
                  <a:lnTo>
                    <a:pt x="131" y="6541"/>
                  </a:lnTo>
                  <a:lnTo>
                    <a:pt x="654" y="4579"/>
                  </a:lnTo>
                  <a:lnTo>
                    <a:pt x="1439" y="3009"/>
                  </a:lnTo>
                  <a:lnTo>
                    <a:pt x="2355" y="1571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71"/>
            <p:cNvSpPr/>
            <p:nvPr/>
          </p:nvSpPr>
          <p:spPr>
            <a:xfrm>
              <a:off x="3603975" y="725350"/>
              <a:ext cx="251825" cy="300900"/>
            </a:xfrm>
            <a:custGeom>
              <a:avLst/>
              <a:gdLst/>
              <a:ahLst/>
              <a:cxnLst/>
              <a:rect l="l" t="t" r="r" b="b"/>
              <a:pathLst>
                <a:path w="10073" h="12036" extrusionOk="0">
                  <a:moveTo>
                    <a:pt x="8764" y="1"/>
                  </a:moveTo>
                  <a:lnTo>
                    <a:pt x="8110" y="393"/>
                  </a:lnTo>
                  <a:lnTo>
                    <a:pt x="7587" y="917"/>
                  </a:lnTo>
                  <a:lnTo>
                    <a:pt x="7064" y="1701"/>
                  </a:lnTo>
                  <a:lnTo>
                    <a:pt x="6671" y="2486"/>
                  </a:lnTo>
                  <a:lnTo>
                    <a:pt x="6279" y="3402"/>
                  </a:lnTo>
                  <a:lnTo>
                    <a:pt x="5756" y="4972"/>
                  </a:lnTo>
                  <a:lnTo>
                    <a:pt x="5102" y="4841"/>
                  </a:lnTo>
                  <a:lnTo>
                    <a:pt x="3532" y="4841"/>
                  </a:lnTo>
                  <a:lnTo>
                    <a:pt x="2616" y="4972"/>
                  </a:lnTo>
                  <a:lnTo>
                    <a:pt x="1701" y="5233"/>
                  </a:lnTo>
                  <a:lnTo>
                    <a:pt x="916" y="5626"/>
                  </a:lnTo>
                  <a:lnTo>
                    <a:pt x="524" y="6018"/>
                  </a:lnTo>
                  <a:lnTo>
                    <a:pt x="262" y="6410"/>
                  </a:lnTo>
                  <a:lnTo>
                    <a:pt x="0" y="6803"/>
                  </a:lnTo>
                  <a:lnTo>
                    <a:pt x="0" y="7326"/>
                  </a:lnTo>
                  <a:lnTo>
                    <a:pt x="131" y="7718"/>
                  </a:lnTo>
                  <a:lnTo>
                    <a:pt x="393" y="8242"/>
                  </a:lnTo>
                  <a:lnTo>
                    <a:pt x="1178" y="9157"/>
                  </a:lnTo>
                  <a:lnTo>
                    <a:pt x="2093" y="10073"/>
                  </a:lnTo>
                  <a:lnTo>
                    <a:pt x="3270" y="10858"/>
                  </a:lnTo>
                  <a:lnTo>
                    <a:pt x="4317" y="11512"/>
                  </a:lnTo>
                  <a:lnTo>
                    <a:pt x="5232" y="12035"/>
                  </a:lnTo>
                  <a:lnTo>
                    <a:pt x="6671" y="10596"/>
                  </a:lnTo>
                  <a:lnTo>
                    <a:pt x="7979" y="9288"/>
                  </a:lnTo>
                  <a:lnTo>
                    <a:pt x="8764" y="8111"/>
                  </a:lnTo>
                  <a:lnTo>
                    <a:pt x="9157" y="7457"/>
                  </a:lnTo>
                  <a:lnTo>
                    <a:pt x="9418" y="6280"/>
                  </a:lnTo>
                  <a:lnTo>
                    <a:pt x="9680" y="5102"/>
                  </a:lnTo>
                  <a:lnTo>
                    <a:pt x="9941" y="3664"/>
                  </a:lnTo>
                  <a:lnTo>
                    <a:pt x="10072" y="2355"/>
                  </a:lnTo>
                  <a:lnTo>
                    <a:pt x="9941" y="1178"/>
                  </a:lnTo>
                  <a:lnTo>
                    <a:pt x="9811" y="393"/>
                  </a:lnTo>
                  <a:lnTo>
                    <a:pt x="9680" y="132"/>
                  </a:lnTo>
                  <a:lnTo>
                    <a:pt x="9418" y="1"/>
                  </a:lnTo>
                  <a:close/>
                </a:path>
              </a:pathLst>
            </a:custGeom>
            <a:solidFill>
              <a:srgbClr val="995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71"/>
            <p:cNvSpPr/>
            <p:nvPr/>
          </p:nvSpPr>
          <p:spPr>
            <a:xfrm>
              <a:off x="3607250" y="725350"/>
              <a:ext cx="219125" cy="157000"/>
            </a:xfrm>
            <a:custGeom>
              <a:avLst/>
              <a:gdLst/>
              <a:ahLst/>
              <a:cxnLst/>
              <a:rect l="l" t="t" r="r" b="b"/>
              <a:pathLst>
                <a:path w="8765" h="6280" extrusionOk="0">
                  <a:moveTo>
                    <a:pt x="8764" y="1"/>
                  </a:moveTo>
                  <a:lnTo>
                    <a:pt x="7979" y="263"/>
                  </a:lnTo>
                  <a:lnTo>
                    <a:pt x="7456" y="655"/>
                  </a:lnTo>
                  <a:lnTo>
                    <a:pt x="6933" y="1309"/>
                  </a:lnTo>
                  <a:lnTo>
                    <a:pt x="6540" y="1832"/>
                  </a:lnTo>
                  <a:lnTo>
                    <a:pt x="6017" y="3271"/>
                  </a:lnTo>
                  <a:lnTo>
                    <a:pt x="5494" y="4710"/>
                  </a:lnTo>
                  <a:lnTo>
                    <a:pt x="4840" y="4579"/>
                  </a:lnTo>
                  <a:lnTo>
                    <a:pt x="3270" y="4579"/>
                  </a:lnTo>
                  <a:lnTo>
                    <a:pt x="2485" y="4710"/>
                  </a:lnTo>
                  <a:lnTo>
                    <a:pt x="1831" y="4972"/>
                  </a:lnTo>
                  <a:lnTo>
                    <a:pt x="1047" y="5233"/>
                  </a:lnTo>
                  <a:lnTo>
                    <a:pt x="523" y="5626"/>
                  </a:lnTo>
                  <a:lnTo>
                    <a:pt x="0" y="6280"/>
                  </a:lnTo>
                  <a:lnTo>
                    <a:pt x="654" y="5887"/>
                  </a:lnTo>
                  <a:lnTo>
                    <a:pt x="1177" y="5495"/>
                  </a:lnTo>
                  <a:lnTo>
                    <a:pt x="1962" y="5233"/>
                  </a:lnTo>
                  <a:lnTo>
                    <a:pt x="2616" y="5102"/>
                  </a:lnTo>
                  <a:lnTo>
                    <a:pt x="4186" y="4972"/>
                  </a:lnTo>
                  <a:lnTo>
                    <a:pt x="5625" y="5102"/>
                  </a:lnTo>
                  <a:lnTo>
                    <a:pt x="5886" y="5102"/>
                  </a:lnTo>
                  <a:lnTo>
                    <a:pt x="6279" y="3664"/>
                  </a:lnTo>
                  <a:lnTo>
                    <a:pt x="6802" y="2225"/>
                  </a:lnTo>
                  <a:lnTo>
                    <a:pt x="7194" y="1571"/>
                  </a:lnTo>
                  <a:lnTo>
                    <a:pt x="7587" y="917"/>
                  </a:lnTo>
                  <a:lnTo>
                    <a:pt x="8110" y="393"/>
                  </a:lnTo>
                  <a:lnTo>
                    <a:pt x="8764" y="132"/>
                  </a:lnTo>
                  <a:lnTo>
                    <a:pt x="876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71"/>
            <p:cNvSpPr/>
            <p:nvPr/>
          </p:nvSpPr>
          <p:spPr>
            <a:xfrm>
              <a:off x="3394675" y="901950"/>
              <a:ext cx="346675" cy="1003950"/>
            </a:xfrm>
            <a:custGeom>
              <a:avLst/>
              <a:gdLst/>
              <a:ahLst/>
              <a:cxnLst/>
              <a:rect l="l" t="t" r="r" b="b"/>
              <a:pathLst>
                <a:path w="13867" h="40158" extrusionOk="0">
                  <a:moveTo>
                    <a:pt x="1832" y="0"/>
                  </a:moveTo>
                  <a:lnTo>
                    <a:pt x="1440" y="2093"/>
                  </a:lnTo>
                  <a:lnTo>
                    <a:pt x="786" y="7064"/>
                  </a:lnTo>
                  <a:lnTo>
                    <a:pt x="132" y="12819"/>
                  </a:lnTo>
                  <a:lnTo>
                    <a:pt x="1" y="15305"/>
                  </a:lnTo>
                  <a:lnTo>
                    <a:pt x="1" y="17398"/>
                  </a:lnTo>
                  <a:lnTo>
                    <a:pt x="132" y="18313"/>
                  </a:lnTo>
                  <a:lnTo>
                    <a:pt x="393" y="19360"/>
                  </a:lnTo>
                  <a:lnTo>
                    <a:pt x="1178" y="21976"/>
                  </a:lnTo>
                  <a:lnTo>
                    <a:pt x="2355" y="24984"/>
                  </a:lnTo>
                  <a:lnTo>
                    <a:pt x="3663" y="28124"/>
                  </a:lnTo>
                  <a:lnTo>
                    <a:pt x="6018" y="34402"/>
                  </a:lnTo>
                  <a:lnTo>
                    <a:pt x="6933" y="36888"/>
                  </a:lnTo>
                  <a:lnTo>
                    <a:pt x="7195" y="38065"/>
                  </a:lnTo>
                  <a:lnTo>
                    <a:pt x="7326" y="38850"/>
                  </a:lnTo>
                  <a:lnTo>
                    <a:pt x="7457" y="39504"/>
                  </a:lnTo>
                  <a:lnTo>
                    <a:pt x="7718" y="39896"/>
                  </a:lnTo>
                  <a:lnTo>
                    <a:pt x="8111" y="40158"/>
                  </a:lnTo>
                  <a:lnTo>
                    <a:pt x="8634" y="40027"/>
                  </a:lnTo>
                  <a:lnTo>
                    <a:pt x="9026" y="39765"/>
                  </a:lnTo>
                  <a:lnTo>
                    <a:pt x="9680" y="39373"/>
                  </a:lnTo>
                  <a:lnTo>
                    <a:pt x="10727" y="38065"/>
                  </a:lnTo>
                  <a:lnTo>
                    <a:pt x="11904" y="36495"/>
                  </a:lnTo>
                  <a:lnTo>
                    <a:pt x="12820" y="34925"/>
                  </a:lnTo>
                  <a:lnTo>
                    <a:pt x="13474" y="33356"/>
                  </a:lnTo>
                  <a:lnTo>
                    <a:pt x="13604" y="32702"/>
                  </a:lnTo>
                  <a:lnTo>
                    <a:pt x="13604" y="32179"/>
                  </a:lnTo>
                  <a:lnTo>
                    <a:pt x="12820" y="29039"/>
                  </a:lnTo>
                  <a:lnTo>
                    <a:pt x="11773" y="24069"/>
                  </a:lnTo>
                  <a:lnTo>
                    <a:pt x="10858" y="19360"/>
                  </a:lnTo>
                  <a:lnTo>
                    <a:pt x="10465" y="17659"/>
                  </a:lnTo>
                  <a:lnTo>
                    <a:pt x="10465" y="16613"/>
                  </a:lnTo>
                  <a:lnTo>
                    <a:pt x="11119" y="14258"/>
                  </a:lnTo>
                  <a:lnTo>
                    <a:pt x="12296" y="10857"/>
                  </a:lnTo>
                  <a:lnTo>
                    <a:pt x="13866" y="6279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71"/>
            <p:cNvSpPr/>
            <p:nvPr/>
          </p:nvSpPr>
          <p:spPr>
            <a:xfrm>
              <a:off x="3623600" y="1392475"/>
              <a:ext cx="6550" cy="49075"/>
            </a:xfrm>
            <a:custGeom>
              <a:avLst/>
              <a:gdLst/>
              <a:ahLst/>
              <a:cxnLst/>
              <a:rect l="l" t="t" r="r" b="b"/>
              <a:pathLst>
                <a:path w="262" h="1963" extrusionOk="0">
                  <a:moveTo>
                    <a:pt x="131" y="0"/>
                  </a:moveTo>
                  <a:lnTo>
                    <a:pt x="0" y="916"/>
                  </a:lnTo>
                  <a:lnTo>
                    <a:pt x="131" y="1962"/>
                  </a:lnTo>
                  <a:lnTo>
                    <a:pt x="262" y="91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71"/>
            <p:cNvSpPr/>
            <p:nvPr/>
          </p:nvSpPr>
          <p:spPr>
            <a:xfrm>
              <a:off x="3538575" y="1042575"/>
              <a:ext cx="6550" cy="49075"/>
            </a:xfrm>
            <a:custGeom>
              <a:avLst/>
              <a:gdLst/>
              <a:ahLst/>
              <a:cxnLst/>
              <a:rect l="l" t="t" r="r" b="b"/>
              <a:pathLst>
                <a:path w="262" h="1963" extrusionOk="0">
                  <a:moveTo>
                    <a:pt x="131" y="0"/>
                  </a:moveTo>
                  <a:lnTo>
                    <a:pt x="0" y="916"/>
                  </a:lnTo>
                  <a:lnTo>
                    <a:pt x="131" y="1962"/>
                  </a:lnTo>
                  <a:lnTo>
                    <a:pt x="262" y="916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71"/>
            <p:cNvSpPr/>
            <p:nvPr/>
          </p:nvSpPr>
          <p:spPr>
            <a:xfrm>
              <a:off x="3656300" y="1555975"/>
              <a:ext cx="49075" cy="6575"/>
            </a:xfrm>
            <a:custGeom>
              <a:avLst/>
              <a:gdLst/>
              <a:ahLst/>
              <a:cxnLst/>
              <a:rect l="l" t="t" r="r" b="b"/>
              <a:pathLst>
                <a:path w="1963" h="263" extrusionOk="0">
                  <a:moveTo>
                    <a:pt x="1047" y="1"/>
                  </a:moveTo>
                  <a:lnTo>
                    <a:pt x="0" y="131"/>
                  </a:lnTo>
                  <a:lnTo>
                    <a:pt x="1047" y="262"/>
                  </a:lnTo>
                  <a:lnTo>
                    <a:pt x="1962" y="131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71"/>
            <p:cNvSpPr/>
            <p:nvPr/>
          </p:nvSpPr>
          <p:spPr>
            <a:xfrm>
              <a:off x="3581075" y="1228950"/>
              <a:ext cx="49075" cy="6575"/>
            </a:xfrm>
            <a:custGeom>
              <a:avLst/>
              <a:gdLst/>
              <a:ahLst/>
              <a:cxnLst/>
              <a:rect l="l" t="t" r="r" b="b"/>
              <a:pathLst>
                <a:path w="1963" h="263" extrusionOk="0">
                  <a:moveTo>
                    <a:pt x="1047" y="1"/>
                  </a:moveTo>
                  <a:lnTo>
                    <a:pt x="1" y="132"/>
                  </a:lnTo>
                  <a:lnTo>
                    <a:pt x="1047" y="263"/>
                  </a:lnTo>
                  <a:lnTo>
                    <a:pt x="1963" y="132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71"/>
            <p:cNvSpPr/>
            <p:nvPr/>
          </p:nvSpPr>
          <p:spPr>
            <a:xfrm>
              <a:off x="3597425" y="1667150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1" y="1"/>
                  </a:moveTo>
                  <a:lnTo>
                    <a:pt x="655" y="917"/>
                  </a:lnTo>
                  <a:lnTo>
                    <a:pt x="1440" y="1440"/>
                  </a:lnTo>
                  <a:lnTo>
                    <a:pt x="916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71"/>
            <p:cNvSpPr/>
            <p:nvPr/>
          </p:nvSpPr>
          <p:spPr>
            <a:xfrm>
              <a:off x="3489525" y="1340150"/>
              <a:ext cx="35975" cy="36000"/>
            </a:xfrm>
            <a:custGeom>
              <a:avLst/>
              <a:gdLst/>
              <a:ahLst/>
              <a:cxnLst/>
              <a:rect l="l" t="t" r="r" b="b"/>
              <a:pathLst>
                <a:path w="1439" h="1440" extrusionOk="0">
                  <a:moveTo>
                    <a:pt x="0" y="0"/>
                  </a:moveTo>
                  <a:lnTo>
                    <a:pt x="654" y="785"/>
                  </a:lnTo>
                  <a:lnTo>
                    <a:pt x="1439" y="1439"/>
                  </a:lnTo>
                  <a:lnTo>
                    <a:pt x="785" y="654"/>
                  </a:lnTo>
                  <a:lnTo>
                    <a:pt x="0" y="0"/>
                  </a:lnTo>
                  <a:close/>
                  <a:moveTo>
                    <a:pt x="1439" y="1439"/>
                  </a:moveTo>
                  <a:lnTo>
                    <a:pt x="1439" y="1439"/>
                  </a:lnTo>
                  <a:lnTo>
                    <a:pt x="1439" y="1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71"/>
            <p:cNvSpPr/>
            <p:nvPr/>
          </p:nvSpPr>
          <p:spPr>
            <a:xfrm>
              <a:off x="3705350" y="1765275"/>
              <a:ext cx="36000" cy="32725"/>
            </a:xfrm>
            <a:custGeom>
              <a:avLst/>
              <a:gdLst/>
              <a:ahLst/>
              <a:cxnLst/>
              <a:rect l="l" t="t" r="r" b="b"/>
              <a:pathLst>
                <a:path w="1440" h="1309" extrusionOk="0">
                  <a:moveTo>
                    <a:pt x="1439" y="0"/>
                  </a:moveTo>
                  <a:lnTo>
                    <a:pt x="523" y="523"/>
                  </a:lnTo>
                  <a:lnTo>
                    <a:pt x="0" y="1308"/>
                  </a:lnTo>
                  <a:lnTo>
                    <a:pt x="0" y="1308"/>
                  </a:lnTo>
                  <a:lnTo>
                    <a:pt x="785" y="78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71"/>
            <p:cNvSpPr/>
            <p:nvPr/>
          </p:nvSpPr>
          <p:spPr>
            <a:xfrm>
              <a:off x="3505875" y="1526550"/>
              <a:ext cx="35975" cy="36000"/>
            </a:xfrm>
            <a:custGeom>
              <a:avLst/>
              <a:gdLst/>
              <a:ahLst/>
              <a:cxnLst/>
              <a:rect l="l" t="t" r="r" b="b"/>
              <a:pathLst>
                <a:path w="1439" h="1440" extrusionOk="0">
                  <a:moveTo>
                    <a:pt x="1439" y="0"/>
                  </a:moveTo>
                  <a:lnTo>
                    <a:pt x="654" y="654"/>
                  </a:lnTo>
                  <a:lnTo>
                    <a:pt x="0" y="1439"/>
                  </a:lnTo>
                  <a:lnTo>
                    <a:pt x="916" y="916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71"/>
            <p:cNvSpPr/>
            <p:nvPr/>
          </p:nvSpPr>
          <p:spPr>
            <a:xfrm>
              <a:off x="3682450" y="1085075"/>
              <a:ext cx="36000" cy="36000"/>
            </a:xfrm>
            <a:custGeom>
              <a:avLst/>
              <a:gdLst/>
              <a:ahLst/>
              <a:cxnLst/>
              <a:rect l="l" t="t" r="r" b="b"/>
              <a:pathLst>
                <a:path w="1440" h="1440" extrusionOk="0">
                  <a:moveTo>
                    <a:pt x="1439" y="1"/>
                  </a:moveTo>
                  <a:lnTo>
                    <a:pt x="655" y="655"/>
                  </a:lnTo>
                  <a:lnTo>
                    <a:pt x="1" y="1439"/>
                  </a:lnTo>
                  <a:lnTo>
                    <a:pt x="916" y="78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71"/>
            <p:cNvSpPr/>
            <p:nvPr/>
          </p:nvSpPr>
          <p:spPr>
            <a:xfrm>
              <a:off x="3447000" y="980425"/>
              <a:ext cx="261650" cy="124300"/>
            </a:xfrm>
            <a:custGeom>
              <a:avLst/>
              <a:gdLst/>
              <a:ahLst/>
              <a:cxnLst/>
              <a:rect l="l" t="t" r="r" b="b"/>
              <a:pathLst>
                <a:path w="10466" h="4972" extrusionOk="0">
                  <a:moveTo>
                    <a:pt x="1" y="1"/>
                  </a:moveTo>
                  <a:lnTo>
                    <a:pt x="4056" y="1963"/>
                  </a:lnTo>
                  <a:lnTo>
                    <a:pt x="7195" y="3533"/>
                  </a:lnTo>
                  <a:lnTo>
                    <a:pt x="10334" y="4971"/>
                  </a:lnTo>
                  <a:lnTo>
                    <a:pt x="10465" y="4971"/>
                  </a:lnTo>
                  <a:lnTo>
                    <a:pt x="10465" y="4841"/>
                  </a:lnTo>
                  <a:lnTo>
                    <a:pt x="5364" y="2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71"/>
            <p:cNvSpPr/>
            <p:nvPr/>
          </p:nvSpPr>
          <p:spPr>
            <a:xfrm>
              <a:off x="4300500" y="4528525"/>
              <a:ext cx="814300" cy="732525"/>
            </a:xfrm>
            <a:custGeom>
              <a:avLst/>
              <a:gdLst/>
              <a:ahLst/>
              <a:cxnLst/>
              <a:rect l="l" t="t" r="r" b="b"/>
              <a:pathLst>
                <a:path w="32572" h="29301" extrusionOk="0">
                  <a:moveTo>
                    <a:pt x="13604" y="0"/>
                  </a:moveTo>
                  <a:lnTo>
                    <a:pt x="13604" y="11511"/>
                  </a:lnTo>
                  <a:lnTo>
                    <a:pt x="13604" y="15566"/>
                  </a:lnTo>
                  <a:lnTo>
                    <a:pt x="13735" y="19098"/>
                  </a:lnTo>
                  <a:lnTo>
                    <a:pt x="7980" y="21714"/>
                  </a:lnTo>
                  <a:lnTo>
                    <a:pt x="3794" y="23676"/>
                  </a:lnTo>
                  <a:lnTo>
                    <a:pt x="2224" y="24461"/>
                  </a:lnTo>
                  <a:lnTo>
                    <a:pt x="1440" y="24984"/>
                  </a:lnTo>
                  <a:lnTo>
                    <a:pt x="916" y="25377"/>
                  </a:lnTo>
                  <a:lnTo>
                    <a:pt x="655" y="25900"/>
                  </a:lnTo>
                  <a:lnTo>
                    <a:pt x="262" y="26554"/>
                  </a:lnTo>
                  <a:lnTo>
                    <a:pt x="132" y="27339"/>
                  </a:lnTo>
                  <a:lnTo>
                    <a:pt x="1" y="27862"/>
                  </a:lnTo>
                  <a:lnTo>
                    <a:pt x="1" y="28516"/>
                  </a:lnTo>
                  <a:lnTo>
                    <a:pt x="132" y="28908"/>
                  </a:lnTo>
                  <a:lnTo>
                    <a:pt x="393" y="29170"/>
                  </a:lnTo>
                  <a:lnTo>
                    <a:pt x="1963" y="29301"/>
                  </a:lnTo>
                  <a:lnTo>
                    <a:pt x="15959" y="29301"/>
                  </a:lnTo>
                  <a:lnTo>
                    <a:pt x="26423" y="29170"/>
                  </a:lnTo>
                  <a:lnTo>
                    <a:pt x="30086" y="28908"/>
                  </a:lnTo>
                  <a:lnTo>
                    <a:pt x="31132" y="28778"/>
                  </a:lnTo>
                  <a:lnTo>
                    <a:pt x="31656" y="28647"/>
                  </a:lnTo>
                  <a:lnTo>
                    <a:pt x="31917" y="28385"/>
                  </a:lnTo>
                  <a:lnTo>
                    <a:pt x="32048" y="27862"/>
                  </a:lnTo>
                  <a:lnTo>
                    <a:pt x="32179" y="25638"/>
                  </a:lnTo>
                  <a:lnTo>
                    <a:pt x="32440" y="22630"/>
                  </a:lnTo>
                  <a:lnTo>
                    <a:pt x="32440" y="19098"/>
                  </a:lnTo>
                  <a:lnTo>
                    <a:pt x="32571" y="15566"/>
                  </a:lnTo>
                  <a:lnTo>
                    <a:pt x="32571" y="11511"/>
                  </a:lnTo>
                  <a:lnTo>
                    <a:pt x="32571" y="3532"/>
                  </a:lnTo>
                  <a:lnTo>
                    <a:pt x="32571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71"/>
            <p:cNvSpPr/>
            <p:nvPr/>
          </p:nvSpPr>
          <p:spPr>
            <a:xfrm>
              <a:off x="4300500" y="4816300"/>
              <a:ext cx="814300" cy="444750"/>
            </a:xfrm>
            <a:custGeom>
              <a:avLst/>
              <a:gdLst/>
              <a:ahLst/>
              <a:cxnLst/>
              <a:rect l="l" t="t" r="r" b="b"/>
              <a:pathLst>
                <a:path w="32572" h="17790" extrusionOk="0">
                  <a:moveTo>
                    <a:pt x="13604" y="0"/>
                  </a:moveTo>
                  <a:lnTo>
                    <a:pt x="13604" y="4055"/>
                  </a:lnTo>
                  <a:lnTo>
                    <a:pt x="13735" y="7587"/>
                  </a:lnTo>
                  <a:lnTo>
                    <a:pt x="7980" y="10203"/>
                  </a:lnTo>
                  <a:lnTo>
                    <a:pt x="3794" y="12165"/>
                  </a:lnTo>
                  <a:lnTo>
                    <a:pt x="2224" y="12950"/>
                  </a:lnTo>
                  <a:lnTo>
                    <a:pt x="1440" y="13473"/>
                  </a:lnTo>
                  <a:lnTo>
                    <a:pt x="1047" y="13866"/>
                  </a:lnTo>
                  <a:lnTo>
                    <a:pt x="655" y="14389"/>
                  </a:lnTo>
                  <a:lnTo>
                    <a:pt x="262" y="15043"/>
                  </a:lnTo>
                  <a:lnTo>
                    <a:pt x="132" y="15828"/>
                  </a:lnTo>
                  <a:lnTo>
                    <a:pt x="1" y="16351"/>
                  </a:lnTo>
                  <a:lnTo>
                    <a:pt x="1" y="17005"/>
                  </a:lnTo>
                  <a:lnTo>
                    <a:pt x="132" y="17397"/>
                  </a:lnTo>
                  <a:lnTo>
                    <a:pt x="393" y="17659"/>
                  </a:lnTo>
                  <a:lnTo>
                    <a:pt x="1963" y="17790"/>
                  </a:lnTo>
                  <a:lnTo>
                    <a:pt x="15959" y="17790"/>
                  </a:lnTo>
                  <a:lnTo>
                    <a:pt x="26423" y="17659"/>
                  </a:lnTo>
                  <a:lnTo>
                    <a:pt x="30086" y="17397"/>
                  </a:lnTo>
                  <a:lnTo>
                    <a:pt x="31132" y="17267"/>
                  </a:lnTo>
                  <a:lnTo>
                    <a:pt x="31656" y="17136"/>
                  </a:lnTo>
                  <a:lnTo>
                    <a:pt x="31917" y="16874"/>
                  </a:lnTo>
                  <a:lnTo>
                    <a:pt x="32048" y="16351"/>
                  </a:lnTo>
                  <a:lnTo>
                    <a:pt x="32179" y="14127"/>
                  </a:lnTo>
                  <a:lnTo>
                    <a:pt x="32440" y="11119"/>
                  </a:lnTo>
                  <a:lnTo>
                    <a:pt x="32440" y="7587"/>
                  </a:lnTo>
                  <a:lnTo>
                    <a:pt x="32571" y="4055"/>
                  </a:lnTo>
                  <a:lnTo>
                    <a:pt x="325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71"/>
            <p:cNvSpPr/>
            <p:nvPr/>
          </p:nvSpPr>
          <p:spPr>
            <a:xfrm>
              <a:off x="4297225" y="4917675"/>
              <a:ext cx="820825" cy="346650"/>
            </a:xfrm>
            <a:custGeom>
              <a:avLst/>
              <a:gdLst/>
              <a:ahLst/>
              <a:cxnLst/>
              <a:rect l="l" t="t" r="r" b="b"/>
              <a:pathLst>
                <a:path w="32833" h="13866" extrusionOk="0">
                  <a:moveTo>
                    <a:pt x="13735" y="0"/>
                  </a:moveTo>
                  <a:lnTo>
                    <a:pt x="13866" y="3401"/>
                  </a:lnTo>
                  <a:lnTo>
                    <a:pt x="8111" y="6148"/>
                  </a:lnTo>
                  <a:lnTo>
                    <a:pt x="3925" y="8110"/>
                  </a:lnTo>
                  <a:lnTo>
                    <a:pt x="2355" y="8895"/>
                  </a:lnTo>
                  <a:lnTo>
                    <a:pt x="1440" y="9418"/>
                  </a:lnTo>
                  <a:lnTo>
                    <a:pt x="1047" y="9811"/>
                  </a:lnTo>
                  <a:lnTo>
                    <a:pt x="655" y="10465"/>
                  </a:lnTo>
                  <a:lnTo>
                    <a:pt x="393" y="11119"/>
                  </a:lnTo>
                  <a:lnTo>
                    <a:pt x="132" y="11773"/>
                  </a:lnTo>
                  <a:lnTo>
                    <a:pt x="1" y="12427"/>
                  </a:lnTo>
                  <a:lnTo>
                    <a:pt x="1" y="12950"/>
                  </a:lnTo>
                  <a:lnTo>
                    <a:pt x="132" y="13342"/>
                  </a:lnTo>
                  <a:lnTo>
                    <a:pt x="393" y="13604"/>
                  </a:lnTo>
                  <a:lnTo>
                    <a:pt x="2879" y="13735"/>
                  </a:lnTo>
                  <a:lnTo>
                    <a:pt x="8372" y="13866"/>
                  </a:lnTo>
                  <a:lnTo>
                    <a:pt x="15436" y="13735"/>
                  </a:lnTo>
                  <a:lnTo>
                    <a:pt x="22630" y="13735"/>
                  </a:lnTo>
                  <a:lnTo>
                    <a:pt x="28124" y="13473"/>
                  </a:lnTo>
                  <a:lnTo>
                    <a:pt x="30740" y="13342"/>
                  </a:lnTo>
                  <a:lnTo>
                    <a:pt x="31525" y="13212"/>
                  </a:lnTo>
                  <a:lnTo>
                    <a:pt x="31917" y="13212"/>
                  </a:lnTo>
                  <a:lnTo>
                    <a:pt x="32048" y="12819"/>
                  </a:lnTo>
                  <a:lnTo>
                    <a:pt x="32310" y="11904"/>
                  </a:lnTo>
                  <a:lnTo>
                    <a:pt x="32571" y="8895"/>
                  </a:lnTo>
                  <a:lnTo>
                    <a:pt x="32702" y="4840"/>
                  </a:lnTo>
                  <a:lnTo>
                    <a:pt x="3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71"/>
            <p:cNvSpPr/>
            <p:nvPr/>
          </p:nvSpPr>
          <p:spPr>
            <a:xfrm>
              <a:off x="4316850" y="5225075"/>
              <a:ext cx="742350" cy="9825"/>
            </a:xfrm>
            <a:custGeom>
              <a:avLst/>
              <a:gdLst/>
              <a:ahLst/>
              <a:cxnLst/>
              <a:rect l="l" t="t" r="r" b="b"/>
              <a:pathLst>
                <a:path w="29694" h="393" extrusionOk="0">
                  <a:moveTo>
                    <a:pt x="14913" y="0"/>
                  </a:moveTo>
                  <a:lnTo>
                    <a:pt x="132" y="131"/>
                  </a:lnTo>
                  <a:lnTo>
                    <a:pt x="1" y="131"/>
                  </a:lnTo>
                  <a:lnTo>
                    <a:pt x="132" y="262"/>
                  </a:lnTo>
                  <a:lnTo>
                    <a:pt x="14913" y="392"/>
                  </a:lnTo>
                  <a:lnTo>
                    <a:pt x="23676" y="262"/>
                  </a:lnTo>
                  <a:lnTo>
                    <a:pt x="29694" y="131"/>
                  </a:lnTo>
                  <a:lnTo>
                    <a:pt x="2367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71"/>
            <p:cNvSpPr/>
            <p:nvPr/>
          </p:nvSpPr>
          <p:spPr>
            <a:xfrm>
              <a:off x="4624250" y="4973275"/>
              <a:ext cx="147175" cy="39250"/>
            </a:xfrm>
            <a:custGeom>
              <a:avLst/>
              <a:gdLst/>
              <a:ahLst/>
              <a:cxnLst/>
              <a:rect l="l" t="t" r="r" b="b"/>
              <a:pathLst>
                <a:path w="5887" h="1570" extrusionOk="0">
                  <a:moveTo>
                    <a:pt x="1570" y="0"/>
                  </a:moveTo>
                  <a:lnTo>
                    <a:pt x="0" y="131"/>
                  </a:lnTo>
                  <a:lnTo>
                    <a:pt x="0" y="262"/>
                  </a:lnTo>
                  <a:lnTo>
                    <a:pt x="0" y="392"/>
                  </a:lnTo>
                  <a:lnTo>
                    <a:pt x="2878" y="785"/>
                  </a:lnTo>
                  <a:lnTo>
                    <a:pt x="5756" y="1570"/>
                  </a:lnTo>
                  <a:lnTo>
                    <a:pt x="5887" y="1570"/>
                  </a:lnTo>
                  <a:lnTo>
                    <a:pt x="5756" y="1439"/>
                  </a:lnTo>
                  <a:lnTo>
                    <a:pt x="5233" y="916"/>
                  </a:lnTo>
                  <a:lnTo>
                    <a:pt x="4579" y="654"/>
                  </a:lnTo>
                  <a:lnTo>
                    <a:pt x="3794" y="262"/>
                  </a:lnTo>
                  <a:lnTo>
                    <a:pt x="3140" y="131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71"/>
            <p:cNvSpPr/>
            <p:nvPr/>
          </p:nvSpPr>
          <p:spPr>
            <a:xfrm>
              <a:off x="4588275" y="4992875"/>
              <a:ext cx="147175" cy="39275"/>
            </a:xfrm>
            <a:custGeom>
              <a:avLst/>
              <a:gdLst/>
              <a:ahLst/>
              <a:cxnLst/>
              <a:rect l="l" t="t" r="r" b="b"/>
              <a:pathLst>
                <a:path w="5887" h="1571" extrusionOk="0">
                  <a:moveTo>
                    <a:pt x="1570" y="1"/>
                  </a:moveTo>
                  <a:lnTo>
                    <a:pt x="131" y="262"/>
                  </a:lnTo>
                  <a:lnTo>
                    <a:pt x="1" y="262"/>
                  </a:lnTo>
                  <a:lnTo>
                    <a:pt x="131" y="393"/>
                  </a:lnTo>
                  <a:lnTo>
                    <a:pt x="3009" y="916"/>
                  </a:lnTo>
                  <a:lnTo>
                    <a:pt x="5756" y="1570"/>
                  </a:lnTo>
                  <a:lnTo>
                    <a:pt x="5887" y="1570"/>
                  </a:lnTo>
                  <a:lnTo>
                    <a:pt x="5887" y="1440"/>
                  </a:lnTo>
                  <a:lnTo>
                    <a:pt x="5233" y="1047"/>
                  </a:lnTo>
                  <a:lnTo>
                    <a:pt x="4579" y="655"/>
                  </a:lnTo>
                  <a:lnTo>
                    <a:pt x="3925" y="393"/>
                  </a:lnTo>
                  <a:lnTo>
                    <a:pt x="3140" y="262"/>
                  </a:lnTo>
                  <a:lnTo>
                    <a:pt x="2355" y="132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71"/>
            <p:cNvSpPr/>
            <p:nvPr/>
          </p:nvSpPr>
          <p:spPr>
            <a:xfrm>
              <a:off x="4552300" y="5015775"/>
              <a:ext cx="147175" cy="39275"/>
            </a:xfrm>
            <a:custGeom>
              <a:avLst/>
              <a:gdLst/>
              <a:ahLst/>
              <a:cxnLst/>
              <a:rect l="l" t="t" r="r" b="b"/>
              <a:pathLst>
                <a:path w="5887" h="1571" extrusionOk="0">
                  <a:moveTo>
                    <a:pt x="1701" y="0"/>
                  </a:moveTo>
                  <a:lnTo>
                    <a:pt x="132" y="131"/>
                  </a:lnTo>
                  <a:lnTo>
                    <a:pt x="1" y="262"/>
                  </a:lnTo>
                  <a:lnTo>
                    <a:pt x="132" y="393"/>
                  </a:lnTo>
                  <a:lnTo>
                    <a:pt x="3009" y="785"/>
                  </a:lnTo>
                  <a:lnTo>
                    <a:pt x="5756" y="1570"/>
                  </a:lnTo>
                  <a:lnTo>
                    <a:pt x="5887" y="1570"/>
                  </a:lnTo>
                  <a:lnTo>
                    <a:pt x="5887" y="1439"/>
                  </a:lnTo>
                  <a:lnTo>
                    <a:pt x="5364" y="916"/>
                  </a:lnTo>
                  <a:lnTo>
                    <a:pt x="4710" y="654"/>
                  </a:lnTo>
                  <a:lnTo>
                    <a:pt x="3925" y="262"/>
                  </a:lnTo>
                  <a:lnTo>
                    <a:pt x="3140" y="131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71"/>
            <p:cNvSpPr/>
            <p:nvPr/>
          </p:nvSpPr>
          <p:spPr>
            <a:xfrm>
              <a:off x="4519600" y="5035400"/>
              <a:ext cx="147175" cy="39250"/>
            </a:xfrm>
            <a:custGeom>
              <a:avLst/>
              <a:gdLst/>
              <a:ahLst/>
              <a:cxnLst/>
              <a:rect l="l" t="t" r="r" b="b"/>
              <a:pathLst>
                <a:path w="5887" h="1570" extrusionOk="0">
                  <a:moveTo>
                    <a:pt x="1570" y="0"/>
                  </a:moveTo>
                  <a:lnTo>
                    <a:pt x="1" y="131"/>
                  </a:lnTo>
                  <a:lnTo>
                    <a:pt x="1" y="262"/>
                  </a:lnTo>
                  <a:lnTo>
                    <a:pt x="1" y="393"/>
                  </a:lnTo>
                  <a:lnTo>
                    <a:pt x="2878" y="916"/>
                  </a:lnTo>
                  <a:lnTo>
                    <a:pt x="5756" y="1570"/>
                  </a:lnTo>
                  <a:lnTo>
                    <a:pt x="5887" y="1570"/>
                  </a:lnTo>
                  <a:lnTo>
                    <a:pt x="5756" y="1439"/>
                  </a:lnTo>
                  <a:lnTo>
                    <a:pt x="5233" y="1047"/>
                  </a:lnTo>
                  <a:lnTo>
                    <a:pt x="4579" y="654"/>
                  </a:lnTo>
                  <a:lnTo>
                    <a:pt x="3794" y="393"/>
                  </a:lnTo>
                  <a:lnTo>
                    <a:pt x="3140" y="131"/>
                  </a:lnTo>
                  <a:lnTo>
                    <a:pt x="2355" y="131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71"/>
            <p:cNvSpPr/>
            <p:nvPr/>
          </p:nvSpPr>
          <p:spPr>
            <a:xfrm>
              <a:off x="4529425" y="4849000"/>
              <a:ext cx="156975" cy="137375"/>
            </a:xfrm>
            <a:custGeom>
              <a:avLst/>
              <a:gdLst/>
              <a:ahLst/>
              <a:cxnLst/>
              <a:rect l="l" t="t" r="r" b="b"/>
              <a:pathLst>
                <a:path w="6279" h="5495" extrusionOk="0">
                  <a:moveTo>
                    <a:pt x="1962" y="654"/>
                  </a:moveTo>
                  <a:lnTo>
                    <a:pt x="2485" y="916"/>
                  </a:lnTo>
                  <a:lnTo>
                    <a:pt x="3139" y="1308"/>
                  </a:lnTo>
                  <a:lnTo>
                    <a:pt x="4186" y="2486"/>
                  </a:lnTo>
                  <a:lnTo>
                    <a:pt x="5101" y="3663"/>
                  </a:lnTo>
                  <a:lnTo>
                    <a:pt x="6017" y="4971"/>
                  </a:lnTo>
                  <a:lnTo>
                    <a:pt x="3663" y="4055"/>
                  </a:lnTo>
                  <a:lnTo>
                    <a:pt x="2747" y="3794"/>
                  </a:lnTo>
                  <a:lnTo>
                    <a:pt x="1831" y="3271"/>
                  </a:lnTo>
                  <a:lnTo>
                    <a:pt x="1047" y="2617"/>
                  </a:lnTo>
                  <a:lnTo>
                    <a:pt x="785" y="2224"/>
                  </a:lnTo>
                  <a:lnTo>
                    <a:pt x="654" y="1832"/>
                  </a:lnTo>
                  <a:lnTo>
                    <a:pt x="654" y="1178"/>
                  </a:lnTo>
                  <a:lnTo>
                    <a:pt x="785" y="785"/>
                  </a:lnTo>
                  <a:lnTo>
                    <a:pt x="1047" y="654"/>
                  </a:lnTo>
                  <a:close/>
                  <a:moveTo>
                    <a:pt x="1308" y="0"/>
                  </a:moveTo>
                  <a:lnTo>
                    <a:pt x="916" y="131"/>
                  </a:lnTo>
                  <a:lnTo>
                    <a:pt x="523" y="393"/>
                  </a:lnTo>
                  <a:lnTo>
                    <a:pt x="262" y="654"/>
                  </a:lnTo>
                  <a:lnTo>
                    <a:pt x="0" y="1047"/>
                  </a:lnTo>
                  <a:lnTo>
                    <a:pt x="0" y="1439"/>
                  </a:lnTo>
                  <a:lnTo>
                    <a:pt x="0" y="1832"/>
                  </a:lnTo>
                  <a:lnTo>
                    <a:pt x="131" y="2224"/>
                  </a:lnTo>
                  <a:lnTo>
                    <a:pt x="523" y="2878"/>
                  </a:lnTo>
                  <a:lnTo>
                    <a:pt x="1047" y="3401"/>
                  </a:lnTo>
                  <a:lnTo>
                    <a:pt x="2224" y="4055"/>
                  </a:lnTo>
                  <a:lnTo>
                    <a:pt x="3401" y="4579"/>
                  </a:lnTo>
                  <a:lnTo>
                    <a:pt x="5886" y="5494"/>
                  </a:lnTo>
                  <a:lnTo>
                    <a:pt x="6017" y="5494"/>
                  </a:lnTo>
                  <a:lnTo>
                    <a:pt x="6148" y="5363"/>
                  </a:lnTo>
                  <a:lnTo>
                    <a:pt x="6148" y="5233"/>
                  </a:lnTo>
                  <a:lnTo>
                    <a:pt x="6279" y="5233"/>
                  </a:lnTo>
                  <a:lnTo>
                    <a:pt x="5756" y="3925"/>
                  </a:lnTo>
                  <a:lnTo>
                    <a:pt x="4971" y="2747"/>
                  </a:lnTo>
                  <a:lnTo>
                    <a:pt x="4186" y="1701"/>
                  </a:lnTo>
                  <a:lnTo>
                    <a:pt x="3270" y="785"/>
                  </a:lnTo>
                  <a:lnTo>
                    <a:pt x="2485" y="262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71"/>
            <p:cNvSpPr/>
            <p:nvPr/>
          </p:nvSpPr>
          <p:spPr>
            <a:xfrm>
              <a:off x="4673300" y="4881700"/>
              <a:ext cx="176600" cy="104675"/>
            </a:xfrm>
            <a:custGeom>
              <a:avLst/>
              <a:gdLst/>
              <a:ahLst/>
              <a:cxnLst/>
              <a:rect l="l" t="t" r="r" b="b"/>
              <a:pathLst>
                <a:path w="7064" h="4187" extrusionOk="0">
                  <a:moveTo>
                    <a:pt x="5625" y="524"/>
                  </a:moveTo>
                  <a:lnTo>
                    <a:pt x="6018" y="654"/>
                  </a:lnTo>
                  <a:lnTo>
                    <a:pt x="6410" y="916"/>
                  </a:lnTo>
                  <a:lnTo>
                    <a:pt x="6410" y="1309"/>
                  </a:lnTo>
                  <a:lnTo>
                    <a:pt x="6279" y="1963"/>
                  </a:lnTo>
                  <a:lnTo>
                    <a:pt x="6018" y="2355"/>
                  </a:lnTo>
                  <a:lnTo>
                    <a:pt x="5625" y="2617"/>
                  </a:lnTo>
                  <a:lnTo>
                    <a:pt x="4709" y="3009"/>
                  </a:lnTo>
                  <a:lnTo>
                    <a:pt x="3663" y="3271"/>
                  </a:lnTo>
                  <a:lnTo>
                    <a:pt x="2747" y="3401"/>
                  </a:lnTo>
                  <a:lnTo>
                    <a:pt x="262" y="3663"/>
                  </a:lnTo>
                  <a:lnTo>
                    <a:pt x="1439" y="2617"/>
                  </a:lnTo>
                  <a:lnTo>
                    <a:pt x="2617" y="1701"/>
                  </a:lnTo>
                  <a:lnTo>
                    <a:pt x="3925" y="916"/>
                  </a:lnTo>
                  <a:lnTo>
                    <a:pt x="4709" y="654"/>
                  </a:lnTo>
                  <a:lnTo>
                    <a:pt x="5233" y="524"/>
                  </a:lnTo>
                  <a:close/>
                  <a:moveTo>
                    <a:pt x="4840" y="0"/>
                  </a:moveTo>
                  <a:lnTo>
                    <a:pt x="4055" y="262"/>
                  </a:lnTo>
                  <a:lnTo>
                    <a:pt x="2878" y="916"/>
                  </a:lnTo>
                  <a:lnTo>
                    <a:pt x="1701" y="1701"/>
                  </a:lnTo>
                  <a:lnTo>
                    <a:pt x="785" y="2747"/>
                  </a:lnTo>
                  <a:lnTo>
                    <a:pt x="1" y="3794"/>
                  </a:lnTo>
                  <a:lnTo>
                    <a:pt x="1" y="3925"/>
                  </a:lnTo>
                  <a:lnTo>
                    <a:pt x="1" y="4055"/>
                  </a:lnTo>
                  <a:lnTo>
                    <a:pt x="262" y="4186"/>
                  </a:lnTo>
                  <a:lnTo>
                    <a:pt x="2878" y="3925"/>
                  </a:lnTo>
                  <a:lnTo>
                    <a:pt x="4186" y="3794"/>
                  </a:lnTo>
                  <a:lnTo>
                    <a:pt x="5364" y="3401"/>
                  </a:lnTo>
                  <a:lnTo>
                    <a:pt x="6018" y="3009"/>
                  </a:lnTo>
                  <a:lnTo>
                    <a:pt x="6672" y="2355"/>
                  </a:lnTo>
                  <a:lnTo>
                    <a:pt x="6802" y="2093"/>
                  </a:lnTo>
                  <a:lnTo>
                    <a:pt x="6933" y="1701"/>
                  </a:lnTo>
                  <a:lnTo>
                    <a:pt x="7064" y="1309"/>
                  </a:lnTo>
                  <a:lnTo>
                    <a:pt x="6933" y="916"/>
                  </a:lnTo>
                  <a:lnTo>
                    <a:pt x="6672" y="524"/>
                  </a:lnTo>
                  <a:lnTo>
                    <a:pt x="6410" y="262"/>
                  </a:lnTo>
                  <a:lnTo>
                    <a:pt x="601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71"/>
            <p:cNvSpPr/>
            <p:nvPr/>
          </p:nvSpPr>
          <p:spPr>
            <a:xfrm>
              <a:off x="4591550" y="2504325"/>
              <a:ext cx="680200" cy="2253125"/>
            </a:xfrm>
            <a:custGeom>
              <a:avLst/>
              <a:gdLst/>
              <a:ahLst/>
              <a:cxnLst/>
              <a:rect l="l" t="t" r="r" b="b"/>
              <a:pathLst>
                <a:path w="27208" h="90125" extrusionOk="0">
                  <a:moveTo>
                    <a:pt x="27208" y="0"/>
                  </a:moveTo>
                  <a:lnTo>
                    <a:pt x="9549" y="131"/>
                  </a:lnTo>
                  <a:lnTo>
                    <a:pt x="6148" y="21583"/>
                  </a:lnTo>
                  <a:lnTo>
                    <a:pt x="3794" y="38457"/>
                  </a:lnTo>
                  <a:lnTo>
                    <a:pt x="2747" y="45389"/>
                  </a:lnTo>
                  <a:lnTo>
                    <a:pt x="2224" y="50360"/>
                  </a:lnTo>
                  <a:lnTo>
                    <a:pt x="1832" y="54153"/>
                  </a:lnTo>
                  <a:lnTo>
                    <a:pt x="1439" y="59647"/>
                  </a:lnTo>
                  <a:lnTo>
                    <a:pt x="785" y="72989"/>
                  </a:lnTo>
                  <a:lnTo>
                    <a:pt x="0" y="90125"/>
                  </a:lnTo>
                  <a:lnTo>
                    <a:pt x="20929" y="90125"/>
                  </a:lnTo>
                  <a:lnTo>
                    <a:pt x="21845" y="54153"/>
                  </a:lnTo>
                  <a:lnTo>
                    <a:pt x="21976" y="51407"/>
                  </a:lnTo>
                  <a:lnTo>
                    <a:pt x="24723" y="25507"/>
                  </a:lnTo>
                  <a:lnTo>
                    <a:pt x="2720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71"/>
            <p:cNvSpPr/>
            <p:nvPr/>
          </p:nvSpPr>
          <p:spPr>
            <a:xfrm>
              <a:off x="5046100" y="2550100"/>
              <a:ext cx="170075" cy="2122325"/>
            </a:xfrm>
            <a:custGeom>
              <a:avLst/>
              <a:gdLst/>
              <a:ahLst/>
              <a:cxnLst/>
              <a:rect l="l" t="t" r="r" b="b"/>
              <a:pathLst>
                <a:path w="6803" h="84893" extrusionOk="0">
                  <a:moveTo>
                    <a:pt x="6671" y="0"/>
                  </a:moveTo>
                  <a:lnTo>
                    <a:pt x="5363" y="9287"/>
                  </a:lnTo>
                  <a:lnTo>
                    <a:pt x="4186" y="18444"/>
                  </a:lnTo>
                  <a:lnTo>
                    <a:pt x="3270" y="26685"/>
                  </a:lnTo>
                  <a:lnTo>
                    <a:pt x="2486" y="34925"/>
                  </a:lnTo>
                  <a:lnTo>
                    <a:pt x="1832" y="43166"/>
                  </a:lnTo>
                  <a:lnTo>
                    <a:pt x="1308" y="51407"/>
                  </a:lnTo>
                  <a:lnTo>
                    <a:pt x="916" y="59778"/>
                  </a:lnTo>
                  <a:lnTo>
                    <a:pt x="524" y="68150"/>
                  </a:lnTo>
                  <a:lnTo>
                    <a:pt x="0" y="84893"/>
                  </a:lnTo>
                  <a:lnTo>
                    <a:pt x="262" y="84893"/>
                  </a:lnTo>
                  <a:lnTo>
                    <a:pt x="916" y="66057"/>
                  </a:lnTo>
                  <a:lnTo>
                    <a:pt x="1308" y="57816"/>
                  </a:lnTo>
                  <a:lnTo>
                    <a:pt x="1832" y="49576"/>
                  </a:lnTo>
                  <a:lnTo>
                    <a:pt x="2355" y="41204"/>
                  </a:lnTo>
                  <a:lnTo>
                    <a:pt x="3009" y="32963"/>
                  </a:lnTo>
                  <a:lnTo>
                    <a:pt x="3794" y="24723"/>
                  </a:lnTo>
                  <a:lnTo>
                    <a:pt x="4709" y="16482"/>
                  </a:lnTo>
                  <a:lnTo>
                    <a:pt x="5625" y="824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71"/>
            <p:cNvSpPr/>
            <p:nvPr/>
          </p:nvSpPr>
          <p:spPr>
            <a:xfrm>
              <a:off x="4624250" y="4665875"/>
              <a:ext cx="470925" cy="13100"/>
            </a:xfrm>
            <a:custGeom>
              <a:avLst/>
              <a:gdLst/>
              <a:ahLst/>
              <a:cxnLst/>
              <a:rect l="l" t="t" r="r" b="b"/>
              <a:pathLst>
                <a:path w="18837" h="524" extrusionOk="0">
                  <a:moveTo>
                    <a:pt x="7326" y="0"/>
                  </a:moveTo>
                  <a:lnTo>
                    <a:pt x="3663" y="131"/>
                  </a:lnTo>
                  <a:lnTo>
                    <a:pt x="1701" y="262"/>
                  </a:lnTo>
                  <a:lnTo>
                    <a:pt x="0" y="262"/>
                  </a:lnTo>
                  <a:lnTo>
                    <a:pt x="0" y="393"/>
                  </a:lnTo>
                  <a:lnTo>
                    <a:pt x="2093" y="393"/>
                  </a:lnTo>
                  <a:lnTo>
                    <a:pt x="4055" y="524"/>
                  </a:lnTo>
                  <a:lnTo>
                    <a:pt x="15043" y="524"/>
                  </a:lnTo>
                  <a:lnTo>
                    <a:pt x="18706" y="393"/>
                  </a:lnTo>
                  <a:lnTo>
                    <a:pt x="18836" y="393"/>
                  </a:lnTo>
                  <a:lnTo>
                    <a:pt x="18836" y="262"/>
                  </a:lnTo>
                  <a:lnTo>
                    <a:pt x="18706" y="262"/>
                  </a:lnTo>
                  <a:lnTo>
                    <a:pt x="16613" y="131"/>
                  </a:lnTo>
                  <a:lnTo>
                    <a:pt x="14651" y="131"/>
                  </a:lnTo>
                  <a:lnTo>
                    <a:pt x="1098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71"/>
            <p:cNvSpPr/>
            <p:nvPr/>
          </p:nvSpPr>
          <p:spPr>
            <a:xfrm>
              <a:off x="4892400" y="2504325"/>
              <a:ext cx="379350" cy="1353850"/>
            </a:xfrm>
            <a:custGeom>
              <a:avLst/>
              <a:gdLst/>
              <a:ahLst/>
              <a:cxnLst/>
              <a:rect l="l" t="t" r="r" b="b"/>
              <a:pathLst>
                <a:path w="15174" h="54154" extrusionOk="0">
                  <a:moveTo>
                    <a:pt x="0" y="0"/>
                  </a:moveTo>
                  <a:lnTo>
                    <a:pt x="9811" y="54153"/>
                  </a:lnTo>
                  <a:lnTo>
                    <a:pt x="9942" y="51407"/>
                  </a:lnTo>
                  <a:lnTo>
                    <a:pt x="12689" y="25507"/>
                  </a:lnTo>
                  <a:lnTo>
                    <a:pt x="1517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71"/>
            <p:cNvSpPr/>
            <p:nvPr/>
          </p:nvSpPr>
          <p:spPr>
            <a:xfrm>
              <a:off x="5883250" y="3782925"/>
              <a:ext cx="850250" cy="1066100"/>
            </a:xfrm>
            <a:custGeom>
              <a:avLst/>
              <a:gdLst/>
              <a:ahLst/>
              <a:cxnLst/>
              <a:rect l="l" t="t" r="r" b="b"/>
              <a:pathLst>
                <a:path w="34010" h="42644" extrusionOk="0">
                  <a:moveTo>
                    <a:pt x="11380" y="1"/>
                  </a:moveTo>
                  <a:lnTo>
                    <a:pt x="0" y="14520"/>
                  </a:lnTo>
                  <a:lnTo>
                    <a:pt x="8895" y="21061"/>
                  </a:lnTo>
                  <a:lnTo>
                    <a:pt x="12558" y="23807"/>
                  </a:lnTo>
                  <a:lnTo>
                    <a:pt x="15305" y="25770"/>
                  </a:lnTo>
                  <a:lnTo>
                    <a:pt x="13866" y="31917"/>
                  </a:lnTo>
                  <a:lnTo>
                    <a:pt x="12819" y="36496"/>
                  </a:lnTo>
                  <a:lnTo>
                    <a:pt x="12427" y="38196"/>
                  </a:lnTo>
                  <a:lnTo>
                    <a:pt x="12296" y="39112"/>
                  </a:lnTo>
                  <a:lnTo>
                    <a:pt x="12427" y="39766"/>
                  </a:lnTo>
                  <a:lnTo>
                    <a:pt x="12688" y="40420"/>
                  </a:lnTo>
                  <a:lnTo>
                    <a:pt x="12950" y="40943"/>
                  </a:lnTo>
                  <a:lnTo>
                    <a:pt x="13342" y="41597"/>
                  </a:lnTo>
                  <a:lnTo>
                    <a:pt x="13735" y="42120"/>
                  </a:lnTo>
                  <a:lnTo>
                    <a:pt x="14258" y="42382"/>
                  </a:lnTo>
                  <a:lnTo>
                    <a:pt x="14651" y="42643"/>
                  </a:lnTo>
                  <a:lnTo>
                    <a:pt x="15043" y="42513"/>
                  </a:lnTo>
                  <a:lnTo>
                    <a:pt x="16089" y="41335"/>
                  </a:lnTo>
                  <a:lnTo>
                    <a:pt x="18313" y="38588"/>
                  </a:lnTo>
                  <a:lnTo>
                    <a:pt x="24722" y="30348"/>
                  </a:lnTo>
                  <a:lnTo>
                    <a:pt x="31132" y="21976"/>
                  </a:lnTo>
                  <a:lnTo>
                    <a:pt x="33225" y="19098"/>
                  </a:lnTo>
                  <a:lnTo>
                    <a:pt x="33748" y="18052"/>
                  </a:lnTo>
                  <a:lnTo>
                    <a:pt x="34010" y="17660"/>
                  </a:lnTo>
                  <a:lnTo>
                    <a:pt x="33879" y="17267"/>
                  </a:lnTo>
                  <a:lnTo>
                    <a:pt x="33486" y="16875"/>
                  </a:lnTo>
                  <a:lnTo>
                    <a:pt x="31917" y="15305"/>
                  </a:lnTo>
                  <a:lnTo>
                    <a:pt x="29693" y="13343"/>
                  </a:lnTo>
                  <a:lnTo>
                    <a:pt x="26946" y="10989"/>
                  </a:lnTo>
                  <a:lnTo>
                    <a:pt x="25638" y="9942"/>
                  </a:lnTo>
                  <a:lnTo>
                    <a:pt x="24199" y="8896"/>
                  </a:lnTo>
                  <a:lnTo>
                    <a:pt x="20668" y="6280"/>
                  </a:lnTo>
                  <a:lnTo>
                    <a:pt x="14127" y="1832"/>
                  </a:lnTo>
                  <a:lnTo>
                    <a:pt x="11380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71"/>
            <p:cNvSpPr/>
            <p:nvPr/>
          </p:nvSpPr>
          <p:spPr>
            <a:xfrm>
              <a:off x="6105625" y="3939900"/>
              <a:ext cx="627875" cy="909125"/>
            </a:xfrm>
            <a:custGeom>
              <a:avLst/>
              <a:gdLst/>
              <a:ahLst/>
              <a:cxnLst/>
              <a:rect l="l" t="t" r="r" b="b"/>
              <a:pathLst>
                <a:path w="25115" h="36365" extrusionOk="0">
                  <a:moveTo>
                    <a:pt x="11773" y="1"/>
                  </a:moveTo>
                  <a:lnTo>
                    <a:pt x="0" y="14782"/>
                  </a:lnTo>
                  <a:lnTo>
                    <a:pt x="3663" y="17528"/>
                  </a:lnTo>
                  <a:lnTo>
                    <a:pt x="6410" y="19491"/>
                  </a:lnTo>
                  <a:lnTo>
                    <a:pt x="4971" y="25638"/>
                  </a:lnTo>
                  <a:lnTo>
                    <a:pt x="3924" y="30217"/>
                  </a:lnTo>
                  <a:lnTo>
                    <a:pt x="3532" y="31917"/>
                  </a:lnTo>
                  <a:lnTo>
                    <a:pt x="3401" y="32833"/>
                  </a:lnTo>
                  <a:lnTo>
                    <a:pt x="3532" y="33487"/>
                  </a:lnTo>
                  <a:lnTo>
                    <a:pt x="3793" y="34141"/>
                  </a:lnTo>
                  <a:lnTo>
                    <a:pt x="4055" y="34664"/>
                  </a:lnTo>
                  <a:lnTo>
                    <a:pt x="4447" y="35318"/>
                  </a:lnTo>
                  <a:lnTo>
                    <a:pt x="4840" y="35841"/>
                  </a:lnTo>
                  <a:lnTo>
                    <a:pt x="5363" y="36103"/>
                  </a:lnTo>
                  <a:lnTo>
                    <a:pt x="5756" y="36364"/>
                  </a:lnTo>
                  <a:lnTo>
                    <a:pt x="6148" y="36234"/>
                  </a:lnTo>
                  <a:lnTo>
                    <a:pt x="7194" y="35056"/>
                  </a:lnTo>
                  <a:lnTo>
                    <a:pt x="9418" y="32309"/>
                  </a:lnTo>
                  <a:lnTo>
                    <a:pt x="15827" y="24069"/>
                  </a:lnTo>
                  <a:lnTo>
                    <a:pt x="22237" y="15697"/>
                  </a:lnTo>
                  <a:lnTo>
                    <a:pt x="24330" y="12819"/>
                  </a:lnTo>
                  <a:lnTo>
                    <a:pt x="24853" y="11773"/>
                  </a:lnTo>
                  <a:lnTo>
                    <a:pt x="25115" y="11381"/>
                  </a:lnTo>
                  <a:lnTo>
                    <a:pt x="24984" y="10988"/>
                  </a:lnTo>
                  <a:lnTo>
                    <a:pt x="24591" y="10596"/>
                  </a:lnTo>
                  <a:lnTo>
                    <a:pt x="23022" y="9026"/>
                  </a:lnTo>
                  <a:lnTo>
                    <a:pt x="20798" y="7064"/>
                  </a:lnTo>
                  <a:lnTo>
                    <a:pt x="18051" y="4710"/>
                  </a:lnTo>
                  <a:lnTo>
                    <a:pt x="16743" y="3663"/>
                  </a:lnTo>
                  <a:lnTo>
                    <a:pt x="15304" y="2617"/>
                  </a:lnTo>
                  <a:lnTo>
                    <a:pt x="11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71"/>
            <p:cNvSpPr/>
            <p:nvPr/>
          </p:nvSpPr>
          <p:spPr>
            <a:xfrm>
              <a:off x="6190650" y="4002025"/>
              <a:ext cx="542850" cy="847000"/>
            </a:xfrm>
            <a:custGeom>
              <a:avLst/>
              <a:gdLst/>
              <a:ahLst/>
              <a:cxnLst/>
              <a:rect l="l" t="t" r="r" b="b"/>
              <a:pathLst>
                <a:path w="21714" h="33880" extrusionOk="0">
                  <a:moveTo>
                    <a:pt x="12034" y="1"/>
                  </a:moveTo>
                  <a:lnTo>
                    <a:pt x="131" y="15043"/>
                  </a:lnTo>
                  <a:lnTo>
                    <a:pt x="2878" y="17006"/>
                  </a:lnTo>
                  <a:lnTo>
                    <a:pt x="1439" y="23153"/>
                  </a:lnTo>
                  <a:lnTo>
                    <a:pt x="523" y="27732"/>
                  </a:lnTo>
                  <a:lnTo>
                    <a:pt x="131" y="29432"/>
                  </a:lnTo>
                  <a:lnTo>
                    <a:pt x="0" y="30478"/>
                  </a:lnTo>
                  <a:lnTo>
                    <a:pt x="131" y="31002"/>
                  </a:lnTo>
                  <a:lnTo>
                    <a:pt x="262" y="31656"/>
                  </a:lnTo>
                  <a:lnTo>
                    <a:pt x="654" y="32310"/>
                  </a:lnTo>
                  <a:lnTo>
                    <a:pt x="1046" y="32964"/>
                  </a:lnTo>
                  <a:lnTo>
                    <a:pt x="1439" y="33356"/>
                  </a:lnTo>
                  <a:lnTo>
                    <a:pt x="1831" y="33749"/>
                  </a:lnTo>
                  <a:lnTo>
                    <a:pt x="2355" y="33879"/>
                  </a:lnTo>
                  <a:lnTo>
                    <a:pt x="2616" y="33879"/>
                  </a:lnTo>
                  <a:lnTo>
                    <a:pt x="3793" y="32702"/>
                  </a:lnTo>
                  <a:lnTo>
                    <a:pt x="6017" y="29824"/>
                  </a:lnTo>
                  <a:lnTo>
                    <a:pt x="12557" y="21584"/>
                  </a:lnTo>
                  <a:lnTo>
                    <a:pt x="18836" y="13212"/>
                  </a:lnTo>
                  <a:lnTo>
                    <a:pt x="20929" y="10204"/>
                  </a:lnTo>
                  <a:lnTo>
                    <a:pt x="21583" y="9288"/>
                  </a:lnTo>
                  <a:lnTo>
                    <a:pt x="21714" y="8765"/>
                  </a:lnTo>
                  <a:lnTo>
                    <a:pt x="21583" y="8372"/>
                  </a:lnTo>
                  <a:lnTo>
                    <a:pt x="20929" y="7718"/>
                  </a:lnTo>
                  <a:lnTo>
                    <a:pt x="18836" y="5756"/>
                  </a:lnTo>
                  <a:lnTo>
                    <a:pt x="15697" y="3009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71"/>
            <p:cNvSpPr/>
            <p:nvPr/>
          </p:nvSpPr>
          <p:spPr>
            <a:xfrm>
              <a:off x="6239700" y="4240750"/>
              <a:ext cx="461100" cy="582100"/>
            </a:xfrm>
            <a:custGeom>
              <a:avLst/>
              <a:gdLst/>
              <a:ahLst/>
              <a:cxnLst/>
              <a:rect l="l" t="t" r="r" b="b"/>
              <a:pathLst>
                <a:path w="18444" h="23284" extrusionOk="0">
                  <a:moveTo>
                    <a:pt x="18444" y="1"/>
                  </a:moveTo>
                  <a:lnTo>
                    <a:pt x="14519" y="4579"/>
                  </a:lnTo>
                  <a:lnTo>
                    <a:pt x="9156" y="11511"/>
                  </a:lnTo>
                  <a:lnTo>
                    <a:pt x="0" y="23284"/>
                  </a:lnTo>
                  <a:lnTo>
                    <a:pt x="131" y="23284"/>
                  </a:lnTo>
                  <a:lnTo>
                    <a:pt x="9418" y="11642"/>
                  </a:lnTo>
                  <a:lnTo>
                    <a:pt x="14781" y="4710"/>
                  </a:lnTo>
                  <a:lnTo>
                    <a:pt x="1844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71"/>
            <p:cNvSpPr/>
            <p:nvPr/>
          </p:nvSpPr>
          <p:spPr>
            <a:xfrm>
              <a:off x="6233150" y="4332325"/>
              <a:ext cx="114475" cy="94850"/>
            </a:xfrm>
            <a:custGeom>
              <a:avLst/>
              <a:gdLst/>
              <a:ahLst/>
              <a:cxnLst/>
              <a:rect l="l" t="t" r="r" b="b"/>
              <a:pathLst>
                <a:path w="4579" h="3794" extrusionOk="0">
                  <a:moveTo>
                    <a:pt x="4579" y="0"/>
                  </a:moveTo>
                  <a:lnTo>
                    <a:pt x="3794" y="131"/>
                  </a:lnTo>
                  <a:lnTo>
                    <a:pt x="3140" y="393"/>
                  </a:lnTo>
                  <a:lnTo>
                    <a:pt x="2486" y="785"/>
                  </a:lnTo>
                  <a:lnTo>
                    <a:pt x="1832" y="1308"/>
                  </a:lnTo>
                  <a:lnTo>
                    <a:pt x="1309" y="1831"/>
                  </a:lnTo>
                  <a:lnTo>
                    <a:pt x="785" y="2485"/>
                  </a:lnTo>
                  <a:lnTo>
                    <a:pt x="0" y="3663"/>
                  </a:lnTo>
                  <a:lnTo>
                    <a:pt x="0" y="3794"/>
                  </a:lnTo>
                  <a:lnTo>
                    <a:pt x="131" y="3794"/>
                  </a:lnTo>
                  <a:lnTo>
                    <a:pt x="1178" y="2878"/>
                  </a:lnTo>
                  <a:lnTo>
                    <a:pt x="2224" y="1831"/>
                  </a:lnTo>
                  <a:lnTo>
                    <a:pt x="3401" y="916"/>
                  </a:lnTo>
                  <a:lnTo>
                    <a:pt x="4579" y="131"/>
                  </a:lnTo>
                  <a:lnTo>
                    <a:pt x="457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71"/>
            <p:cNvSpPr/>
            <p:nvPr/>
          </p:nvSpPr>
          <p:spPr>
            <a:xfrm>
              <a:off x="6226600" y="4371550"/>
              <a:ext cx="117750" cy="98125"/>
            </a:xfrm>
            <a:custGeom>
              <a:avLst/>
              <a:gdLst/>
              <a:ahLst/>
              <a:cxnLst/>
              <a:rect l="l" t="t" r="r" b="b"/>
              <a:pathLst>
                <a:path w="4710" h="3925" extrusionOk="0">
                  <a:moveTo>
                    <a:pt x="4579" y="1"/>
                  </a:moveTo>
                  <a:lnTo>
                    <a:pt x="3925" y="132"/>
                  </a:lnTo>
                  <a:lnTo>
                    <a:pt x="3140" y="524"/>
                  </a:lnTo>
                  <a:lnTo>
                    <a:pt x="2486" y="916"/>
                  </a:lnTo>
                  <a:lnTo>
                    <a:pt x="1963" y="1309"/>
                  </a:lnTo>
                  <a:lnTo>
                    <a:pt x="1309" y="1832"/>
                  </a:lnTo>
                  <a:lnTo>
                    <a:pt x="786" y="2486"/>
                  </a:lnTo>
                  <a:lnTo>
                    <a:pt x="1" y="3794"/>
                  </a:lnTo>
                  <a:lnTo>
                    <a:pt x="1" y="3925"/>
                  </a:lnTo>
                  <a:lnTo>
                    <a:pt x="262" y="3925"/>
                  </a:lnTo>
                  <a:lnTo>
                    <a:pt x="2355" y="1963"/>
                  </a:lnTo>
                  <a:lnTo>
                    <a:pt x="4710" y="132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71"/>
            <p:cNvSpPr/>
            <p:nvPr/>
          </p:nvSpPr>
          <p:spPr>
            <a:xfrm>
              <a:off x="6223350" y="4410800"/>
              <a:ext cx="114475" cy="98125"/>
            </a:xfrm>
            <a:custGeom>
              <a:avLst/>
              <a:gdLst/>
              <a:ahLst/>
              <a:cxnLst/>
              <a:rect l="l" t="t" r="r" b="b"/>
              <a:pathLst>
                <a:path w="4579" h="3925" extrusionOk="0">
                  <a:moveTo>
                    <a:pt x="4578" y="0"/>
                  </a:moveTo>
                  <a:lnTo>
                    <a:pt x="3793" y="262"/>
                  </a:lnTo>
                  <a:lnTo>
                    <a:pt x="3139" y="524"/>
                  </a:lnTo>
                  <a:lnTo>
                    <a:pt x="2485" y="916"/>
                  </a:lnTo>
                  <a:lnTo>
                    <a:pt x="1831" y="1439"/>
                  </a:lnTo>
                  <a:lnTo>
                    <a:pt x="1308" y="1963"/>
                  </a:lnTo>
                  <a:lnTo>
                    <a:pt x="785" y="2486"/>
                  </a:lnTo>
                  <a:lnTo>
                    <a:pt x="0" y="3794"/>
                  </a:lnTo>
                  <a:lnTo>
                    <a:pt x="0" y="3925"/>
                  </a:lnTo>
                  <a:lnTo>
                    <a:pt x="131" y="3925"/>
                  </a:lnTo>
                  <a:lnTo>
                    <a:pt x="2224" y="1963"/>
                  </a:lnTo>
                  <a:lnTo>
                    <a:pt x="4578" y="131"/>
                  </a:lnTo>
                  <a:lnTo>
                    <a:pt x="45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71"/>
            <p:cNvSpPr/>
            <p:nvPr/>
          </p:nvSpPr>
          <p:spPr>
            <a:xfrm>
              <a:off x="6216800" y="4453300"/>
              <a:ext cx="117750" cy="98150"/>
            </a:xfrm>
            <a:custGeom>
              <a:avLst/>
              <a:gdLst/>
              <a:ahLst/>
              <a:cxnLst/>
              <a:rect l="l" t="t" r="r" b="b"/>
              <a:pathLst>
                <a:path w="4710" h="3926" extrusionOk="0">
                  <a:moveTo>
                    <a:pt x="4579" y="1"/>
                  </a:moveTo>
                  <a:lnTo>
                    <a:pt x="3925" y="132"/>
                  </a:lnTo>
                  <a:lnTo>
                    <a:pt x="3140" y="393"/>
                  </a:lnTo>
                  <a:lnTo>
                    <a:pt x="2486" y="786"/>
                  </a:lnTo>
                  <a:lnTo>
                    <a:pt x="1832" y="1309"/>
                  </a:lnTo>
                  <a:lnTo>
                    <a:pt x="1309" y="1832"/>
                  </a:lnTo>
                  <a:lnTo>
                    <a:pt x="785" y="2486"/>
                  </a:lnTo>
                  <a:lnTo>
                    <a:pt x="0" y="3664"/>
                  </a:lnTo>
                  <a:lnTo>
                    <a:pt x="0" y="3794"/>
                  </a:lnTo>
                  <a:lnTo>
                    <a:pt x="262" y="3925"/>
                  </a:lnTo>
                  <a:lnTo>
                    <a:pt x="2355" y="1832"/>
                  </a:lnTo>
                  <a:lnTo>
                    <a:pt x="4579" y="132"/>
                  </a:lnTo>
                  <a:lnTo>
                    <a:pt x="47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71"/>
            <p:cNvSpPr/>
            <p:nvPr/>
          </p:nvSpPr>
          <p:spPr>
            <a:xfrm>
              <a:off x="6086000" y="4365025"/>
              <a:ext cx="186425" cy="88300"/>
            </a:xfrm>
            <a:custGeom>
              <a:avLst/>
              <a:gdLst/>
              <a:ahLst/>
              <a:cxnLst/>
              <a:rect l="l" t="t" r="r" b="b"/>
              <a:pathLst>
                <a:path w="7457" h="3532" extrusionOk="0">
                  <a:moveTo>
                    <a:pt x="5494" y="523"/>
                  </a:moveTo>
                  <a:lnTo>
                    <a:pt x="7064" y="654"/>
                  </a:lnTo>
                  <a:lnTo>
                    <a:pt x="4971" y="1962"/>
                  </a:lnTo>
                  <a:lnTo>
                    <a:pt x="4186" y="2355"/>
                  </a:lnTo>
                  <a:lnTo>
                    <a:pt x="3140" y="2747"/>
                  </a:lnTo>
                  <a:lnTo>
                    <a:pt x="2224" y="3009"/>
                  </a:lnTo>
                  <a:lnTo>
                    <a:pt x="1701" y="3009"/>
                  </a:lnTo>
                  <a:lnTo>
                    <a:pt x="1308" y="2878"/>
                  </a:lnTo>
                  <a:lnTo>
                    <a:pt x="785" y="2486"/>
                  </a:lnTo>
                  <a:lnTo>
                    <a:pt x="523" y="2093"/>
                  </a:lnTo>
                  <a:lnTo>
                    <a:pt x="654" y="1701"/>
                  </a:lnTo>
                  <a:lnTo>
                    <a:pt x="916" y="1439"/>
                  </a:lnTo>
                  <a:lnTo>
                    <a:pt x="1308" y="1177"/>
                  </a:lnTo>
                  <a:lnTo>
                    <a:pt x="1701" y="916"/>
                  </a:lnTo>
                  <a:lnTo>
                    <a:pt x="2486" y="654"/>
                  </a:lnTo>
                  <a:lnTo>
                    <a:pt x="3924" y="523"/>
                  </a:lnTo>
                  <a:close/>
                  <a:moveTo>
                    <a:pt x="3401" y="0"/>
                  </a:moveTo>
                  <a:lnTo>
                    <a:pt x="2093" y="131"/>
                  </a:lnTo>
                  <a:lnTo>
                    <a:pt x="1308" y="393"/>
                  </a:lnTo>
                  <a:lnTo>
                    <a:pt x="523" y="916"/>
                  </a:lnTo>
                  <a:lnTo>
                    <a:pt x="262" y="1177"/>
                  </a:lnTo>
                  <a:lnTo>
                    <a:pt x="131" y="1570"/>
                  </a:lnTo>
                  <a:lnTo>
                    <a:pt x="0" y="1962"/>
                  </a:lnTo>
                  <a:lnTo>
                    <a:pt x="131" y="2486"/>
                  </a:lnTo>
                  <a:lnTo>
                    <a:pt x="262" y="2878"/>
                  </a:lnTo>
                  <a:lnTo>
                    <a:pt x="523" y="3140"/>
                  </a:lnTo>
                  <a:lnTo>
                    <a:pt x="916" y="3401"/>
                  </a:lnTo>
                  <a:lnTo>
                    <a:pt x="1178" y="3532"/>
                  </a:lnTo>
                  <a:lnTo>
                    <a:pt x="2093" y="3532"/>
                  </a:lnTo>
                  <a:lnTo>
                    <a:pt x="2878" y="3401"/>
                  </a:lnTo>
                  <a:lnTo>
                    <a:pt x="4055" y="3009"/>
                  </a:lnTo>
                  <a:lnTo>
                    <a:pt x="5232" y="2355"/>
                  </a:lnTo>
                  <a:lnTo>
                    <a:pt x="7325" y="1047"/>
                  </a:lnTo>
                  <a:lnTo>
                    <a:pt x="7456" y="916"/>
                  </a:lnTo>
                  <a:lnTo>
                    <a:pt x="7456" y="654"/>
                  </a:lnTo>
                  <a:lnTo>
                    <a:pt x="7325" y="654"/>
                  </a:lnTo>
                  <a:lnTo>
                    <a:pt x="7325" y="523"/>
                  </a:lnTo>
                  <a:lnTo>
                    <a:pt x="6017" y="131"/>
                  </a:lnTo>
                  <a:lnTo>
                    <a:pt x="470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71"/>
            <p:cNvSpPr/>
            <p:nvPr/>
          </p:nvSpPr>
          <p:spPr>
            <a:xfrm>
              <a:off x="6249500" y="4204775"/>
              <a:ext cx="88325" cy="186425"/>
            </a:xfrm>
            <a:custGeom>
              <a:avLst/>
              <a:gdLst/>
              <a:ahLst/>
              <a:cxnLst/>
              <a:rect l="l" t="t" r="r" b="b"/>
              <a:pathLst>
                <a:path w="3533" h="7457" extrusionOk="0">
                  <a:moveTo>
                    <a:pt x="2093" y="524"/>
                  </a:moveTo>
                  <a:lnTo>
                    <a:pt x="2486" y="655"/>
                  </a:lnTo>
                  <a:lnTo>
                    <a:pt x="2878" y="1178"/>
                  </a:lnTo>
                  <a:lnTo>
                    <a:pt x="3009" y="1701"/>
                  </a:lnTo>
                  <a:lnTo>
                    <a:pt x="3009" y="2094"/>
                  </a:lnTo>
                  <a:lnTo>
                    <a:pt x="2747" y="3140"/>
                  </a:lnTo>
                  <a:lnTo>
                    <a:pt x="2355" y="4056"/>
                  </a:lnTo>
                  <a:lnTo>
                    <a:pt x="1832" y="4841"/>
                  </a:lnTo>
                  <a:lnTo>
                    <a:pt x="524" y="6933"/>
                  </a:lnTo>
                  <a:lnTo>
                    <a:pt x="524" y="5364"/>
                  </a:lnTo>
                  <a:lnTo>
                    <a:pt x="393" y="3794"/>
                  </a:lnTo>
                  <a:lnTo>
                    <a:pt x="655" y="2355"/>
                  </a:lnTo>
                  <a:lnTo>
                    <a:pt x="916" y="1570"/>
                  </a:lnTo>
                  <a:lnTo>
                    <a:pt x="1178" y="1178"/>
                  </a:lnTo>
                  <a:lnTo>
                    <a:pt x="1439" y="786"/>
                  </a:lnTo>
                  <a:lnTo>
                    <a:pt x="1832" y="524"/>
                  </a:lnTo>
                  <a:close/>
                  <a:moveTo>
                    <a:pt x="1570" y="1"/>
                  </a:moveTo>
                  <a:lnTo>
                    <a:pt x="1309" y="262"/>
                  </a:lnTo>
                  <a:lnTo>
                    <a:pt x="916" y="524"/>
                  </a:lnTo>
                  <a:lnTo>
                    <a:pt x="393" y="1178"/>
                  </a:lnTo>
                  <a:lnTo>
                    <a:pt x="131" y="1963"/>
                  </a:lnTo>
                  <a:lnTo>
                    <a:pt x="1" y="3271"/>
                  </a:lnTo>
                  <a:lnTo>
                    <a:pt x="1" y="4579"/>
                  </a:lnTo>
                  <a:lnTo>
                    <a:pt x="131" y="6018"/>
                  </a:lnTo>
                  <a:lnTo>
                    <a:pt x="524" y="7326"/>
                  </a:lnTo>
                  <a:lnTo>
                    <a:pt x="655" y="7457"/>
                  </a:lnTo>
                  <a:lnTo>
                    <a:pt x="916" y="7326"/>
                  </a:lnTo>
                  <a:lnTo>
                    <a:pt x="2355" y="5102"/>
                  </a:lnTo>
                  <a:lnTo>
                    <a:pt x="3009" y="3925"/>
                  </a:lnTo>
                  <a:lnTo>
                    <a:pt x="3401" y="2748"/>
                  </a:lnTo>
                  <a:lnTo>
                    <a:pt x="3532" y="1963"/>
                  </a:lnTo>
                  <a:lnTo>
                    <a:pt x="3532" y="1178"/>
                  </a:lnTo>
                  <a:lnTo>
                    <a:pt x="3401" y="786"/>
                  </a:lnTo>
                  <a:lnTo>
                    <a:pt x="3140" y="524"/>
                  </a:lnTo>
                  <a:lnTo>
                    <a:pt x="2878" y="262"/>
                  </a:lnTo>
                  <a:lnTo>
                    <a:pt x="24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71"/>
            <p:cNvSpPr/>
            <p:nvPr/>
          </p:nvSpPr>
          <p:spPr>
            <a:xfrm>
              <a:off x="4820450" y="2468350"/>
              <a:ext cx="1563150" cy="1808400"/>
            </a:xfrm>
            <a:custGeom>
              <a:avLst/>
              <a:gdLst/>
              <a:ahLst/>
              <a:cxnLst/>
              <a:rect l="l" t="t" r="r" b="b"/>
              <a:pathLst>
                <a:path w="62526" h="72336" extrusionOk="0">
                  <a:moveTo>
                    <a:pt x="26031" y="0"/>
                  </a:moveTo>
                  <a:lnTo>
                    <a:pt x="1" y="1177"/>
                  </a:lnTo>
                  <a:lnTo>
                    <a:pt x="393" y="2485"/>
                  </a:lnTo>
                  <a:lnTo>
                    <a:pt x="786" y="3794"/>
                  </a:lnTo>
                  <a:lnTo>
                    <a:pt x="1440" y="5494"/>
                  </a:lnTo>
                  <a:lnTo>
                    <a:pt x="2355" y="7325"/>
                  </a:lnTo>
                  <a:lnTo>
                    <a:pt x="3532" y="9157"/>
                  </a:lnTo>
                  <a:lnTo>
                    <a:pt x="4317" y="10072"/>
                  </a:lnTo>
                  <a:lnTo>
                    <a:pt x="5102" y="10988"/>
                  </a:lnTo>
                  <a:lnTo>
                    <a:pt x="5887" y="11773"/>
                  </a:lnTo>
                  <a:lnTo>
                    <a:pt x="6803" y="12557"/>
                  </a:lnTo>
                  <a:lnTo>
                    <a:pt x="8895" y="18051"/>
                  </a:lnTo>
                  <a:lnTo>
                    <a:pt x="13735" y="30347"/>
                  </a:lnTo>
                  <a:lnTo>
                    <a:pt x="16482" y="37018"/>
                  </a:lnTo>
                  <a:lnTo>
                    <a:pt x="19098" y="43297"/>
                  </a:lnTo>
                  <a:lnTo>
                    <a:pt x="21191" y="48006"/>
                  </a:lnTo>
                  <a:lnTo>
                    <a:pt x="22107" y="49706"/>
                  </a:lnTo>
                  <a:lnTo>
                    <a:pt x="22761" y="50753"/>
                  </a:lnTo>
                  <a:lnTo>
                    <a:pt x="23807" y="51930"/>
                  </a:lnTo>
                  <a:lnTo>
                    <a:pt x="25246" y="53369"/>
                  </a:lnTo>
                  <a:lnTo>
                    <a:pt x="28909" y="56639"/>
                  </a:lnTo>
                  <a:lnTo>
                    <a:pt x="33225" y="60171"/>
                  </a:lnTo>
                  <a:lnTo>
                    <a:pt x="37803" y="63833"/>
                  </a:lnTo>
                  <a:lnTo>
                    <a:pt x="45913" y="69719"/>
                  </a:lnTo>
                  <a:lnTo>
                    <a:pt x="49445" y="72335"/>
                  </a:lnTo>
                  <a:lnTo>
                    <a:pt x="62526" y="55592"/>
                  </a:lnTo>
                  <a:lnTo>
                    <a:pt x="59125" y="53369"/>
                  </a:lnTo>
                  <a:lnTo>
                    <a:pt x="51669" y="48398"/>
                  </a:lnTo>
                  <a:lnTo>
                    <a:pt x="43690" y="43035"/>
                  </a:lnTo>
                  <a:lnTo>
                    <a:pt x="40943" y="40942"/>
                  </a:lnTo>
                  <a:lnTo>
                    <a:pt x="39896" y="40157"/>
                  </a:lnTo>
                  <a:lnTo>
                    <a:pt x="39373" y="39634"/>
                  </a:lnTo>
                  <a:lnTo>
                    <a:pt x="38588" y="38195"/>
                  </a:lnTo>
                  <a:lnTo>
                    <a:pt x="37280" y="35318"/>
                  </a:lnTo>
                  <a:lnTo>
                    <a:pt x="33879" y="27208"/>
                  </a:lnTo>
                  <a:lnTo>
                    <a:pt x="30609" y="19229"/>
                  </a:lnTo>
                  <a:lnTo>
                    <a:pt x="29563" y="16482"/>
                  </a:lnTo>
                  <a:lnTo>
                    <a:pt x="29170" y="15174"/>
                  </a:lnTo>
                  <a:lnTo>
                    <a:pt x="29432" y="13473"/>
                  </a:lnTo>
                  <a:lnTo>
                    <a:pt x="29432" y="11903"/>
                  </a:lnTo>
                  <a:lnTo>
                    <a:pt x="29432" y="10334"/>
                  </a:lnTo>
                  <a:lnTo>
                    <a:pt x="29301" y="8895"/>
                  </a:lnTo>
                  <a:lnTo>
                    <a:pt x="29039" y="7587"/>
                  </a:lnTo>
                  <a:lnTo>
                    <a:pt x="28778" y="6279"/>
                  </a:lnTo>
                  <a:lnTo>
                    <a:pt x="28124" y="4055"/>
                  </a:lnTo>
                  <a:lnTo>
                    <a:pt x="27339" y="2355"/>
                  </a:lnTo>
                  <a:lnTo>
                    <a:pt x="26685" y="1047"/>
                  </a:lnTo>
                  <a:lnTo>
                    <a:pt x="2603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71"/>
            <p:cNvSpPr/>
            <p:nvPr/>
          </p:nvSpPr>
          <p:spPr>
            <a:xfrm>
              <a:off x="5431975" y="2504325"/>
              <a:ext cx="843700" cy="1353850"/>
            </a:xfrm>
            <a:custGeom>
              <a:avLst/>
              <a:gdLst/>
              <a:ahLst/>
              <a:cxnLst/>
              <a:rect l="l" t="t" r="r" b="b"/>
              <a:pathLst>
                <a:path w="33748" h="54154" extrusionOk="0">
                  <a:moveTo>
                    <a:pt x="0" y="0"/>
                  </a:moveTo>
                  <a:lnTo>
                    <a:pt x="0" y="131"/>
                  </a:lnTo>
                  <a:lnTo>
                    <a:pt x="654" y="1570"/>
                  </a:lnTo>
                  <a:lnTo>
                    <a:pt x="1308" y="3139"/>
                  </a:lnTo>
                  <a:lnTo>
                    <a:pt x="1701" y="4578"/>
                  </a:lnTo>
                  <a:lnTo>
                    <a:pt x="2093" y="6148"/>
                  </a:lnTo>
                  <a:lnTo>
                    <a:pt x="2224" y="7848"/>
                  </a:lnTo>
                  <a:lnTo>
                    <a:pt x="2355" y="9418"/>
                  </a:lnTo>
                  <a:lnTo>
                    <a:pt x="2355" y="11118"/>
                  </a:lnTo>
                  <a:lnTo>
                    <a:pt x="2355" y="12819"/>
                  </a:lnTo>
                  <a:lnTo>
                    <a:pt x="2486" y="14519"/>
                  </a:lnTo>
                  <a:lnTo>
                    <a:pt x="3009" y="16089"/>
                  </a:lnTo>
                  <a:lnTo>
                    <a:pt x="3532" y="17659"/>
                  </a:lnTo>
                  <a:lnTo>
                    <a:pt x="4578" y="20798"/>
                  </a:lnTo>
                  <a:lnTo>
                    <a:pt x="7064" y="27208"/>
                  </a:lnTo>
                  <a:lnTo>
                    <a:pt x="8372" y="30347"/>
                  </a:lnTo>
                  <a:lnTo>
                    <a:pt x="9680" y="33355"/>
                  </a:lnTo>
                  <a:lnTo>
                    <a:pt x="11119" y="36495"/>
                  </a:lnTo>
                  <a:lnTo>
                    <a:pt x="11904" y="37803"/>
                  </a:lnTo>
                  <a:lnTo>
                    <a:pt x="12558" y="39242"/>
                  </a:lnTo>
                  <a:lnTo>
                    <a:pt x="13473" y="40419"/>
                  </a:lnTo>
                  <a:lnTo>
                    <a:pt x="14650" y="41334"/>
                  </a:lnTo>
                  <a:lnTo>
                    <a:pt x="17397" y="43166"/>
                  </a:lnTo>
                  <a:lnTo>
                    <a:pt x="23284" y="47221"/>
                  </a:lnTo>
                  <a:lnTo>
                    <a:pt x="33617" y="54153"/>
                  </a:lnTo>
                  <a:lnTo>
                    <a:pt x="33748" y="54153"/>
                  </a:lnTo>
                  <a:lnTo>
                    <a:pt x="33748" y="54023"/>
                  </a:lnTo>
                  <a:lnTo>
                    <a:pt x="33617" y="54023"/>
                  </a:lnTo>
                  <a:lnTo>
                    <a:pt x="22106" y="46043"/>
                  </a:lnTo>
                  <a:lnTo>
                    <a:pt x="16220" y="42119"/>
                  </a:lnTo>
                  <a:lnTo>
                    <a:pt x="14912" y="41204"/>
                  </a:lnTo>
                  <a:lnTo>
                    <a:pt x="13604" y="40157"/>
                  </a:lnTo>
                  <a:lnTo>
                    <a:pt x="12688" y="38980"/>
                  </a:lnTo>
                  <a:lnTo>
                    <a:pt x="12034" y="37541"/>
                  </a:lnTo>
                  <a:lnTo>
                    <a:pt x="9157" y="31393"/>
                  </a:lnTo>
                  <a:lnTo>
                    <a:pt x="6541" y="25115"/>
                  </a:lnTo>
                  <a:lnTo>
                    <a:pt x="4186" y="18705"/>
                  </a:lnTo>
                  <a:lnTo>
                    <a:pt x="3140" y="15566"/>
                  </a:lnTo>
                  <a:lnTo>
                    <a:pt x="2747" y="13996"/>
                  </a:lnTo>
                  <a:lnTo>
                    <a:pt x="2616" y="12296"/>
                  </a:lnTo>
                  <a:lnTo>
                    <a:pt x="2616" y="10595"/>
                  </a:lnTo>
                  <a:lnTo>
                    <a:pt x="2616" y="8895"/>
                  </a:lnTo>
                  <a:lnTo>
                    <a:pt x="2486" y="7325"/>
                  </a:lnTo>
                  <a:lnTo>
                    <a:pt x="2224" y="5755"/>
                  </a:lnTo>
                  <a:lnTo>
                    <a:pt x="1832" y="4317"/>
                  </a:lnTo>
                  <a:lnTo>
                    <a:pt x="1308" y="2878"/>
                  </a:lnTo>
                  <a:lnTo>
                    <a:pt x="654" y="1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71"/>
            <p:cNvSpPr/>
            <p:nvPr/>
          </p:nvSpPr>
          <p:spPr>
            <a:xfrm>
              <a:off x="5248850" y="2517400"/>
              <a:ext cx="189675" cy="143900"/>
            </a:xfrm>
            <a:custGeom>
              <a:avLst/>
              <a:gdLst/>
              <a:ahLst/>
              <a:cxnLst/>
              <a:rect l="l" t="t" r="r" b="b"/>
              <a:pathLst>
                <a:path w="7587" h="5756" extrusionOk="0">
                  <a:moveTo>
                    <a:pt x="0" y="0"/>
                  </a:moveTo>
                  <a:lnTo>
                    <a:pt x="0" y="131"/>
                  </a:lnTo>
                  <a:lnTo>
                    <a:pt x="262" y="1308"/>
                  </a:lnTo>
                  <a:lnTo>
                    <a:pt x="916" y="2486"/>
                  </a:lnTo>
                  <a:lnTo>
                    <a:pt x="1570" y="3532"/>
                  </a:lnTo>
                  <a:lnTo>
                    <a:pt x="2616" y="4317"/>
                  </a:lnTo>
                  <a:lnTo>
                    <a:pt x="3663" y="4971"/>
                  </a:lnTo>
                  <a:lnTo>
                    <a:pt x="4840" y="5363"/>
                  </a:lnTo>
                  <a:lnTo>
                    <a:pt x="6017" y="5756"/>
                  </a:lnTo>
                  <a:lnTo>
                    <a:pt x="7456" y="5756"/>
                  </a:lnTo>
                  <a:lnTo>
                    <a:pt x="7587" y="5625"/>
                  </a:lnTo>
                  <a:lnTo>
                    <a:pt x="7456" y="5494"/>
                  </a:lnTo>
                  <a:lnTo>
                    <a:pt x="7325" y="5363"/>
                  </a:lnTo>
                  <a:lnTo>
                    <a:pt x="6148" y="5232"/>
                  </a:lnTo>
                  <a:lnTo>
                    <a:pt x="4840" y="4840"/>
                  </a:lnTo>
                  <a:lnTo>
                    <a:pt x="3794" y="4448"/>
                  </a:lnTo>
                  <a:lnTo>
                    <a:pt x="2747" y="3794"/>
                  </a:lnTo>
                  <a:lnTo>
                    <a:pt x="1831" y="3009"/>
                  </a:lnTo>
                  <a:lnTo>
                    <a:pt x="1047" y="2093"/>
                  </a:lnTo>
                  <a:lnTo>
                    <a:pt x="523" y="1178"/>
                  </a:lnTo>
                  <a:lnTo>
                    <a:pt x="131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71"/>
            <p:cNvSpPr/>
            <p:nvPr/>
          </p:nvSpPr>
          <p:spPr>
            <a:xfrm>
              <a:off x="4905475" y="2723400"/>
              <a:ext cx="176625" cy="107950"/>
            </a:xfrm>
            <a:custGeom>
              <a:avLst/>
              <a:gdLst/>
              <a:ahLst/>
              <a:cxnLst/>
              <a:rect l="l" t="t" r="r" b="b"/>
              <a:pathLst>
                <a:path w="7065" h="4318" extrusionOk="0">
                  <a:moveTo>
                    <a:pt x="1" y="1"/>
                  </a:moveTo>
                  <a:lnTo>
                    <a:pt x="131" y="132"/>
                  </a:lnTo>
                  <a:lnTo>
                    <a:pt x="1701" y="1309"/>
                  </a:lnTo>
                  <a:lnTo>
                    <a:pt x="3402" y="2355"/>
                  </a:lnTo>
                  <a:lnTo>
                    <a:pt x="7064" y="4318"/>
                  </a:lnTo>
                  <a:lnTo>
                    <a:pt x="7064" y="4318"/>
                  </a:lnTo>
                  <a:lnTo>
                    <a:pt x="5364" y="3010"/>
                  </a:lnTo>
                  <a:lnTo>
                    <a:pt x="3663" y="1963"/>
                  </a:lnTo>
                  <a:lnTo>
                    <a:pt x="1963" y="91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71"/>
            <p:cNvSpPr/>
            <p:nvPr/>
          </p:nvSpPr>
          <p:spPr>
            <a:xfrm>
              <a:off x="4895675" y="2546825"/>
              <a:ext cx="111200" cy="238750"/>
            </a:xfrm>
            <a:custGeom>
              <a:avLst/>
              <a:gdLst/>
              <a:ahLst/>
              <a:cxnLst/>
              <a:rect l="l" t="t" r="r" b="b"/>
              <a:pathLst>
                <a:path w="4448" h="9550" extrusionOk="0">
                  <a:moveTo>
                    <a:pt x="0" y="1"/>
                  </a:moveTo>
                  <a:lnTo>
                    <a:pt x="393" y="2617"/>
                  </a:lnTo>
                  <a:lnTo>
                    <a:pt x="523" y="3794"/>
                  </a:lnTo>
                  <a:lnTo>
                    <a:pt x="785" y="4971"/>
                  </a:lnTo>
                  <a:lnTo>
                    <a:pt x="1047" y="5364"/>
                  </a:lnTo>
                  <a:lnTo>
                    <a:pt x="1308" y="5887"/>
                  </a:lnTo>
                  <a:lnTo>
                    <a:pt x="1701" y="6279"/>
                  </a:lnTo>
                  <a:lnTo>
                    <a:pt x="2093" y="6672"/>
                  </a:lnTo>
                  <a:lnTo>
                    <a:pt x="3009" y="7326"/>
                  </a:lnTo>
                  <a:lnTo>
                    <a:pt x="3924" y="7849"/>
                  </a:lnTo>
                  <a:lnTo>
                    <a:pt x="3924" y="8110"/>
                  </a:lnTo>
                  <a:lnTo>
                    <a:pt x="4186" y="8764"/>
                  </a:lnTo>
                  <a:lnTo>
                    <a:pt x="4317" y="9418"/>
                  </a:lnTo>
                  <a:lnTo>
                    <a:pt x="4448" y="9549"/>
                  </a:lnTo>
                  <a:lnTo>
                    <a:pt x="4448" y="9418"/>
                  </a:lnTo>
                  <a:lnTo>
                    <a:pt x="4448" y="8764"/>
                  </a:lnTo>
                  <a:lnTo>
                    <a:pt x="4317" y="8110"/>
                  </a:lnTo>
                  <a:lnTo>
                    <a:pt x="3532" y="4055"/>
                  </a:lnTo>
                  <a:lnTo>
                    <a:pt x="2355" y="262"/>
                  </a:lnTo>
                  <a:lnTo>
                    <a:pt x="3140" y="4186"/>
                  </a:lnTo>
                  <a:lnTo>
                    <a:pt x="3532" y="6148"/>
                  </a:lnTo>
                  <a:lnTo>
                    <a:pt x="3794" y="7064"/>
                  </a:lnTo>
                  <a:lnTo>
                    <a:pt x="3794" y="7326"/>
                  </a:lnTo>
                  <a:lnTo>
                    <a:pt x="3270" y="7064"/>
                  </a:lnTo>
                  <a:lnTo>
                    <a:pt x="2355" y="6279"/>
                  </a:lnTo>
                  <a:lnTo>
                    <a:pt x="1701" y="5494"/>
                  </a:lnTo>
                  <a:lnTo>
                    <a:pt x="1177" y="4448"/>
                  </a:lnTo>
                  <a:lnTo>
                    <a:pt x="654" y="23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71"/>
            <p:cNvSpPr/>
            <p:nvPr/>
          </p:nvSpPr>
          <p:spPr>
            <a:xfrm>
              <a:off x="6004250" y="3831975"/>
              <a:ext cx="294325" cy="369550"/>
            </a:xfrm>
            <a:custGeom>
              <a:avLst/>
              <a:gdLst/>
              <a:ahLst/>
              <a:cxnLst/>
              <a:rect l="l" t="t" r="r" b="b"/>
              <a:pathLst>
                <a:path w="11773" h="14782" extrusionOk="0">
                  <a:moveTo>
                    <a:pt x="11642" y="1"/>
                  </a:moveTo>
                  <a:lnTo>
                    <a:pt x="10203" y="1701"/>
                  </a:lnTo>
                  <a:lnTo>
                    <a:pt x="8895" y="3140"/>
                  </a:lnTo>
                  <a:lnTo>
                    <a:pt x="6671" y="6018"/>
                  </a:lnTo>
                  <a:lnTo>
                    <a:pt x="4317" y="8896"/>
                  </a:lnTo>
                  <a:lnTo>
                    <a:pt x="2224" y="11904"/>
                  </a:lnTo>
                  <a:lnTo>
                    <a:pt x="1047" y="13343"/>
                  </a:lnTo>
                  <a:lnTo>
                    <a:pt x="523" y="13997"/>
                  </a:lnTo>
                  <a:lnTo>
                    <a:pt x="0" y="14782"/>
                  </a:lnTo>
                  <a:lnTo>
                    <a:pt x="131" y="14782"/>
                  </a:lnTo>
                  <a:lnTo>
                    <a:pt x="785" y="14128"/>
                  </a:lnTo>
                  <a:lnTo>
                    <a:pt x="1439" y="13212"/>
                  </a:lnTo>
                  <a:lnTo>
                    <a:pt x="2747" y="11643"/>
                  </a:lnTo>
                  <a:lnTo>
                    <a:pt x="5102" y="8896"/>
                  </a:lnTo>
                  <a:lnTo>
                    <a:pt x="7325" y="6018"/>
                  </a:lnTo>
                  <a:lnTo>
                    <a:pt x="9549" y="3140"/>
                  </a:lnTo>
                  <a:lnTo>
                    <a:pt x="10595" y="1571"/>
                  </a:lnTo>
                  <a:lnTo>
                    <a:pt x="11773" y="132"/>
                  </a:lnTo>
                  <a:lnTo>
                    <a:pt x="1164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71"/>
            <p:cNvSpPr/>
            <p:nvPr/>
          </p:nvSpPr>
          <p:spPr>
            <a:xfrm>
              <a:off x="4539225" y="1202800"/>
              <a:ext cx="644250" cy="680225"/>
            </a:xfrm>
            <a:custGeom>
              <a:avLst/>
              <a:gdLst/>
              <a:ahLst/>
              <a:cxnLst/>
              <a:rect l="l" t="t" r="r" b="b"/>
              <a:pathLst>
                <a:path w="25770" h="27209" extrusionOk="0">
                  <a:moveTo>
                    <a:pt x="8764" y="1"/>
                  </a:moveTo>
                  <a:lnTo>
                    <a:pt x="7980" y="262"/>
                  </a:lnTo>
                  <a:lnTo>
                    <a:pt x="7326" y="524"/>
                  </a:lnTo>
                  <a:lnTo>
                    <a:pt x="6672" y="916"/>
                  </a:lnTo>
                  <a:lnTo>
                    <a:pt x="6018" y="1309"/>
                  </a:lnTo>
                  <a:lnTo>
                    <a:pt x="5494" y="1832"/>
                  </a:lnTo>
                  <a:lnTo>
                    <a:pt x="5102" y="2486"/>
                  </a:lnTo>
                  <a:lnTo>
                    <a:pt x="4709" y="3140"/>
                  </a:lnTo>
                  <a:lnTo>
                    <a:pt x="4448" y="3794"/>
                  </a:lnTo>
                  <a:lnTo>
                    <a:pt x="4186" y="4448"/>
                  </a:lnTo>
                  <a:lnTo>
                    <a:pt x="3925" y="5756"/>
                  </a:lnTo>
                  <a:lnTo>
                    <a:pt x="3532" y="8634"/>
                  </a:lnTo>
                  <a:lnTo>
                    <a:pt x="3271" y="11381"/>
                  </a:lnTo>
                  <a:lnTo>
                    <a:pt x="2878" y="13473"/>
                  </a:lnTo>
                  <a:lnTo>
                    <a:pt x="2486" y="14520"/>
                  </a:lnTo>
                  <a:lnTo>
                    <a:pt x="2093" y="15697"/>
                  </a:lnTo>
                  <a:lnTo>
                    <a:pt x="1570" y="16874"/>
                  </a:lnTo>
                  <a:lnTo>
                    <a:pt x="1047" y="18313"/>
                  </a:lnTo>
                  <a:lnTo>
                    <a:pt x="524" y="19883"/>
                  </a:lnTo>
                  <a:lnTo>
                    <a:pt x="131" y="21845"/>
                  </a:lnTo>
                  <a:lnTo>
                    <a:pt x="1" y="24200"/>
                  </a:lnTo>
                  <a:lnTo>
                    <a:pt x="1" y="27077"/>
                  </a:lnTo>
                  <a:lnTo>
                    <a:pt x="131" y="27208"/>
                  </a:lnTo>
                  <a:lnTo>
                    <a:pt x="1178" y="27208"/>
                  </a:lnTo>
                  <a:lnTo>
                    <a:pt x="2093" y="24069"/>
                  </a:lnTo>
                  <a:lnTo>
                    <a:pt x="2355" y="23284"/>
                  </a:lnTo>
                  <a:lnTo>
                    <a:pt x="2355" y="23415"/>
                  </a:lnTo>
                  <a:lnTo>
                    <a:pt x="2093" y="25246"/>
                  </a:lnTo>
                  <a:lnTo>
                    <a:pt x="2224" y="27077"/>
                  </a:lnTo>
                  <a:lnTo>
                    <a:pt x="4055" y="26946"/>
                  </a:lnTo>
                  <a:lnTo>
                    <a:pt x="4317" y="23938"/>
                  </a:lnTo>
                  <a:lnTo>
                    <a:pt x="4579" y="21714"/>
                  </a:lnTo>
                  <a:lnTo>
                    <a:pt x="4840" y="20406"/>
                  </a:lnTo>
                  <a:lnTo>
                    <a:pt x="4840" y="20145"/>
                  </a:lnTo>
                  <a:lnTo>
                    <a:pt x="4971" y="20406"/>
                  </a:lnTo>
                  <a:lnTo>
                    <a:pt x="5102" y="22891"/>
                  </a:lnTo>
                  <a:lnTo>
                    <a:pt x="5364" y="24592"/>
                  </a:lnTo>
                  <a:lnTo>
                    <a:pt x="5625" y="25769"/>
                  </a:lnTo>
                  <a:lnTo>
                    <a:pt x="6018" y="26816"/>
                  </a:lnTo>
                  <a:lnTo>
                    <a:pt x="13473" y="26031"/>
                  </a:lnTo>
                  <a:lnTo>
                    <a:pt x="20799" y="25246"/>
                  </a:lnTo>
                  <a:lnTo>
                    <a:pt x="21060" y="21845"/>
                  </a:lnTo>
                  <a:lnTo>
                    <a:pt x="21191" y="20799"/>
                  </a:lnTo>
                  <a:lnTo>
                    <a:pt x="21322" y="20406"/>
                  </a:lnTo>
                  <a:lnTo>
                    <a:pt x="21845" y="21453"/>
                  </a:lnTo>
                  <a:lnTo>
                    <a:pt x="22237" y="22630"/>
                  </a:lnTo>
                  <a:lnTo>
                    <a:pt x="22499" y="23807"/>
                  </a:lnTo>
                  <a:lnTo>
                    <a:pt x="22630" y="24984"/>
                  </a:lnTo>
                  <a:lnTo>
                    <a:pt x="24461" y="24723"/>
                  </a:lnTo>
                  <a:lnTo>
                    <a:pt x="25769" y="24461"/>
                  </a:lnTo>
                  <a:lnTo>
                    <a:pt x="25769" y="21845"/>
                  </a:lnTo>
                  <a:lnTo>
                    <a:pt x="25769" y="20537"/>
                  </a:lnTo>
                  <a:lnTo>
                    <a:pt x="25507" y="19360"/>
                  </a:lnTo>
                  <a:lnTo>
                    <a:pt x="25115" y="18182"/>
                  </a:lnTo>
                  <a:lnTo>
                    <a:pt x="24723" y="17005"/>
                  </a:lnTo>
                  <a:lnTo>
                    <a:pt x="23545" y="14782"/>
                  </a:lnTo>
                  <a:lnTo>
                    <a:pt x="22107" y="12689"/>
                  </a:lnTo>
                  <a:lnTo>
                    <a:pt x="21322" y="11381"/>
                  </a:lnTo>
                  <a:lnTo>
                    <a:pt x="20668" y="9811"/>
                  </a:lnTo>
                  <a:lnTo>
                    <a:pt x="20275" y="8765"/>
                  </a:lnTo>
                  <a:lnTo>
                    <a:pt x="20014" y="7587"/>
                  </a:lnTo>
                  <a:lnTo>
                    <a:pt x="19752" y="6541"/>
                  </a:lnTo>
                  <a:lnTo>
                    <a:pt x="19360" y="5494"/>
                  </a:lnTo>
                  <a:lnTo>
                    <a:pt x="18836" y="4710"/>
                  </a:lnTo>
                  <a:lnTo>
                    <a:pt x="18313" y="3925"/>
                  </a:lnTo>
                  <a:lnTo>
                    <a:pt x="17659" y="3271"/>
                  </a:lnTo>
                  <a:lnTo>
                    <a:pt x="16874" y="2617"/>
                  </a:lnTo>
                  <a:lnTo>
                    <a:pt x="15959" y="2224"/>
                  </a:lnTo>
                  <a:lnTo>
                    <a:pt x="15043" y="2093"/>
                  </a:lnTo>
                  <a:lnTo>
                    <a:pt x="13997" y="1309"/>
                  </a:lnTo>
                  <a:lnTo>
                    <a:pt x="13081" y="785"/>
                  </a:lnTo>
                  <a:lnTo>
                    <a:pt x="12165" y="393"/>
                  </a:lnTo>
                  <a:lnTo>
                    <a:pt x="11250" y="131"/>
                  </a:lnTo>
                  <a:lnTo>
                    <a:pt x="1033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71"/>
            <p:cNvSpPr/>
            <p:nvPr/>
          </p:nvSpPr>
          <p:spPr>
            <a:xfrm>
              <a:off x="4941450" y="1268200"/>
              <a:ext cx="255100" cy="542875"/>
            </a:xfrm>
            <a:custGeom>
              <a:avLst/>
              <a:gdLst/>
              <a:ahLst/>
              <a:cxnLst/>
              <a:rect l="l" t="t" r="r" b="b"/>
              <a:pathLst>
                <a:path w="10204" h="21715" extrusionOk="0">
                  <a:moveTo>
                    <a:pt x="1" y="1"/>
                  </a:moveTo>
                  <a:lnTo>
                    <a:pt x="1" y="131"/>
                  </a:lnTo>
                  <a:lnTo>
                    <a:pt x="1" y="262"/>
                  </a:lnTo>
                  <a:lnTo>
                    <a:pt x="785" y="655"/>
                  </a:lnTo>
                  <a:lnTo>
                    <a:pt x="1570" y="1178"/>
                  </a:lnTo>
                  <a:lnTo>
                    <a:pt x="2093" y="1832"/>
                  </a:lnTo>
                  <a:lnTo>
                    <a:pt x="2617" y="2486"/>
                  </a:lnTo>
                  <a:lnTo>
                    <a:pt x="3009" y="3271"/>
                  </a:lnTo>
                  <a:lnTo>
                    <a:pt x="3140" y="3925"/>
                  </a:lnTo>
                  <a:lnTo>
                    <a:pt x="3532" y="5494"/>
                  </a:lnTo>
                  <a:lnTo>
                    <a:pt x="3925" y="6803"/>
                  </a:lnTo>
                  <a:lnTo>
                    <a:pt x="4448" y="7849"/>
                  </a:lnTo>
                  <a:lnTo>
                    <a:pt x="5102" y="8895"/>
                  </a:lnTo>
                  <a:lnTo>
                    <a:pt x="5887" y="9942"/>
                  </a:lnTo>
                  <a:lnTo>
                    <a:pt x="6933" y="11119"/>
                  </a:lnTo>
                  <a:lnTo>
                    <a:pt x="7980" y="12166"/>
                  </a:lnTo>
                  <a:lnTo>
                    <a:pt x="8764" y="13474"/>
                  </a:lnTo>
                  <a:lnTo>
                    <a:pt x="9026" y="14128"/>
                  </a:lnTo>
                  <a:lnTo>
                    <a:pt x="9418" y="14912"/>
                  </a:lnTo>
                  <a:lnTo>
                    <a:pt x="9811" y="16613"/>
                  </a:lnTo>
                  <a:lnTo>
                    <a:pt x="9942" y="18313"/>
                  </a:lnTo>
                  <a:lnTo>
                    <a:pt x="10073" y="20014"/>
                  </a:lnTo>
                  <a:lnTo>
                    <a:pt x="9942" y="21714"/>
                  </a:lnTo>
                  <a:lnTo>
                    <a:pt x="10203" y="20145"/>
                  </a:lnTo>
                  <a:lnTo>
                    <a:pt x="10203" y="18444"/>
                  </a:lnTo>
                  <a:lnTo>
                    <a:pt x="10073" y="16875"/>
                  </a:lnTo>
                  <a:lnTo>
                    <a:pt x="9811" y="15174"/>
                  </a:lnTo>
                  <a:lnTo>
                    <a:pt x="9288" y="13866"/>
                  </a:lnTo>
                  <a:lnTo>
                    <a:pt x="8764" y="12558"/>
                  </a:lnTo>
                  <a:lnTo>
                    <a:pt x="7980" y="11381"/>
                  </a:lnTo>
                  <a:lnTo>
                    <a:pt x="6933" y="10334"/>
                  </a:lnTo>
                  <a:lnTo>
                    <a:pt x="5756" y="9026"/>
                  </a:lnTo>
                  <a:lnTo>
                    <a:pt x="4710" y="7457"/>
                  </a:lnTo>
                  <a:lnTo>
                    <a:pt x="4055" y="5756"/>
                  </a:lnTo>
                  <a:lnTo>
                    <a:pt x="3532" y="3925"/>
                  </a:lnTo>
                  <a:lnTo>
                    <a:pt x="3401" y="3271"/>
                  </a:lnTo>
                  <a:lnTo>
                    <a:pt x="3140" y="2617"/>
                  </a:lnTo>
                  <a:lnTo>
                    <a:pt x="2747" y="2094"/>
                  </a:lnTo>
                  <a:lnTo>
                    <a:pt x="2355" y="1570"/>
                  </a:lnTo>
                  <a:lnTo>
                    <a:pt x="1832" y="1047"/>
                  </a:lnTo>
                  <a:lnTo>
                    <a:pt x="1309" y="655"/>
                  </a:lnTo>
                  <a:lnTo>
                    <a:pt x="785" y="262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71"/>
            <p:cNvSpPr/>
            <p:nvPr/>
          </p:nvSpPr>
          <p:spPr>
            <a:xfrm>
              <a:off x="4513075" y="1346675"/>
              <a:ext cx="124275" cy="523250"/>
            </a:xfrm>
            <a:custGeom>
              <a:avLst/>
              <a:gdLst/>
              <a:ahLst/>
              <a:cxnLst/>
              <a:rect l="l" t="t" r="r" b="b"/>
              <a:pathLst>
                <a:path w="4971" h="20930" extrusionOk="0">
                  <a:moveTo>
                    <a:pt x="4971" y="1"/>
                  </a:moveTo>
                  <a:lnTo>
                    <a:pt x="4447" y="2879"/>
                  </a:lnTo>
                  <a:lnTo>
                    <a:pt x="4055" y="5887"/>
                  </a:lnTo>
                  <a:lnTo>
                    <a:pt x="3663" y="7326"/>
                  </a:lnTo>
                  <a:lnTo>
                    <a:pt x="3009" y="8634"/>
                  </a:lnTo>
                  <a:lnTo>
                    <a:pt x="1570" y="11250"/>
                  </a:lnTo>
                  <a:lnTo>
                    <a:pt x="1047" y="12427"/>
                  </a:lnTo>
                  <a:lnTo>
                    <a:pt x="654" y="13605"/>
                  </a:lnTo>
                  <a:lnTo>
                    <a:pt x="262" y="14782"/>
                  </a:lnTo>
                  <a:lnTo>
                    <a:pt x="131" y="15959"/>
                  </a:lnTo>
                  <a:lnTo>
                    <a:pt x="0" y="17136"/>
                  </a:lnTo>
                  <a:lnTo>
                    <a:pt x="0" y="18445"/>
                  </a:lnTo>
                  <a:lnTo>
                    <a:pt x="0" y="19622"/>
                  </a:lnTo>
                  <a:lnTo>
                    <a:pt x="262" y="20799"/>
                  </a:lnTo>
                  <a:lnTo>
                    <a:pt x="262" y="20930"/>
                  </a:lnTo>
                  <a:lnTo>
                    <a:pt x="392" y="20799"/>
                  </a:lnTo>
                  <a:lnTo>
                    <a:pt x="262" y="19360"/>
                  </a:lnTo>
                  <a:lnTo>
                    <a:pt x="262" y="17790"/>
                  </a:lnTo>
                  <a:lnTo>
                    <a:pt x="392" y="16221"/>
                  </a:lnTo>
                  <a:lnTo>
                    <a:pt x="785" y="14782"/>
                  </a:lnTo>
                  <a:lnTo>
                    <a:pt x="1177" y="13474"/>
                  </a:lnTo>
                  <a:lnTo>
                    <a:pt x="1701" y="12166"/>
                  </a:lnTo>
                  <a:lnTo>
                    <a:pt x="3009" y="9681"/>
                  </a:lnTo>
                  <a:lnTo>
                    <a:pt x="3532" y="8634"/>
                  </a:lnTo>
                  <a:lnTo>
                    <a:pt x="3924" y="7457"/>
                  </a:lnTo>
                  <a:lnTo>
                    <a:pt x="4186" y="6149"/>
                  </a:lnTo>
                  <a:lnTo>
                    <a:pt x="4447" y="4972"/>
                  </a:lnTo>
                  <a:lnTo>
                    <a:pt x="4709" y="2486"/>
                  </a:lnTo>
                  <a:lnTo>
                    <a:pt x="497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71"/>
            <p:cNvSpPr/>
            <p:nvPr/>
          </p:nvSpPr>
          <p:spPr>
            <a:xfrm>
              <a:off x="3957150" y="1042575"/>
              <a:ext cx="974525" cy="824100"/>
            </a:xfrm>
            <a:custGeom>
              <a:avLst/>
              <a:gdLst/>
              <a:ahLst/>
              <a:cxnLst/>
              <a:rect l="l" t="t" r="r" b="b"/>
              <a:pathLst>
                <a:path w="38981" h="32964" extrusionOk="0">
                  <a:moveTo>
                    <a:pt x="9680" y="0"/>
                  </a:moveTo>
                  <a:lnTo>
                    <a:pt x="8895" y="131"/>
                  </a:lnTo>
                  <a:lnTo>
                    <a:pt x="7064" y="654"/>
                  </a:lnTo>
                  <a:lnTo>
                    <a:pt x="5102" y="1439"/>
                  </a:lnTo>
                  <a:lnTo>
                    <a:pt x="3140" y="2485"/>
                  </a:lnTo>
                  <a:lnTo>
                    <a:pt x="1439" y="3532"/>
                  </a:lnTo>
                  <a:lnTo>
                    <a:pt x="785" y="3924"/>
                  </a:lnTo>
                  <a:lnTo>
                    <a:pt x="393" y="4447"/>
                  </a:lnTo>
                  <a:lnTo>
                    <a:pt x="131" y="4840"/>
                  </a:lnTo>
                  <a:lnTo>
                    <a:pt x="0" y="5101"/>
                  </a:lnTo>
                  <a:lnTo>
                    <a:pt x="654" y="6802"/>
                  </a:lnTo>
                  <a:lnTo>
                    <a:pt x="1308" y="8895"/>
                  </a:lnTo>
                  <a:lnTo>
                    <a:pt x="2355" y="11380"/>
                  </a:lnTo>
                  <a:lnTo>
                    <a:pt x="3532" y="14127"/>
                  </a:lnTo>
                  <a:lnTo>
                    <a:pt x="4971" y="16874"/>
                  </a:lnTo>
                  <a:lnTo>
                    <a:pt x="6540" y="19490"/>
                  </a:lnTo>
                  <a:lnTo>
                    <a:pt x="8241" y="22106"/>
                  </a:lnTo>
                  <a:lnTo>
                    <a:pt x="9157" y="23283"/>
                  </a:lnTo>
                  <a:lnTo>
                    <a:pt x="10072" y="24330"/>
                  </a:lnTo>
                  <a:lnTo>
                    <a:pt x="10857" y="25115"/>
                  </a:lnTo>
                  <a:lnTo>
                    <a:pt x="12034" y="25900"/>
                  </a:lnTo>
                  <a:lnTo>
                    <a:pt x="13342" y="26554"/>
                  </a:lnTo>
                  <a:lnTo>
                    <a:pt x="14912" y="27469"/>
                  </a:lnTo>
                  <a:lnTo>
                    <a:pt x="18705" y="28908"/>
                  </a:lnTo>
                  <a:lnTo>
                    <a:pt x="22760" y="30347"/>
                  </a:lnTo>
                  <a:lnTo>
                    <a:pt x="27077" y="31655"/>
                  </a:lnTo>
                  <a:lnTo>
                    <a:pt x="31001" y="32440"/>
                  </a:lnTo>
                  <a:lnTo>
                    <a:pt x="32832" y="32832"/>
                  </a:lnTo>
                  <a:lnTo>
                    <a:pt x="34533" y="32963"/>
                  </a:lnTo>
                  <a:lnTo>
                    <a:pt x="35841" y="32963"/>
                  </a:lnTo>
                  <a:lnTo>
                    <a:pt x="37018" y="32832"/>
                  </a:lnTo>
                  <a:lnTo>
                    <a:pt x="37934" y="32571"/>
                  </a:lnTo>
                  <a:lnTo>
                    <a:pt x="38326" y="32440"/>
                  </a:lnTo>
                  <a:lnTo>
                    <a:pt x="38588" y="32047"/>
                  </a:lnTo>
                  <a:lnTo>
                    <a:pt x="38849" y="31786"/>
                  </a:lnTo>
                  <a:lnTo>
                    <a:pt x="38980" y="31393"/>
                  </a:lnTo>
                  <a:lnTo>
                    <a:pt x="38980" y="31001"/>
                  </a:lnTo>
                  <a:lnTo>
                    <a:pt x="38849" y="30609"/>
                  </a:lnTo>
                  <a:lnTo>
                    <a:pt x="38718" y="30085"/>
                  </a:lnTo>
                  <a:lnTo>
                    <a:pt x="38326" y="29562"/>
                  </a:lnTo>
                  <a:lnTo>
                    <a:pt x="37934" y="29039"/>
                  </a:lnTo>
                  <a:lnTo>
                    <a:pt x="37280" y="28385"/>
                  </a:lnTo>
                  <a:lnTo>
                    <a:pt x="35710" y="27208"/>
                  </a:lnTo>
                  <a:lnTo>
                    <a:pt x="33355" y="25769"/>
                  </a:lnTo>
                  <a:lnTo>
                    <a:pt x="31263" y="24591"/>
                  </a:lnTo>
                  <a:lnTo>
                    <a:pt x="28908" y="23153"/>
                  </a:lnTo>
                  <a:lnTo>
                    <a:pt x="24199" y="20144"/>
                  </a:lnTo>
                  <a:lnTo>
                    <a:pt x="20275" y="17397"/>
                  </a:lnTo>
                  <a:lnTo>
                    <a:pt x="18967" y="16351"/>
                  </a:lnTo>
                  <a:lnTo>
                    <a:pt x="18182" y="15697"/>
                  </a:lnTo>
                  <a:lnTo>
                    <a:pt x="17659" y="14912"/>
                  </a:lnTo>
                  <a:lnTo>
                    <a:pt x="17005" y="13342"/>
                  </a:lnTo>
                  <a:lnTo>
                    <a:pt x="14912" y="8895"/>
                  </a:lnTo>
                  <a:lnTo>
                    <a:pt x="10988" y="262"/>
                  </a:lnTo>
                  <a:lnTo>
                    <a:pt x="10726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71"/>
            <p:cNvSpPr/>
            <p:nvPr/>
          </p:nvSpPr>
          <p:spPr>
            <a:xfrm>
              <a:off x="3855775" y="666500"/>
              <a:ext cx="395700" cy="595200"/>
            </a:xfrm>
            <a:custGeom>
              <a:avLst/>
              <a:gdLst/>
              <a:ahLst/>
              <a:cxnLst/>
              <a:rect l="l" t="t" r="r" b="b"/>
              <a:pathLst>
                <a:path w="15828" h="23808" extrusionOk="0">
                  <a:moveTo>
                    <a:pt x="785" y="0"/>
                  </a:moveTo>
                  <a:lnTo>
                    <a:pt x="523" y="131"/>
                  </a:lnTo>
                  <a:lnTo>
                    <a:pt x="131" y="524"/>
                  </a:lnTo>
                  <a:lnTo>
                    <a:pt x="0" y="916"/>
                  </a:lnTo>
                  <a:lnTo>
                    <a:pt x="0" y="1439"/>
                  </a:lnTo>
                  <a:lnTo>
                    <a:pt x="262" y="1963"/>
                  </a:lnTo>
                  <a:lnTo>
                    <a:pt x="654" y="2617"/>
                  </a:lnTo>
                  <a:lnTo>
                    <a:pt x="1308" y="3271"/>
                  </a:lnTo>
                  <a:lnTo>
                    <a:pt x="2224" y="4055"/>
                  </a:lnTo>
                  <a:lnTo>
                    <a:pt x="3270" y="4840"/>
                  </a:lnTo>
                  <a:lnTo>
                    <a:pt x="4317" y="5756"/>
                  </a:lnTo>
                  <a:lnTo>
                    <a:pt x="4971" y="6672"/>
                  </a:lnTo>
                  <a:lnTo>
                    <a:pt x="5494" y="7587"/>
                  </a:lnTo>
                  <a:lnTo>
                    <a:pt x="5756" y="8372"/>
                  </a:lnTo>
                  <a:lnTo>
                    <a:pt x="5887" y="9288"/>
                  </a:lnTo>
                  <a:lnTo>
                    <a:pt x="5887" y="9942"/>
                  </a:lnTo>
                  <a:lnTo>
                    <a:pt x="5625" y="11381"/>
                  </a:lnTo>
                  <a:lnTo>
                    <a:pt x="5232" y="12950"/>
                  </a:lnTo>
                  <a:lnTo>
                    <a:pt x="4971" y="14389"/>
                  </a:lnTo>
                  <a:lnTo>
                    <a:pt x="4840" y="15959"/>
                  </a:lnTo>
                  <a:lnTo>
                    <a:pt x="4709" y="17528"/>
                  </a:lnTo>
                  <a:lnTo>
                    <a:pt x="4840" y="19098"/>
                  </a:lnTo>
                  <a:lnTo>
                    <a:pt x="4971" y="20668"/>
                  </a:lnTo>
                  <a:lnTo>
                    <a:pt x="5232" y="22237"/>
                  </a:lnTo>
                  <a:lnTo>
                    <a:pt x="5494" y="23807"/>
                  </a:lnTo>
                  <a:lnTo>
                    <a:pt x="7195" y="23284"/>
                  </a:lnTo>
                  <a:lnTo>
                    <a:pt x="8895" y="22630"/>
                  </a:lnTo>
                  <a:lnTo>
                    <a:pt x="10857" y="21845"/>
                  </a:lnTo>
                  <a:lnTo>
                    <a:pt x="12688" y="20929"/>
                  </a:lnTo>
                  <a:lnTo>
                    <a:pt x="14389" y="19883"/>
                  </a:lnTo>
                  <a:lnTo>
                    <a:pt x="15043" y="19360"/>
                  </a:lnTo>
                  <a:lnTo>
                    <a:pt x="15566" y="18706"/>
                  </a:lnTo>
                  <a:lnTo>
                    <a:pt x="15828" y="18182"/>
                  </a:lnTo>
                  <a:lnTo>
                    <a:pt x="15828" y="17659"/>
                  </a:lnTo>
                  <a:lnTo>
                    <a:pt x="15435" y="16220"/>
                  </a:lnTo>
                  <a:lnTo>
                    <a:pt x="14389" y="13604"/>
                  </a:lnTo>
                  <a:lnTo>
                    <a:pt x="13081" y="10857"/>
                  </a:lnTo>
                  <a:lnTo>
                    <a:pt x="12558" y="9680"/>
                  </a:lnTo>
                  <a:lnTo>
                    <a:pt x="11904" y="8895"/>
                  </a:lnTo>
                  <a:lnTo>
                    <a:pt x="10857" y="7326"/>
                  </a:lnTo>
                  <a:lnTo>
                    <a:pt x="9549" y="5887"/>
                  </a:lnTo>
                  <a:lnTo>
                    <a:pt x="8241" y="4579"/>
                  </a:lnTo>
                  <a:lnTo>
                    <a:pt x="6802" y="3401"/>
                  </a:lnTo>
                  <a:lnTo>
                    <a:pt x="4578" y="1832"/>
                  </a:lnTo>
                  <a:lnTo>
                    <a:pt x="2747" y="655"/>
                  </a:lnTo>
                  <a:lnTo>
                    <a:pt x="1962" y="393"/>
                  </a:lnTo>
                  <a:lnTo>
                    <a:pt x="1308" y="13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71"/>
            <p:cNvSpPr/>
            <p:nvPr/>
          </p:nvSpPr>
          <p:spPr>
            <a:xfrm>
              <a:off x="3849225" y="803850"/>
              <a:ext cx="166800" cy="434950"/>
            </a:xfrm>
            <a:custGeom>
              <a:avLst/>
              <a:gdLst/>
              <a:ahLst/>
              <a:cxnLst/>
              <a:rect l="l" t="t" r="r" b="b"/>
              <a:pathLst>
                <a:path w="6672" h="17398" extrusionOk="0">
                  <a:moveTo>
                    <a:pt x="916" y="0"/>
                  </a:moveTo>
                  <a:lnTo>
                    <a:pt x="524" y="131"/>
                  </a:lnTo>
                  <a:lnTo>
                    <a:pt x="131" y="393"/>
                  </a:lnTo>
                  <a:lnTo>
                    <a:pt x="1" y="785"/>
                  </a:lnTo>
                  <a:lnTo>
                    <a:pt x="1" y="1308"/>
                  </a:lnTo>
                  <a:lnTo>
                    <a:pt x="131" y="1962"/>
                  </a:lnTo>
                  <a:lnTo>
                    <a:pt x="524" y="3270"/>
                  </a:lnTo>
                  <a:lnTo>
                    <a:pt x="1309" y="5494"/>
                  </a:lnTo>
                  <a:lnTo>
                    <a:pt x="1832" y="7456"/>
                  </a:lnTo>
                  <a:lnTo>
                    <a:pt x="2617" y="10988"/>
                  </a:lnTo>
                  <a:lnTo>
                    <a:pt x="2878" y="12558"/>
                  </a:lnTo>
                  <a:lnTo>
                    <a:pt x="3402" y="14127"/>
                  </a:lnTo>
                  <a:lnTo>
                    <a:pt x="4056" y="15435"/>
                  </a:lnTo>
                  <a:lnTo>
                    <a:pt x="4448" y="16220"/>
                  </a:lnTo>
                  <a:lnTo>
                    <a:pt x="4971" y="16874"/>
                  </a:lnTo>
                  <a:lnTo>
                    <a:pt x="5494" y="17267"/>
                  </a:lnTo>
                  <a:lnTo>
                    <a:pt x="5625" y="17397"/>
                  </a:lnTo>
                  <a:lnTo>
                    <a:pt x="5887" y="17397"/>
                  </a:lnTo>
                  <a:lnTo>
                    <a:pt x="6149" y="17005"/>
                  </a:lnTo>
                  <a:lnTo>
                    <a:pt x="6410" y="16482"/>
                  </a:lnTo>
                  <a:lnTo>
                    <a:pt x="6541" y="15697"/>
                  </a:lnTo>
                  <a:lnTo>
                    <a:pt x="6672" y="14781"/>
                  </a:lnTo>
                  <a:lnTo>
                    <a:pt x="6672" y="12427"/>
                  </a:lnTo>
                  <a:lnTo>
                    <a:pt x="6410" y="9811"/>
                  </a:lnTo>
                  <a:lnTo>
                    <a:pt x="6279" y="7587"/>
                  </a:lnTo>
                  <a:lnTo>
                    <a:pt x="6018" y="5233"/>
                  </a:lnTo>
                  <a:lnTo>
                    <a:pt x="5887" y="5494"/>
                  </a:lnTo>
                  <a:lnTo>
                    <a:pt x="5756" y="5625"/>
                  </a:lnTo>
                  <a:lnTo>
                    <a:pt x="5625" y="5494"/>
                  </a:lnTo>
                  <a:lnTo>
                    <a:pt x="5364" y="5233"/>
                  </a:lnTo>
                  <a:lnTo>
                    <a:pt x="4971" y="4578"/>
                  </a:lnTo>
                  <a:lnTo>
                    <a:pt x="4317" y="3532"/>
                  </a:lnTo>
                  <a:lnTo>
                    <a:pt x="3663" y="2355"/>
                  </a:lnTo>
                  <a:lnTo>
                    <a:pt x="3009" y="1308"/>
                  </a:lnTo>
                  <a:lnTo>
                    <a:pt x="2224" y="524"/>
                  </a:lnTo>
                  <a:lnTo>
                    <a:pt x="1963" y="26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71"/>
            <p:cNvSpPr/>
            <p:nvPr/>
          </p:nvSpPr>
          <p:spPr>
            <a:xfrm>
              <a:off x="3980025" y="1107975"/>
              <a:ext cx="971250" cy="768500"/>
            </a:xfrm>
            <a:custGeom>
              <a:avLst/>
              <a:gdLst/>
              <a:ahLst/>
              <a:cxnLst/>
              <a:rect l="l" t="t" r="r" b="b"/>
              <a:pathLst>
                <a:path w="38850" h="30740" extrusionOk="0">
                  <a:moveTo>
                    <a:pt x="12166" y="0"/>
                  </a:moveTo>
                  <a:lnTo>
                    <a:pt x="1" y="7194"/>
                  </a:lnTo>
                  <a:lnTo>
                    <a:pt x="1047" y="9157"/>
                  </a:lnTo>
                  <a:lnTo>
                    <a:pt x="3533" y="13866"/>
                  </a:lnTo>
                  <a:lnTo>
                    <a:pt x="5102" y="16482"/>
                  </a:lnTo>
                  <a:lnTo>
                    <a:pt x="6672" y="19098"/>
                  </a:lnTo>
                  <a:lnTo>
                    <a:pt x="8111" y="21191"/>
                  </a:lnTo>
                  <a:lnTo>
                    <a:pt x="8765" y="21975"/>
                  </a:lnTo>
                  <a:lnTo>
                    <a:pt x="9419" y="22630"/>
                  </a:lnTo>
                  <a:lnTo>
                    <a:pt x="10988" y="23676"/>
                  </a:lnTo>
                  <a:lnTo>
                    <a:pt x="12951" y="24722"/>
                  </a:lnTo>
                  <a:lnTo>
                    <a:pt x="15436" y="25900"/>
                  </a:lnTo>
                  <a:lnTo>
                    <a:pt x="18183" y="26946"/>
                  </a:lnTo>
                  <a:lnTo>
                    <a:pt x="21191" y="27862"/>
                  </a:lnTo>
                  <a:lnTo>
                    <a:pt x="24461" y="28908"/>
                  </a:lnTo>
                  <a:lnTo>
                    <a:pt x="27732" y="29693"/>
                  </a:lnTo>
                  <a:lnTo>
                    <a:pt x="30871" y="30347"/>
                  </a:lnTo>
                  <a:lnTo>
                    <a:pt x="32440" y="30609"/>
                  </a:lnTo>
                  <a:lnTo>
                    <a:pt x="33749" y="30739"/>
                  </a:lnTo>
                  <a:lnTo>
                    <a:pt x="34926" y="30739"/>
                  </a:lnTo>
                  <a:lnTo>
                    <a:pt x="35972" y="30609"/>
                  </a:lnTo>
                  <a:lnTo>
                    <a:pt x="36888" y="30478"/>
                  </a:lnTo>
                  <a:lnTo>
                    <a:pt x="37542" y="30216"/>
                  </a:lnTo>
                  <a:lnTo>
                    <a:pt x="38065" y="29824"/>
                  </a:lnTo>
                  <a:lnTo>
                    <a:pt x="38458" y="29431"/>
                  </a:lnTo>
                  <a:lnTo>
                    <a:pt x="38719" y="28908"/>
                  </a:lnTo>
                  <a:lnTo>
                    <a:pt x="38850" y="28385"/>
                  </a:lnTo>
                  <a:lnTo>
                    <a:pt x="38719" y="27862"/>
                  </a:lnTo>
                  <a:lnTo>
                    <a:pt x="38458" y="27338"/>
                  </a:lnTo>
                  <a:lnTo>
                    <a:pt x="38065" y="26815"/>
                  </a:lnTo>
                  <a:lnTo>
                    <a:pt x="37542" y="26161"/>
                  </a:lnTo>
                  <a:lnTo>
                    <a:pt x="36888" y="25638"/>
                  </a:lnTo>
                  <a:lnTo>
                    <a:pt x="36103" y="25115"/>
                  </a:lnTo>
                  <a:lnTo>
                    <a:pt x="31394" y="22237"/>
                  </a:lnTo>
                  <a:lnTo>
                    <a:pt x="25377" y="18444"/>
                  </a:lnTo>
                  <a:lnTo>
                    <a:pt x="20145" y="14781"/>
                  </a:lnTo>
                  <a:lnTo>
                    <a:pt x="18444" y="13473"/>
                  </a:lnTo>
                  <a:lnTo>
                    <a:pt x="17529" y="12688"/>
                  </a:lnTo>
                  <a:lnTo>
                    <a:pt x="17006" y="11773"/>
                  </a:lnTo>
                  <a:lnTo>
                    <a:pt x="16351" y="10203"/>
                  </a:lnTo>
                  <a:lnTo>
                    <a:pt x="14520" y="5886"/>
                  </a:lnTo>
                  <a:lnTo>
                    <a:pt x="12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71"/>
            <p:cNvSpPr/>
            <p:nvPr/>
          </p:nvSpPr>
          <p:spPr>
            <a:xfrm>
              <a:off x="4022550" y="1170100"/>
              <a:ext cx="268175" cy="150450"/>
            </a:xfrm>
            <a:custGeom>
              <a:avLst/>
              <a:gdLst/>
              <a:ahLst/>
              <a:cxnLst/>
              <a:rect l="l" t="t" r="r" b="b"/>
              <a:pathLst>
                <a:path w="10727" h="6018" extrusionOk="0">
                  <a:moveTo>
                    <a:pt x="10596" y="0"/>
                  </a:moveTo>
                  <a:lnTo>
                    <a:pt x="6410" y="2224"/>
                  </a:lnTo>
                  <a:lnTo>
                    <a:pt x="3140" y="4055"/>
                  </a:lnTo>
                  <a:lnTo>
                    <a:pt x="0" y="5887"/>
                  </a:lnTo>
                  <a:lnTo>
                    <a:pt x="0" y="6018"/>
                  </a:lnTo>
                  <a:lnTo>
                    <a:pt x="3663" y="4186"/>
                  </a:lnTo>
                  <a:lnTo>
                    <a:pt x="6933" y="2355"/>
                  </a:lnTo>
                  <a:lnTo>
                    <a:pt x="1072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71"/>
            <p:cNvSpPr/>
            <p:nvPr/>
          </p:nvSpPr>
          <p:spPr>
            <a:xfrm>
              <a:off x="4679850" y="1663900"/>
              <a:ext cx="817550" cy="974525"/>
            </a:xfrm>
            <a:custGeom>
              <a:avLst/>
              <a:gdLst/>
              <a:ahLst/>
              <a:cxnLst/>
              <a:rect l="l" t="t" r="r" b="b"/>
              <a:pathLst>
                <a:path w="32702" h="38981" extrusionOk="0">
                  <a:moveTo>
                    <a:pt x="10726" y="0"/>
                  </a:moveTo>
                  <a:lnTo>
                    <a:pt x="9418" y="131"/>
                  </a:lnTo>
                  <a:lnTo>
                    <a:pt x="8241" y="393"/>
                  </a:lnTo>
                  <a:lnTo>
                    <a:pt x="7194" y="916"/>
                  </a:lnTo>
                  <a:lnTo>
                    <a:pt x="6279" y="1701"/>
                  </a:lnTo>
                  <a:lnTo>
                    <a:pt x="5494" y="2747"/>
                  </a:lnTo>
                  <a:lnTo>
                    <a:pt x="4447" y="4840"/>
                  </a:lnTo>
                  <a:lnTo>
                    <a:pt x="2616" y="9287"/>
                  </a:lnTo>
                  <a:lnTo>
                    <a:pt x="1570" y="11642"/>
                  </a:lnTo>
                  <a:lnTo>
                    <a:pt x="785" y="14127"/>
                  </a:lnTo>
                  <a:lnTo>
                    <a:pt x="131" y="16220"/>
                  </a:lnTo>
                  <a:lnTo>
                    <a:pt x="0" y="17136"/>
                  </a:lnTo>
                  <a:lnTo>
                    <a:pt x="0" y="17920"/>
                  </a:lnTo>
                  <a:lnTo>
                    <a:pt x="131" y="19228"/>
                  </a:lnTo>
                  <a:lnTo>
                    <a:pt x="393" y="20275"/>
                  </a:lnTo>
                  <a:lnTo>
                    <a:pt x="785" y="21452"/>
                  </a:lnTo>
                  <a:lnTo>
                    <a:pt x="1308" y="22368"/>
                  </a:lnTo>
                  <a:lnTo>
                    <a:pt x="2224" y="23676"/>
                  </a:lnTo>
                  <a:lnTo>
                    <a:pt x="2747" y="24330"/>
                  </a:lnTo>
                  <a:lnTo>
                    <a:pt x="3532" y="38980"/>
                  </a:lnTo>
                  <a:lnTo>
                    <a:pt x="16089" y="36626"/>
                  </a:lnTo>
                  <a:lnTo>
                    <a:pt x="25769" y="34533"/>
                  </a:lnTo>
                  <a:lnTo>
                    <a:pt x="29824" y="33617"/>
                  </a:lnTo>
                  <a:lnTo>
                    <a:pt x="32701" y="32963"/>
                  </a:lnTo>
                  <a:lnTo>
                    <a:pt x="31001" y="28777"/>
                  </a:lnTo>
                  <a:lnTo>
                    <a:pt x="29039" y="24461"/>
                  </a:lnTo>
                  <a:lnTo>
                    <a:pt x="26684" y="19359"/>
                  </a:lnTo>
                  <a:lnTo>
                    <a:pt x="23807" y="13996"/>
                  </a:lnTo>
                  <a:lnTo>
                    <a:pt x="22368" y="11249"/>
                  </a:lnTo>
                  <a:lnTo>
                    <a:pt x="20798" y="8764"/>
                  </a:lnTo>
                  <a:lnTo>
                    <a:pt x="19359" y="6540"/>
                  </a:lnTo>
                  <a:lnTo>
                    <a:pt x="17790" y="4578"/>
                  </a:lnTo>
                  <a:lnTo>
                    <a:pt x="16220" y="2878"/>
                  </a:lnTo>
                  <a:lnTo>
                    <a:pt x="14781" y="1570"/>
                  </a:lnTo>
                  <a:lnTo>
                    <a:pt x="13342" y="785"/>
                  </a:lnTo>
                  <a:lnTo>
                    <a:pt x="12034" y="262"/>
                  </a:lnTo>
                  <a:lnTo>
                    <a:pt x="107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71"/>
            <p:cNvSpPr/>
            <p:nvPr/>
          </p:nvSpPr>
          <p:spPr>
            <a:xfrm>
              <a:off x="4800825" y="1510200"/>
              <a:ext cx="150450" cy="284525"/>
            </a:xfrm>
            <a:custGeom>
              <a:avLst/>
              <a:gdLst/>
              <a:ahLst/>
              <a:cxnLst/>
              <a:rect l="l" t="t" r="r" b="b"/>
              <a:pathLst>
                <a:path w="6018" h="11381" extrusionOk="0">
                  <a:moveTo>
                    <a:pt x="5364" y="0"/>
                  </a:moveTo>
                  <a:lnTo>
                    <a:pt x="4710" y="393"/>
                  </a:lnTo>
                  <a:lnTo>
                    <a:pt x="1" y="3270"/>
                  </a:lnTo>
                  <a:lnTo>
                    <a:pt x="786" y="7195"/>
                  </a:lnTo>
                  <a:lnTo>
                    <a:pt x="917" y="7587"/>
                  </a:lnTo>
                  <a:lnTo>
                    <a:pt x="917" y="9418"/>
                  </a:lnTo>
                  <a:lnTo>
                    <a:pt x="1178" y="10726"/>
                  </a:lnTo>
                  <a:lnTo>
                    <a:pt x="1309" y="11249"/>
                  </a:lnTo>
                  <a:lnTo>
                    <a:pt x="1571" y="11380"/>
                  </a:lnTo>
                  <a:lnTo>
                    <a:pt x="2355" y="11249"/>
                  </a:lnTo>
                  <a:lnTo>
                    <a:pt x="3140" y="10988"/>
                  </a:lnTo>
                  <a:lnTo>
                    <a:pt x="3925" y="10465"/>
                  </a:lnTo>
                  <a:lnTo>
                    <a:pt x="4579" y="9941"/>
                  </a:lnTo>
                  <a:lnTo>
                    <a:pt x="5626" y="8764"/>
                  </a:lnTo>
                  <a:lnTo>
                    <a:pt x="6018" y="7979"/>
                  </a:lnTo>
                  <a:lnTo>
                    <a:pt x="6018" y="6279"/>
                  </a:lnTo>
                  <a:lnTo>
                    <a:pt x="6018" y="4448"/>
                  </a:lnTo>
                  <a:lnTo>
                    <a:pt x="5887" y="4055"/>
                  </a:lnTo>
                  <a:lnTo>
                    <a:pt x="5887" y="3532"/>
                  </a:lnTo>
                  <a:lnTo>
                    <a:pt x="5756" y="2878"/>
                  </a:lnTo>
                  <a:lnTo>
                    <a:pt x="5756" y="2616"/>
                  </a:lnTo>
                  <a:lnTo>
                    <a:pt x="5756" y="2486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71"/>
            <p:cNvSpPr/>
            <p:nvPr/>
          </p:nvSpPr>
          <p:spPr>
            <a:xfrm>
              <a:off x="4800825" y="1510200"/>
              <a:ext cx="143925" cy="179875"/>
            </a:xfrm>
            <a:custGeom>
              <a:avLst/>
              <a:gdLst/>
              <a:ahLst/>
              <a:cxnLst/>
              <a:rect l="l" t="t" r="r" b="b"/>
              <a:pathLst>
                <a:path w="5757" h="7195" extrusionOk="0">
                  <a:moveTo>
                    <a:pt x="5364" y="0"/>
                  </a:moveTo>
                  <a:lnTo>
                    <a:pt x="4710" y="393"/>
                  </a:lnTo>
                  <a:lnTo>
                    <a:pt x="1" y="3270"/>
                  </a:lnTo>
                  <a:lnTo>
                    <a:pt x="786" y="7195"/>
                  </a:lnTo>
                  <a:lnTo>
                    <a:pt x="1701" y="6933"/>
                  </a:lnTo>
                  <a:lnTo>
                    <a:pt x="2486" y="6410"/>
                  </a:lnTo>
                  <a:lnTo>
                    <a:pt x="3140" y="6017"/>
                  </a:lnTo>
                  <a:lnTo>
                    <a:pt x="3794" y="5363"/>
                  </a:lnTo>
                  <a:lnTo>
                    <a:pt x="4448" y="4709"/>
                  </a:lnTo>
                  <a:lnTo>
                    <a:pt x="4971" y="4055"/>
                  </a:lnTo>
                  <a:lnTo>
                    <a:pt x="5364" y="3270"/>
                  </a:lnTo>
                  <a:lnTo>
                    <a:pt x="5756" y="2486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71"/>
            <p:cNvSpPr/>
            <p:nvPr/>
          </p:nvSpPr>
          <p:spPr>
            <a:xfrm>
              <a:off x="4656950" y="1232225"/>
              <a:ext cx="317225" cy="418600"/>
            </a:xfrm>
            <a:custGeom>
              <a:avLst/>
              <a:gdLst/>
              <a:ahLst/>
              <a:cxnLst/>
              <a:rect l="l" t="t" r="r" b="b"/>
              <a:pathLst>
                <a:path w="12689" h="16744" extrusionOk="0">
                  <a:moveTo>
                    <a:pt x="6541" y="1"/>
                  </a:moveTo>
                  <a:lnTo>
                    <a:pt x="5363" y="132"/>
                  </a:lnTo>
                  <a:lnTo>
                    <a:pt x="4186" y="393"/>
                  </a:lnTo>
                  <a:lnTo>
                    <a:pt x="3009" y="1047"/>
                  </a:lnTo>
                  <a:lnTo>
                    <a:pt x="2486" y="1440"/>
                  </a:lnTo>
                  <a:lnTo>
                    <a:pt x="1963" y="1832"/>
                  </a:lnTo>
                  <a:lnTo>
                    <a:pt x="1570" y="2486"/>
                  </a:lnTo>
                  <a:lnTo>
                    <a:pt x="1047" y="3140"/>
                  </a:lnTo>
                  <a:lnTo>
                    <a:pt x="785" y="3794"/>
                  </a:lnTo>
                  <a:lnTo>
                    <a:pt x="393" y="4710"/>
                  </a:lnTo>
                  <a:lnTo>
                    <a:pt x="262" y="5625"/>
                  </a:lnTo>
                  <a:lnTo>
                    <a:pt x="0" y="6672"/>
                  </a:lnTo>
                  <a:lnTo>
                    <a:pt x="0" y="7849"/>
                  </a:lnTo>
                  <a:lnTo>
                    <a:pt x="0" y="9157"/>
                  </a:lnTo>
                  <a:lnTo>
                    <a:pt x="131" y="10334"/>
                  </a:lnTo>
                  <a:lnTo>
                    <a:pt x="262" y="11512"/>
                  </a:lnTo>
                  <a:lnTo>
                    <a:pt x="524" y="12427"/>
                  </a:lnTo>
                  <a:lnTo>
                    <a:pt x="785" y="13343"/>
                  </a:lnTo>
                  <a:lnTo>
                    <a:pt x="1178" y="13997"/>
                  </a:lnTo>
                  <a:lnTo>
                    <a:pt x="1570" y="14651"/>
                  </a:lnTo>
                  <a:lnTo>
                    <a:pt x="2093" y="15174"/>
                  </a:lnTo>
                  <a:lnTo>
                    <a:pt x="2486" y="15567"/>
                  </a:lnTo>
                  <a:lnTo>
                    <a:pt x="3532" y="16221"/>
                  </a:lnTo>
                  <a:lnTo>
                    <a:pt x="4448" y="16613"/>
                  </a:lnTo>
                  <a:lnTo>
                    <a:pt x="5363" y="16744"/>
                  </a:lnTo>
                  <a:lnTo>
                    <a:pt x="6672" y="16744"/>
                  </a:lnTo>
                  <a:lnTo>
                    <a:pt x="7587" y="16613"/>
                  </a:lnTo>
                  <a:lnTo>
                    <a:pt x="8634" y="16221"/>
                  </a:lnTo>
                  <a:lnTo>
                    <a:pt x="9680" y="15697"/>
                  </a:lnTo>
                  <a:lnTo>
                    <a:pt x="10203" y="15305"/>
                  </a:lnTo>
                  <a:lnTo>
                    <a:pt x="10726" y="14782"/>
                  </a:lnTo>
                  <a:lnTo>
                    <a:pt x="11250" y="14128"/>
                  </a:lnTo>
                  <a:lnTo>
                    <a:pt x="11642" y="13474"/>
                  </a:lnTo>
                  <a:lnTo>
                    <a:pt x="12035" y="12558"/>
                  </a:lnTo>
                  <a:lnTo>
                    <a:pt x="12296" y="11642"/>
                  </a:lnTo>
                  <a:lnTo>
                    <a:pt x="12558" y="10465"/>
                  </a:lnTo>
                  <a:lnTo>
                    <a:pt x="12689" y="9288"/>
                  </a:lnTo>
                  <a:lnTo>
                    <a:pt x="12689" y="7980"/>
                  </a:lnTo>
                  <a:lnTo>
                    <a:pt x="12689" y="6803"/>
                  </a:lnTo>
                  <a:lnTo>
                    <a:pt x="12558" y="5756"/>
                  </a:lnTo>
                  <a:lnTo>
                    <a:pt x="12296" y="4841"/>
                  </a:lnTo>
                  <a:lnTo>
                    <a:pt x="12035" y="4056"/>
                  </a:lnTo>
                  <a:lnTo>
                    <a:pt x="11773" y="3271"/>
                  </a:lnTo>
                  <a:lnTo>
                    <a:pt x="11381" y="2617"/>
                  </a:lnTo>
                  <a:lnTo>
                    <a:pt x="10988" y="1963"/>
                  </a:lnTo>
                  <a:lnTo>
                    <a:pt x="10465" y="1570"/>
                  </a:lnTo>
                  <a:lnTo>
                    <a:pt x="9942" y="1047"/>
                  </a:lnTo>
                  <a:lnTo>
                    <a:pt x="8895" y="524"/>
                  </a:lnTo>
                  <a:lnTo>
                    <a:pt x="7718" y="132"/>
                  </a:lnTo>
                  <a:lnTo>
                    <a:pt x="6541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71"/>
            <p:cNvSpPr/>
            <p:nvPr/>
          </p:nvSpPr>
          <p:spPr>
            <a:xfrm>
              <a:off x="4673300" y="1389200"/>
              <a:ext cx="32725" cy="19650"/>
            </a:xfrm>
            <a:custGeom>
              <a:avLst/>
              <a:gdLst/>
              <a:ahLst/>
              <a:cxnLst/>
              <a:rect l="l" t="t" r="r" b="b"/>
              <a:pathLst>
                <a:path w="1309" h="786" extrusionOk="0">
                  <a:moveTo>
                    <a:pt x="655" y="0"/>
                  </a:moveTo>
                  <a:lnTo>
                    <a:pt x="262" y="131"/>
                  </a:lnTo>
                  <a:lnTo>
                    <a:pt x="1" y="393"/>
                  </a:lnTo>
                  <a:lnTo>
                    <a:pt x="1" y="654"/>
                  </a:lnTo>
                  <a:lnTo>
                    <a:pt x="131" y="785"/>
                  </a:lnTo>
                  <a:lnTo>
                    <a:pt x="262" y="785"/>
                  </a:lnTo>
                  <a:lnTo>
                    <a:pt x="785" y="654"/>
                  </a:lnTo>
                  <a:lnTo>
                    <a:pt x="1047" y="654"/>
                  </a:lnTo>
                  <a:lnTo>
                    <a:pt x="1178" y="524"/>
                  </a:lnTo>
                  <a:lnTo>
                    <a:pt x="1309" y="262"/>
                  </a:lnTo>
                  <a:lnTo>
                    <a:pt x="1178" y="131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71"/>
            <p:cNvSpPr/>
            <p:nvPr/>
          </p:nvSpPr>
          <p:spPr>
            <a:xfrm>
              <a:off x="4771400" y="1385925"/>
              <a:ext cx="32725" cy="19650"/>
            </a:xfrm>
            <a:custGeom>
              <a:avLst/>
              <a:gdLst/>
              <a:ahLst/>
              <a:cxnLst/>
              <a:rect l="l" t="t" r="r" b="b"/>
              <a:pathLst>
                <a:path w="1309" h="786" extrusionOk="0">
                  <a:moveTo>
                    <a:pt x="393" y="1"/>
                  </a:moveTo>
                  <a:lnTo>
                    <a:pt x="131" y="262"/>
                  </a:lnTo>
                  <a:lnTo>
                    <a:pt x="1" y="393"/>
                  </a:lnTo>
                  <a:lnTo>
                    <a:pt x="131" y="524"/>
                  </a:lnTo>
                  <a:lnTo>
                    <a:pt x="262" y="655"/>
                  </a:lnTo>
                  <a:lnTo>
                    <a:pt x="524" y="655"/>
                  </a:lnTo>
                  <a:lnTo>
                    <a:pt x="1047" y="785"/>
                  </a:lnTo>
                  <a:lnTo>
                    <a:pt x="1309" y="785"/>
                  </a:lnTo>
                  <a:lnTo>
                    <a:pt x="1309" y="524"/>
                  </a:lnTo>
                  <a:lnTo>
                    <a:pt x="1309" y="393"/>
                  </a:lnTo>
                  <a:lnTo>
                    <a:pt x="1047" y="131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71"/>
            <p:cNvSpPr/>
            <p:nvPr/>
          </p:nvSpPr>
          <p:spPr>
            <a:xfrm>
              <a:off x="4774675" y="1451325"/>
              <a:ext cx="16375" cy="32725"/>
            </a:xfrm>
            <a:custGeom>
              <a:avLst/>
              <a:gdLst/>
              <a:ahLst/>
              <a:cxnLst/>
              <a:rect l="l" t="t" r="r" b="b"/>
              <a:pathLst>
                <a:path w="655" h="1309" extrusionOk="0">
                  <a:moveTo>
                    <a:pt x="0" y="1"/>
                  </a:moveTo>
                  <a:lnTo>
                    <a:pt x="0" y="393"/>
                  </a:lnTo>
                  <a:lnTo>
                    <a:pt x="131" y="786"/>
                  </a:lnTo>
                  <a:lnTo>
                    <a:pt x="131" y="1"/>
                  </a:lnTo>
                  <a:close/>
                  <a:moveTo>
                    <a:pt x="131" y="786"/>
                  </a:moveTo>
                  <a:lnTo>
                    <a:pt x="262" y="1178"/>
                  </a:lnTo>
                  <a:lnTo>
                    <a:pt x="654" y="1309"/>
                  </a:lnTo>
                  <a:lnTo>
                    <a:pt x="654" y="1309"/>
                  </a:lnTo>
                  <a:lnTo>
                    <a:pt x="262" y="1047"/>
                  </a:lnTo>
                  <a:lnTo>
                    <a:pt x="131" y="786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71"/>
            <p:cNvSpPr/>
            <p:nvPr/>
          </p:nvSpPr>
          <p:spPr>
            <a:xfrm>
              <a:off x="4774675" y="1438250"/>
              <a:ext cx="26175" cy="39275"/>
            </a:xfrm>
            <a:custGeom>
              <a:avLst/>
              <a:gdLst/>
              <a:ahLst/>
              <a:cxnLst/>
              <a:rect l="l" t="t" r="r" b="b"/>
              <a:pathLst>
                <a:path w="1047" h="1571" extrusionOk="0">
                  <a:moveTo>
                    <a:pt x="393" y="1"/>
                  </a:moveTo>
                  <a:lnTo>
                    <a:pt x="262" y="131"/>
                  </a:lnTo>
                  <a:lnTo>
                    <a:pt x="131" y="262"/>
                  </a:lnTo>
                  <a:lnTo>
                    <a:pt x="0" y="916"/>
                  </a:lnTo>
                  <a:lnTo>
                    <a:pt x="131" y="1439"/>
                  </a:lnTo>
                  <a:lnTo>
                    <a:pt x="393" y="1570"/>
                  </a:lnTo>
                  <a:lnTo>
                    <a:pt x="654" y="1570"/>
                  </a:lnTo>
                  <a:lnTo>
                    <a:pt x="785" y="1439"/>
                  </a:lnTo>
                  <a:lnTo>
                    <a:pt x="1047" y="1309"/>
                  </a:lnTo>
                  <a:lnTo>
                    <a:pt x="1047" y="785"/>
                  </a:lnTo>
                  <a:lnTo>
                    <a:pt x="1047" y="524"/>
                  </a:lnTo>
                  <a:lnTo>
                    <a:pt x="916" y="262"/>
                  </a:lnTo>
                  <a:lnTo>
                    <a:pt x="654" y="1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71"/>
            <p:cNvSpPr/>
            <p:nvPr/>
          </p:nvSpPr>
          <p:spPr>
            <a:xfrm>
              <a:off x="4791025" y="1438250"/>
              <a:ext cx="26175" cy="16375"/>
            </a:xfrm>
            <a:custGeom>
              <a:avLst/>
              <a:gdLst/>
              <a:ahLst/>
              <a:cxnLst/>
              <a:rect l="l" t="t" r="r" b="b"/>
              <a:pathLst>
                <a:path w="1047" h="655" extrusionOk="0">
                  <a:moveTo>
                    <a:pt x="1047" y="1"/>
                  </a:moveTo>
                  <a:lnTo>
                    <a:pt x="785" y="262"/>
                  </a:lnTo>
                  <a:lnTo>
                    <a:pt x="524" y="393"/>
                  </a:lnTo>
                  <a:lnTo>
                    <a:pt x="262" y="262"/>
                  </a:lnTo>
                  <a:lnTo>
                    <a:pt x="131" y="131"/>
                  </a:lnTo>
                  <a:lnTo>
                    <a:pt x="0" y="131"/>
                  </a:lnTo>
                  <a:lnTo>
                    <a:pt x="262" y="524"/>
                  </a:lnTo>
                  <a:lnTo>
                    <a:pt x="393" y="655"/>
                  </a:lnTo>
                  <a:lnTo>
                    <a:pt x="655" y="655"/>
                  </a:lnTo>
                  <a:lnTo>
                    <a:pt x="785" y="524"/>
                  </a:lnTo>
                  <a:lnTo>
                    <a:pt x="916" y="39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71"/>
            <p:cNvSpPr/>
            <p:nvPr/>
          </p:nvSpPr>
          <p:spPr>
            <a:xfrm>
              <a:off x="4696200" y="1454600"/>
              <a:ext cx="9825" cy="29450"/>
            </a:xfrm>
            <a:custGeom>
              <a:avLst/>
              <a:gdLst/>
              <a:ahLst/>
              <a:cxnLst/>
              <a:rect l="l" t="t" r="r" b="b"/>
              <a:pathLst>
                <a:path w="393" h="1178" extrusionOk="0">
                  <a:moveTo>
                    <a:pt x="393" y="1"/>
                  </a:moveTo>
                  <a:lnTo>
                    <a:pt x="262" y="655"/>
                  </a:lnTo>
                  <a:lnTo>
                    <a:pt x="131" y="1047"/>
                  </a:lnTo>
                  <a:lnTo>
                    <a:pt x="0" y="1178"/>
                  </a:lnTo>
                  <a:lnTo>
                    <a:pt x="262" y="1047"/>
                  </a:lnTo>
                  <a:lnTo>
                    <a:pt x="393" y="655"/>
                  </a:lnTo>
                  <a:lnTo>
                    <a:pt x="393" y="262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71"/>
            <p:cNvSpPr/>
            <p:nvPr/>
          </p:nvSpPr>
          <p:spPr>
            <a:xfrm>
              <a:off x="4679850" y="1441525"/>
              <a:ext cx="26175" cy="39250"/>
            </a:xfrm>
            <a:custGeom>
              <a:avLst/>
              <a:gdLst/>
              <a:ahLst/>
              <a:cxnLst/>
              <a:rect l="l" t="t" r="r" b="b"/>
              <a:pathLst>
                <a:path w="1047" h="1570" extrusionOk="0">
                  <a:moveTo>
                    <a:pt x="262" y="0"/>
                  </a:moveTo>
                  <a:lnTo>
                    <a:pt x="131" y="262"/>
                  </a:lnTo>
                  <a:lnTo>
                    <a:pt x="0" y="524"/>
                  </a:lnTo>
                  <a:lnTo>
                    <a:pt x="0" y="785"/>
                  </a:lnTo>
                  <a:lnTo>
                    <a:pt x="0" y="1047"/>
                  </a:lnTo>
                  <a:lnTo>
                    <a:pt x="131" y="1308"/>
                  </a:lnTo>
                  <a:lnTo>
                    <a:pt x="262" y="1439"/>
                  </a:lnTo>
                  <a:lnTo>
                    <a:pt x="523" y="1570"/>
                  </a:lnTo>
                  <a:lnTo>
                    <a:pt x="785" y="1439"/>
                  </a:lnTo>
                  <a:lnTo>
                    <a:pt x="916" y="1308"/>
                  </a:lnTo>
                  <a:lnTo>
                    <a:pt x="1047" y="785"/>
                  </a:lnTo>
                  <a:lnTo>
                    <a:pt x="916" y="262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71"/>
            <p:cNvSpPr/>
            <p:nvPr/>
          </p:nvSpPr>
          <p:spPr>
            <a:xfrm>
              <a:off x="4666750" y="1441525"/>
              <a:ext cx="22925" cy="16375"/>
            </a:xfrm>
            <a:custGeom>
              <a:avLst/>
              <a:gdLst/>
              <a:ahLst/>
              <a:cxnLst/>
              <a:rect l="l" t="t" r="r" b="b"/>
              <a:pathLst>
                <a:path w="917" h="655" extrusionOk="0">
                  <a:moveTo>
                    <a:pt x="1" y="0"/>
                  </a:moveTo>
                  <a:lnTo>
                    <a:pt x="132" y="393"/>
                  </a:lnTo>
                  <a:lnTo>
                    <a:pt x="132" y="654"/>
                  </a:lnTo>
                  <a:lnTo>
                    <a:pt x="524" y="654"/>
                  </a:lnTo>
                  <a:lnTo>
                    <a:pt x="655" y="524"/>
                  </a:lnTo>
                  <a:lnTo>
                    <a:pt x="917" y="131"/>
                  </a:lnTo>
                  <a:lnTo>
                    <a:pt x="786" y="131"/>
                  </a:lnTo>
                  <a:lnTo>
                    <a:pt x="655" y="262"/>
                  </a:lnTo>
                  <a:lnTo>
                    <a:pt x="393" y="393"/>
                  </a:lnTo>
                  <a:lnTo>
                    <a:pt x="132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71"/>
            <p:cNvSpPr/>
            <p:nvPr/>
          </p:nvSpPr>
          <p:spPr>
            <a:xfrm>
              <a:off x="4758325" y="1546175"/>
              <a:ext cx="26175" cy="13100"/>
            </a:xfrm>
            <a:custGeom>
              <a:avLst/>
              <a:gdLst/>
              <a:ahLst/>
              <a:cxnLst/>
              <a:rect l="l" t="t" r="r" b="b"/>
              <a:pathLst>
                <a:path w="1047" h="524" extrusionOk="0">
                  <a:moveTo>
                    <a:pt x="916" y="0"/>
                  </a:moveTo>
                  <a:lnTo>
                    <a:pt x="785" y="262"/>
                  </a:lnTo>
                  <a:lnTo>
                    <a:pt x="524" y="393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62" y="523"/>
                  </a:lnTo>
                  <a:lnTo>
                    <a:pt x="654" y="523"/>
                  </a:lnTo>
                  <a:lnTo>
                    <a:pt x="916" y="393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71"/>
            <p:cNvSpPr/>
            <p:nvPr/>
          </p:nvSpPr>
          <p:spPr>
            <a:xfrm>
              <a:off x="4709275" y="1389200"/>
              <a:ext cx="62150" cy="143900"/>
            </a:xfrm>
            <a:custGeom>
              <a:avLst/>
              <a:gdLst/>
              <a:ahLst/>
              <a:cxnLst/>
              <a:rect l="l" t="t" r="r" b="b"/>
              <a:pathLst>
                <a:path w="2486" h="5756" extrusionOk="0">
                  <a:moveTo>
                    <a:pt x="785" y="0"/>
                  </a:moveTo>
                  <a:lnTo>
                    <a:pt x="262" y="2355"/>
                  </a:lnTo>
                  <a:lnTo>
                    <a:pt x="0" y="4840"/>
                  </a:lnTo>
                  <a:lnTo>
                    <a:pt x="393" y="4840"/>
                  </a:lnTo>
                  <a:lnTo>
                    <a:pt x="785" y="4709"/>
                  </a:lnTo>
                  <a:lnTo>
                    <a:pt x="785" y="5756"/>
                  </a:lnTo>
                  <a:lnTo>
                    <a:pt x="1439" y="5756"/>
                  </a:lnTo>
                  <a:lnTo>
                    <a:pt x="1832" y="5625"/>
                  </a:lnTo>
                  <a:lnTo>
                    <a:pt x="2224" y="5494"/>
                  </a:lnTo>
                  <a:lnTo>
                    <a:pt x="2486" y="5102"/>
                  </a:lnTo>
                  <a:lnTo>
                    <a:pt x="1701" y="5363"/>
                  </a:lnTo>
                  <a:lnTo>
                    <a:pt x="1047" y="5494"/>
                  </a:lnTo>
                  <a:lnTo>
                    <a:pt x="1047" y="4840"/>
                  </a:lnTo>
                  <a:lnTo>
                    <a:pt x="1047" y="4317"/>
                  </a:lnTo>
                  <a:lnTo>
                    <a:pt x="393" y="4448"/>
                  </a:lnTo>
                  <a:lnTo>
                    <a:pt x="393" y="4448"/>
                  </a:lnTo>
                  <a:lnTo>
                    <a:pt x="654" y="2224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71"/>
            <p:cNvSpPr/>
            <p:nvPr/>
          </p:nvSpPr>
          <p:spPr>
            <a:xfrm>
              <a:off x="4732175" y="1516725"/>
              <a:ext cx="42525" cy="29475"/>
            </a:xfrm>
            <a:custGeom>
              <a:avLst/>
              <a:gdLst/>
              <a:ahLst/>
              <a:cxnLst/>
              <a:rect l="l" t="t" r="r" b="b"/>
              <a:pathLst>
                <a:path w="1701" h="1179" extrusionOk="0">
                  <a:moveTo>
                    <a:pt x="1570" y="1"/>
                  </a:moveTo>
                  <a:lnTo>
                    <a:pt x="785" y="393"/>
                  </a:lnTo>
                  <a:lnTo>
                    <a:pt x="0" y="524"/>
                  </a:lnTo>
                  <a:lnTo>
                    <a:pt x="392" y="786"/>
                  </a:lnTo>
                  <a:lnTo>
                    <a:pt x="785" y="1178"/>
                  </a:lnTo>
                  <a:lnTo>
                    <a:pt x="1308" y="1178"/>
                  </a:lnTo>
                  <a:lnTo>
                    <a:pt x="1570" y="1047"/>
                  </a:lnTo>
                  <a:lnTo>
                    <a:pt x="1700" y="916"/>
                  </a:lnTo>
                  <a:lnTo>
                    <a:pt x="1700" y="393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71"/>
            <p:cNvSpPr/>
            <p:nvPr/>
          </p:nvSpPr>
          <p:spPr>
            <a:xfrm>
              <a:off x="4751775" y="1526550"/>
              <a:ext cx="22925" cy="19650"/>
            </a:xfrm>
            <a:custGeom>
              <a:avLst/>
              <a:gdLst/>
              <a:ahLst/>
              <a:cxnLst/>
              <a:rect l="l" t="t" r="r" b="b"/>
              <a:pathLst>
                <a:path w="917" h="786" extrusionOk="0">
                  <a:moveTo>
                    <a:pt x="916" y="0"/>
                  </a:moveTo>
                  <a:lnTo>
                    <a:pt x="655" y="131"/>
                  </a:lnTo>
                  <a:lnTo>
                    <a:pt x="393" y="262"/>
                  </a:lnTo>
                  <a:lnTo>
                    <a:pt x="132" y="393"/>
                  </a:lnTo>
                  <a:lnTo>
                    <a:pt x="1" y="785"/>
                  </a:lnTo>
                  <a:lnTo>
                    <a:pt x="524" y="785"/>
                  </a:lnTo>
                  <a:lnTo>
                    <a:pt x="786" y="654"/>
                  </a:lnTo>
                  <a:lnTo>
                    <a:pt x="916" y="523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71"/>
            <p:cNvSpPr/>
            <p:nvPr/>
          </p:nvSpPr>
          <p:spPr>
            <a:xfrm>
              <a:off x="4647150" y="1193000"/>
              <a:ext cx="366275" cy="264900"/>
            </a:xfrm>
            <a:custGeom>
              <a:avLst/>
              <a:gdLst/>
              <a:ahLst/>
              <a:cxnLst/>
              <a:rect l="l" t="t" r="r" b="b"/>
              <a:pathLst>
                <a:path w="14651" h="10596" extrusionOk="0">
                  <a:moveTo>
                    <a:pt x="6671" y="0"/>
                  </a:moveTo>
                  <a:lnTo>
                    <a:pt x="5494" y="131"/>
                  </a:lnTo>
                  <a:lnTo>
                    <a:pt x="4317" y="393"/>
                  </a:lnTo>
                  <a:lnTo>
                    <a:pt x="3139" y="785"/>
                  </a:lnTo>
                  <a:lnTo>
                    <a:pt x="2485" y="1177"/>
                  </a:lnTo>
                  <a:lnTo>
                    <a:pt x="1962" y="1570"/>
                  </a:lnTo>
                  <a:lnTo>
                    <a:pt x="1177" y="2616"/>
                  </a:lnTo>
                  <a:lnTo>
                    <a:pt x="654" y="3663"/>
                  </a:lnTo>
                  <a:lnTo>
                    <a:pt x="262" y="4709"/>
                  </a:lnTo>
                  <a:lnTo>
                    <a:pt x="0" y="5756"/>
                  </a:lnTo>
                  <a:lnTo>
                    <a:pt x="0" y="6540"/>
                  </a:lnTo>
                  <a:lnTo>
                    <a:pt x="0" y="7194"/>
                  </a:lnTo>
                  <a:lnTo>
                    <a:pt x="131" y="7325"/>
                  </a:lnTo>
                  <a:lnTo>
                    <a:pt x="1570" y="7456"/>
                  </a:lnTo>
                  <a:lnTo>
                    <a:pt x="2878" y="7325"/>
                  </a:lnTo>
                  <a:lnTo>
                    <a:pt x="3924" y="7194"/>
                  </a:lnTo>
                  <a:lnTo>
                    <a:pt x="4840" y="6802"/>
                  </a:lnTo>
                  <a:lnTo>
                    <a:pt x="5494" y="6410"/>
                  </a:lnTo>
                  <a:lnTo>
                    <a:pt x="6017" y="6148"/>
                  </a:lnTo>
                  <a:lnTo>
                    <a:pt x="5625" y="6540"/>
                  </a:lnTo>
                  <a:lnTo>
                    <a:pt x="5101" y="7064"/>
                  </a:lnTo>
                  <a:lnTo>
                    <a:pt x="5101" y="7194"/>
                  </a:lnTo>
                  <a:lnTo>
                    <a:pt x="5232" y="7194"/>
                  </a:lnTo>
                  <a:lnTo>
                    <a:pt x="6279" y="6933"/>
                  </a:lnTo>
                  <a:lnTo>
                    <a:pt x="7194" y="6410"/>
                  </a:lnTo>
                  <a:lnTo>
                    <a:pt x="7979" y="5756"/>
                  </a:lnTo>
                  <a:lnTo>
                    <a:pt x="8633" y="4840"/>
                  </a:lnTo>
                  <a:lnTo>
                    <a:pt x="8895" y="5886"/>
                  </a:lnTo>
                  <a:lnTo>
                    <a:pt x="9156" y="6671"/>
                  </a:lnTo>
                  <a:lnTo>
                    <a:pt x="9549" y="7194"/>
                  </a:lnTo>
                  <a:lnTo>
                    <a:pt x="9941" y="7587"/>
                  </a:lnTo>
                  <a:lnTo>
                    <a:pt x="10334" y="7848"/>
                  </a:lnTo>
                  <a:lnTo>
                    <a:pt x="10595" y="7979"/>
                  </a:lnTo>
                  <a:lnTo>
                    <a:pt x="10857" y="7979"/>
                  </a:lnTo>
                  <a:lnTo>
                    <a:pt x="10988" y="8502"/>
                  </a:lnTo>
                  <a:lnTo>
                    <a:pt x="11249" y="9418"/>
                  </a:lnTo>
                  <a:lnTo>
                    <a:pt x="11380" y="9811"/>
                  </a:lnTo>
                  <a:lnTo>
                    <a:pt x="11773" y="10203"/>
                  </a:lnTo>
                  <a:lnTo>
                    <a:pt x="12165" y="10595"/>
                  </a:lnTo>
                  <a:lnTo>
                    <a:pt x="12688" y="10595"/>
                  </a:lnTo>
                  <a:lnTo>
                    <a:pt x="13081" y="10465"/>
                  </a:lnTo>
                  <a:lnTo>
                    <a:pt x="13342" y="10203"/>
                  </a:lnTo>
                  <a:lnTo>
                    <a:pt x="13735" y="9549"/>
                  </a:lnTo>
                  <a:lnTo>
                    <a:pt x="13996" y="8895"/>
                  </a:lnTo>
                  <a:lnTo>
                    <a:pt x="14389" y="8110"/>
                  </a:lnTo>
                  <a:lnTo>
                    <a:pt x="14519" y="7325"/>
                  </a:lnTo>
                  <a:lnTo>
                    <a:pt x="14650" y="6410"/>
                  </a:lnTo>
                  <a:lnTo>
                    <a:pt x="14519" y="5494"/>
                  </a:lnTo>
                  <a:lnTo>
                    <a:pt x="14389" y="4709"/>
                  </a:lnTo>
                  <a:lnTo>
                    <a:pt x="13996" y="4055"/>
                  </a:lnTo>
                  <a:lnTo>
                    <a:pt x="13473" y="3532"/>
                  </a:lnTo>
                  <a:lnTo>
                    <a:pt x="12950" y="3009"/>
                  </a:lnTo>
                  <a:lnTo>
                    <a:pt x="12165" y="2485"/>
                  </a:lnTo>
                  <a:lnTo>
                    <a:pt x="11773" y="2355"/>
                  </a:lnTo>
                  <a:lnTo>
                    <a:pt x="10857" y="1570"/>
                  </a:lnTo>
                  <a:lnTo>
                    <a:pt x="9941" y="1047"/>
                  </a:lnTo>
                  <a:lnTo>
                    <a:pt x="8895" y="523"/>
                  </a:lnTo>
                  <a:lnTo>
                    <a:pt x="7848" y="262"/>
                  </a:lnTo>
                  <a:lnTo>
                    <a:pt x="667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71"/>
            <p:cNvSpPr/>
            <p:nvPr/>
          </p:nvSpPr>
          <p:spPr>
            <a:xfrm>
              <a:off x="4941450" y="1428450"/>
              <a:ext cx="75250" cy="114475"/>
            </a:xfrm>
            <a:custGeom>
              <a:avLst/>
              <a:gdLst/>
              <a:ahLst/>
              <a:cxnLst/>
              <a:rect l="l" t="t" r="r" b="b"/>
              <a:pathLst>
                <a:path w="3010" h="4579" extrusionOk="0">
                  <a:moveTo>
                    <a:pt x="2093" y="0"/>
                  </a:moveTo>
                  <a:lnTo>
                    <a:pt x="1701" y="131"/>
                  </a:lnTo>
                  <a:lnTo>
                    <a:pt x="1309" y="523"/>
                  </a:lnTo>
                  <a:lnTo>
                    <a:pt x="916" y="916"/>
                  </a:lnTo>
                  <a:lnTo>
                    <a:pt x="393" y="1701"/>
                  </a:lnTo>
                  <a:lnTo>
                    <a:pt x="131" y="1962"/>
                  </a:lnTo>
                  <a:lnTo>
                    <a:pt x="1" y="3924"/>
                  </a:lnTo>
                  <a:lnTo>
                    <a:pt x="1" y="4055"/>
                  </a:lnTo>
                  <a:lnTo>
                    <a:pt x="393" y="4317"/>
                  </a:lnTo>
                  <a:lnTo>
                    <a:pt x="785" y="4578"/>
                  </a:lnTo>
                  <a:lnTo>
                    <a:pt x="1178" y="4578"/>
                  </a:lnTo>
                  <a:lnTo>
                    <a:pt x="1701" y="4447"/>
                  </a:lnTo>
                  <a:lnTo>
                    <a:pt x="2093" y="4055"/>
                  </a:lnTo>
                  <a:lnTo>
                    <a:pt x="2486" y="3532"/>
                  </a:lnTo>
                  <a:lnTo>
                    <a:pt x="2747" y="2878"/>
                  </a:lnTo>
                  <a:lnTo>
                    <a:pt x="2878" y="2224"/>
                  </a:lnTo>
                  <a:lnTo>
                    <a:pt x="3009" y="1439"/>
                  </a:lnTo>
                  <a:lnTo>
                    <a:pt x="3009" y="785"/>
                  </a:lnTo>
                  <a:lnTo>
                    <a:pt x="2747" y="393"/>
                  </a:lnTo>
                  <a:lnTo>
                    <a:pt x="2486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71"/>
            <p:cNvSpPr/>
            <p:nvPr/>
          </p:nvSpPr>
          <p:spPr>
            <a:xfrm>
              <a:off x="4957800" y="1454600"/>
              <a:ext cx="39275" cy="71975"/>
            </a:xfrm>
            <a:custGeom>
              <a:avLst/>
              <a:gdLst/>
              <a:ahLst/>
              <a:cxnLst/>
              <a:rect l="l" t="t" r="r" b="b"/>
              <a:pathLst>
                <a:path w="1571" h="2879" extrusionOk="0">
                  <a:moveTo>
                    <a:pt x="1570" y="1"/>
                  </a:moveTo>
                  <a:lnTo>
                    <a:pt x="1178" y="131"/>
                  </a:lnTo>
                  <a:lnTo>
                    <a:pt x="916" y="393"/>
                  </a:lnTo>
                  <a:lnTo>
                    <a:pt x="524" y="655"/>
                  </a:lnTo>
                  <a:lnTo>
                    <a:pt x="262" y="1047"/>
                  </a:lnTo>
                  <a:lnTo>
                    <a:pt x="1" y="1963"/>
                  </a:lnTo>
                  <a:lnTo>
                    <a:pt x="1" y="2878"/>
                  </a:lnTo>
                  <a:lnTo>
                    <a:pt x="131" y="2878"/>
                  </a:lnTo>
                  <a:lnTo>
                    <a:pt x="524" y="2224"/>
                  </a:lnTo>
                  <a:lnTo>
                    <a:pt x="785" y="1832"/>
                  </a:lnTo>
                  <a:lnTo>
                    <a:pt x="1178" y="1832"/>
                  </a:lnTo>
                  <a:lnTo>
                    <a:pt x="1178" y="1701"/>
                  </a:lnTo>
                  <a:lnTo>
                    <a:pt x="655" y="1701"/>
                  </a:lnTo>
                  <a:lnTo>
                    <a:pt x="393" y="1832"/>
                  </a:lnTo>
                  <a:lnTo>
                    <a:pt x="262" y="2093"/>
                  </a:lnTo>
                  <a:lnTo>
                    <a:pt x="393" y="1439"/>
                  </a:lnTo>
                  <a:lnTo>
                    <a:pt x="655" y="916"/>
                  </a:lnTo>
                  <a:lnTo>
                    <a:pt x="1047" y="393"/>
                  </a:lnTo>
                  <a:lnTo>
                    <a:pt x="157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71"/>
            <p:cNvSpPr/>
            <p:nvPr/>
          </p:nvSpPr>
          <p:spPr>
            <a:xfrm>
              <a:off x="4846625" y="1690050"/>
              <a:ext cx="585375" cy="879700"/>
            </a:xfrm>
            <a:custGeom>
              <a:avLst/>
              <a:gdLst/>
              <a:ahLst/>
              <a:cxnLst/>
              <a:rect l="l" t="t" r="r" b="b"/>
              <a:pathLst>
                <a:path w="23415" h="35188" extrusionOk="0">
                  <a:moveTo>
                    <a:pt x="5102" y="1"/>
                  </a:moveTo>
                  <a:lnTo>
                    <a:pt x="4840" y="131"/>
                  </a:lnTo>
                  <a:lnTo>
                    <a:pt x="4578" y="393"/>
                  </a:lnTo>
                  <a:lnTo>
                    <a:pt x="4448" y="916"/>
                  </a:lnTo>
                  <a:lnTo>
                    <a:pt x="4448" y="1570"/>
                  </a:lnTo>
                  <a:lnTo>
                    <a:pt x="4578" y="2355"/>
                  </a:lnTo>
                  <a:lnTo>
                    <a:pt x="5102" y="4579"/>
                  </a:lnTo>
                  <a:lnTo>
                    <a:pt x="6671" y="9549"/>
                  </a:lnTo>
                  <a:lnTo>
                    <a:pt x="8633" y="15566"/>
                  </a:lnTo>
                  <a:lnTo>
                    <a:pt x="10203" y="20668"/>
                  </a:lnTo>
                  <a:lnTo>
                    <a:pt x="10726" y="22237"/>
                  </a:lnTo>
                  <a:lnTo>
                    <a:pt x="10726" y="22630"/>
                  </a:lnTo>
                  <a:lnTo>
                    <a:pt x="10726" y="22761"/>
                  </a:lnTo>
                  <a:lnTo>
                    <a:pt x="7848" y="22368"/>
                  </a:lnTo>
                  <a:lnTo>
                    <a:pt x="5494" y="21976"/>
                  </a:lnTo>
                  <a:lnTo>
                    <a:pt x="3532" y="21583"/>
                  </a:lnTo>
                  <a:lnTo>
                    <a:pt x="3270" y="21714"/>
                  </a:lnTo>
                  <a:lnTo>
                    <a:pt x="2878" y="21976"/>
                  </a:lnTo>
                  <a:lnTo>
                    <a:pt x="2616" y="22499"/>
                  </a:lnTo>
                  <a:lnTo>
                    <a:pt x="2224" y="23284"/>
                  </a:lnTo>
                  <a:lnTo>
                    <a:pt x="1439" y="25115"/>
                  </a:lnTo>
                  <a:lnTo>
                    <a:pt x="785" y="27208"/>
                  </a:lnTo>
                  <a:lnTo>
                    <a:pt x="262" y="29432"/>
                  </a:lnTo>
                  <a:lnTo>
                    <a:pt x="0" y="31263"/>
                  </a:lnTo>
                  <a:lnTo>
                    <a:pt x="0" y="32048"/>
                  </a:lnTo>
                  <a:lnTo>
                    <a:pt x="0" y="32702"/>
                  </a:lnTo>
                  <a:lnTo>
                    <a:pt x="131" y="33225"/>
                  </a:lnTo>
                  <a:lnTo>
                    <a:pt x="393" y="33356"/>
                  </a:lnTo>
                  <a:lnTo>
                    <a:pt x="2616" y="33879"/>
                  </a:lnTo>
                  <a:lnTo>
                    <a:pt x="5363" y="34272"/>
                  </a:lnTo>
                  <a:lnTo>
                    <a:pt x="8503" y="34664"/>
                  </a:lnTo>
                  <a:lnTo>
                    <a:pt x="11773" y="35056"/>
                  </a:lnTo>
                  <a:lnTo>
                    <a:pt x="14912" y="35187"/>
                  </a:lnTo>
                  <a:lnTo>
                    <a:pt x="17790" y="35187"/>
                  </a:lnTo>
                  <a:lnTo>
                    <a:pt x="20275" y="34926"/>
                  </a:lnTo>
                  <a:lnTo>
                    <a:pt x="21321" y="34795"/>
                  </a:lnTo>
                  <a:lnTo>
                    <a:pt x="22106" y="34402"/>
                  </a:lnTo>
                  <a:lnTo>
                    <a:pt x="22499" y="34272"/>
                  </a:lnTo>
                  <a:lnTo>
                    <a:pt x="22760" y="33879"/>
                  </a:lnTo>
                  <a:lnTo>
                    <a:pt x="23022" y="33487"/>
                  </a:lnTo>
                  <a:lnTo>
                    <a:pt x="23153" y="32963"/>
                  </a:lnTo>
                  <a:lnTo>
                    <a:pt x="23414" y="31786"/>
                  </a:lnTo>
                  <a:lnTo>
                    <a:pt x="23283" y="30217"/>
                  </a:lnTo>
                  <a:lnTo>
                    <a:pt x="23022" y="28385"/>
                  </a:lnTo>
                  <a:lnTo>
                    <a:pt x="22629" y="26292"/>
                  </a:lnTo>
                  <a:lnTo>
                    <a:pt x="21845" y="24069"/>
                  </a:lnTo>
                  <a:lnTo>
                    <a:pt x="21060" y="21714"/>
                  </a:lnTo>
                  <a:lnTo>
                    <a:pt x="20144" y="19360"/>
                  </a:lnTo>
                  <a:lnTo>
                    <a:pt x="18967" y="16874"/>
                  </a:lnTo>
                  <a:lnTo>
                    <a:pt x="17659" y="14389"/>
                  </a:lnTo>
                  <a:lnTo>
                    <a:pt x="16351" y="11904"/>
                  </a:lnTo>
                  <a:lnTo>
                    <a:pt x="14912" y="9549"/>
                  </a:lnTo>
                  <a:lnTo>
                    <a:pt x="13342" y="7326"/>
                  </a:lnTo>
                  <a:lnTo>
                    <a:pt x="11642" y="5233"/>
                  </a:lnTo>
                  <a:lnTo>
                    <a:pt x="10072" y="3271"/>
                  </a:lnTo>
                  <a:lnTo>
                    <a:pt x="8764" y="2093"/>
                  </a:lnTo>
                  <a:lnTo>
                    <a:pt x="7587" y="1047"/>
                  </a:lnTo>
                  <a:lnTo>
                    <a:pt x="6410" y="262"/>
                  </a:lnTo>
                  <a:lnTo>
                    <a:pt x="5886" y="131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71"/>
            <p:cNvSpPr/>
            <p:nvPr/>
          </p:nvSpPr>
          <p:spPr>
            <a:xfrm>
              <a:off x="4509800" y="2128250"/>
              <a:ext cx="438225" cy="405525"/>
            </a:xfrm>
            <a:custGeom>
              <a:avLst/>
              <a:gdLst/>
              <a:ahLst/>
              <a:cxnLst/>
              <a:rect l="l" t="t" r="r" b="b"/>
              <a:pathLst>
                <a:path w="17529" h="16221" extrusionOk="0">
                  <a:moveTo>
                    <a:pt x="6148" y="0"/>
                  </a:moveTo>
                  <a:lnTo>
                    <a:pt x="4186" y="131"/>
                  </a:lnTo>
                  <a:lnTo>
                    <a:pt x="3270" y="393"/>
                  </a:lnTo>
                  <a:lnTo>
                    <a:pt x="2486" y="654"/>
                  </a:lnTo>
                  <a:lnTo>
                    <a:pt x="1832" y="916"/>
                  </a:lnTo>
                  <a:lnTo>
                    <a:pt x="1439" y="1439"/>
                  </a:lnTo>
                  <a:lnTo>
                    <a:pt x="1178" y="1963"/>
                  </a:lnTo>
                  <a:lnTo>
                    <a:pt x="1178" y="2486"/>
                  </a:lnTo>
                  <a:lnTo>
                    <a:pt x="1308" y="3009"/>
                  </a:lnTo>
                  <a:lnTo>
                    <a:pt x="1570" y="3532"/>
                  </a:lnTo>
                  <a:lnTo>
                    <a:pt x="1178" y="3663"/>
                  </a:lnTo>
                  <a:lnTo>
                    <a:pt x="785" y="4055"/>
                  </a:lnTo>
                  <a:lnTo>
                    <a:pt x="523" y="4448"/>
                  </a:lnTo>
                  <a:lnTo>
                    <a:pt x="262" y="4840"/>
                  </a:lnTo>
                  <a:lnTo>
                    <a:pt x="131" y="5233"/>
                  </a:lnTo>
                  <a:lnTo>
                    <a:pt x="262" y="5625"/>
                  </a:lnTo>
                  <a:lnTo>
                    <a:pt x="393" y="6017"/>
                  </a:lnTo>
                  <a:lnTo>
                    <a:pt x="654" y="6279"/>
                  </a:lnTo>
                  <a:lnTo>
                    <a:pt x="1047" y="6802"/>
                  </a:lnTo>
                  <a:lnTo>
                    <a:pt x="1308" y="6933"/>
                  </a:lnTo>
                  <a:lnTo>
                    <a:pt x="523" y="7718"/>
                  </a:lnTo>
                  <a:lnTo>
                    <a:pt x="131" y="8634"/>
                  </a:lnTo>
                  <a:lnTo>
                    <a:pt x="0" y="9026"/>
                  </a:lnTo>
                  <a:lnTo>
                    <a:pt x="131" y="9418"/>
                  </a:lnTo>
                  <a:lnTo>
                    <a:pt x="523" y="10203"/>
                  </a:lnTo>
                  <a:lnTo>
                    <a:pt x="916" y="10857"/>
                  </a:lnTo>
                  <a:lnTo>
                    <a:pt x="1178" y="10988"/>
                  </a:lnTo>
                  <a:lnTo>
                    <a:pt x="916" y="11511"/>
                  </a:lnTo>
                  <a:lnTo>
                    <a:pt x="916" y="12035"/>
                  </a:lnTo>
                  <a:lnTo>
                    <a:pt x="916" y="12558"/>
                  </a:lnTo>
                  <a:lnTo>
                    <a:pt x="1047" y="13081"/>
                  </a:lnTo>
                  <a:lnTo>
                    <a:pt x="1308" y="13735"/>
                  </a:lnTo>
                  <a:lnTo>
                    <a:pt x="1832" y="14258"/>
                  </a:lnTo>
                  <a:lnTo>
                    <a:pt x="2486" y="14651"/>
                  </a:lnTo>
                  <a:lnTo>
                    <a:pt x="3140" y="15043"/>
                  </a:lnTo>
                  <a:lnTo>
                    <a:pt x="4840" y="15566"/>
                  </a:lnTo>
                  <a:lnTo>
                    <a:pt x="6279" y="15959"/>
                  </a:lnTo>
                  <a:lnTo>
                    <a:pt x="7064" y="16089"/>
                  </a:lnTo>
                  <a:lnTo>
                    <a:pt x="8241" y="16220"/>
                  </a:lnTo>
                  <a:lnTo>
                    <a:pt x="10726" y="16089"/>
                  </a:lnTo>
                  <a:lnTo>
                    <a:pt x="14650" y="15959"/>
                  </a:lnTo>
                  <a:lnTo>
                    <a:pt x="17528" y="4448"/>
                  </a:lnTo>
                  <a:lnTo>
                    <a:pt x="16351" y="3794"/>
                  </a:lnTo>
                  <a:lnTo>
                    <a:pt x="13473" y="2224"/>
                  </a:lnTo>
                  <a:lnTo>
                    <a:pt x="10203" y="785"/>
                  </a:lnTo>
                  <a:lnTo>
                    <a:pt x="8764" y="262"/>
                  </a:lnTo>
                  <a:lnTo>
                    <a:pt x="7718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71"/>
            <p:cNvSpPr/>
            <p:nvPr/>
          </p:nvSpPr>
          <p:spPr>
            <a:xfrm>
              <a:off x="4552300" y="2210000"/>
              <a:ext cx="150450" cy="9825"/>
            </a:xfrm>
            <a:custGeom>
              <a:avLst/>
              <a:gdLst/>
              <a:ahLst/>
              <a:cxnLst/>
              <a:rect l="l" t="t" r="r" b="b"/>
              <a:pathLst>
                <a:path w="6018" h="393" extrusionOk="0">
                  <a:moveTo>
                    <a:pt x="1440" y="1"/>
                  </a:moveTo>
                  <a:lnTo>
                    <a:pt x="1" y="131"/>
                  </a:lnTo>
                  <a:lnTo>
                    <a:pt x="3009" y="262"/>
                  </a:lnTo>
                  <a:lnTo>
                    <a:pt x="4448" y="262"/>
                  </a:lnTo>
                  <a:lnTo>
                    <a:pt x="6018" y="393"/>
                  </a:lnTo>
                  <a:lnTo>
                    <a:pt x="6018" y="262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71"/>
            <p:cNvSpPr/>
            <p:nvPr/>
          </p:nvSpPr>
          <p:spPr>
            <a:xfrm>
              <a:off x="4542500" y="2301575"/>
              <a:ext cx="143900" cy="26175"/>
            </a:xfrm>
            <a:custGeom>
              <a:avLst/>
              <a:gdLst/>
              <a:ahLst/>
              <a:cxnLst/>
              <a:rect l="l" t="t" r="r" b="b"/>
              <a:pathLst>
                <a:path w="5756" h="1047" extrusionOk="0">
                  <a:moveTo>
                    <a:pt x="0" y="0"/>
                  </a:moveTo>
                  <a:lnTo>
                    <a:pt x="0" y="131"/>
                  </a:lnTo>
                  <a:lnTo>
                    <a:pt x="1439" y="262"/>
                  </a:lnTo>
                  <a:lnTo>
                    <a:pt x="2878" y="523"/>
                  </a:lnTo>
                  <a:lnTo>
                    <a:pt x="5756" y="1047"/>
                  </a:lnTo>
                  <a:lnTo>
                    <a:pt x="5756" y="916"/>
                  </a:lnTo>
                  <a:lnTo>
                    <a:pt x="2878" y="26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71"/>
            <p:cNvSpPr/>
            <p:nvPr/>
          </p:nvSpPr>
          <p:spPr>
            <a:xfrm>
              <a:off x="4539225" y="2406200"/>
              <a:ext cx="127550" cy="22925"/>
            </a:xfrm>
            <a:custGeom>
              <a:avLst/>
              <a:gdLst/>
              <a:ahLst/>
              <a:cxnLst/>
              <a:rect l="l" t="t" r="r" b="b"/>
              <a:pathLst>
                <a:path w="5102" h="917" extrusionOk="0">
                  <a:moveTo>
                    <a:pt x="1" y="1"/>
                  </a:moveTo>
                  <a:lnTo>
                    <a:pt x="524" y="132"/>
                  </a:lnTo>
                  <a:lnTo>
                    <a:pt x="1178" y="262"/>
                  </a:lnTo>
                  <a:lnTo>
                    <a:pt x="2486" y="524"/>
                  </a:lnTo>
                  <a:lnTo>
                    <a:pt x="5102" y="917"/>
                  </a:lnTo>
                  <a:lnTo>
                    <a:pt x="2486" y="393"/>
                  </a:lnTo>
                  <a:lnTo>
                    <a:pt x="1178" y="132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71"/>
            <p:cNvSpPr/>
            <p:nvPr/>
          </p:nvSpPr>
          <p:spPr>
            <a:xfrm>
              <a:off x="4915300" y="1680250"/>
              <a:ext cx="526500" cy="899300"/>
            </a:xfrm>
            <a:custGeom>
              <a:avLst/>
              <a:gdLst/>
              <a:ahLst/>
              <a:cxnLst/>
              <a:rect l="l" t="t" r="r" b="b"/>
              <a:pathLst>
                <a:path w="21060" h="35972" extrusionOk="0">
                  <a:moveTo>
                    <a:pt x="2485" y="0"/>
                  </a:moveTo>
                  <a:lnTo>
                    <a:pt x="2224" y="131"/>
                  </a:lnTo>
                  <a:lnTo>
                    <a:pt x="1962" y="262"/>
                  </a:lnTo>
                  <a:lnTo>
                    <a:pt x="1701" y="654"/>
                  </a:lnTo>
                  <a:lnTo>
                    <a:pt x="1570" y="1047"/>
                  </a:lnTo>
                  <a:lnTo>
                    <a:pt x="1570" y="1701"/>
                  </a:lnTo>
                  <a:lnTo>
                    <a:pt x="1570" y="2355"/>
                  </a:lnTo>
                  <a:lnTo>
                    <a:pt x="1831" y="4186"/>
                  </a:lnTo>
                  <a:lnTo>
                    <a:pt x="2485" y="6671"/>
                  </a:lnTo>
                  <a:lnTo>
                    <a:pt x="3401" y="9418"/>
                  </a:lnTo>
                  <a:lnTo>
                    <a:pt x="5494" y="15435"/>
                  </a:lnTo>
                  <a:lnTo>
                    <a:pt x="7064" y="20537"/>
                  </a:lnTo>
                  <a:lnTo>
                    <a:pt x="7587" y="22106"/>
                  </a:lnTo>
                  <a:lnTo>
                    <a:pt x="7587" y="22629"/>
                  </a:lnTo>
                  <a:lnTo>
                    <a:pt x="7587" y="22760"/>
                  </a:lnTo>
                  <a:lnTo>
                    <a:pt x="6540" y="22760"/>
                  </a:lnTo>
                  <a:lnTo>
                    <a:pt x="4578" y="22499"/>
                  </a:lnTo>
                  <a:lnTo>
                    <a:pt x="1831" y="22106"/>
                  </a:lnTo>
                  <a:lnTo>
                    <a:pt x="0" y="34794"/>
                  </a:lnTo>
                  <a:lnTo>
                    <a:pt x="3532" y="35318"/>
                  </a:lnTo>
                  <a:lnTo>
                    <a:pt x="6933" y="35579"/>
                  </a:lnTo>
                  <a:lnTo>
                    <a:pt x="10464" y="35841"/>
                  </a:lnTo>
                  <a:lnTo>
                    <a:pt x="13996" y="35972"/>
                  </a:lnTo>
                  <a:lnTo>
                    <a:pt x="16612" y="35841"/>
                  </a:lnTo>
                  <a:lnTo>
                    <a:pt x="17528" y="35841"/>
                  </a:lnTo>
                  <a:lnTo>
                    <a:pt x="18444" y="35579"/>
                  </a:lnTo>
                  <a:lnTo>
                    <a:pt x="19228" y="35448"/>
                  </a:lnTo>
                  <a:lnTo>
                    <a:pt x="19752" y="35056"/>
                  </a:lnTo>
                  <a:lnTo>
                    <a:pt x="20144" y="34794"/>
                  </a:lnTo>
                  <a:lnTo>
                    <a:pt x="20536" y="34402"/>
                  </a:lnTo>
                  <a:lnTo>
                    <a:pt x="20798" y="34009"/>
                  </a:lnTo>
                  <a:lnTo>
                    <a:pt x="20929" y="33617"/>
                  </a:lnTo>
                  <a:lnTo>
                    <a:pt x="21060" y="32571"/>
                  </a:lnTo>
                  <a:lnTo>
                    <a:pt x="20929" y="31393"/>
                  </a:lnTo>
                  <a:lnTo>
                    <a:pt x="20798" y="30216"/>
                  </a:lnTo>
                  <a:lnTo>
                    <a:pt x="20406" y="28123"/>
                  </a:lnTo>
                  <a:lnTo>
                    <a:pt x="19882" y="26030"/>
                  </a:lnTo>
                  <a:lnTo>
                    <a:pt x="19228" y="24068"/>
                  </a:lnTo>
                  <a:lnTo>
                    <a:pt x="18574" y="21975"/>
                  </a:lnTo>
                  <a:lnTo>
                    <a:pt x="17790" y="20013"/>
                  </a:lnTo>
                  <a:lnTo>
                    <a:pt x="16874" y="18182"/>
                  </a:lnTo>
                  <a:lnTo>
                    <a:pt x="15043" y="14519"/>
                  </a:lnTo>
                  <a:lnTo>
                    <a:pt x="13081" y="11119"/>
                  </a:lnTo>
                  <a:lnTo>
                    <a:pt x="10988" y="8110"/>
                  </a:lnTo>
                  <a:lnTo>
                    <a:pt x="9026" y="5494"/>
                  </a:lnTo>
                  <a:lnTo>
                    <a:pt x="7325" y="3401"/>
                  </a:lnTo>
                  <a:lnTo>
                    <a:pt x="5756" y="1962"/>
                  </a:lnTo>
                  <a:lnTo>
                    <a:pt x="4447" y="916"/>
                  </a:lnTo>
                  <a:lnTo>
                    <a:pt x="3401" y="262"/>
                  </a:lnTo>
                  <a:lnTo>
                    <a:pt x="2878" y="131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71"/>
            <p:cNvSpPr/>
            <p:nvPr/>
          </p:nvSpPr>
          <p:spPr>
            <a:xfrm>
              <a:off x="4983950" y="2262325"/>
              <a:ext cx="39275" cy="284525"/>
            </a:xfrm>
            <a:custGeom>
              <a:avLst/>
              <a:gdLst/>
              <a:ahLst/>
              <a:cxnLst/>
              <a:rect l="l" t="t" r="r" b="b"/>
              <a:pathLst>
                <a:path w="1571" h="11381" extrusionOk="0">
                  <a:moveTo>
                    <a:pt x="1571" y="0"/>
                  </a:moveTo>
                  <a:lnTo>
                    <a:pt x="917" y="4448"/>
                  </a:lnTo>
                  <a:lnTo>
                    <a:pt x="393" y="7980"/>
                  </a:lnTo>
                  <a:lnTo>
                    <a:pt x="1" y="11381"/>
                  </a:lnTo>
                  <a:lnTo>
                    <a:pt x="132" y="11381"/>
                  </a:lnTo>
                  <a:lnTo>
                    <a:pt x="786" y="7587"/>
                  </a:lnTo>
                  <a:lnTo>
                    <a:pt x="1178" y="41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71"/>
            <p:cNvSpPr/>
            <p:nvPr/>
          </p:nvSpPr>
          <p:spPr>
            <a:xfrm>
              <a:off x="4961075" y="1951650"/>
              <a:ext cx="294325" cy="323775"/>
            </a:xfrm>
            <a:custGeom>
              <a:avLst/>
              <a:gdLst/>
              <a:ahLst/>
              <a:cxnLst/>
              <a:rect l="l" t="t" r="r" b="b"/>
              <a:pathLst>
                <a:path w="11773" h="12951" extrusionOk="0">
                  <a:moveTo>
                    <a:pt x="2093" y="1"/>
                  </a:moveTo>
                  <a:lnTo>
                    <a:pt x="3270" y="3925"/>
                  </a:lnTo>
                  <a:lnTo>
                    <a:pt x="3663" y="4972"/>
                  </a:lnTo>
                  <a:lnTo>
                    <a:pt x="3532" y="4972"/>
                  </a:lnTo>
                  <a:lnTo>
                    <a:pt x="3009" y="4187"/>
                  </a:lnTo>
                  <a:lnTo>
                    <a:pt x="1962" y="2617"/>
                  </a:lnTo>
                  <a:lnTo>
                    <a:pt x="1962" y="2748"/>
                  </a:lnTo>
                  <a:lnTo>
                    <a:pt x="2878" y="4318"/>
                  </a:lnTo>
                  <a:lnTo>
                    <a:pt x="3401" y="5102"/>
                  </a:lnTo>
                  <a:lnTo>
                    <a:pt x="3925" y="5887"/>
                  </a:lnTo>
                  <a:lnTo>
                    <a:pt x="4186" y="6672"/>
                  </a:lnTo>
                  <a:lnTo>
                    <a:pt x="4971" y="9419"/>
                  </a:lnTo>
                  <a:lnTo>
                    <a:pt x="5756" y="11904"/>
                  </a:lnTo>
                  <a:lnTo>
                    <a:pt x="3009" y="11512"/>
                  </a:lnTo>
                  <a:lnTo>
                    <a:pt x="1570" y="11381"/>
                  </a:lnTo>
                  <a:lnTo>
                    <a:pt x="0" y="11250"/>
                  </a:lnTo>
                  <a:lnTo>
                    <a:pt x="0" y="11250"/>
                  </a:lnTo>
                  <a:lnTo>
                    <a:pt x="1439" y="11512"/>
                  </a:lnTo>
                  <a:lnTo>
                    <a:pt x="2878" y="11773"/>
                  </a:lnTo>
                  <a:lnTo>
                    <a:pt x="5887" y="12297"/>
                  </a:lnTo>
                  <a:lnTo>
                    <a:pt x="8895" y="12689"/>
                  </a:lnTo>
                  <a:lnTo>
                    <a:pt x="10334" y="12820"/>
                  </a:lnTo>
                  <a:lnTo>
                    <a:pt x="11773" y="12951"/>
                  </a:lnTo>
                  <a:lnTo>
                    <a:pt x="10334" y="12689"/>
                  </a:lnTo>
                  <a:lnTo>
                    <a:pt x="8895" y="12427"/>
                  </a:lnTo>
                  <a:lnTo>
                    <a:pt x="8241" y="12297"/>
                  </a:lnTo>
                  <a:lnTo>
                    <a:pt x="8372" y="12297"/>
                  </a:lnTo>
                  <a:lnTo>
                    <a:pt x="9157" y="12166"/>
                  </a:lnTo>
                  <a:lnTo>
                    <a:pt x="9942" y="12035"/>
                  </a:lnTo>
                  <a:lnTo>
                    <a:pt x="9942" y="11904"/>
                  </a:lnTo>
                  <a:lnTo>
                    <a:pt x="9157" y="12035"/>
                  </a:lnTo>
                  <a:lnTo>
                    <a:pt x="8241" y="12035"/>
                  </a:lnTo>
                  <a:lnTo>
                    <a:pt x="7587" y="12166"/>
                  </a:lnTo>
                  <a:lnTo>
                    <a:pt x="6148" y="11904"/>
                  </a:lnTo>
                  <a:lnTo>
                    <a:pt x="5756" y="10596"/>
                  </a:lnTo>
                  <a:lnTo>
                    <a:pt x="5363" y="9288"/>
                  </a:lnTo>
                  <a:lnTo>
                    <a:pt x="4448" y="6541"/>
                  </a:lnTo>
                  <a:lnTo>
                    <a:pt x="3532" y="392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71"/>
            <p:cNvSpPr/>
            <p:nvPr/>
          </p:nvSpPr>
          <p:spPr>
            <a:xfrm>
              <a:off x="4918550" y="2550100"/>
              <a:ext cx="395725" cy="36000"/>
            </a:xfrm>
            <a:custGeom>
              <a:avLst/>
              <a:gdLst/>
              <a:ahLst/>
              <a:cxnLst/>
              <a:rect l="l" t="t" r="r" b="b"/>
              <a:pathLst>
                <a:path w="15829" h="1440" extrusionOk="0">
                  <a:moveTo>
                    <a:pt x="1" y="0"/>
                  </a:moveTo>
                  <a:lnTo>
                    <a:pt x="3925" y="785"/>
                  </a:lnTo>
                  <a:lnTo>
                    <a:pt x="7849" y="1178"/>
                  </a:lnTo>
                  <a:lnTo>
                    <a:pt x="11773" y="1439"/>
                  </a:lnTo>
                  <a:lnTo>
                    <a:pt x="15697" y="1308"/>
                  </a:lnTo>
                  <a:lnTo>
                    <a:pt x="15828" y="1308"/>
                  </a:lnTo>
                  <a:lnTo>
                    <a:pt x="15697" y="1178"/>
                  </a:lnTo>
                  <a:lnTo>
                    <a:pt x="11904" y="1047"/>
                  </a:lnTo>
                  <a:lnTo>
                    <a:pt x="7588" y="654"/>
                  </a:lnTo>
                  <a:lnTo>
                    <a:pt x="3402" y="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71"/>
            <p:cNvSpPr/>
            <p:nvPr/>
          </p:nvSpPr>
          <p:spPr>
            <a:xfrm>
              <a:off x="5346950" y="2154400"/>
              <a:ext cx="94850" cy="349950"/>
            </a:xfrm>
            <a:custGeom>
              <a:avLst/>
              <a:gdLst/>
              <a:ahLst/>
              <a:cxnLst/>
              <a:rect l="l" t="t" r="r" b="b"/>
              <a:pathLst>
                <a:path w="3794" h="13998" extrusionOk="0">
                  <a:moveTo>
                    <a:pt x="0" y="1"/>
                  </a:moveTo>
                  <a:lnTo>
                    <a:pt x="262" y="524"/>
                  </a:lnTo>
                  <a:lnTo>
                    <a:pt x="916" y="2486"/>
                  </a:lnTo>
                  <a:lnTo>
                    <a:pt x="1570" y="4448"/>
                  </a:lnTo>
                  <a:lnTo>
                    <a:pt x="2616" y="7718"/>
                  </a:lnTo>
                  <a:lnTo>
                    <a:pt x="3009" y="9550"/>
                  </a:lnTo>
                  <a:lnTo>
                    <a:pt x="3401" y="11250"/>
                  </a:lnTo>
                  <a:lnTo>
                    <a:pt x="3663" y="12820"/>
                  </a:lnTo>
                  <a:lnTo>
                    <a:pt x="3663" y="13997"/>
                  </a:lnTo>
                  <a:lnTo>
                    <a:pt x="3794" y="12558"/>
                  </a:lnTo>
                  <a:lnTo>
                    <a:pt x="3663" y="10858"/>
                  </a:lnTo>
                  <a:lnTo>
                    <a:pt x="3401" y="9157"/>
                  </a:lnTo>
                  <a:lnTo>
                    <a:pt x="2878" y="7457"/>
                  </a:lnTo>
                  <a:lnTo>
                    <a:pt x="1962" y="4187"/>
                  </a:lnTo>
                  <a:lnTo>
                    <a:pt x="1047" y="1963"/>
                  </a:lnTo>
                  <a:lnTo>
                    <a:pt x="262" y="3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71"/>
            <p:cNvSpPr/>
            <p:nvPr/>
          </p:nvSpPr>
          <p:spPr>
            <a:xfrm>
              <a:off x="1929675" y="1297625"/>
              <a:ext cx="912375" cy="1000700"/>
            </a:xfrm>
            <a:custGeom>
              <a:avLst/>
              <a:gdLst/>
              <a:ahLst/>
              <a:cxnLst/>
              <a:rect l="l" t="t" r="r" b="b"/>
              <a:pathLst>
                <a:path w="36495" h="40028" extrusionOk="0">
                  <a:moveTo>
                    <a:pt x="27731" y="1"/>
                  </a:moveTo>
                  <a:lnTo>
                    <a:pt x="26292" y="132"/>
                  </a:lnTo>
                  <a:lnTo>
                    <a:pt x="24984" y="655"/>
                  </a:lnTo>
                  <a:lnTo>
                    <a:pt x="23807" y="1309"/>
                  </a:lnTo>
                  <a:lnTo>
                    <a:pt x="22629" y="2225"/>
                  </a:lnTo>
                  <a:lnTo>
                    <a:pt x="21714" y="3271"/>
                  </a:lnTo>
                  <a:lnTo>
                    <a:pt x="21060" y="4448"/>
                  </a:lnTo>
                  <a:lnTo>
                    <a:pt x="20406" y="5626"/>
                  </a:lnTo>
                  <a:lnTo>
                    <a:pt x="19490" y="7980"/>
                  </a:lnTo>
                  <a:lnTo>
                    <a:pt x="18705" y="10204"/>
                  </a:lnTo>
                  <a:lnTo>
                    <a:pt x="18182" y="11119"/>
                  </a:lnTo>
                  <a:lnTo>
                    <a:pt x="17659" y="11904"/>
                  </a:lnTo>
                  <a:lnTo>
                    <a:pt x="17136" y="12558"/>
                  </a:lnTo>
                  <a:lnTo>
                    <a:pt x="16482" y="13081"/>
                  </a:lnTo>
                  <a:lnTo>
                    <a:pt x="15697" y="13605"/>
                  </a:lnTo>
                  <a:lnTo>
                    <a:pt x="15043" y="13997"/>
                  </a:lnTo>
                  <a:lnTo>
                    <a:pt x="13342" y="14651"/>
                  </a:lnTo>
                  <a:lnTo>
                    <a:pt x="11511" y="15305"/>
                  </a:lnTo>
                  <a:lnTo>
                    <a:pt x="9549" y="15828"/>
                  </a:lnTo>
                  <a:lnTo>
                    <a:pt x="7718" y="16613"/>
                  </a:lnTo>
                  <a:lnTo>
                    <a:pt x="6671" y="17006"/>
                  </a:lnTo>
                  <a:lnTo>
                    <a:pt x="5756" y="17529"/>
                  </a:lnTo>
                  <a:lnTo>
                    <a:pt x="4840" y="18183"/>
                  </a:lnTo>
                  <a:lnTo>
                    <a:pt x="3793" y="18968"/>
                  </a:lnTo>
                  <a:lnTo>
                    <a:pt x="3009" y="19752"/>
                  </a:lnTo>
                  <a:lnTo>
                    <a:pt x="2224" y="20668"/>
                  </a:lnTo>
                  <a:lnTo>
                    <a:pt x="1570" y="21715"/>
                  </a:lnTo>
                  <a:lnTo>
                    <a:pt x="1047" y="22892"/>
                  </a:lnTo>
                  <a:lnTo>
                    <a:pt x="523" y="23938"/>
                  </a:lnTo>
                  <a:lnTo>
                    <a:pt x="262" y="25116"/>
                  </a:lnTo>
                  <a:lnTo>
                    <a:pt x="0" y="26424"/>
                  </a:lnTo>
                  <a:lnTo>
                    <a:pt x="0" y="27601"/>
                  </a:lnTo>
                  <a:lnTo>
                    <a:pt x="0" y="28909"/>
                  </a:lnTo>
                  <a:lnTo>
                    <a:pt x="262" y="30217"/>
                  </a:lnTo>
                  <a:lnTo>
                    <a:pt x="523" y="31394"/>
                  </a:lnTo>
                  <a:lnTo>
                    <a:pt x="1047" y="32702"/>
                  </a:lnTo>
                  <a:lnTo>
                    <a:pt x="1701" y="33879"/>
                  </a:lnTo>
                  <a:lnTo>
                    <a:pt x="2485" y="35057"/>
                  </a:lnTo>
                  <a:lnTo>
                    <a:pt x="3532" y="36103"/>
                  </a:lnTo>
                  <a:lnTo>
                    <a:pt x="4578" y="37150"/>
                  </a:lnTo>
                  <a:lnTo>
                    <a:pt x="5886" y="38065"/>
                  </a:lnTo>
                  <a:lnTo>
                    <a:pt x="7325" y="38719"/>
                  </a:lnTo>
                  <a:lnTo>
                    <a:pt x="8895" y="39242"/>
                  </a:lnTo>
                  <a:lnTo>
                    <a:pt x="10595" y="39635"/>
                  </a:lnTo>
                  <a:lnTo>
                    <a:pt x="12296" y="39897"/>
                  </a:lnTo>
                  <a:lnTo>
                    <a:pt x="14258" y="40027"/>
                  </a:lnTo>
                  <a:lnTo>
                    <a:pt x="16089" y="39897"/>
                  </a:lnTo>
                  <a:lnTo>
                    <a:pt x="18051" y="39766"/>
                  </a:lnTo>
                  <a:lnTo>
                    <a:pt x="19883" y="39373"/>
                  </a:lnTo>
                  <a:lnTo>
                    <a:pt x="21845" y="38719"/>
                  </a:lnTo>
                  <a:lnTo>
                    <a:pt x="23676" y="38065"/>
                  </a:lnTo>
                  <a:lnTo>
                    <a:pt x="25507" y="37150"/>
                  </a:lnTo>
                  <a:lnTo>
                    <a:pt x="27208" y="36234"/>
                  </a:lnTo>
                  <a:lnTo>
                    <a:pt x="28777" y="35057"/>
                  </a:lnTo>
                  <a:lnTo>
                    <a:pt x="30085" y="33618"/>
                  </a:lnTo>
                  <a:lnTo>
                    <a:pt x="31393" y="32179"/>
                  </a:lnTo>
                  <a:lnTo>
                    <a:pt x="32701" y="30217"/>
                  </a:lnTo>
                  <a:lnTo>
                    <a:pt x="33748" y="28255"/>
                  </a:lnTo>
                  <a:lnTo>
                    <a:pt x="34663" y="26162"/>
                  </a:lnTo>
                  <a:lnTo>
                    <a:pt x="35317" y="23938"/>
                  </a:lnTo>
                  <a:lnTo>
                    <a:pt x="35841" y="21845"/>
                  </a:lnTo>
                  <a:lnTo>
                    <a:pt x="36233" y="19622"/>
                  </a:lnTo>
                  <a:lnTo>
                    <a:pt x="36364" y="17398"/>
                  </a:lnTo>
                  <a:lnTo>
                    <a:pt x="36495" y="15305"/>
                  </a:lnTo>
                  <a:lnTo>
                    <a:pt x="36364" y="13212"/>
                  </a:lnTo>
                  <a:lnTo>
                    <a:pt x="36102" y="11250"/>
                  </a:lnTo>
                  <a:lnTo>
                    <a:pt x="35579" y="9288"/>
                  </a:lnTo>
                  <a:lnTo>
                    <a:pt x="35056" y="7457"/>
                  </a:lnTo>
                  <a:lnTo>
                    <a:pt x="34402" y="5756"/>
                  </a:lnTo>
                  <a:lnTo>
                    <a:pt x="33617" y="4187"/>
                  </a:lnTo>
                  <a:lnTo>
                    <a:pt x="32571" y="2748"/>
                  </a:lnTo>
                  <a:lnTo>
                    <a:pt x="31524" y="1571"/>
                  </a:lnTo>
                  <a:lnTo>
                    <a:pt x="31001" y="1178"/>
                  </a:lnTo>
                  <a:lnTo>
                    <a:pt x="30347" y="655"/>
                  </a:lnTo>
                  <a:lnTo>
                    <a:pt x="29693" y="393"/>
                  </a:lnTo>
                  <a:lnTo>
                    <a:pt x="29039" y="132"/>
                  </a:lnTo>
                  <a:lnTo>
                    <a:pt x="28385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71"/>
            <p:cNvSpPr/>
            <p:nvPr/>
          </p:nvSpPr>
          <p:spPr>
            <a:xfrm>
              <a:off x="2443075" y="1153750"/>
              <a:ext cx="153725" cy="160250"/>
            </a:xfrm>
            <a:custGeom>
              <a:avLst/>
              <a:gdLst/>
              <a:ahLst/>
              <a:cxnLst/>
              <a:rect l="l" t="t" r="r" b="b"/>
              <a:pathLst>
                <a:path w="6149" h="6410" extrusionOk="0">
                  <a:moveTo>
                    <a:pt x="2617" y="0"/>
                  </a:moveTo>
                  <a:lnTo>
                    <a:pt x="1701" y="131"/>
                  </a:lnTo>
                  <a:lnTo>
                    <a:pt x="916" y="524"/>
                  </a:lnTo>
                  <a:lnTo>
                    <a:pt x="393" y="1047"/>
                  </a:lnTo>
                  <a:lnTo>
                    <a:pt x="131" y="1439"/>
                  </a:lnTo>
                  <a:lnTo>
                    <a:pt x="1" y="1832"/>
                  </a:lnTo>
                  <a:lnTo>
                    <a:pt x="1" y="2355"/>
                  </a:lnTo>
                  <a:lnTo>
                    <a:pt x="1" y="2747"/>
                  </a:lnTo>
                  <a:lnTo>
                    <a:pt x="131" y="3271"/>
                  </a:lnTo>
                  <a:lnTo>
                    <a:pt x="262" y="3925"/>
                  </a:lnTo>
                  <a:lnTo>
                    <a:pt x="655" y="4579"/>
                  </a:lnTo>
                  <a:lnTo>
                    <a:pt x="1309" y="5102"/>
                  </a:lnTo>
                  <a:lnTo>
                    <a:pt x="1963" y="5625"/>
                  </a:lnTo>
                  <a:lnTo>
                    <a:pt x="2747" y="6018"/>
                  </a:lnTo>
                  <a:lnTo>
                    <a:pt x="3532" y="6279"/>
                  </a:lnTo>
                  <a:lnTo>
                    <a:pt x="4317" y="6410"/>
                  </a:lnTo>
                  <a:lnTo>
                    <a:pt x="4971" y="6410"/>
                  </a:lnTo>
                  <a:lnTo>
                    <a:pt x="5625" y="6279"/>
                  </a:lnTo>
                  <a:lnTo>
                    <a:pt x="5887" y="6018"/>
                  </a:lnTo>
                  <a:lnTo>
                    <a:pt x="6018" y="5494"/>
                  </a:lnTo>
                  <a:lnTo>
                    <a:pt x="6148" y="4840"/>
                  </a:lnTo>
                  <a:lnTo>
                    <a:pt x="6148" y="4055"/>
                  </a:lnTo>
                  <a:lnTo>
                    <a:pt x="6018" y="3140"/>
                  </a:lnTo>
                  <a:lnTo>
                    <a:pt x="5756" y="2224"/>
                  </a:lnTo>
                  <a:lnTo>
                    <a:pt x="5233" y="1309"/>
                  </a:lnTo>
                  <a:lnTo>
                    <a:pt x="4448" y="654"/>
                  </a:lnTo>
                  <a:lnTo>
                    <a:pt x="4055" y="393"/>
                  </a:lnTo>
                  <a:lnTo>
                    <a:pt x="3532" y="131"/>
                  </a:lnTo>
                  <a:lnTo>
                    <a:pt x="261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71"/>
            <p:cNvSpPr/>
            <p:nvPr/>
          </p:nvSpPr>
          <p:spPr>
            <a:xfrm>
              <a:off x="1923125" y="1444800"/>
              <a:ext cx="513425" cy="575550"/>
            </a:xfrm>
            <a:custGeom>
              <a:avLst/>
              <a:gdLst/>
              <a:ahLst/>
              <a:cxnLst/>
              <a:rect l="l" t="t" r="r" b="b"/>
              <a:pathLst>
                <a:path w="20537" h="23022" extrusionOk="0">
                  <a:moveTo>
                    <a:pt x="20537" y="0"/>
                  </a:moveTo>
                  <a:lnTo>
                    <a:pt x="19621" y="1962"/>
                  </a:lnTo>
                  <a:lnTo>
                    <a:pt x="18706" y="3793"/>
                  </a:lnTo>
                  <a:lnTo>
                    <a:pt x="18182" y="4709"/>
                  </a:lnTo>
                  <a:lnTo>
                    <a:pt x="17528" y="5494"/>
                  </a:lnTo>
                  <a:lnTo>
                    <a:pt x="16744" y="6279"/>
                  </a:lnTo>
                  <a:lnTo>
                    <a:pt x="15959" y="6933"/>
                  </a:lnTo>
                  <a:lnTo>
                    <a:pt x="15043" y="7456"/>
                  </a:lnTo>
                  <a:lnTo>
                    <a:pt x="14127" y="7718"/>
                  </a:lnTo>
                  <a:lnTo>
                    <a:pt x="12165" y="8241"/>
                  </a:lnTo>
                  <a:lnTo>
                    <a:pt x="10073" y="8895"/>
                  </a:lnTo>
                  <a:lnTo>
                    <a:pt x="8110" y="9549"/>
                  </a:lnTo>
                  <a:lnTo>
                    <a:pt x="6148" y="10465"/>
                  </a:lnTo>
                  <a:lnTo>
                    <a:pt x="4317" y="11511"/>
                  </a:lnTo>
                  <a:lnTo>
                    <a:pt x="3401" y="12165"/>
                  </a:lnTo>
                  <a:lnTo>
                    <a:pt x="2617" y="12950"/>
                  </a:lnTo>
                  <a:lnTo>
                    <a:pt x="1963" y="13865"/>
                  </a:lnTo>
                  <a:lnTo>
                    <a:pt x="1439" y="14781"/>
                  </a:lnTo>
                  <a:lnTo>
                    <a:pt x="916" y="15697"/>
                  </a:lnTo>
                  <a:lnTo>
                    <a:pt x="524" y="16743"/>
                  </a:lnTo>
                  <a:lnTo>
                    <a:pt x="262" y="17659"/>
                  </a:lnTo>
                  <a:lnTo>
                    <a:pt x="131" y="18836"/>
                  </a:lnTo>
                  <a:lnTo>
                    <a:pt x="1" y="20929"/>
                  </a:lnTo>
                  <a:lnTo>
                    <a:pt x="262" y="23022"/>
                  </a:lnTo>
                  <a:lnTo>
                    <a:pt x="262" y="20929"/>
                  </a:lnTo>
                  <a:lnTo>
                    <a:pt x="393" y="18836"/>
                  </a:lnTo>
                  <a:lnTo>
                    <a:pt x="524" y="17790"/>
                  </a:lnTo>
                  <a:lnTo>
                    <a:pt x="916" y="16743"/>
                  </a:lnTo>
                  <a:lnTo>
                    <a:pt x="1309" y="15828"/>
                  </a:lnTo>
                  <a:lnTo>
                    <a:pt x="1701" y="14912"/>
                  </a:lnTo>
                  <a:lnTo>
                    <a:pt x="2355" y="14127"/>
                  </a:lnTo>
                  <a:lnTo>
                    <a:pt x="3009" y="13342"/>
                  </a:lnTo>
                  <a:lnTo>
                    <a:pt x="3794" y="12557"/>
                  </a:lnTo>
                  <a:lnTo>
                    <a:pt x="4579" y="11903"/>
                  </a:lnTo>
                  <a:lnTo>
                    <a:pt x="6279" y="10857"/>
                  </a:lnTo>
                  <a:lnTo>
                    <a:pt x="8241" y="10072"/>
                  </a:lnTo>
                  <a:lnTo>
                    <a:pt x="10203" y="9287"/>
                  </a:lnTo>
                  <a:lnTo>
                    <a:pt x="12165" y="8764"/>
                  </a:lnTo>
                  <a:lnTo>
                    <a:pt x="14258" y="8110"/>
                  </a:lnTo>
                  <a:lnTo>
                    <a:pt x="15305" y="7848"/>
                  </a:lnTo>
                  <a:lnTo>
                    <a:pt x="16220" y="7194"/>
                  </a:lnTo>
                  <a:lnTo>
                    <a:pt x="17005" y="6540"/>
                  </a:lnTo>
                  <a:lnTo>
                    <a:pt x="17790" y="5756"/>
                  </a:lnTo>
                  <a:lnTo>
                    <a:pt x="18313" y="4840"/>
                  </a:lnTo>
                  <a:lnTo>
                    <a:pt x="18967" y="3924"/>
                  </a:lnTo>
                  <a:lnTo>
                    <a:pt x="19752" y="2093"/>
                  </a:lnTo>
                  <a:lnTo>
                    <a:pt x="2053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71"/>
            <p:cNvSpPr/>
            <p:nvPr/>
          </p:nvSpPr>
          <p:spPr>
            <a:xfrm>
              <a:off x="2642550" y="1369575"/>
              <a:ext cx="232200" cy="807750"/>
            </a:xfrm>
            <a:custGeom>
              <a:avLst/>
              <a:gdLst/>
              <a:ahLst/>
              <a:cxnLst/>
              <a:rect l="l" t="t" r="r" b="b"/>
              <a:pathLst>
                <a:path w="9288" h="32310" extrusionOk="0">
                  <a:moveTo>
                    <a:pt x="4186" y="1"/>
                  </a:moveTo>
                  <a:lnTo>
                    <a:pt x="5233" y="1963"/>
                  </a:lnTo>
                  <a:lnTo>
                    <a:pt x="6279" y="4056"/>
                  </a:lnTo>
                  <a:lnTo>
                    <a:pt x="7064" y="6148"/>
                  </a:lnTo>
                  <a:lnTo>
                    <a:pt x="7718" y="8241"/>
                  </a:lnTo>
                  <a:lnTo>
                    <a:pt x="8241" y="10465"/>
                  </a:lnTo>
                  <a:lnTo>
                    <a:pt x="8634" y="12689"/>
                  </a:lnTo>
                  <a:lnTo>
                    <a:pt x="8765" y="14912"/>
                  </a:lnTo>
                  <a:lnTo>
                    <a:pt x="8634" y="17136"/>
                  </a:lnTo>
                  <a:lnTo>
                    <a:pt x="8372" y="19360"/>
                  </a:lnTo>
                  <a:lnTo>
                    <a:pt x="7849" y="21583"/>
                  </a:lnTo>
                  <a:lnTo>
                    <a:pt x="6933" y="23546"/>
                  </a:lnTo>
                  <a:lnTo>
                    <a:pt x="5887" y="25638"/>
                  </a:lnTo>
                  <a:lnTo>
                    <a:pt x="4710" y="27470"/>
                  </a:lnTo>
                  <a:lnTo>
                    <a:pt x="3271" y="29170"/>
                  </a:lnTo>
                  <a:lnTo>
                    <a:pt x="2486" y="29955"/>
                  </a:lnTo>
                  <a:lnTo>
                    <a:pt x="1701" y="30740"/>
                  </a:lnTo>
                  <a:lnTo>
                    <a:pt x="1" y="32310"/>
                  </a:lnTo>
                  <a:lnTo>
                    <a:pt x="1832" y="30871"/>
                  </a:lnTo>
                  <a:lnTo>
                    <a:pt x="3402" y="29301"/>
                  </a:lnTo>
                  <a:lnTo>
                    <a:pt x="4971" y="27601"/>
                  </a:lnTo>
                  <a:lnTo>
                    <a:pt x="6279" y="25769"/>
                  </a:lnTo>
                  <a:lnTo>
                    <a:pt x="6933" y="24854"/>
                  </a:lnTo>
                  <a:lnTo>
                    <a:pt x="7457" y="23807"/>
                  </a:lnTo>
                  <a:lnTo>
                    <a:pt x="7849" y="22761"/>
                  </a:lnTo>
                  <a:lnTo>
                    <a:pt x="8241" y="21714"/>
                  </a:lnTo>
                  <a:lnTo>
                    <a:pt x="8895" y="19491"/>
                  </a:lnTo>
                  <a:lnTo>
                    <a:pt x="9157" y="17136"/>
                  </a:lnTo>
                  <a:lnTo>
                    <a:pt x="9288" y="14912"/>
                  </a:lnTo>
                  <a:lnTo>
                    <a:pt x="9026" y="12689"/>
                  </a:lnTo>
                  <a:lnTo>
                    <a:pt x="8765" y="10334"/>
                  </a:lnTo>
                  <a:lnTo>
                    <a:pt x="8111" y="8111"/>
                  </a:lnTo>
                  <a:lnTo>
                    <a:pt x="7326" y="6018"/>
                  </a:lnTo>
                  <a:lnTo>
                    <a:pt x="6541" y="3925"/>
                  </a:lnTo>
                  <a:lnTo>
                    <a:pt x="5364" y="1963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71"/>
            <p:cNvSpPr/>
            <p:nvPr/>
          </p:nvSpPr>
          <p:spPr>
            <a:xfrm>
              <a:off x="2423450" y="1163550"/>
              <a:ext cx="160275" cy="157000"/>
            </a:xfrm>
            <a:custGeom>
              <a:avLst/>
              <a:gdLst/>
              <a:ahLst/>
              <a:cxnLst/>
              <a:rect l="l" t="t" r="r" b="b"/>
              <a:pathLst>
                <a:path w="6411" h="6280" extrusionOk="0">
                  <a:moveTo>
                    <a:pt x="1832" y="1"/>
                  </a:moveTo>
                  <a:lnTo>
                    <a:pt x="1309" y="393"/>
                  </a:lnTo>
                  <a:lnTo>
                    <a:pt x="786" y="917"/>
                  </a:lnTo>
                  <a:lnTo>
                    <a:pt x="393" y="1571"/>
                  </a:lnTo>
                  <a:lnTo>
                    <a:pt x="132" y="2225"/>
                  </a:lnTo>
                  <a:lnTo>
                    <a:pt x="1" y="3009"/>
                  </a:lnTo>
                  <a:lnTo>
                    <a:pt x="1" y="3794"/>
                  </a:lnTo>
                  <a:lnTo>
                    <a:pt x="393" y="4448"/>
                  </a:lnTo>
                  <a:lnTo>
                    <a:pt x="786" y="5102"/>
                  </a:lnTo>
                  <a:lnTo>
                    <a:pt x="1440" y="5495"/>
                  </a:lnTo>
                  <a:lnTo>
                    <a:pt x="2094" y="5887"/>
                  </a:lnTo>
                  <a:lnTo>
                    <a:pt x="2748" y="6149"/>
                  </a:lnTo>
                  <a:lnTo>
                    <a:pt x="3532" y="6280"/>
                  </a:lnTo>
                  <a:lnTo>
                    <a:pt x="4971" y="6280"/>
                  </a:lnTo>
                  <a:lnTo>
                    <a:pt x="5756" y="6149"/>
                  </a:lnTo>
                  <a:lnTo>
                    <a:pt x="6410" y="5887"/>
                  </a:lnTo>
                  <a:lnTo>
                    <a:pt x="5625" y="6018"/>
                  </a:lnTo>
                  <a:lnTo>
                    <a:pt x="4971" y="6018"/>
                  </a:lnTo>
                  <a:lnTo>
                    <a:pt x="3663" y="5887"/>
                  </a:lnTo>
                  <a:lnTo>
                    <a:pt x="3009" y="5756"/>
                  </a:lnTo>
                  <a:lnTo>
                    <a:pt x="2355" y="5495"/>
                  </a:lnTo>
                  <a:lnTo>
                    <a:pt x="1701" y="5102"/>
                  </a:lnTo>
                  <a:lnTo>
                    <a:pt x="1178" y="4710"/>
                  </a:lnTo>
                  <a:lnTo>
                    <a:pt x="786" y="4187"/>
                  </a:lnTo>
                  <a:lnTo>
                    <a:pt x="524" y="3663"/>
                  </a:lnTo>
                  <a:lnTo>
                    <a:pt x="393" y="3009"/>
                  </a:lnTo>
                  <a:lnTo>
                    <a:pt x="524" y="2355"/>
                  </a:lnTo>
                  <a:lnTo>
                    <a:pt x="655" y="1701"/>
                  </a:lnTo>
                  <a:lnTo>
                    <a:pt x="916" y="1047"/>
                  </a:lnTo>
                  <a:lnTo>
                    <a:pt x="1440" y="524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71"/>
            <p:cNvSpPr/>
            <p:nvPr/>
          </p:nvSpPr>
          <p:spPr>
            <a:xfrm>
              <a:off x="1906775" y="1768525"/>
              <a:ext cx="650775" cy="1043200"/>
            </a:xfrm>
            <a:custGeom>
              <a:avLst/>
              <a:gdLst/>
              <a:ahLst/>
              <a:cxnLst/>
              <a:rect l="l" t="t" r="r" b="b"/>
              <a:pathLst>
                <a:path w="26031" h="41728" extrusionOk="0">
                  <a:moveTo>
                    <a:pt x="24984" y="1"/>
                  </a:moveTo>
                  <a:lnTo>
                    <a:pt x="24199" y="393"/>
                  </a:lnTo>
                  <a:lnTo>
                    <a:pt x="23153" y="1178"/>
                  </a:lnTo>
                  <a:lnTo>
                    <a:pt x="22107" y="2225"/>
                  </a:lnTo>
                  <a:lnTo>
                    <a:pt x="20799" y="3533"/>
                  </a:lnTo>
                  <a:lnTo>
                    <a:pt x="19621" y="5102"/>
                  </a:lnTo>
                  <a:lnTo>
                    <a:pt x="17136" y="8634"/>
                  </a:lnTo>
                  <a:lnTo>
                    <a:pt x="14258" y="13081"/>
                  </a:lnTo>
                  <a:lnTo>
                    <a:pt x="11119" y="18052"/>
                  </a:lnTo>
                  <a:lnTo>
                    <a:pt x="8110" y="23023"/>
                  </a:lnTo>
                  <a:lnTo>
                    <a:pt x="2747" y="31917"/>
                  </a:lnTo>
                  <a:lnTo>
                    <a:pt x="1" y="36496"/>
                  </a:lnTo>
                  <a:lnTo>
                    <a:pt x="1" y="36757"/>
                  </a:lnTo>
                  <a:lnTo>
                    <a:pt x="131" y="37150"/>
                  </a:lnTo>
                  <a:lnTo>
                    <a:pt x="655" y="37673"/>
                  </a:lnTo>
                  <a:lnTo>
                    <a:pt x="1309" y="38196"/>
                  </a:lnTo>
                  <a:lnTo>
                    <a:pt x="3009" y="39242"/>
                  </a:lnTo>
                  <a:lnTo>
                    <a:pt x="5102" y="40158"/>
                  </a:lnTo>
                  <a:lnTo>
                    <a:pt x="7326" y="41074"/>
                  </a:lnTo>
                  <a:lnTo>
                    <a:pt x="9288" y="41597"/>
                  </a:lnTo>
                  <a:lnTo>
                    <a:pt x="10203" y="41728"/>
                  </a:lnTo>
                  <a:lnTo>
                    <a:pt x="10857" y="41728"/>
                  </a:lnTo>
                  <a:lnTo>
                    <a:pt x="11381" y="41597"/>
                  </a:lnTo>
                  <a:lnTo>
                    <a:pt x="11773" y="41335"/>
                  </a:lnTo>
                  <a:lnTo>
                    <a:pt x="12689" y="39112"/>
                  </a:lnTo>
                  <a:lnTo>
                    <a:pt x="14389" y="35318"/>
                  </a:lnTo>
                  <a:lnTo>
                    <a:pt x="16482" y="30348"/>
                  </a:lnTo>
                  <a:lnTo>
                    <a:pt x="18706" y="24592"/>
                  </a:lnTo>
                  <a:lnTo>
                    <a:pt x="21060" y="18314"/>
                  </a:lnTo>
                  <a:lnTo>
                    <a:pt x="23153" y="12035"/>
                  </a:lnTo>
                  <a:lnTo>
                    <a:pt x="24069" y="9026"/>
                  </a:lnTo>
                  <a:lnTo>
                    <a:pt x="24853" y="6149"/>
                  </a:lnTo>
                  <a:lnTo>
                    <a:pt x="25507" y="3402"/>
                  </a:lnTo>
                  <a:lnTo>
                    <a:pt x="26031" y="1047"/>
                  </a:lnTo>
                  <a:lnTo>
                    <a:pt x="26031" y="655"/>
                  </a:lnTo>
                  <a:lnTo>
                    <a:pt x="25900" y="262"/>
                  </a:lnTo>
                  <a:lnTo>
                    <a:pt x="25769" y="132"/>
                  </a:lnTo>
                  <a:lnTo>
                    <a:pt x="25638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71"/>
            <p:cNvSpPr/>
            <p:nvPr/>
          </p:nvSpPr>
          <p:spPr>
            <a:xfrm>
              <a:off x="1792325" y="2674350"/>
              <a:ext cx="376075" cy="451325"/>
            </a:xfrm>
            <a:custGeom>
              <a:avLst/>
              <a:gdLst/>
              <a:ahLst/>
              <a:cxnLst/>
              <a:rect l="l" t="t" r="r" b="b"/>
              <a:pathLst>
                <a:path w="15043" h="18053" extrusionOk="0">
                  <a:moveTo>
                    <a:pt x="4840" y="1"/>
                  </a:moveTo>
                  <a:lnTo>
                    <a:pt x="4317" y="786"/>
                  </a:lnTo>
                  <a:lnTo>
                    <a:pt x="3663" y="1832"/>
                  </a:lnTo>
                  <a:lnTo>
                    <a:pt x="2486" y="4187"/>
                  </a:lnTo>
                  <a:lnTo>
                    <a:pt x="1570" y="6672"/>
                  </a:lnTo>
                  <a:lnTo>
                    <a:pt x="916" y="8503"/>
                  </a:lnTo>
                  <a:lnTo>
                    <a:pt x="524" y="10204"/>
                  </a:lnTo>
                  <a:lnTo>
                    <a:pt x="131" y="12558"/>
                  </a:lnTo>
                  <a:lnTo>
                    <a:pt x="0" y="13605"/>
                  </a:lnTo>
                  <a:lnTo>
                    <a:pt x="131" y="14651"/>
                  </a:lnTo>
                  <a:lnTo>
                    <a:pt x="262" y="15305"/>
                  </a:lnTo>
                  <a:lnTo>
                    <a:pt x="393" y="15567"/>
                  </a:lnTo>
                  <a:lnTo>
                    <a:pt x="654" y="15698"/>
                  </a:lnTo>
                  <a:lnTo>
                    <a:pt x="1047" y="15828"/>
                  </a:lnTo>
                  <a:lnTo>
                    <a:pt x="1439" y="15828"/>
                  </a:lnTo>
                  <a:lnTo>
                    <a:pt x="1701" y="15698"/>
                  </a:lnTo>
                  <a:lnTo>
                    <a:pt x="1962" y="15436"/>
                  </a:lnTo>
                  <a:lnTo>
                    <a:pt x="2224" y="15044"/>
                  </a:lnTo>
                  <a:lnTo>
                    <a:pt x="2355" y="14782"/>
                  </a:lnTo>
                  <a:lnTo>
                    <a:pt x="2355" y="15174"/>
                  </a:lnTo>
                  <a:lnTo>
                    <a:pt x="2486" y="15959"/>
                  </a:lnTo>
                  <a:lnTo>
                    <a:pt x="2616" y="16352"/>
                  </a:lnTo>
                  <a:lnTo>
                    <a:pt x="2747" y="16744"/>
                  </a:lnTo>
                  <a:lnTo>
                    <a:pt x="3140" y="17136"/>
                  </a:lnTo>
                  <a:lnTo>
                    <a:pt x="3532" y="17267"/>
                  </a:lnTo>
                  <a:lnTo>
                    <a:pt x="4055" y="17398"/>
                  </a:lnTo>
                  <a:lnTo>
                    <a:pt x="4448" y="17267"/>
                  </a:lnTo>
                  <a:lnTo>
                    <a:pt x="4709" y="16875"/>
                  </a:lnTo>
                  <a:lnTo>
                    <a:pt x="4971" y="16482"/>
                  </a:lnTo>
                  <a:lnTo>
                    <a:pt x="5363" y="15828"/>
                  </a:lnTo>
                  <a:lnTo>
                    <a:pt x="5494" y="15436"/>
                  </a:lnTo>
                  <a:lnTo>
                    <a:pt x="5494" y="15828"/>
                  </a:lnTo>
                  <a:lnTo>
                    <a:pt x="5625" y="16613"/>
                  </a:lnTo>
                  <a:lnTo>
                    <a:pt x="5756" y="17006"/>
                  </a:lnTo>
                  <a:lnTo>
                    <a:pt x="6017" y="17529"/>
                  </a:lnTo>
                  <a:lnTo>
                    <a:pt x="6410" y="17790"/>
                  </a:lnTo>
                  <a:lnTo>
                    <a:pt x="6802" y="18052"/>
                  </a:lnTo>
                  <a:lnTo>
                    <a:pt x="7325" y="18052"/>
                  </a:lnTo>
                  <a:lnTo>
                    <a:pt x="7587" y="17790"/>
                  </a:lnTo>
                  <a:lnTo>
                    <a:pt x="7979" y="17529"/>
                  </a:lnTo>
                  <a:lnTo>
                    <a:pt x="8110" y="17006"/>
                  </a:lnTo>
                  <a:lnTo>
                    <a:pt x="8372" y="16221"/>
                  </a:lnTo>
                  <a:lnTo>
                    <a:pt x="8503" y="16875"/>
                  </a:lnTo>
                  <a:lnTo>
                    <a:pt x="8633" y="17267"/>
                  </a:lnTo>
                  <a:lnTo>
                    <a:pt x="8895" y="17529"/>
                  </a:lnTo>
                  <a:lnTo>
                    <a:pt x="9157" y="17660"/>
                  </a:lnTo>
                  <a:lnTo>
                    <a:pt x="9549" y="17790"/>
                  </a:lnTo>
                  <a:lnTo>
                    <a:pt x="9811" y="17660"/>
                  </a:lnTo>
                  <a:lnTo>
                    <a:pt x="10072" y="17529"/>
                  </a:lnTo>
                  <a:lnTo>
                    <a:pt x="10334" y="17006"/>
                  </a:lnTo>
                  <a:lnTo>
                    <a:pt x="10596" y="16221"/>
                  </a:lnTo>
                  <a:lnTo>
                    <a:pt x="10726" y="15436"/>
                  </a:lnTo>
                  <a:lnTo>
                    <a:pt x="10988" y="13474"/>
                  </a:lnTo>
                  <a:lnTo>
                    <a:pt x="11119" y="12558"/>
                  </a:lnTo>
                  <a:lnTo>
                    <a:pt x="11380" y="11904"/>
                  </a:lnTo>
                  <a:lnTo>
                    <a:pt x="15043" y="3663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71"/>
            <p:cNvSpPr/>
            <p:nvPr/>
          </p:nvSpPr>
          <p:spPr>
            <a:xfrm>
              <a:off x="1985250" y="2909800"/>
              <a:ext cx="45825" cy="166800"/>
            </a:xfrm>
            <a:custGeom>
              <a:avLst/>
              <a:gdLst/>
              <a:ahLst/>
              <a:cxnLst/>
              <a:rect l="l" t="t" r="r" b="b"/>
              <a:pathLst>
                <a:path w="1833" h="6672" extrusionOk="0">
                  <a:moveTo>
                    <a:pt x="1701" y="1"/>
                  </a:moveTo>
                  <a:lnTo>
                    <a:pt x="786" y="1571"/>
                  </a:lnTo>
                  <a:lnTo>
                    <a:pt x="393" y="2355"/>
                  </a:lnTo>
                  <a:lnTo>
                    <a:pt x="132" y="3140"/>
                  </a:lnTo>
                  <a:lnTo>
                    <a:pt x="1" y="3925"/>
                  </a:lnTo>
                  <a:lnTo>
                    <a:pt x="1" y="4710"/>
                  </a:lnTo>
                  <a:lnTo>
                    <a:pt x="1" y="5626"/>
                  </a:lnTo>
                  <a:lnTo>
                    <a:pt x="262" y="6541"/>
                  </a:lnTo>
                  <a:lnTo>
                    <a:pt x="393" y="6672"/>
                  </a:lnTo>
                  <a:lnTo>
                    <a:pt x="393" y="6541"/>
                  </a:lnTo>
                  <a:lnTo>
                    <a:pt x="393" y="4710"/>
                  </a:lnTo>
                  <a:lnTo>
                    <a:pt x="524" y="3140"/>
                  </a:lnTo>
                  <a:lnTo>
                    <a:pt x="1047" y="1701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71"/>
            <p:cNvSpPr/>
            <p:nvPr/>
          </p:nvSpPr>
          <p:spPr>
            <a:xfrm>
              <a:off x="1916575" y="2886925"/>
              <a:ext cx="45825" cy="176600"/>
            </a:xfrm>
            <a:custGeom>
              <a:avLst/>
              <a:gdLst/>
              <a:ahLst/>
              <a:cxnLst/>
              <a:rect l="l" t="t" r="r" b="b"/>
              <a:pathLst>
                <a:path w="1833" h="7064" extrusionOk="0">
                  <a:moveTo>
                    <a:pt x="1701" y="0"/>
                  </a:moveTo>
                  <a:lnTo>
                    <a:pt x="786" y="1832"/>
                  </a:lnTo>
                  <a:lnTo>
                    <a:pt x="263" y="3401"/>
                  </a:lnTo>
                  <a:lnTo>
                    <a:pt x="132" y="4186"/>
                  </a:lnTo>
                  <a:lnTo>
                    <a:pt x="1" y="5102"/>
                  </a:lnTo>
                  <a:lnTo>
                    <a:pt x="1" y="6017"/>
                  </a:lnTo>
                  <a:lnTo>
                    <a:pt x="132" y="7064"/>
                  </a:lnTo>
                  <a:lnTo>
                    <a:pt x="263" y="7064"/>
                  </a:lnTo>
                  <a:lnTo>
                    <a:pt x="393" y="5102"/>
                  </a:lnTo>
                  <a:lnTo>
                    <a:pt x="655" y="3401"/>
                  </a:lnTo>
                  <a:lnTo>
                    <a:pt x="1047" y="1832"/>
                  </a:lnTo>
                  <a:lnTo>
                    <a:pt x="1832" y="131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71"/>
            <p:cNvSpPr/>
            <p:nvPr/>
          </p:nvSpPr>
          <p:spPr>
            <a:xfrm>
              <a:off x="1841375" y="2864025"/>
              <a:ext cx="55625" cy="173350"/>
            </a:xfrm>
            <a:custGeom>
              <a:avLst/>
              <a:gdLst/>
              <a:ahLst/>
              <a:cxnLst/>
              <a:rect l="l" t="t" r="r" b="b"/>
              <a:pathLst>
                <a:path w="2225" h="6934" extrusionOk="0">
                  <a:moveTo>
                    <a:pt x="2093" y="1"/>
                  </a:moveTo>
                  <a:lnTo>
                    <a:pt x="1570" y="785"/>
                  </a:lnTo>
                  <a:lnTo>
                    <a:pt x="1047" y="1570"/>
                  </a:lnTo>
                  <a:lnTo>
                    <a:pt x="785" y="2355"/>
                  </a:lnTo>
                  <a:lnTo>
                    <a:pt x="393" y="3271"/>
                  </a:lnTo>
                  <a:lnTo>
                    <a:pt x="262" y="4186"/>
                  </a:lnTo>
                  <a:lnTo>
                    <a:pt x="131" y="4971"/>
                  </a:lnTo>
                  <a:lnTo>
                    <a:pt x="0" y="5887"/>
                  </a:lnTo>
                  <a:lnTo>
                    <a:pt x="131" y="6802"/>
                  </a:lnTo>
                  <a:lnTo>
                    <a:pt x="131" y="6933"/>
                  </a:lnTo>
                  <a:lnTo>
                    <a:pt x="393" y="4971"/>
                  </a:lnTo>
                  <a:lnTo>
                    <a:pt x="785" y="3402"/>
                  </a:lnTo>
                  <a:lnTo>
                    <a:pt x="1308" y="1832"/>
                  </a:lnTo>
                  <a:lnTo>
                    <a:pt x="2224" y="131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71"/>
            <p:cNvSpPr/>
            <p:nvPr/>
          </p:nvSpPr>
          <p:spPr>
            <a:xfrm>
              <a:off x="2024500" y="2716875"/>
              <a:ext cx="192950" cy="300875"/>
            </a:xfrm>
            <a:custGeom>
              <a:avLst/>
              <a:gdLst/>
              <a:ahLst/>
              <a:cxnLst/>
              <a:rect l="l" t="t" r="r" b="b"/>
              <a:pathLst>
                <a:path w="7718" h="12035" extrusionOk="0">
                  <a:moveTo>
                    <a:pt x="2747" y="0"/>
                  </a:moveTo>
                  <a:lnTo>
                    <a:pt x="1570" y="131"/>
                  </a:lnTo>
                  <a:lnTo>
                    <a:pt x="1047" y="262"/>
                  </a:lnTo>
                  <a:lnTo>
                    <a:pt x="655" y="524"/>
                  </a:lnTo>
                  <a:lnTo>
                    <a:pt x="262" y="785"/>
                  </a:lnTo>
                  <a:lnTo>
                    <a:pt x="131" y="1308"/>
                  </a:lnTo>
                  <a:lnTo>
                    <a:pt x="0" y="1832"/>
                  </a:lnTo>
                  <a:lnTo>
                    <a:pt x="131" y="2224"/>
                  </a:lnTo>
                  <a:lnTo>
                    <a:pt x="393" y="3140"/>
                  </a:lnTo>
                  <a:lnTo>
                    <a:pt x="785" y="3925"/>
                  </a:lnTo>
                  <a:lnTo>
                    <a:pt x="1309" y="4709"/>
                  </a:lnTo>
                  <a:lnTo>
                    <a:pt x="1963" y="5233"/>
                  </a:lnTo>
                  <a:lnTo>
                    <a:pt x="2486" y="5756"/>
                  </a:lnTo>
                  <a:lnTo>
                    <a:pt x="3009" y="6017"/>
                  </a:lnTo>
                  <a:lnTo>
                    <a:pt x="2224" y="7456"/>
                  </a:lnTo>
                  <a:lnTo>
                    <a:pt x="1832" y="8372"/>
                  </a:lnTo>
                  <a:lnTo>
                    <a:pt x="1570" y="9288"/>
                  </a:lnTo>
                  <a:lnTo>
                    <a:pt x="1439" y="10072"/>
                  </a:lnTo>
                  <a:lnTo>
                    <a:pt x="1439" y="10857"/>
                  </a:lnTo>
                  <a:lnTo>
                    <a:pt x="1570" y="11511"/>
                  </a:lnTo>
                  <a:lnTo>
                    <a:pt x="1832" y="11773"/>
                  </a:lnTo>
                  <a:lnTo>
                    <a:pt x="1963" y="11904"/>
                  </a:lnTo>
                  <a:lnTo>
                    <a:pt x="2224" y="12034"/>
                  </a:lnTo>
                  <a:lnTo>
                    <a:pt x="2486" y="11904"/>
                  </a:lnTo>
                  <a:lnTo>
                    <a:pt x="3271" y="11511"/>
                  </a:lnTo>
                  <a:lnTo>
                    <a:pt x="4055" y="10726"/>
                  </a:lnTo>
                  <a:lnTo>
                    <a:pt x="4840" y="9811"/>
                  </a:lnTo>
                  <a:lnTo>
                    <a:pt x="5625" y="8764"/>
                  </a:lnTo>
                  <a:lnTo>
                    <a:pt x="6410" y="7718"/>
                  </a:lnTo>
                  <a:lnTo>
                    <a:pt x="6933" y="6671"/>
                  </a:lnTo>
                  <a:lnTo>
                    <a:pt x="7195" y="6017"/>
                  </a:lnTo>
                  <a:lnTo>
                    <a:pt x="7456" y="4579"/>
                  </a:lnTo>
                  <a:lnTo>
                    <a:pt x="7587" y="2878"/>
                  </a:lnTo>
                  <a:lnTo>
                    <a:pt x="7718" y="916"/>
                  </a:lnTo>
                  <a:lnTo>
                    <a:pt x="6672" y="654"/>
                  </a:lnTo>
                  <a:lnTo>
                    <a:pt x="5494" y="393"/>
                  </a:lnTo>
                  <a:lnTo>
                    <a:pt x="4186" y="131"/>
                  </a:lnTo>
                  <a:lnTo>
                    <a:pt x="2747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71"/>
            <p:cNvSpPr/>
            <p:nvPr/>
          </p:nvSpPr>
          <p:spPr>
            <a:xfrm>
              <a:off x="2021225" y="2749575"/>
              <a:ext cx="81775" cy="255100"/>
            </a:xfrm>
            <a:custGeom>
              <a:avLst/>
              <a:gdLst/>
              <a:ahLst/>
              <a:cxnLst/>
              <a:rect l="l" t="t" r="r" b="b"/>
              <a:pathLst>
                <a:path w="3271" h="10204" extrusionOk="0">
                  <a:moveTo>
                    <a:pt x="131" y="0"/>
                  </a:moveTo>
                  <a:lnTo>
                    <a:pt x="1" y="785"/>
                  </a:lnTo>
                  <a:lnTo>
                    <a:pt x="131" y="1439"/>
                  </a:lnTo>
                  <a:lnTo>
                    <a:pt x="393" y="2093"/>
                  </a:lnTo>
                  <a:lnTo>
                    <a:pt x="786" y="2747"/>
                  </a:lnTo>
                  <a:lnTo>
                    <a:pt x="1178" y="3401"/>
                  </a:lnTo>
                  <a:lnTo>
                    <a:pt x="1701" y="3925"/>
                  </a:lnTo>
                  <a:lnTo>
                    <a:pt x="2878" y="4840"/>
                  </a:lnTo>
                  <a:lnTo>
                    <a:pt x="2224" y="6148"/>
                  </a:lnTo>
                  <a:lnTo>
                    <a:pt x="1570" y="7456"/>
                  </a:lnTo>
                  <a:lnTo>
                    <a:pt x="1440" y="8110"/>
                  </a:lnTo>
                  <a:lnTo>
                    <a:pt x="1309" y="8895"/>
                  </a:lnTo>
                  <a:lnTo>
                    <a:pt x="1440" y="9549"/>
                  </a:lnTo>
                  <a:lnTo>
                    <a:pt x="1832" y="10203"/>
                  </a:lnTo>
                  <a:lnTo>
                    <a:pt x="1832" y="10203"/>
                  </a:lnTo>
                  <a:lnTo>
                    <a:pt x="1701" y="9549"/>
                  </a:lnTo>
                  <a:lnTo>
                    <a:pt x="1570" y="8895"/>
                  </a:lnTo>
                  <a:lnTo>
                    <a:pt x="1701" y="8110"/>
                  </a:lnTo>
                  <a:lnTo>
                    <a:pt x="1963" y="7456"/>
                  </a:lnTo>
                  <a:lnTo>
                    <a:pt x="2617" y="6148"/>
                  </a:lnTo>
                  <a:lnTo>
                    <a:pt x="3271" y="4840"/>
                  </a:lnTo>
                  <a:lnTo>
                    <a:pt x="3271" y="4709"/>
                  </a:lnTo>
                  <a:lnTo>
                    <a:pt x="3271" y="4579"/>
                  </a:lnTo>
                  <a:lnTo>
                    <a:pt x="3140" y="4579"/>
                  </a:lnTo>
                  <a:lnTo>
                    <a:pt x="2094" y="3794"/>
                  </a:lnTo>
                  <a:lnTo>
                    <a:pt x="1178" y="2617"/>
                  </a:lnTo>
                  <a:lnTo>
                    <a:pt x="786" y="1963"/>
                  </a:lnTo>
                  <a:lnTo>
                    <a:pt x="393" y="1308"/>
                  </a:lnTo>
                  <a:lnTo>
                    <a:pt x="262" y="65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71"/>
            <p:cNvSpPr/>
            <p:nvPr/>
          </p:nvSpPr>
          <p:spPr>
            <a:xfrm>
              <a:off x="2204350" y="1755450"/>
              <a:ext cx="359750" cy="513450"/>
            </a:xfrm>
            <a:custGeom>
              <a:avLst/>
              <a:gdLst/>
              <a:ahLst/>
              <a:cxnLst/>
              <a:rect l="l" t="t" r="r" b="b"/>
              <a:pathLst>
                <a:path w="14390" h="20538" extrusionOk="0">
                  <a:moveTo>
                    <a:pt x="13474" y="1"/>
                  </a:moveTo>
                  <a:lnTo>
                    <a:pt x="12820" y="262"/>
                  </a:lnTo>
                  <a:lnTo>
                    <a:pt x="11773" y="785"/>
                  </a:lnTo>
                  <a:lnTo>
                    <a:pt x="10596" y="1701"/>
                  </a:lnTo>
                  <a:lnTo>
                    <a:pt x="9157" y="3140"/>
                  </a:lnTo>
                  <a:lnTo>
                    <a:pt x="7587" y="4971"/>
                  </a:lnTo>
                  <a:lnTo>
                    <a:pt x="5887" y="7064"/>
                  </a:lnTo>
                  <a:lnTo>
                    <a:pt x="4187" y="9288"/>
                  </a:lnTo>
                  <a:lnTo>
                    <a:pt x="1178" y="13474"/>
                  </a:lnTo>
                  <a:lnTo>
                    <a:pt x="1" y="15174"/>
                  </a:lnTo>
                  <a:lnTo>
                    <a:pt x="3794" y="17136"/>
                  </a:lnTo>
                  <a:lnTo>
                    <a:pt x="7718" y="19229"/>
                  </a:lnTo>
                  <a:lnTo>
                    <a:pt x="9942" y="20537"/>
                  </a:lnTo>
                  <a:lnTo>
                    <a:pt x="11773" y="14389"/>
                  </a:lnTo>
                  <a:lnTo>
                    <a:pt x="13081" y="9157"/>
                  </a:lnTo>
                  <a:lnTo>
                    <a:pt x="13735" y="6672"/>
                  </a:lnTo>
                  <a:lnTo>
                    <a:pt x="14128" y="4579"/>
                  </a:lnTo>
                  <a:lnTo>
                    <a:pt x="14389" y="3009"/>
                  </a:lnTo>
                  <a:lnTo>
                    <a:pt x="14389" y="1701"/>
                  </a:lnTo>
                  <a:lnTo>
                    <a:pt x="14259" y="785"/>
                  </a:lnTo>
                  <a:lnTo>
                    <a:pt x="14128" y="393"/>
                  </a:lnTo>
                  <a:lnTo>
                    <a:pt x="13997" y="262"/>
                  </a:lnTo>
                  <a:lnTo>
                    <a:pt x="13735" y="131"/>
                  </a:lnTo>
                  <a:lnTo>
                    <a:pt x="1347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71"/>
            <p:cNvSpPr/>
            <p:nvPr/>
          </p:nvSpPr>
          <p:spPr>
            <a:xfrm>
              <a:off x="2204350" y="1755450"/>
              <a:ext cx="359750" cy="513450"/>
            </a:xfrm>
            <a:custGeom>
              <a:avLst/>
              <a:gdLst/>
              <a:ahLst/>
              <a:cxnLst/>
              <a:rect l="l" t="t" r="r" b="b"/>
              <a:pathLst>
                <a:path w="14390" h="20538" extrusionOk="0">
                  <a:moveTo>
                    <a:pt x="13474" y="1"/>
                  </a:moveTo>
                  <a:lnTo>
                    <a:pt x="12820" y="262"/>
                  </a:lnTo>
                  <a:lnTo>
                    <a:pt x="11773" y="785"/>
                  </a:lnTo>
                  <a:lnTo>
                    <a:pt x="10596" y="1701"/>
                  </a:lnTo>
                  <a:lnTo>
                    <a:pt x="9157" y="3140"/>
                  </a:lnTo>
                  <a:lnTo>
                    <a:pt x="7587" y="4971"/>
                  </a:lnTo>
                  <a:lnTo>
                    <a:pt x="5887" y="7064"/>
                  </a:lnTo>
                  <a:lnTo>
                    <a:pt x="4187" y="9288"/>
                  </a:lnTo>
                  <a:lnTo>
                    <a:pt x="1178" y="13474"/>
                  </a:lnTo>
                  <a:lnTo>
                    <a:pt x="1" y="15174"/>
                  </a:lnTo>
                  <a:lnTo>
                    <a:pt x="3794" y="17136"/>
                  </a:lnTo>
                  <a:lnTo>
                    <a:pt x="7718" y="19229"/>
                  </a:lnTo>
                  <a:lnTo>
                    <a:pt x="9942" y="20537"/>
                  </a:lnTo>
                  <a:lnTo>
                    <a:pt x="11773" y="14389"/>
                  </a:lnTo>
                  <a:lnTo>
                    <a:pt x="13081" y="9157"/>
                  </a:lnTo>
                  <a:lnTo>
                    <a:pt x="13735" y="6672"/>
                  </a:lnTo>
                  <a:lnTo>
                    <a:pt x="14128" y="4579"/>
                  </a:lnTo>
                  <a:lnTo>
                    <a:pt x="14389" y="3009"/>
                  </a:lnTo>
                  <a:lnTo>
                    <a:pt x="14389" y="1701"/>
                  </a:lnTo>
                  <a:lnTo>
                    <a:pt x="14259" y="785"/>
                  </a:lnTo>
                  <a:lnTo>
                    <a:pt x="14128" y="393"/>
                  </a:lnTo>
                  <a:lnTo>
                    <a:pt x="13997" y="262"/>
                  </a:lnTo>
                  <a:lnTo>
                    <a:pt x="13735" y="131"/>
                  </a:lnTo>
                  <a:lnTo>
                    <a:pt x="1347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71"/>
            <p:cNvSpPr/>
            <p:nvPr/>
          </p:nvSpPr>
          <p:spPr>
            <a:xfrm>
              <a:off x="2204350" y="1755450"/>
              <a:ext cx="359750" cy="513450"/>
            </a:xfrm>
            <a:custGeom>
              <a:avLst/>
              <a:gdLst/>
              <a:ahLst/>
              <a:cxnLst/>
              <a:rect l="l" t="t" r="r" b="b"/>
              <a:pathLst>
                <a:path w="14390" h="20538" extrusionOk="0">
                  <a:moveTo>
                    <a:pt x="13604" y="1"/>
                  </a:moveTo>
                  <a:lnTo>
                    <a:pt x="12950" y="131"/>
                  </a:lnTo>
                  <a:lnTo>
                    <a:pt x="12035" y="655"/>
                  </a:lnTo>
                  <a:lnTo>
                    <a:pt x="10988" y="1439"/>
                  </a:lnTo>
                  <a:lnTo>
                    <a:pt x="10596" y="1701"/>
                  </a:lnTo>
                  <a:lnTo>
                    <a:pt x="9157" y="3140"/>
                  </a:lnTo>
                  <a:lnTo>
                    <a:pt x="7457" y="4971"/>
                  </a:lnTo>
                  <a:lnTo>
                    <a:pt x="5756" y="7064"/>
                  </a:lnTo>
                  <a:lnTo>
                    <a:pt x="4187" y="9288"/>
                  </a:lnTo>
                  <a:lnTo>
                    <a:pt x="1178" y="13474"/>
                  </a:lnTo>
                  <a:lnTo>
                    <a:pt x="1" y="15174"/>
                  </a:lnTo>
                  <a:lnTo>
                    <a:pt x="2224" y="16482"/>
                  </a:lnTo>
                  <a:lnTo>
                    <a:pt x="3794" y="17136"/>
                  </a:lnTo>
                  <a:lnTo>
                    <a:pt x="7718" y="19229"/>
                  </a:lnTo>
                  <a:lnTo>
                    <a:pt x="9942" y="20537"/>
                  </a:lnTo>
                  <a:lnTo>
                    <a:pt x="11773" y="14389"/>
                  </a:lnTo>
                  <a:lnTo>
                    <a:pt x="13081" y="9157"/>
                  </a:lnTo>
                  <a:lnTo>
                    <a:pt x="13735" y="6672"/>
                  </a:lnTo>
                  <a:lnTo>
                    <a:pt x="14128" y="4579"/>
                  </a:lnTo>
                  <a:lnTo>
                    <a:pt x="14259" y="3009"/>
                  </a:lnTo>
                  <a:lnTo>
                    <a:pt x="14389" y="1701"/>
                  </a:lnTo>
                  <a:lnTo>
                    <a:pt x="14259" y="785"/>
                  </a:lnTo>
                  <a:lnTo>
                    <a:pt x="13997" y="262"/>
                  </a:lnTo>
                  <a:lnTo>
                    <a:pt x="13866" y="131"/>
                  </a:lnTo>
                  <a:lnTo>
                    <a:pt x="13604" y="1"/>
                  </a:lnTo>
                  <a:close/>
                </a:path>
              </a:pathLst>
            </a:custGeom>
            <a:solidFill>
              <a:srgbClr val="E6AA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71"/>
            <p:cNvSpPr/>
            <p:nvPr/>
          </p:nvSpPr>
          <p:spPr>
            <a:xfrm>
              <a:off x="2204350" y="1755450"/>
              <a:ext cx="359750" cy="513450"/>
            </a:xfrm>
            <a:custGeom>
              <a:avLst/>
              <a:gdLst/>
              <a:ahLst/>
              <a:cxnLst/>
              <a:rect l="l" t="t" r="r" b="b"/>
              <a:pathLst>
                <a:path w="14390" h="20538" extrusionOk="0">
                  <a:moveTo>
                    <a:pt x="13604" y="1"/>
                  </a:moveTo>
                  <a:lnTo>
                    <a:pt x="12950" y="131"/>
                  </a:lnTo>
                  <a:lnTo>
                    <a:pt x="12035" y="655"/>
                  </a:lnTo>
                  <a:lnTo>
                    <a:pt x="10988" y="1439"/>
                  </a:lnTo>
                  <a:lnTo>
                    <a:pt x="10596" y="1701"/>
                  </a:lnTo>
                  <a:lnTo>
                    <a:pt x="9157" y="3140"/>
                  </a:lnTo>
                  <a:lnTo>
                    <a:pt x="7457" y="4971"/>
                  </a:lnTo>
                  <a:lnTo>
                    <a:pt x="5756" y="7064"/>
                  </a:lnTo>
                  <a:lnTo>
                    <a:pt x="4187" y="9288"/>
                  </a:lnTo>
                  <a:lnTo>
                    <a:pt x="1178" y="13474"/>
                  </a:lnTo>
                  <a:lnTo>
                    <a:pt x="1" y="15174"/>
                  </a:lnTo>
                  <a:lnTo>
                    <a:pt x="2224" y="16482"/>
                  </a:lnTo>
                  <a:lnTo>
                    <a:pt x="3794" y="17136"/>
                  </a:lnTo>
                  <a:lnTo>
                    <a:pt x="7718" y="19229"/>
                  </a:lnTo>
                  <a:lnTo>
                    <a:pt x="9942" y="20537"/>
                  </a:lnTo>
                  <a:lnTo>
                    <a:pt x="11773" y="14389"/>
                  </a:lnTo>
                  <a:lnTo>
                    <a:pt x="13081" y="9157"/>
                  </a:lnTo>
                  <a:lnTo>
                    <a:pt x="13735" y="6672"/>
                  </a:lnTo>
                  <a:lnTo>
                    <a:pt x="14128" y="4579"/>
                  </a:lnTo>
                  <a:lnTo>
                    <a:pt x="14259" y="3009"/>
                  </a:lnTo>
                  <a:lnTo>
                    <a:pt x="14389" y="1701"/>
                  </a:lnTo>
                  <a:lnTo>
                    <a:pt x="14259" y="785"/>
                  </a:lnTo>
                  <a:lnTo>
                    <a:pt x="13997" y="262"/>
                  </a:lnTo>
                  <a:lnTo>
                    <a:pt x="13866" y="131"/>
                  </a:lnTo>
                  <a:lnTo>
                    <a:pt x="136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71"/>
            <p:cNvSpPr/>
            <p:nvPr/>
          </p:nvSpPr>
          <p:spPr>
            <a:xfrm>
              <a:off x="2259950" y="1755450"/>
              <a:ext cx="304150" cy="513450"/>
            </a:xfrm>
            <a:custGeom>
              <a:avLst/>
              <a:gdLst/>
              <a:ahLst/>
              <a:cxnLst/>
              <a:rect l="l" t="t" r="r" b="b"/>
              <a:pathLst>
                <a:path w="12166" h="20538" extrusionOk="0">
                  <a:moveTo>
                    <a:pt x="11380" y="1"/>
                  </a:moveTo>
                  <a:lnTo>
                    <a:pt x="10726" y="131"/>
                  </a:lnTo>
                  <a:lnTo>
                    <a:pt x="9811" y="655"/>
                  </a:lnTo>
                  <a:lnTo>
                    <a:pt x="8764" y="1439"/>
                  </a:lnTo>
                  <a:lnTo>
                    <a:pt x="0" y="16482"/>
                  </a:lnTo>
                  <a:lnTo>
                    <a:pt x="1570" y="17136"/>
                  </a:lnTo>
                  <a:lnTo>
                    <a:pt x="5494" y="19229"/>
                  </a:lnTo>
                  <a:lnTo>
                    <a:pt x="7718" y="20537"/>
                  </a:lnTo>
                  <a:lnTo>
                    <a:pt x="9549" y="14389"/>
                  </a:lnTo>
                  <a:lnTo>
                    <a:pt x="10857" y="9157"/>
                  </a:lnTo>
                  <a:lnTo>
                    <a:pt x="11511" y="6672"/>
                  </a:lnTo>
                  <a:lnTo>
                    <a:pt x="11904" y="4579"/>
                  </a:lnTo>
                  <a:lnTo>
                    <a:pt x="12035" y="3009"/>
                  </a:lnTo>
                  <a:lnTo>
                    <a:pt x="12165" y="1701"/>
                  </a:lnTo>
                  <a:lnTo>
                    <a:pt x="12035" y="785"/>
                  </a:lnTo>
                  <a:lnTo>
                    <a:pt x="11773" y="262"/>
                  </a:lnTo>
                  <a:lnTo>
                    <a:pt x="11642" y="131"/>
                  </a:lnTo>
                  <a:lnTo>
                    <a:pt x="1138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71"/>
            <p:cNvSpPr/>
            <p:nvPr/>
          </p:nvSpPr>
          <p:spPr>
            <a:xfrm>
              <a:off x="2237050" y="2095550"/>
              <a:ext cx="225675" cy="114475"/>
            </a:xfrm>
            <a:custGeom>
              <a:avLst/>
              <a:gdLst/>
              <a:ahLst/>
              <a:cxnLst/>
              <a:rect l="l" t="t" r="r" b="b"/>
              <a:pathLst>
                <a:path w="9027" h="4579" extrusionOk="0">
                  <a:moveTo>
                    <a:pt x="1" y="0"/>
                  </a:moveTo>
                  <a:lnTo>
                    <a:pt x="3533" y="1832"/>
                  </a:lnTo>
                  <a:lnTo>
                    <a:pt x="6279" y="3271"/>
                  </a:lnTo>
                  <a:lnTo>
                    <a:pt x="9026" y="4579"/>
                  </a:lnTo>
                  <a:lnTo>
                    <a:pt x="9026" y="4448"/>
                  </a:lnTo>
                  <a:lnTo>
                    <a:pt x="4579" y="20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71"/>
            <p:cNvSpPr/>
            <p:nvPr/>
          </p:nvSpPr>
          <p:spPr>
            <a:xfrm>
              <a:off x="2564075" y="1533075"/>
              <a:ext cx="160250" cy="291075"/>
            </a:xfrm>
            <a:custGeom>
              <a:avLst/>
              <a:gdLst/>
              <a:ahLst/>
              <a:cxnLst/>
              <a:rect l="l" t="t" r="r" b="b"/>
              <a:pathLst>
                <a:path w="6410" h="11643" extrusionOk="0">
                  <a:moveTo>
                    <a:pt x="1308" y="1"/>
                  </a:moveTo>
                  <a:lnTo>
                    <a:pt x="785" y="2486"/>
                  </a:lnTo>
                  <a:lnTo>
                    <a:pt x="785" y="2617"/>
                  </a:lnTo>
                  <a:lnTo>
                    <a:pt x="654" y="2879"/>
                  </a:lnTo>
                  <a:lnTo>
                    <a:pt x="524" y="3533"/>
                  </a:lnTo>
                  <a:lnTo>
                    <a:pt x="393" y="3925"/>
                  </a:lnTo>
                  <a:lnTo>
                    <a:pt x="393" y="4448"/>
                  </a:lnTo>
                  <a:lnTo>
                    <a:pt x="131" y="6149"/>
                  </a:lnTo>
                  <a:lnTo>
                    <a:pt x="0" y="7980"/>
                  </a:lnTo>
                  <a:lnTo>
                    <a:pt x="393" y="8765"/>
                  </a:lnTo>
                  <a:lnTo>
                    <a:pt x="1308" y="9942"/>
                  </a:lnTo>
                  <a:lnTo>
                    <a:pt x="1962" y="10596"/>
                  </a:lnTo>
                  <a:lnTo>
                    <a:pt x="2747" y="11119"/>
                  </a:lnTo>
                  <a:lnTo>
                    <a:pt x="3401" y="11512"/>
                  </a:lnTo>
                  <a:lnTo>
                    <a:pt x="4186" y="11643"/>
                  </a:lnTo>
                  <a:lnTo>
                    <a:pt x="4448" y="11512"/>
                  </a:lnTo>
                  <a:lnTo>
                    <a:pt x="4709" y="10989"/>
                  </a:lnTo>
                  <a:lnTo>
                    <a:pt x="4971" y="9811"/>
                  </a:lnTo>
                  <a:lnTo>
                    <a:pt x="5102" y="7849"/>
                  </a:lnTo>
                  <a:lnTo>
                    <a:pt x="5233" y="7588"/>
                  </a:lnTo>
                  <a:lnTo>
                    <a:pt x="6410" y="3663"/>
                  </a:lnTo>
                  <a:lnTo>
                    <a:pt x="1962" y="393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71"/>
            <p:cNvSpPr/>
            <p:nvPr/>
          </p:nvSpPr>
          <p:spPr>
            <a:xfrm>
              <a:off x="2583700" y="1533075"/>
              <a:ext cx="140625" cy="189700"/>
            </a:xfrm>
            <a:custGeom>
              <a:avLst/>
              <a:gdLst/>
              <a:ahLst/>
              <a:cxnLst/>
              <a:rect l="l" t="t" r="r" b="b"/>
              <a:pathLst>
                <a:path w="5625" h="7588" extrusionOk="0">
                  <a:moveTo>
                    <a:pt x="523" y="1"/>
                  </a:moveTo>
                  <a:lnTo>
                    <a:pt x="0" y="2486"/>
                  </a:lnTo>
                  <a:lnTo>
                    <a:pt x="262" y="3271"/>
                  </a:lnTo>
                  <a:lnTo>
                    <a:pt x="654" y="4056"/>
                  </a:lnTo>
                  <a:lnTo>
                    <a:pt x="1177" y="4841"/>
                  </a:lnTo>
                  <a:lnTo>
                    <a:pt x="1701" y="5495"/>
                  </a:lnTo>
                  <a:lnTo>
                    <a:pt x="2224" y="6149"/>
                  </a:lnTo>
                  <a:lnTo>
                    <a:pt x="2878" y="6672"/>
                  </a:lnTo>
                  <a:lnTo>
                    <a:pt x="3663" y="7195"/>
                  </a:lnTo>
                  <a:lnTo>
                    <a:pt x="4448" y="7588"/>
                  </a:lnTo>
                  <a:lnTo>
                    <a:pt x="5625" y="3663"/>
                  </a:lnTo>
                  <a:lnTo>
                    <a:pt x="1177" y="39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71"/>
            <p:cNvSpPr/>
            <p:nvPr/>
          </p:nvSpPr>
          <p:spPr>
            <a:xfrm>
              <a:off x="2524825" y="1274750"/>
              <a:ext cx="336850" cy="412050"/>
            </a:xfrm>
            <a:custGeom>
              <a:avLst/>
              <a:gdLst/>
              <a:ahLst/>
              <a:cxnLst/>
              <a:rect l="l" t="t" r="r" b="b"/>
              <a:pathLst>
                <a:path w="13474" h="16482" extrusionOk="0">
                  <a:moveTo>
                    <a:pt x="6672" y="0"/>
                  </a:moveTo>
                  <a:lnTo>
                    <a:pt x="5494" y="131"/>
                  </a:lnTo>
                  <a:lnTo>
                    <a:pt x="4317" y="262"/>
                  </a:lnTo>
                  <a:lnTo>
                    <a:pt x="3140" y="785"/>
                  </a:lnTo>
                  <a:lnTo>
                    <a:pt x="2224" y="1439"/>
                  </a:lnTo>
                  <a:lnTo>
                    <a:pt x="1309" y="2224"/>
                  </a:lnTo>
                  <a:lnTo>
                    <a:pt x="916" y="2747"/>
                  </a:lnTo>
                  <a:lnTo>
                    <a:pt x="655" y="3401"/>
                  </a:lnTo>
                  <a:lnTo>
                    <a:pt x="393" y="4055"/>
                  </a:lnTo>
                  <a:lnTo>
                    <a:pt x="131" y="4840"/>
                  </a:lnTo>
                  <a:lnTo>
                    <a:pt x="131" y="5625"/>
                  </a:lnTo>
                  <a:lnTo>
                    <a:pt x="1" y="6541"/>
                  </a:lnTo>
                  <a:lnTo>
                    <a:pt x="131" y="7456"/>
                  </a:lnTo>
                  <a:lnTo>
                    <a:pt x="262" y="8503"/>
                  </a:lnTo>
                  <a:lnTo>
                    <a:pt x="524" y="9549"/>
                  </a:lnTo>
                  <a:lnTo>
                    <a:pt x="916" y="10857"/>
                  </a:lnTo>
                  <a:lnTo>
                    <a:pt x="1440" y="12034"/>
                  </a:lnTo>
                  <a:lnTo>
                    <a:pt x="1963" y="12950"/>
                  </a:lnTo>
                  <a:lnTo>
                    <a:pt x="2486" y="13866"/>
                  </a:lnTo>
                  <a:lnTo>
                    <a:pt x="3009" y="14520"/>
                  </a:lnTo>
                  <a:lnTo>
                    <a:pt x="3663" y="15043"/>
                  </a:lnTo>
                  <a:lnTo>
                    <a:pt x="4186" y="15566"/>
                  </a:lnTo>
                  <a:lnTo>
                    <a:pt x="4840" y="15828"/>
                  </a:lnTo>
                  <a:lnTo>
                    <a:pt x="5494" y="16089"/>
                  </a:lnTo>
                  <a:lnTo>
                    <a:pt x="6672" y="16351"/>
                  </a:lnTo>
                  <a:lnTo>
                    <a:pt x="7718" y="16482"/>
                  </a:lnTo>
                  <a:lnTo>
                    <a:pt x="8634" y="16351"/>
                  </a:lnTo>
                  <a:lnTo>
                    <a:pt x="9288" y="16220"/>
                  </a:lnTo>
                  <a:lnTo>
                    <a:pt x="9942" y="16089"/>
                  </a:lnTo>
                  <a:lnTo>
                    <a:pt x="10727" y="15697"/>
                  </a:lnTo>
                  <a:lnTo>
                    <a:pt x="11511" y="15043"/>
                  </a:lnTo>
                  <a:lnTo>
                    <a:pt x="12296" y="14258"/>
                  </a:lnTo>
                  <a:lnTo>
                    <a:pt x="12689" y="13735"/>
                  </a:lnTo>
                  <a:lnTo>
                    <a:pt x="12950" y="13081"/>
                  </a:lnTo>
                  <a:lnTo>
                    <a:pt x="13212" y="12296"/>
                  </a:lnTo>
                  <a:lnTo>
                    <a:pt x="13343" y="11511"/>
                  </a:lnTo>
                  <a:lnTo>
                    <a:pt x="13474" y="10595"/>
                  </a:lnTo>
                  <a:lnTo>
                    <a:pt x="13474" y="9549"/>
                  </a:lnTo>
                  <a:lnTo>
                    <a:pt x="13343" y="8503"/>
                  </a:lnTo>
                  <a:lnTo>
                    <a:pt x="13081" y="7325"/>
                  </a:lnTo>
                  <a:lnTo>
                    <a:pt x="12689" y="6017"/>
                  </a:lnTo>
                  <a:lnTo>
                    <a:pt x="12296" y="4971"/>
                  </a:lnTo>
                  <a:lnTo>
                    <a:pt x="11904" y="3924"/>
                  </a:lnTo>
                  <a:lnTo>
                    <a:pt x="11381" y="3140"/>
                  </a:lnTo>
                  <a:lnTo>
                    <a:pt x="10857" y="2355"/>
                  </a:lnTo>
                  <a:lnTo>
                    <a:pt x="10334" y="1832"/>
                  </a:lnTo>
                  <a:lnTo>
                    <a:pt x="9811" y="1308"/>
                  </a:lnTo>
                  <a:lnTo>
                    <a:pt x="9157" y="916"/>
                  </a:lnTo>
                  <a:lnTo>
                    <a:pt x="8634" y="523"/>
                  </a:lnTo>
                  <a:lnTo>
                    <a:pt x="7980" y="26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71"/>
            <p:cNvSpPr/>
            <p:nvPr/>
          </p:nvSpPr>
          <p:spPr>
            <a:xfrm>
              <a:off x="2806050" y="1405550"/>
              <a:ext cx="32725" cy="16375"/>
            </a:xfrm>
            <a:custGeom>
              <a:avLst/>
              <a:gdLst/>
              <a:ahLst/>
              <a:cxnLst/>
              <a:rect l="l" t="t" r="r" b="b"/>
              <a:pathLst>
                <a:path w="1309" h="655" extrusionOk="0">
                  <a:moveTo>
                    <a:pt x="262" y="0"/>
                  </a:moveTo>
                  <a:lnTo>
                    <a:pt x="132" y="262"/>
                  </a:lnTo>
                  <a:lnTo>
                    <a:pt x="1" y="393"/>
                  </a:lnTo>
                  <a:lnTo>
                    <a:pt x="132" y="524"/>
                  </a:lnTo>
                  <a:lnTo>
                    <a:pt x="393" y="655"/>
                  </a:lnTo>
                  <a:lnTo>
                    <a:pt x="1047" y="655"/>
                  </a:lnTo>
                  <a:lnTo>
                    <a:pt x="1178" y="524"/>
                  </a:lnTo>
                  <a:lnTo>
                    <a:pt x="1309" y="393"/>
                  </a:lnTo>
                  <a:lnTo>
                    <a:pt x="1309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71"/>
            <p:cNvSpPr/>
            <p:nvPr/>
          </p:nvSpPr>
          <p:spPr>
            <a:xfrm>
              <a:off x="2714500" y="1425175"/>
              <a:ext cx="29450" cy="19650"/>
            </a:xfrm>
            <a:custGeom>
              <a:avLst/>
              <a:gdLst/>
              <a:ahLst/>
              <a:cxnLst/>
              <a:rect l="l" t="t" r="r" b="b"/>
              <a:pathLst>
                <a:path w="1178" h="786" extrusionOk="0">
                  <a:moveTo>
                    <a:pt x="524" y="0"/>
                  </a:moveTo>
                  <a:lnTo>
                    <a:pt x="262" y="131"/>
                  </a:lnTo>
                  <a:lnTo>
                    <a:pt x="0" y="393"/>
                  </a:lnTo>
                  <a:lnTo>
                    <a:pt x="0" y="654"/>
                  </a:lnTo>
                  <a:lnTo>
                    <a:pt x="131" y="785"/>
                  </a:lnTo>
                  <a:lnTo>
                    <a:pt x="262" y="785"/>
                  </a:lnTo>
                  <a:lnTo>
                    <a:pt x="785" y="654"/>
                  </a:lnTo>
                  <a:lnTo>
                    <a:pt x="1047" y="524"/>
                  </a:lnTo>
                  <a:lnTo>
                    <a:pt x="1178" y="393"/>
                  </a:lnTo>
                  <a:lnTo>
                    <a:pt x="1178" y="262"/>
                  </a:lnTo>
                  <a:lnTo>
                    <a:pt x="1178" y="13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71"/>
            <p:cNvSpPr/>
            <p:nvPr/>
          </p:nvSpPr>
          <p:spPr>
            <a:xfrm>
              <a:off x="2753750" y="1484025"/>
              <a:ext cx="3275" cy="19650"/>
            </a:xfrm>
            <a:custGeom>
              <a:avLst/>
              <a:gdLst/>
              <a:ahLst/>
              <a:cxnLst/>
              <a:rect l="l" t="t" r="r" b="b"/>
              <a:pathLst>
                <a:path w="131" h="786" extrusionOk="0">
                  <a:moveTo>
                    <a:pt x="0" y="1"/>
                  </a:moveTo>
                  <a:lnTo>
                    <a:pt x="0" y="132"/>
                  </a:lnTo>
                  <a:lnTo>
                    <a:pt x="131" y="786"/>
                  </a:lnTo>
                  <a:lnTo>
                    <a:pt x="131" y="3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71"/>
            <p:cNvSpPr/>
            <p:nvPr/>
          </p:nvSpPr>
          <p:spPr>
            <a:xfrm>
              <a:off x="2730850" y="1474225"/>
              <a:ext cx="26175" cy="39275"/>
            </a:xfrm>
            <a:custGeom>
              <a:avLst/>
              <a:gdLst/>
              <a:ahLst/>
              <a:cxnLst/>
              <a:rect l="l" t="t" r="r" b="b"/>
              <a:pathLst>
                <a:path w="1047" h="1571" extrusionOk="0">
                  <a:moveTo>
                    <a:pt x="393" y="0"/>
                  </a:moveTo>
                  <a:lnTo>
                    <a:pt x="131" y="131"/>
                  </a:lnTo>
                  <a:lnTo>
                    <a:pt x="0" y="262"/>
                  </a:lnTo>
                  <a:lnTo>
                    <a:pt x="0" y="524"/>
                  </a:lnTo>
                  <a:lnTo>
                    <a:pt x="0" y="785"/>
                  </a:lnTo>
                  <a:lnTo>
                    <a:pt x="131" y="1308"/>
                  </a:lnTo>
                  <a:lnTo>
                    <a:pt x="393" y="1570"/>
                  </a:lnTo>
                  <a:lnTo>
                    <a:pt x="654" y="1570"/>
                  </a:lnTo>
                  <a:lnTo>
                    <a:pt x="785" y="1439"/>
                  </a:lnTo>
                  <a:lnTo>
                    <a:pt x="916" y="1308"/>
                  </a:lnTo>
                  <a:lnTo>
                    <a:pt x="1047" y="785"/>
                  </a:lnTo>
                  <a:lnTo>
                    <a:pt x="785" y="262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71"/>
            <p:cNvSpPr/>
            <p:nvPr/>
          </p:nvSpPr>
          <p:spPr>
            <a:xfrm>
              <a:off x="2711225" y="1477500"/>
              <a:ext cx="26175" cy="16375"/>
            </a:xfrm>
            <a:custGeom>
              <a:avLst/>
              <a:gdLst/>
              <a:ahLst/>
              <a:cxnLst/>
              <a:rect l="l" t="t" r="r" b="b"/>
              <a:pathLst>
                <a:path w="1047" h="655" extrusionOk="0">
                  <a:moveTo>
                    <a:pt x="916" y="0"/>
                  </a:moveTo>
                  <a:lnTo>
                    <a:pt x="785" y="131"/>
                  </a:lnTo>
                  <a:lnTo>
                    <a:pt x="524" y="262"/>
                  </a:lnTo>
                  <a:lnTo>
                    <a:pt x="262" y="262"/>
                  </a:lnTo>
                  <a:lnTo>
                    <a:pt x="1" y="131"/>
                  </a:lnTo>
                  <a:lnTo>
                    <a:pt x="131" y="523"/>
                  </a:lnTo>
                  <a:lnTo>
                    <a:pt x="393" y="654"/>
                  </a:lnTo>
                  <a:lnTo>
                    <a:pt x="785" y="654"/>
                  </a:lnTo>
                  <a:lnTo>
                    <a:pt x="916" y="523"/>
                  </a:lnTo>
                  <a:lnTo>
                    <a:pt x="1047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71"/>
            <p:cNvSpPr/>
            <p:nvPr/>
          </p:nvSpPr>
          <p:spPr>
            <a:xfrm>
              <a:off x="2819150" y="1470950"/>
              <a:ext cx="16375" cy="26200"/>
            </a:xfrm>
            <a:custGeom>
              <a:avLst/>
              <a:gdLst/>
              <a:ahLst/>
              <a:cxnLst/>
              <a:rect l="l" t="t" r="r" b="b"/>
              <a:pathLst>
                <a:path w="655" h="1048" extrusionOk="0">
                  <a:moveTo>
                    <a:pt x="0" y="1"/>
                  </a:moveTo>
                  <a:lnTo>
                    <a:pt x="0" y="262"/>
                  </a:lnTo>
                  <a:lnTo>
                    <a:pt x="131" y="655"/>
                  </a:lnTo>
                  <a:lnTo>
                    <a:pt x="0" y="1"/>
                  </a:lnTo>
                  <a:close/>
                  <a:moveTo>
                    <a:pt x="131" y="655"/>
                  </a:moveTo>
                  <a:lnTo>
                    <a:pt x="262" y="916"/>
                  </a:lnTo>
                  <a:lnTo>
                    <a:pt x="654" y="1047"/>
                  </a:lnTo>
                  <a:lnTo>
                    <a:pt x="654" y="1047"/>
                  </a:lnTo>
                  <a:lnTo>
                    <a:pt x="393" y="916"/>
                  </a:lnTo>
                  <a:lnTo>
                    <a:pt x="131" y="655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71"/>
            <p:cNvSpPr/>
            <p:nvPr/>
          </p:nvSpPr>
          <p:spPr>
            <a:xfrm>
              <a:off x="2819150" y="1454600"/>
              <a:ext cx="26175" cy="39275"/>
            </a:xfrm>
            <a:custGeom>
              <a:avLst/>
              <a:gdLst/>
              <a:ahLst/>
              <a:cxnLst/>
              <a:rect l="l" t="t" r="r" b="b"/>
              <a:pathLst>
                <a:path w="1047" h="1571" extrusionOk="0">
                  <a:moveTo>
                    <a:pt x="262" y="1"/>
                  </a:moveTo>
                  <a:lnTo>
                    <a:pt x="131" y="131"/>
                  </a:lnTo>
                  <a:lnTo>
                    <a:pt x="0" y="262"/>
                  </a:lnTo>
                  <a:lnTo>
                    <a:pt x="0" y="916"/>
                  </a:lnTo>
                  <a:lnTo>
                    <a:pt x="131" y="1309"/>
                  </a:lnTo>
                  <a:lnTo>
                    <a:pt x="393" y="1439"/>
                  </a:lnTo>
                  <a:lnTo>
                    <a:pt x="654" y="1570"/>
                  </a:lnTo>
                  <a:lnTo>
                    <a:pt x="916" y="1439"/>
                  </a:lnTo>
                  <a:lnTo>
                    <a:pt x="1047" y="1178"/>
                  </a:lnTo>
                  <a:lnTo>
                    <a:pt x="1047" y="916"/>
                  </a:lnTo>
                  <a:lnTo>
                    <a:pt x="1047" y="655"/>
                  </a:lnTo>
                  <a:lnTo>
                    <a:pt x="916" y="393"/>
                  </a:lnTo>
                  <a:lnTo>
                    <a:pt x="785" y="131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71"/>
            <p:cNvSpPr/>
            <p:nvPr/>
          </p:nvSpPr>
          <p:spPr>
            <a:xfrm>
              <a:off x="2832225" y="1451325"/>
              <a:ext cx="22900" cy="16375"/>
            </a:xfrm>
            <a:custGeom>
              <a:avLst/>
              <a:gdLst/>
              <a:ahLst/>
              <a:cxnLst/>
              <a:rect l="l" t="t" r="r" b="b"/>
              <a:pathLst>
                <a:path w="916" h="655" extrusionOk="0">
                  <a:moveTo>
                    <a:pt x="916" y="1"/>
                  </a:moveTo>
                  <a:lnTo>
                    <a:pt x="785" y="262"/>
                  </a:lnTo>
                  <a:lnTo>
                    <a:pt x="524" y="393"/>
                  </a:lnTo>
                  <a:lnTo>
                    <a:pt x="262" y="262"/>
                  </a:lnTo>
                  <a:lnTo>
                    <a:pt x="131" y="132"/>
                  </a:lnTo>
                  <a:lnTo>
                    <a:pt x="0" y="262"/>
                  </a:lnTo>
                  <a:lnTo>
                    <a:pt x="262" y="655"/>
                  </a:lnTo>
                  <a:lnTo>
                    <a:pt x="654" y="655"/>
                  </a:lnTo>
                  <a:lnTo>
                    <a:pt x="785" y="524"/>
                  </a:lnTo>
                  <a:lnTo>
                    <a:pt x="916" y="393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71"/>
            <p:cNvSpPr/>
            <p:nvPr/>
          </p:nvSpPr>
          <p:spPr>
            <a:xfrm>
              <a:off x="2766825" y="1575600"/>
              <a:ext cx="26175" cy="9825"/>
            </a:xfrm>
            <a:custGeom>
              <a:avLst/>
              <a:gdLst/>
              <a:ahLst/>
              <a:cxnLst/>
              <a:rect l="l" t="t" r="r" b="b"/>
              <a:pathLst>
                <a:path w="1047" h="393" extrusionOk="0">
                  <a:moveTo>
                    <a:pt x="0" y="0"/>
                  </a:moveTo>
                  <a:lnTo>
                    <a:pt x="131" y="262"/>
                  </a:lnTo>
                  <a:lnTo>
                    <a:pt x="393" y="393"/>
                  </a:lnTo>
                  <a:lnTo>
                    <a:pt x="785" y="393"/>
                  </a:lnTo>
                  <a:lnTo>
                    <a:pt x="1047" y="131"/>
                  </a:lnTo>
                  <a:lnTo>
                    <a:pt x="1047" y="131"/>
                  </a:lnTo>
                  <a:lnTo>
                    <a:pt x="523" y="262"/>
                  </a:lnTo>
                  <a:lnTo>
                    <a:pt x="262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71"/>
            <p:cNvSpPr/>
            <p:nvPr/>
          </p:nvSpPr>
          <p:spPr>
            <a:xfrm>
              <a:off x="2773350" y="1412100"/>
              <a:ext cx="58900" cy="143900"/>
            </a:xfrm>
            <a:custGeom>
              <a:avLst/>
              <a:gdLst/>
              <a:ahLst/>
              <a:cxnLst/>
              <a:rect l="l" t="t" r="r" b="b"/>
              <a:pathLst>
                <a:path w="2356" h="5756" extrusionOk="0">
                  <a:moveTo>
                    <a:pt x="524" y="0"/>
                  </a:moveTo>
                  <a:lnTo>
                    <a:pt x="1178" y="2224"/>
                  </a:lnTo>
                  <a:lnTo>
                    <a:pt x="1963" y="4317"/>
                  </a:lnTo>
                  <a:lnTo>
                    <a:pt x="1178" y="4317"/>
                  </a:lnTo>
                  <a:lnTo>
                    <a:pt x="1309" y="4840"/>
                  </a:lnTo>
                  <a:lnTo>
                    <a:pt x="1570" y="5494"/>
                  </a:lnTo>
                  <a:lnTo>
                    <a:pt x="786" y="5494"/>
                  </a:lnTo>
                  <a:lnTo>
                    <a:pt x="1" y="5232"/>
                  </a:lnTo>
                  <a:lnTo>
                    <a:pt x="1" y="5363"/>
                  </a:lnTo>
                  <a:lnTo>
                    <a:pt x="262" y="5625"/>
                  </a:lnTo>
                  <a:lnTo>
                    <a:pt x="655" y="5756"/>
                  </a:lnTo>
                  <a:lnTo>
                    <a:pt x="1178" y="5756"/>
                  </a:lnTo>
                  <a:lnTo>
                    <a:pt x="1570" y="5625"/>
                  </a:lnTo>
                  <a:lnTo>
                    <a:pt x="1832" y="5625"/>
                  </a:lnTo>
                  <a:lnTo>
                    <a:pt x="1570" y="4578"/>
                  </a:lnTo>
                  <a:lnTo>
                    <a:pt x="2355" y="4578"/>
                  </a:lnTo>
                  <a:lnTo>
                    <a:pt x="1570" y="2224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71"/>
            <p:cNvSpPr/>
            <p:nvPr/>
          </p:nvSpPr>
          <p:spPr>
            <a:xfrm>
              <a:off x="2770100" y="1542900"/>
              <a:ext cx="42525" cy="29450"/>
            </a:xfrm>
            <a:custGeom>
              <a:avLst/>
              <a:gdLst/>
              <a:ahLst/>
              <a:cxnLst/>
              <a:rect l="l" t="t" r="r" b="b"/>
              <a:pathLst>
                <a:path w="1701" h="1178" extrusionOk="0">
                  <a:moveTo>
                    <a:pt x="0" y="0"/>
                  </a:moveTo>
                  <a:lnTo>
                    <a:pt x="0" y="524"/>
                  </a:lnTo>
                  <a:lnTo>
                    <a:pt x="131" y="916"/>
                  </a:lnTo>
                  <a:lnTo>
                    <a:pt x="262" y="1047"/>
                  </a:lnTo>
                  <a:lnTo>
                    <a:pt x="523" y="1178"/>
                  </a:lnTo>
                  <a:lnTo>
                    <a:pt x="785" y="1047"/>
                  </a:lnTo>
                  <a:lnTo>
                    <a:pt x="1046" y="916"/>
                  </a:lnTo>
                  <a:lnTo>
                    <a:pt x="1439" y="654"/>
                  </a:lnTo>
                  <a:lnTo>
                    <a:pt x="1700" y="131"/>
                  </a:lnTo>
                  <a:lnTo>
                    <a:pt x="1700" y="131"/>
                  </a:lnTo>
                  <a:lnTo>
                    <a:pt x="78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71"/>
            <p:cNvSpPr/>
            <p:nvPr/>
          </p:nvSpPr>
          <p:spPr>
            <a:xfrm>
              <a:off x="2770100" y="1555975"/>
              <a:ext cx="26175" cy="16375"/>
            </a:xfrm>
            <a:custGeom>
              <a:avLst/>
              <a:gdLst/>
              <a:ahLst/>
              <a:cxnLst/>
              <a:rect l="l" t="t" r="r" b="b"/>
              <a:pathLst>
                <a:path w="1047" h="655" extrusionOk="0">
                  <a:moveTo>
                    <a:pt x="0" y="1"/>
                  </a:moveTo>
                  <a:lnTo>
                    <a:pt x="131" y="393"/>
                  </a:lnTo>
                  <a:lnTo>
                    <a:pt x="262" y="524"/>
                  </a:lnTo>
                  <a:lnTo>
                    <a:pt x="523" y="655"/>
                  </a:lnTo>
                  <a:lnTo>
                    <a:pt x="785" y="524"/>
                  </a:lnTo>
                  <a:lnTo>
                    <a:pt x="1046" y="393"/>
                  </a:lnTo>
                  <a:lnTo>
                    <a:pt x="916" y="262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71"/>
            <p:cNvSpPr/>
            <p:nvPr/>
          </p:nvSpPr>
          <p:spPr>
            <a:xfrm>
              <a:off x="2492125" y="1251850"/>
              <a:ext cx="343400" cy="287800"/>
            </a:xfrm>
            <a:custGeom>
              <a:avLst/>
              <a:gdLst/>
              <a:ahLst/>
              <a:cxnLst/>
              <a:rect l="l" t="t" r="r" b="b"/>
              <a:pathLst>
                <a:path w="13736" h="11512" extrusionOk="0">
                  <a:moveTo>
                    <a:pt x="8372" y="1"/>
                  </a:moveTo>
                  <a:lnTo>
                    <a:pt x="7064" y="262"/>
                  </a:lnTo>
                  <a:lnTo>
                    <a:pt x="6018" y="655"/>
                  </a:lnTo>
                  <a:lnTo>
                    <a:pt x="4971" y="1178"/>
                  </a:lnTo>
                  <a:lnTo>
                    <a:pt x="4056" y="1701"/>
                  </a:lnTo>
                  <a:lnTo>
                    <a:pt x="3271" y="2224"/>
                  </a:lnTo>
                  <a:lnTo>
                    <a:pt x="2748" y="2748"/>
                  </a:lnTo>
                  <a:lnTo>
                    <a:pt x="2617" y="2878"/>
                  </a:lnTo>
                  <a:lnTo>
                    <a:pt x="1963" y="3271"/>
                  </a:lnTo>
                  <a:lnTo>
                    <a:pt x="1178" y="4056"/>
                  </a:lnTo>
                  <a:lnTo>
                    <a:pt x="785" y="4579"/>
                  </a:lnTo>
                  <a:lnTo>
                    <a:pt x="262" y="5364"/>
                  </a:lnTo>
                  <a:lnTo>
                    <a:pt x="131" y="5756"/>
                  </a:lnTo>
                  <a:lnTo>
                    <a:pt x="1" y="6279"/>
                  </a:lnTo>
                  <a:lnTo>
                    <a:pt x="1" y="7326"/>
                  </a:lnTo>
                  <a:lnTo>
                    <a:pt x="262" y="8241"/>
                  </a:lnTo>
                  <a:lnTo>
                    <a:pt x="655" y="9288"/>
                  </a:lnTo>
                  <a:lnTo>
                    <a:pt x="1047" y="10203"/>
                  </a:lnTo>
                  <a:lnTo>
                    <a:pt x="1570" y="10857"/>
                  </a:lnTo>
                  <a:lnTo>
                    <a:pt x="1963" y="11381"/>
                  </a:lnTo>
                  <a:lnTo>
                    <a:pt x="2224" y="11511"/>
                  </a:lnTo>
                  <a:lnTo>
                    <a:pt x="2355" y="11511"/>
                  </a:lnTo>
                  <a:lnTo>
                    <a:pt x="2748" y="11381"/>
                  </a:lnTo>
                  <a:lnTo>
                    <a:pt x="3009" y="10988"/>
                  </a:lnTo>
                  <a:lnTo>
                    <a:pt x="3402" y="10465"/>
                  </a:lnTo>
                  <a:lnTo>
                    <a:pt x="3794" y="9680"/>
                  </a:lnTo>
                  <a:lnTo>
                    <a:pt x="4186" y="8765"/>
                  </a:lnTo>
                  <a:lnTo>
                    <a:pt x="4317" y="7718"/>
                  </a:lnTo>
                  <a:lnTo>
                    <a:pt x="4425" y="6746"/>
                  </a:lnTo>
                  <a:lnTo>
                    <a:pt x="4448" y="7064"/>
                  </a:lnTo>
                  <a:lnTo>
                    <a:pt x="4448" y="8372"/>
                  </a:lnTo>
                  <a:lnTo>
                    <a:pt x="4317" y="9157"/>
                  </a:lnTo>
                  <a:lnTo>
                    <a:pt x="4317" y="9288"/>
                  </a:lnTo>
                  <a:lnTo>
                    <a:pt x="4448" y="9157"/>
                  </a:lnTo>
                  <a:lnTo>
                    <a:pt x="4710" y="8241"/>
                  </a:lnTo>
                  <a:lnTo>
                    <a:pt x="4971" y="6803"/>
                  </a:lnTo>
                  <a:lnTo>
                    <a:pt x="5102" y="5887"/>
                  </a:lnTo>
                  <a:lnTo>
                    <a:pt x="4971" y="4840"/>
                  </a:lnTo>
                  <a:lnTo>
                    <a:pt x="6541" y="5494"/>
                  </a:lnTo>
                  <a:lnTo>
                    <a:pt x="8241" y="6018"/>
                  </a:lnTo>
                  <a:lnTo>
                    <a:pt x="10465" y="6018"/>
                  </a:lnTo>
                  <a:lnTo>
                    <a:pt x="10727" y="5887"/>
                  </a:lnTo>
                  <a:lnTo>
                    <a:pt x="10334" y="5756"/>
                  </a:lnTo>
                  <a:lnTo>
                    <a:pt x="9549" y="5494"/>
                  </a:lnTo>
                  <a:lnTo>
                    <a:pt x="8634" y="5233"/>
                  </a:lnTo>
                  <a:lnTo>
                    <a:pt x="7980" y="4840"/>
                  </a:lnTo>
                  <a:lnTo>
                    <a:pt x="7980" y="4840"/>
                  </a:lnTo>
                  <a:lnTo>
                    <a:pt x="10203" y="5494"/>
                  </a:lnTo>
                  <a:lnTo>
                    <a:pt x="12035" y="5887"/>
                  </a:lnTo>
                  <a:lnTo>
                    <a:pt x="13735" y="5887"/>
                  </a:lnTo>
                  <a:lnTo>
                    <a:pt x="13735" y="5756"/>
                  </a:lnTo>
                  <a:lnTo>
                    <a:pt x="13735" y="5233"/>
                  </a:lnTo>
                  <a:lnTo>
                    <a:pt x="13604" y="4579"/>
                  </a:lnTo>
                  <a:lnTo>
                    <a:pt x="13343" y="3663"/>
                  </a:lnTo>
                  <a:lnTo>
                    <a:pt x="12950" y="2748"/>
                  </a:lnTo>
                  <a:lnTo>
                    <a:pt x="12427" y="1832"/>
                  </a:lnTo>
                  <a:lnTo>
                    <a:pt x="11642" y="1047"/>
                  </a:lnTo>
                  <a:lnTo>
                    <a:pt x="11119" y="655"/>
                  </a:lnTo>
                  <a:lnTo>
                    <a:pt x="10596" y="393"/>
                  </a:lnTo>
                  <a:lnTo>
                    <a:pt x="10073" y="262"/>
                  </a:lnTo>
                  <a:lnTo>
                    <a:pt x="9549" y="131"/>
                  </a:lnTo>
                  <a:lnTo>
                    <a:pt x="8372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71"/>
            <p:cNvSpPr/>
            <p:nvPr/>
          </p:nvSpPr>
          <p:spPr>
            <a:xfrm>
              <a:off x="2505200" y="1513475"/>
              <a:ext cx="91600" cy="101400"/>
            </a:xfrm>
            <a:custGeom>
              <a:avLst/>
              <a:gdLst/>
              <a:ahLst/>
              <a:cxnLst/>
              <a:rect l="l" t="t" r="r" b="b"/>
              <a:pathLst>
                <a:path w="3664" h="4056" extrusionOk="0">
                  <a:moveTo>
                    <a:pt x="655" y="0"/>
                  </a:moveTo>
                  <a:lnTo>
                    <a:pt x="262" y="131"/>
                  </a:lnTo>
                  <a:lnTo>
                    <a:pt x="1" y="523"/>
                  </a:lnTo>
                  <a:lnTo>
                    <a:pt x="1" y="916"/>
                  </a:lnTo>
                  <a:lnTo>
                    <a:pt x="132" y="1570"/>
                  </a:lnTo>
                  <a:lnTo>
                    <a:pt x="393" y="2224"/>
                  </a:lnTo>
                  <a:lnTo>
                    <a:pt x="786" y="2878"/>
                  </a:lnTo>
                  <a:lnTo>
                    <a:pt x="1178" y="3401"/>
                  </a:lnTo>
                  <a:lnTo>
                    <a:pt x="1701" y="3793"/>
                  </a:lnTo>
                  <a:lnTo>
                    <a:pt x="2225" y="4055"/>
                  </a:lnTo>
                  <a:lnTo>
                    <a:pt x="2617" y="4055"/>
                  </a:lnTo>
                  <a:lnTo>
                    <a:pt x="3140" y="3924"/>
                  </a:lnTo>
                  <a:lnTo>
                    <a:pt x="3402" y="3663"/>
                  </a:lnTo>
                  <a:lnTo>
                    <a:pt x="3663" y="3270"/>
                  </a:lnTo>
                  <a:lnTo>
                    <a:pt x="3663" y="3139"/>
                  </a:lnTo>
                  <a:lnTo>
                    <a:pt x="3009" y="1439"/>
                  </a:lnTo>
                  <a:lnTo>
                    <a:pt x="2748" y="1046"/>
                  </a:lnTo>
                  <a:lnTo>
                    <a:pt x="1963" y="523"/>
                  </a:lnTo>
                  <a:lnTo>
                    <a:pt x="1570" y="262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71"/>
            <p:cNvSpPr/>
            <p:nvPr/>
          </p:nvSpPr>
          <p:spPr>
            <a:xfrm>
              <a:off x="2524825" y="1536350"/>
              <a:ext cx="55625" cy="62150"/>
            </a:xfrm>
            <a:custGeom>
              <a:avLst/>
              <a:gdLst/>
              <a:ahLst/>
              <a:cxnLst/>
              <a:rect l="l" t="t" r="r" b="b"/>
              <a:pathLst>
                <a:path w="2225" h="2486" extrusionOk="0">
                  <a:moveTo>
                    <a:pt x="1" y="1"/>
                  </a:moveTo>
                  <a:lnTo>
                    <a:pt x="1" y="131"/>
                  </a:lnTo>
                  <a:lnTo>
                    <a:pt x="524" y="393"/>
                  </a:lnTo>
                  <a:lnTo>
                    <a:pt x="1047" y="655"/>
                  </a:lnTo>
                  <a:lnTo>
                    <a:pt x="1440" y="1178"/>
                  </a:lnTo>
                  <a:lnTo>
                    <a:pt x="1832" y="1701"/>
                  </a:lnTo>
                  <a:lnTo>
                    <a:pt x="1570" y="1570"/>
                  </a:lnTo>
                  <a:lnTo>
                    <a:pt x="1309" y="1440"/>
                  </a:lnTo>
                  <a:lnTo>
                    <a:pt x="1047" y="1440"/>
                  </a:lnTo>
                  <a:lnTo>
                    <a:pt x="916" y="1570"/>
                  </a:lnTo>
                  <a:lnTo>
                    <a:pt x="785" y="1701"/>
                  </a:lnTo>
                  <a:lnTo>
                    <a:pt x="1309" y="1701"/>
                  </a:lnTo>
                  <a:lnTo>
                    <a:pt x="1701" y="1832"/>
                  </a:lnTo>
                  <a:lnTo>
                    <a:pt x="2094" y="2486"/>
                  </a:lnTo>
                  <a:lnTo>
                    <a:pt x="2224" y="2486"/>
                  </a:lnTo>
                  <a:lnTo>
                    <a:pt x="2224" y="2355"/>
                  </a:lnTo>
                  <a:lnTo>
                    <a:pt x="1963" y="1570"/>
                  </a:lnTo>
                  <a:lnTo>
                    <a:pt x="1440" y="786"/>
                  </a:lnTo>
                  <a:lnTo>
                    <a:pt x="1178" y="524"/>
                  </a:lnTo>
                  <a:lnTo>
                    <a:pt x="785" y="262"/>
                  </a:lnTo>
                  <a:lnTo>
                    <a:pt x="393" y="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71"/>
            <p:cNvSpPr/>
            <p:nvPr/>
          </p:nvSpPr>
          <p:spPr>
            <a:xfrm>
              <a:off x="2524825" y="1536350"/>
              <a:ext cx="45800" cy="42550"/>
            </a:xfrm>
            <a:custGeom>
              <a:avLst/>
              <a:gdLst/>
              <a:ahLst/>
              <a:cxnLst/>
              <a:rect l="l" t="t" r="r" b="b"/>
              <a:pathLst>
                <a:path w="1832" h="170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524" y="393"/>
                  </a:lnTo>
                  <a:lnTo>
                    <a:pt x="1047" y="655"/>
                  </a:lnTo>
                  <a:lnTo>
                    <a:pt x="1440" y="1178"/>
                  </a:lnTo>
                  <a:lnTo>
                    <a:pt x="1832" y="1701"/>
                  </a:lnTo>
                  <a:lnTo>
                    <a:pt x="1832" y="1701"/>
                  </a:lnTo>
                  <a:lnTo>
                    <a:pt x="1570" y="1570"/>
                  </a:lnTo>
                  <a:lnTo>
                    <a:pt x="1309" y="1440"/>
                  </a:lnTo>
                  <a:lnTo>
                    <a:pt x="1047" y="1440"/>
                  </a:lnTo>
                  <a:lnTo>
                    <a:pt x="916" y="1570"/>
                  </a:lnTo>
                  <a:lnTo>
                    <a:pt x="916" y="1570"/>
                  </a:lnTo>
                  <a:lnTo>
                    <a:pt x="785" y="1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71"/>
            <p:cNvSpPr/>
            <p:nvPr/>
          </p:nvSpPr>
          <p:spPr>
            <a:xfrm>
              <a:off x="2524825" y="1536350"/>
              <a:ext cx="55625" cy="62150"/>
            </a:xfrm>
            <a:custGeom>
              <a:avLst/>
              <a:gdLst/>
              <a:ahLst/>
              <a:cxnLst/>
              <a:rect l="l" t="t" r="r" b="b"/>
              <a:pathLst>
                <a:path w="2225" h="2486" fill="none" extrusionOk="0">
                  <a:moveTo>
                    <a:pt x="785" y="1701"/>
                  </a:moveTo>
                  <a:lnTo>
                    <a:pt x="785" y="1701"/>
                  </a:lnTo>
                  <a:lnTo>
                    <a:pt x="1309" y="1701"/>
                  </a:lnTo>
                  <a:lnTo>
                    <a:pt x="1701" y="1832"/>
                  </a:lnTo>
                  <a:lnTo>
                    <a:pt x="1701" y="1832"/>
                  </a:lnTo>
                  <a:lnTo>
                    <a:pt x="2094" y="2486"/>
                  </a:lnTo>
                  <a:lnTo>
                    <a:pt x="2094" y="2486"/>
                  </a:lnTo>
                  <a:lnTo>
                    <a:pt x="2224" y="2486"/>
                  </a:lnTo>
                  <a:lnTo>
                    <a:pt x="2224" y="2355"/>
                  </a:lnTo>
                  <a:lnTo>
                    <a:pt x="2224" y="2355"/>
                  </a:lnTo>
                  <a:lnTo>
                    <a:pt x="2224" y="2355"/>
                  </a:lnTo>
                  <a:lnTo>
                    <a:pt x="1963" y="1570"/>
                  </a:lnTo>
                  <a:lnTo>
                    <a:pt x="1440" y="786"/>
                  </a:lnTo>
                  <a:lnTo>
                    <a:pt x="1178" y="524"/>
                  </a:lnTo>
                  <a:lnTo>
                    <a:pt x="785" y="262"/>
                  </a:lnTo>
                  <a:lnTo>
                    <a:pt x="393" y="131"/>
                  </a:lnTo>
                  <a:lnTo>
                    <a:pt x="1" y="1"/>
                  </a:lnTo>
                  <a:lnTo>
                    <a:pt x="785" y="1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71"/>
            <p:cNvSpPr/>
            <p:nvPr/>
          </p:nvSpPr>
          <p:spPr>
            <a:xfrm>
              <a:off x="1357400" y="2438900"/>
              <a:ext cx="1494475" cy="2034050"/>
            </a:xfrm>
            <a:custGeom>
              <a:avLst/>
              <a:gdLst/>
              <a:ahLst/>
              <a:cxnLst/>
              <a:rect l="l" t="t" r="r" b="b"/>
              <a:pathLst>
                <a:path w="59779" h="81362" extrusionOk="0">
                  <a:moveTo>
                    <a:pt x="36756" y="1"/>
                  </a:moveTo>
                  <a:lnTo>
                    <a:pt x="35841" y="1963"/>
                  </a:lnTo>
                  <a:lnTo>
                    <a:pt x="34925" y="4187"/>
                  </a:lnTo>
                  <a:lnTo>
                    <a:pt x="34010" y="6934"/>
                  </a:lnTo>
                  <a:lnTo>
                    <a:pt x="33617" y="8372"/>
                  </a:lnTo>
                  <a:lnTo>
                    <a:pt x="33356" y="9942"/>
                  </a:lnTo>
                  <a:lnTo>
                    <a:pt x="33094" y="11643"/>
                  </a:lnTo>
                  <a:lnTo>
                    <a:pt x="32963" y="13343"/>
                  </a:lnTo>
                  <a:lnTo>
                    <a:pt x="32832" y="15044"/>
                  </a:lnTo>
                  <a:lnTo>
                    <a:pt x="32963" y="16613"/>
                  </a:lnTo>
                  <a:lnTo>
                    <a:pt x="33356" y="18314"/>
                  </a:lnTo>
                  <a:lnTo>
                    <a:pt x="33748" y="19883"/>
                  </a:lnTo>
                  <a:lnTo>
                    <a:pt x="33617" y="21191"/>
                  </a:lnTo>
                  <a:lnTo>
                    <a:pt x="33094" y="24331"/>
                  </a:lnTo>
                  <a:lnTo>
                    <a:pt x="32178" y="28778"/>
                  </a:lnTo>
                  <a:lnTo>
                    <a:pt x="31001" y="33749"/>
                  </a:lnTo>
                  <a:lnTo>
                    <a:pt x="29693" y="38981"/>
                  </a:lnTo>
                  <a:lnTo>
                    <a:pt x="28385" y="43559"/>
                  </a:lnTo>
                  <a:lnTo>
                    <a:pt x="27731" y="45652"/>
                  </a:lnTo>
                  <a:lnTo>
                    <a:pt x="27077" y="47352"/>
                  </a:lnTo>
                  <a:lnTo>
                    <a:pt x="26554" y="48530"/>
                  </a:lnTo>
                  <a:lnTo>
                    <a:pt x="26030" y="49445"/>
                  </a:lnTo>
                  <a:lnTo>
                    <a:pt x="25246" y="50099"/>
                  </a:lnTo>
                  <a:lnTo>
                    <a:pt x="24068" y="51015"/>
                  </a:lnTo>
                  <a:lnTo>
                    <a:pt x="20798" y="53108"/>
                  </a:lnTo>
                  <a:lnTo>
                    <a:pt x="16613" y="55593"/>
                  </a:lnTo>
                  <a:lnTo>
                    <a:pt x="12034" y="58078"/>
                  </a:lnTo>
                  <a:lnTo>
                    <a:pt x="3794" y="62395"/>
                  </a:lnTo>
                  <a:lnTo>
                    <a:pt x="0" y="64357"/>
                  </a:lnTo>
                  <a:lnTo>
                    <a:pt x="9287" y="81362"/>
                  </a:lnTo>
                  <a:lnTo>
                    <a:pt x="13866" y="79007"/>
                  </a:lnTo>
                  <a:lnTo>
                    <a:pt x="18705" y="76391"/>
                  </a:lnTo>
                  <a:lnTo>
                    <a:pt x="24330" y="73121"/>
                  </a:lnTo>
                  <a:lnTo>
                    <a:pt x="27339" y="71290"/>
                  </a:lnTo>
                  <a:lnTo>
                    <a:pt x="30216" y="69459"/>
                  </a:lnTo>
                  <a:lnTo>
                    <a:pt x="32963" y="67496"/>
                  </a:lnTo>
                  <a:lnTo>
                    <a:pt x="35710" y="65534"/>
                  </a:lnTo>
                  <a:lnTo>
                    <a:pt x="38065" y="63703"/>
                  </a:lnTo>
                  <a:lnTo>
                    <a:pt x="40027" y="61741"/>
                  </a:lnTo>
                  <a:lnTo>
                    <a:pt x="41727" y="59910"/>
                  </a:lnTo>
                  <a:lnTo>
                    <a:pt x="42381" y="59125"/>
                  </a:lnTo>
                  <a:lnTo>
                    <a:pt x="42904" y="58209"/>
                  </a:lnTo>
                  <a:lnTo>
                    <a:pt x="44474" y="55201"/>
                  </a:lnTo>
                  <a:lnTo>
                    <a:pt x="45782" y="52061"/>
                  </a:lnTo>
                  <a:lnTo>
                    <a:pt x="47090" y="48922"/>
                  </a:lnTo>
                  <a:lnTo>
                    <a:pt x="48267" y="45783"/>
                  </a:lnTo>
                  <a:lnTo>
                    <a:pt x="49314" y="42643"/>
                  </a:lnTo>
                  <a:lnTo>
                    <a:pt x="50229" y="39504"/>
                  </a:lnTo>
                  <a:lnTo>
                    <a:pt x="51930" y="33487"/>
                  </a:lnTo>
                  <a:lnTo>
                    <a:pt x="53238" y="28124"/>
                  </a:lnTo>
                  <a:lnTo>
                    <a:pt x="54154" y="23415"/>
                  </a:lnTo>
                  <a:lnTo>
                    <a:pt x="55331" y="17267"/>
                  </a:lnTo>
                  <a:lnTo>
                    <a:pt x="56900" y="13081"/>
                  </a:lnTo>
                  <a:lnTo>
                    <a:pt x="58208" y="8765"/>
                  </a:lnTo>
                  <a:lnTo>
                    <a:pt x="59124" y="4448"/>
                  </a:lnTo>
                  <a:lnTo>
                    <a:pt x="5977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71"/>
            <p:cNvSpPr/>
            <p:nvPr/>
          </p:nvSpPr>
          <p:spPr>
            <a:xfrm>
              <a:off x="1498000" y="2514125"/>
              <a:ext cx="1085725" cy="1739725"/>
            </a:xfrm>
            <a:custGeom>
              <a:avLst/>
              <a:gdLst/>
              <a:ahLst/>
              <a:cxnLst/>
              <a:rect l="l" t="t" r="r" b="b"/>
              <a:pathLst>
                <a:path w="43429" h="69589" extrusionOk="0">
                  <a:moveTo>
                    <a:pt x="43428" y="0"/>
                  </a:moveTo>
                  <a:lnTo>
                    <a:pt x="41597" y="8764"/>
                  </a:lnTo>
                  <a:lnTo>
                    <a:pt x="39635" y="17398"/>
                  </a:lnTo>
                  <a:lnTo>
                    <a:pt x="37673" y="26031"/>
                  </a:lnTo>
                  <a:lnTo>
                    <a:pt x="35580" y="34664"/>
                  </a:lnTo>
                  <a:lnTo>
                    <a:pt x="33225" y="43297"/>
                  </a:lnTo>
                  <a:lnTo>
                    <a:pt x="32702" y="45259"/>
                  </a:lnTo>
                  <a:lnTo>
                    <a:pt x="32048" y="47221"/>
                  </a:lnTo>
                  <a:lnTo>
                    <a:pt x="31263" y="49052"/>
                  </a:lnTo>
                  <a:lnTo>
                    <a:pt x="30740" y="49968"/>
                  </a:lnTo>
                  <a:lnTo>
                    <a:pt x="30086" y="50753"/>
                  </a:lnTo>
                  <a:lnTo>
                    <a:pt x="28647" y="52192"/>
                  </a:lnTo>
                  <a:lnTo>
                    <a:pt x="27078" y="53500"/>
                  </a:lnTo>
                  <a:lnTo>
                    <a:pt x="23938" y="55723"/>
                  </a:lnTo>
                  <a:lnTo>
                    <a:pt x="20406" y="58078"/>
                  </a:lnTo>
                  <a:lnTo>
                    <a:pt x="16744" y="60302"/>
                  </a:lnTo>
                  <a:lnTo>
                    <a:pt x="13081" y="62395"/>
                  </a:lnTo>
                  <a:lnTo>
                    <a:pt x="9419" y="64487"/>
                  </a:lnTo>
                  <a:lnTo>
                    <a:pt x="1963" y="68412"/>
                  </a:lnTo>
                  <a:lnTo>
                    <a:pt x="1" y="69327"/>
                  </a:lnTo>
                  <a:lnTo>
                    <a:pt x="1" y="69458"/>
                  </a:lnTo>
                  <a:lnTo>
                    <a:pt x="132" y="69589"/>
                  </a:lnTo>
                  <a:lnTo>
                    <a:pt x="7849" y="65665"/>
                  </a:lnTo>
                  <a:lnTo>
                    <a:pt x="11512" y="63703"/>
                  </a:lnTo>
                  <a:lnTo>
                    <a:pt x="15305" y="61610"/>
                  </a:lnTo>
                  <a:lnTo>
                    <a:pt x="18968" y="59386"/>
                  </a:lnTo>
                  <a:lnTo>
                    <a:pt x="22499" y="57032"/>
                  </a:lnTo>
                  <a:lnTo>
                    <a:pt x="26031" y="54677"/>
                  </a:lnTo>
                  <a:lnTo>
                    <a:pt x="27601" y="53500"/>
                  </a:lnTo>
                  <a:lnTo>
                    <a:pt x="29170" y="52323"/>
                  </a:lnTo>
                  <a:lnTo>
                    <a:pt x="30478" y="50884"/>
                  </a:lnTo>
                  <a:lnTo>
                    <a:pt x="31525" y="49314"/>
                  </a:lnTo>
                  <a:lnTo>
                    <a:pt x="32441" y="47614"/>
                  </a:lnTo>
                  <a:lnTo>
                    <a:pt x="33095" y="45782"/>
                  </a:lnTo>
                  <a:lnTo>
                    <a:pt x="34272" y="41466"/>
                  </a:lnTo>
                  <a:lnTo>
                    <a:pt x="35318" y="37280"/>
                  </a:lnTo>
                  <a:lnTo>
                    <a:pt x="37542" y="28516"/>
                  </a:lnTo>
                  <a:lnTo>
                    <a:pt x="39504" y="19752"/>
                  </a:lnTo>
                  <a:lnTo>
                    <a:pt x="41335" y="10988"/>
                  </a:lnTo>
                  <a:lnTo>
                    <a:pt x="43036" y="2224"/>
                  </a:lnTo>
                  <a:lnTo>
                    <a:pt x="4342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71"/>
            <p:cNvSpPr/>
            <p:nvPr/>
          </p:nvSpPr>
          <p:spPr>
            <a:xfrm>
              <a:off x="2322075" y="2438900"/>
              <a:ext cx="529800" cy="1216525"/>
            </a:xfrm>
            <a:custGeom>
              <a:avLst/>
              <a:gdLst/>
              <a:ahLst/>
              <a:cxnLst/>
              <a:rect l="l" t="t" r="r" b="b"/>
              <a:pathLst>
                <a:path w="21192" h="48661" extrusionOk="0">
                  <a:moveTo>
                    <a:pt x="1" y="1"/>
                  </a:moveTo>
                  <a:lnTo>
                    <a:pt x="8634" y="48660"/>
                  </a:lnTo>
                  <a:lnTo>
                    <a:pt x="9550" y="46044"/>
                  </a:lnTo>
                  <a:lnTo>
                    <a:pt x="9942" y="44867"/>
                  </a:lnTo>
                  <a:lnTo>
                    <a:pt x="11642" y="39766"/>
                  </a:lnTo>
                  <a:lnTo>
                    <a:pt x="11904" y="38719"/>
                  </a:lnTo>
                  <a:lnTo>
                    <a:pt x="13212" y="33749"/>
                  </a:lnTo>
                  <a:lnTo>
                    <a:pt x="13474" y="32833"/>
                  </a:lnTo>
                  <a:lnTo>
                    <a:pt x="13997" y="30740"/>
                  </a:lnTo>
                  <a:lnTo>
                    <a:pt x="14520" y="28778"/>
                  </a:lnTo>
                  <a:lnTo>
                    <a:pt x="15436" y="24462"/>
                  </a:lnTo>
                  <a:lnTo>
                    <a:pt x="15567" y="23546"/>
                  </a:lnTo>
                  <a:lnTo>
                    <a:pt x="15697" y="23023"/>
                  </a:lnTo>
                  <a:lnTo>
                    <a:pt x="15828" y="21845"/>
                  </a:lnTo>
                  <a:lnTo>
                    <a:pt x="15959" y="21322"/>
                  </a:lnTo>
                  <a:lnTo>
                    <a:pt x="16090" y="20537"/>
                  </a:lnTo>
                  <a:lnTo>
                    <a:pt x="16351" y="19622"/>
                  </a:lnTo>
                  <a:lnTo>
                    <a:pt x="16482" y="19098"/>
                  </a:lnTo>
                  <a:lnTo>
                    <a:pt x="16744" y="17267"/>
                  </a:lnTo>
                  <a:lnTo>
                    <a:pt x="18313" y="13081"/>
                  </a:lnTo>
                  <a:lnTo>
                    <a:pt x="19621" y="8765"/>
                  </a:lnTo>
                  <a:lnTo>
                    <a:pt x="20537" y="4448"/>
                  </a:lnTo>
                  <a:lnTo>
                    <a:pt x="2119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71"/>
            <p:cNvSpPr/>
            <p:nvPr/>
          </p:nvSpPr>
          <p:spPr>
            <a:xfrm>
              <a:off x="876675" y="3972600"/>
              <a:ext cx="850275" cy="1053000"/>
            </a:xfrm>
            <a:custGeom>
              <a:avLst/>
              <a:gdLst/>
              <a:ahLst/>
              <a:cxnLst/>
              <a:rect l="l" t="t" r="r" b="b"/>
              <a:pathLst>
                <a:path w="34011" h="42120" extrusionOk="0">
                  <a:moveTo>
                    <a:pt x="25116" y="1"/>
                  </a:moveTo>
                  <a:lnTo>
                    <a:pt x="20668" y="2224"/>
                  </a:lnTo>
                  <a:lnTo>
                    <a:pt x="11250" y="7064"/>
                  </a:lnTo>
                  <a:lnTo>
                    <a:pt x="8242" y="8765"/>
                  </a:lnTo>
                  <a:lnTo>
                    <a:pt x="6541" y="9680"/>
                  </a:lnTo>
                  <a:lnTo>
                    <a:pt x="1963" y="12427"/>
                  </a:lnTo>
                  <a:lnTo>
                    <a:pt x="524" y="13343"/>
                  </a:lnTo>
                  <a:lnTo>
                    <a:pt x="132" y="13604"/>
                  </a:lnTo>
                  <a:lnTo>
                    <a:pt x="1" y="13866"/>
                  </a:lnTo>
                  <a:lnTo>
                    <a:pt x="132" y="14389"/>
                  </a:lnTo>
                  <a:lnTo>
                    <a:pt x="524" y="15436"/>
                  </a:lnTo>
                  <a:lnTo>
                    <a:pt x="2094" y="18706"/>
                  </a:lnTo>
                  <a:lnTo>
                    <a:pt x="6672" y="28124"/>
                  </a:lnTo>
                  <a:lnTo>
                    <a:pt x="11381" y="37411"/>
                  </a:lnTo>
                  <a:lnTo>
                    <a:pt x="13081" y="40550"/>
                  </a:lnTo>
                  <a:lnTo>
                    <a:pt x="13866" y="41858"/>
                  </a:lnTo>
                  <a:lnTo>
                    <a:pt x="14259" y="42120"/>
                  </a:lnTo>
                  <a:lnTo>
                    <a:pt x="14651" y="41989"/>
                  </a:lnTo>
                  <a:lnTo>
                    <a:pt x="15174" y="41727"/>
                  </a:lnTo>
                  <a:lnTo>
                    <a:pt x="15698" y="41335"/>
                  </a:lnTo>
                  <a:lnTo>
                    <a:pt x="16221" y="40812"/>
                  </a:lnTo>
                  <a:lnTo>
                    <a:pt x="16613" y="40289"/>
                  </a:lnTo>
                  <a:lnTo>
                    <a:pt x="17006" y="39635"/>
                  </a:lnTo>
                  <a:lnTo>
                    <a:pt x="17136" y="39111"/>
                  </a:lnTo>
                  <a:lnTo>
                    <a:pt x="17267" y="37803"/>
                  </a:lnTo>
                  <a:lnTo>
                    <a:pt x="17267" y="35449"/>
                  </a:lnTo>
                  <a:lnTo>
                    <a:pt x="17006" y="29693"/>
                  </a:lnTo>
                  <a:lnTo>
                    <a:pt x="16875" y="25508"/>
                  </a:lnTo>
                  <a:lnTo>
                    <a:pt x="19883" y="24069"/>
                  </a:lnTo>
                  <a:lnTo>
                    <a:pt x="34010" y="17267"/>
                  </a:lnTo>
                  <a:lnTo>
                    <a:pt x="251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71"/>
            <p:cNvSpPr/>
            <p:nvPr/>
          </p:nvSpPr>
          <p:spPr>
            <a:xfrm>
              <a:off x="870150" y="4005300"/>
              <a:ext cx="775050" cy="1036650"/>
            </a:xfrm>
            <a:custGeom>
              <a:avLst/>
              <a:gdLst/>
              <a:ahLst/>
              <a:cxnLst/>
              <a:rect l="l" t="t" r="r" b="b"/>
              <a:pathLst>
                <a:path w="31002" h="41466" extrusionOk="0">
                  <a:moveTo>
                    <a:pt x="21322" y="1"/>
                  </a:moveTo>
                  <a:lnTo>
                    <a:pt x="18051" y="1701"/>
                  </a:lnTo>
                  <a:lnTo>
                    <a:pt x="10857" y="5625"/>
                  </a:lnTo>
                  <a:lnTo>
                    <a:pt x="7064" y="7718"/>
                  </a:lnTo>
                  <a:lnTo>
                    <a:pt x="3663" y="9811"/>
                  </a:lnTo>
                  <a:lnTo>
                    <a:pt x="1178" y="11381"/>
                  </a:lnTo>
                  <a:lnTo>
                    <a:pt x="393" y="12035"/>
                  </a:lnTo>
                  <a:lnTo>
                    <a:pt x="0" y="12427"/>
                  </a:lnTo>
                  <a:lnTo>
                    <a:pt x="131" y="12950"/>
                  </a:lnTo>
                  <a:lnTo>
                    <a:pt x="524" y="14128"/>
                  </a:lnTo>
                  <a:lnTo>
                    <a:pt x="1962" y="17659"/>
                  </a:lnTo>
                  <a:lnTo>
                    <a:pt x="4186" y="22238"/>
                  </a:lnTo>
                  <a:lnTo>
                    <a:pt x="6802" y="27470"/>
                  </a:lnTo>
                  <a:lnTo>
                    <a:pt x="11904" y="37019"/>
                  </a:lnTo>
                  <a:lnTo>
                    <a:pt x="13735" y="40289"/>
                  </a:lnTo>
                  <a:lnTo>
                    <a:pt x="14520" y="41466"/>
                  </a:lnTo>
                  <a:lnTo>
                    <a:pt x="14781" y="41466"/>
                  </a:lnTo>
                  <a:lnTo>
                    <a:pt x="15305" y="41335"/>
                  </a:lnTo>
                  <a:lnTo>
                    <a:pt x="15828" y="40943"/>
                  </a:lnTo>
                  <a:lnTo>
                    <a:pt x="16351" y="40419"/>
                  </a:lnTo>
                  <a:lnTo>
                    <a:pt x="16874" y="39765"/>
                  </a:lnTo>
                  <a:lnTo>
                    <a:pt x="17397" y="38981"/>
                  </a:lnTo>
                  <a:lnTo>
                    <a:pt x="17921" y="38065"/>
                  </a:lnTo>
                  <a:lnTo>
                    <a:pt x="18182" y="37149"/>
                  </a:lnTo>
                  <a:lnTo>
                    <a:pt x="18313" y="35972"/>
                  </a:lnTo>
                  <a:lnTo>
                    <a:pt x="18444" y="34402"/>
                  </a:lnTo>
                  <a:lnTo>
                    <a:pt x="18313" y="30217"/>
                  </a:lnTo>
                  <a:lnTo>
                    <a:pt x="18051" y="24984"/>
                  </a:lnTo>
                  <a:lnTo>
                    <a:pt x="31001" y="18967"/>
                  </a:lnTo>
                  <a:lnTo>
                    <a:pt x="26031" y="9288"/>
                  </a:lnTo>
                  <a:lnTo>
                    <a:pt x="21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71"/>
            <p:cNvSpPr/>
            <p:nvPr/>
          </p:nvSpPr>
          <p:spPr>
            <a:xfrm>
              <a:off x="1288725" y="4512175"/>
              <a:ext cx="65425" cy="137375"/>
            </a:xfrm>
            <a:custGeom>
              <a:avLst/>
              <a:gdLst/>
              <a:ahLst/>
              <a:cxnLst/>
              <a:rect l="l" t="t" r="r" b="b"/>
              <a:pathLst>
                <a:path w="2617" h="5495" extrusionOk="0">
                  <a:moveTo>
                    <a:pt x="131" y="0"/>
                  </a:moveTo>
                  <a:lnTo>
                    <a:pt x="0" y="131"/>
                  </a:lnTo>
                  <a:lnTo>
                    <a:pt x="1308" y="2747"/>
                  </a:lnTo>
                  <a:lnTo>
                    <a:pt x="2355" y="5494"/>
                  </a:lnTo>
                  <a:lnTo>
                    <a:pt x="2486" y="5494"/>
                  </a:lnTo>
                  <a:lnTo>
                    <a:pt x="2616" y="5363"/>
                  </a:lnTo>
                  <a:lnTo>
                    <a:pt x="2355" y="3925"/>
                  </a:lnTo>
                  <a:lnTo>
                    <a:pt x="1962" y="2486"/>
                  </a:lnTo>
                  <a:lnTo>
                    <a:pt x="1570" y="1701"/>
                  </a:lnTo>
                  <a:lnTo>
                    <a:pt x="1178" y="1178"/>
                  </a:lnTo>
                  <a:lnTo>
                    <a:pt x="654" y="52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71"/>
            <p:cNvSpPr/>
            <p:nvPr/>
          </p:nvSpPr>
          <p:spPr>
            <a:xfrm>
              <a:off x="1324700" y="4495825"/>
              <a:ext cx="65425" cy="137375"/>
            </a:xfrm>
            <a:custGeom>
              <a:avLst/>
              <a:gdLst/>
              <a:ahLst/>
              <a:cxnLst/>
              <a:rect l="l" t="t" r="r" b="b"/>
              <a:pathLst>
                <a:path w="2617" h="5495" extrusionOk="0">
                  <a:moveTo>
                    <a:pt x="0" y="0"/>
                  </a:moveTo>
                  <a:lnTo>
                    <a:pt x="0" y="131"/>
                  </a:lnTo>
                  <a:lnTo>
                    <a:pt x="654" y="1308"/>
                  </a:lnTo>
                  <a:lnTo>
                    <a:pt x="1308" y="2617"/>
                  </a:lnTo>
                  <a:lnTo>
                    <a:pt x="1832" y="4055"/>
                  </a:lnTo>
                  <a:lnTo>
                    <a:pt x="2355" y="5363"/>
                  </a:lnTo>
                  <a:lnTo>
                    <a:pt x="2486" y="5494"/>
                  </a:lnTo>
                  <a:lnTo>
                    <a:pt x="2616" y="5363"/>
                  </a:lnTo>
                  <a:lnTo>
                    <a:pt x="2355" y="3794"/>
                  </a:lnTo>
                  <a:lnTo>
                    <a:pt x="2224" y="3140"/>
                  </a:lnTo>
                  <a:lnTo>
                    <a:pt x="1962" y="2355"/>
                  </a:lnTo>
                  <a:lnTo>
                    <a:pt x="1570" y="1701"/>
                  </a:lnTo>
                  <a:lnTo>
                    <a:pt x="1177" y="1047"/>
                  </a:lnTo>
                  <a:lnTo>
                    <a:pt x="654" y="52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71"/>
            <p:cNvSpPr/>
            <p:nvPr/>
          </p:nvSpPr>
          <p:spPr>
            <a:xfrm>
              <a:off x="1360675" y="4476200"/>
              <a:ext cx="65425" cy="137375"/>
            </a:xfrm>
            <a:custGeom>
              <a:avLst/>
              <a:gdLst/>
              <a:ahLst/>
              <a:cxnLst/>
              <a:rect l="l" t="t" r="r" b="b"/>
              <a:pathLst>
                <a:path w="2617" h="5495" extrusionOk="0">
                  <a:moveTo>
                    <a:pt x="0" y="1"/>
                  </a:moveTo>
                  <a:lnTo>
                    <a:pt x="0" y="131"/>
                  </a:lnTo>
                  <a:lnTo>
                    <a:pt x="1308" y="2748"/>
                  </a:lnTo>
                  <a:lnTo>
                    <a:pt x="2355" y="5494"/>
                  </a:lnTo>
                  <a:lnTo>
                    <a:pt x="2485" y="5494"/>
                  </a:lnTo>
                  <a:lnTo>
                    <a:pt x="2616" y="5364"/>
                  </a:lnTo>
                  <a:lnTo>
                    <a:pt x="2355" y="3925"/>
                  </a:lnTo>
                  <a:lnTo>
                    <a:pt x="1962" y="2486"/>
                  </a:lnTo>
                  <a:lnTo>
                    <a:pt x="1570" y="1701"/>
                  </a:lnTo>
                  <a:lnTo>
                    <a:pt x="1177" y="1047"/>
                  </a:lnTo>
                  <a:lnTo>
                    <a:pt x="654" y="524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71"/>
            <p:cNvSpPr/>
            <p:nvPr/>
          </p:nvSpPr>
          <p:spPr>
            <a:xfrm>
              <a:off x="1396625" y="4459850"/>
              <a:ext cx="62175" cy="137375"/>
            </a:xfrm>
            <a:custGeom>
              <a:avLst/>
              <a:gdLst/>
              <a:ahLst/>
              <a:cxnLst/>
              <a:rect l="l" t="t" r="r" b="b"/>
              <a:pathLst>
                <a:path w="2487" h="5495" extrusionOk="0">
                  <a:moveTo>
                    <a:pt x="1" y="1"/>
                  </a:moveTo>
                  <a:lnTo>
                    <a:pt x="1" y="131"/>
                  </a:lnTo>
                  <a:lnTo>
                    <a:pt x="1309" y="2617"/>
                  </a:lnTo>
                  <a:lnTo>
                    <a:pt x="2355" y="5364"/>
                  </a:lnTo>
                  <a:lnTo>
                    <a:pt x="2486" y="5494"/>
                  </a:lnTo>
                  <a:lnTo>
                    <a:pt x="2486" y="5364"/>
                  </a:lnTo>
                  <a:lnTo>
                    <a:pt x="2355" y="3794"/>
                  </a:lnTo>
                  <a:lnTo>
                    <a:pt x="1963" y="2355"/>
                  </a:lnTo>
                  <a:lnTo>
                    <a:pt x="1571" y="1701"/>
                  </a:lnTo>
                  <a:lnTo>
                    <a:pt x="1178" y="1047"/>
                  </a:lnTo>
                  <a:lnTo>
                    <a:pt x="655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71"/>
            <p:cNvSpPr/>
            <p:nvPr/>
          </p:nvSpPr>
          <p:spPr>
            <a:xfrm>
              <a:off x="1432600" y="4440225"/>
              <a:ext cx="62175" cy="137375"/>
            </a:xfrm>
            <a:custGeom>
              <a:avLst/>
              <a:gdLst/>
              <a:ahLst/>
              <a:cxnLst/>
              <a:rect l="l" t="t" r="r" b="b"/>
              <a:pathLst>
                <a:path w="2487" h="5495" extrusionOk="0">
                  <a:moveTo>
                    <a:pt x="1" y="1"/>
                  </a:moveTo>
                  <a:lnTo>
                    <a:pt x="1" y="132"/>
                  </a:lnTo>
                  <a:lnTo>
                    <a:pt x="1309" y="2748"/>
                  </a:lnTo>
                  <a:lnTo>
                    <a:pt x="2224" y="5364"/>
                  </a:lnTo>
                  <a:lnTo>
                    <a:pt x="2486" y="5495"/>
                  </a:lnTo>
                  <a:lnTo>
                    <a:pt x="2486" y="5364"/>
                  </a:lnTo>
                  <a:lnTo>
                    <a:pt x="2355" y="3925"/>
                  </a:lnTo>
                  <a:lnTo>
                    <a:pt x="1832" y="2355"/>
                  </a:lnTo>
                  <a:lnTo>
                    <a:pt x="1570" y="1701"/>
                  </a:lnTo>
                  <a:lnTo>
                    <a:pt x="1178" y="1047"/>
                  </a:lnTo>
                  <a:lnTo>
                    <a:pt x="655" y="5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71"/>
            <p:cNvSpPr/>
            <p:nvPr/>
          </p:nvSpPr>
          <p:spPr>
            <a:xfrm>
              <a:off x="2273025" y="2438900"/>
              <a:ext cx="804475" cy="2426475"/>
            </a:xfrm>
            <a:custGeom>
              <a:avLst/>
              <a:gdLst/>
              <a:ahLst/>
              <a:cxnLst/>
              <a:rect l="l" t="t" r="r" b="b"/>
              <a:pathLst>
                <a:path w="32179" h="97059" extrusionOk="0">
                  <a:moveTo>
                    <a:pt x="1" y="1"/>
                  </a:moveTo>
                  <a:lnTo>
                    <a:pt x="131" y="1832"/>
                  </a:lnTo>
                  <a:lnTo>
                    <a:pt x="393" y="3925"/>
                  </a:lnTo>
                  <a:lnTo>
                    <a:pt x="786" y="6541"/>
                  </a:lnTo>
                  <a:lnTo>
                    <a:pt x="1440" y="9419"/>
                  </a:lnTo>
                  <a:lnTo>
                    <a:pt x="2355" y="12558"/>
                  </a:lnTo>
                  <a:lnTo>
                    <a:pt x="2878" y="14128"/>
                  </a:lnTo>
                  <a:lnTo>
                    <a:pt x="3532" y="15828"/>
                  </a:lnTo>
                  <a:lnTo>
                    <a:pt x="4317" y="17398"/>
                  </a:lnTo>
                  <a:lnTo>
                    <a:pt x="5233" y="18837"/>
                  </a:lnTo>
                  <a:lnTo>
                    <a:pt x="7326" y="19753"/>
                  </a:lnTo>
                  <a:lnTo>
                    <a:pt x="9419" y="20799"/>
                  </a:lnTo>
                  <a:lnTo>
                    <a:pt x="12296" y="48922"/>
                  </a:lnTo>
                  <a:lnTo>
                    <a:pt x="12820" y="53762"/>
                  </a:lnTo>
                  <a:lnTo>
                    <a:pt x="12820" y="65404"/>
                  </a:lnTo>
                  <a:lnTo>
                    <a:pt x="12820" y="83716"/>
                  </a:lnTo>
                  <a:lnTo>
                    <a:pt x="12820" y="87902"/>
                  </a:lnTo>
                  <a:lnTo>
                    <a:pt x="12820" y="97058"/>
                  </a:lnTo>
                  <a:lnTo>
                    <a:pt x="31917" y="97058"/>
                  </a:lnTo>
                  <a:lnTo>
                    <a:pt x="31917" y="96535"/>
                  </a:lnTo>
                  <a:lnTo>
                    <a:pt x="31917" y="95881"/>
                  </a:lnTo>
                  <a:lnTo>
                    <a:pt x="31917" y="94966"/>
                  </a:lnTo>
                  <a:lnTo>
                    <a:pt x="31917" y="94312"/>
                  </a:lnTo>
                  <a:lnTo>
                    <a:pt x="31917" y="87902"/>
                  </a:lnTo>
                  <a:lnTo>
                    <a:pt x="32048" y="83585"/>
                  </a:lnTo>
                  <a:lnTo>
                    <a:pt x="32179" y="65142"/>
                  </a:lnTo>
                  <a:lnTo>
                    <a:pt x="32179" y="57294"/>
                  </a:lnTo>
                  <a:lnTo>
                    <a:pt x="31917" y="52061"/>
                  </a:lnTo>
                  <a:lnTo>
                    <a:pt x="31917" y="50361"/>
                  </a:lnTo>
                  <a:lnTo>
                    <a:pt x="31132" y="39635"/>
                  </a:lnTo>
                  <a:lnTo>
                    <a:pt x="30740" y="33618"/>
                  </a:lnTo>
                  <a:lnTo>
                    <a:pt x="30086" y="27339"/>
                  </a:lnTo>
                  <a:lnTo>
                    <a:pt x="29170" y="20668"/>
                  </a:lnTo>
                  <a:lnTo>
                    <a:pt x="28647" y="17398"/>
                  </a:lnTo>
                  <a:lnTo>
                    <a:pt x="27993" y="13866"/>
                  </a:lnTo>
                  <a:lnTo>
                    <a:pt x="27208" y="10465"/>
                  </a:lnTo>
                  <a:lnTo>
                    <a:pt x="26292" y="7064"/>
                  </a:lnTo>
                  <a:lnTo>
                    <a:pt x="25246" y="3533"/>
                  </a:lnTo>
                  <a:lnTo>
                    <a:pt x="2420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71"/>
            <p:cNvSpPr/>
            <p:nvPr/>
          </p:nvSpPr>
          <p:spPr>
            <a:xfrm>
              <a:off x="2766825" y="2497775"/>
              <a:ext cx="192950" cy="2295650"/>
            </a:xfrm>
            <a:custGeom>
              <a:avLst/>
              <a:gdLst/>
              <a:ahLst/>
              <a:cxnLst/>
              <a:rect l="l" t="t" r="r" b="b"/>
              <a:pathLst>
                <a:path w="7718" h="91826" extrusionOk="0">
                  <a:moveTo>
                    <a:pt x="0" y="0"/>
                  </a:moveTo>
                  <a:lnTo>
                    <a:pt x="1177" y="4448"/>
                  </a:lnTo>
                  <a:lnTo>
                    <a:pt x="2093" y="8764"/>
                  </a:lnTo>
                  <a:lnTo>
                    <a:pt x="3140" y="13212"/>
                  </a:lnTo>
                  <a:lnTo>
                    <a:pt x="3924" y="17528"/>
                  </a:lnTo>
                  <a:lnTo>
                    <a:pt x="4578" y="21976"/>
                  </a:lnTo>
                  <a:lnTo>
                    <a:pt x="5232" y="26423"/>
                  </a:lnTo>
                  <a:lnTo>
                    <a:pt x="5625" y="31001"/>
                  </a:lnTo>
                  <a:lnTo>
                    <a:pt x="6017" y="35449"/>
                  </a:lnTo>
                  <a:lnTo>
                    <a:pt x="6671" y="44474"/>
                  </a:lnTo>
                  <a:lnTo>
                    <a:pt x="7064" y="53500"/>
                  </a:lnTo>
                  <a:lnTo>
                    <a:pt x="7194" y="62525"/>
                  </a:lnTo>
                  <a:lnTo>
                    <a:pt x="7064" y="71551"/>
                  </a:lnTo>
                  <a:lnTo>
                    <a:pt x="6933" y="80576"/>
                  </a:lnTo>
                  <a:lnTo>
                    <a:pt x="6802" y="89602"/>
                  </a:lnTo>
                  <a:lnTo>
                    <a:pt x="6802" y="91826"/>
                  </a:lnTo>
                  <a:lnTo>
                    <a:pt x="6933" y="91826"/>
                  </a:lnTo>
                  <a:lnTo>
                    <a:pt x="7325" y="82800"/>
                  </a:lnTo>
                  <a:lnTo>
                    <a:pt x="7587" y="73775"/>
                  </a:lnTo>
                  <a:lnTo>
                    <a:pt x="7718" y="64618"/>
                  </a:lnTo>
                  <a:lnTo>
                    <a:pt x="7587" y="55593"/>
                  </a:lnTo>
                  <a:lnTo>
                    <a:pt x="7325" y="46567"/>
                  </a:lnTo>
                  <a:lnTo>
                    <a:pt x="7064" y="41989"/>
                  </a:lnTo>
                  <a:lnTo>
                    <a:pt x="6802" y="37542"/>
                  </a:lnTo>
                  <a:lnTo>
                    <a:pt x="6410" y="32963"/>
                  </a:lnTo>
                  <a:lnTo>
                    <a:pt x="5886" y="28516"/>
                  </a:lnTo>
                  <a:lnTo>
                    <a:pt x="5363" y="24199"/>
                  </a:lnTo>
                  <a:lnTo>
                    <a:pt x="4709" y="19752"/>
                  </a:lnTo>
                  <a:lnTo>
                    <a:pt x="3924" y="15305"/>
                  </a:lnTo>
                  <a:lnTo>
                    <a:pt x="3009" y="10857"/>
                  </a:lnTo>
                  <a:lnTo>
                    <a:pt x="1962" y="6541"/>
                  </a:lnTo>
                  <a:lnTo>
                    <a:pt x="785" y="222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71"/>
            <p:cNvSpPr/>
            <p:nvPr/>
          </p:nvSpPr>
          <p:spPr>
            <a:xfrm>
              <a:off x="2403825" y="2909800"/>
              <a:ext cx="186425" cy="88325"/>
            </a:xfrm>
            <a:custGeom>
              <a:avLst/>
              <a:gdLst/>
              <a:ahLst/>
              <a:cxnLst/>
              <a:rect l="l" t="t" r="r" b="b"/>
              <a:pathLst>
                <a:path w="7457" h="3533" extrusionOk="0">
                  <a:moveTo>
                    <a:pt x="1" y="1"/>
                  </a:moveTo>
                  <a:lnTo>
                    <a:pt x="1" y="132"/>
                  </a:lnTo>
                  <a:lnTo>
                    <a:pt x="3663" y="2094"/>
                  </a:lnTo>
                  <a:lnTo>
                    <a:pt x="5495" y="2879"/>
                  </a:lnTo>
                  <a:lnTo>
                    <a:pt x="7326" y="3533"/>
                  </a:lnTo>
                  <a:lnTo>
                    <a:pt x="7457" y="3533"/>
                  </a:lnTo>
                  <a:lnTo>
                    <a:pt x="7457" y="3402"/>
                  </a:lnTo>
                  <a:lnTo>
                    <a:pt x="5625" y="2486"/>
                  </a:lnTo>
                  <a:lnTo>
                    <a:pt x="3794" y="1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71"/>
            <p:cNvSpPr/>
            <p:nvPr/>
          </p:nvSpPr>
          <p:spPr>
            <a:xfrm>
              <a:off x="2593500" y="4531800"/>
              <a:ext cx="817550" cy="729250"/>
            </a:xfrm>
            <a:custGeom>
              <a:avLst/>
              <a:gdLst/>
              <a:ahLst/>
              <a:cxnLst/>
              <a:rect l="l" t="t" r="r" b="b"/>
              <a:pathLst>
                <a:path w="32702" h="29170" extrusionOk="0">
                  <a:moveTo>
                    <a:pt x="1" y="0"/>
                  </a:moveTo>
                  <a:lnTo>
                    <a:pt x="1" y="4840"/>
                  </a:lnTo>
                  <a:lnTo>
                    <a:pt x="1" y="15566"/>
                  </a:lnTo>
                  <a:lnTo>
                    <a:pt x="131" y="18967"/>
                  </a:lnTo>
                  <a:lnTo>
                    <a:pt x="131" y="20929"/>
                  </a:lnTo>
                  <a:lnTo>
                    <a:pt x="524" y="26292"/>
                  </a:lnTo>
                  <a:lnTo>
                    <a:pt x="655" y="27862"/>
                  </a:lnTo>
                  <a:lnTo>
                    <a:pt x="785" y="28385"/>
                  </a:lnTo>
                  <a:lnTo>
                    <a:pt x="916" y="28647"/>
                  </a:lnTo>
                  <a:lnTo>
                    <a:pt x="1439" y="28777"/>
                  </a:lnTo>
                  <a:lnTo>
                    <a:pt x="2486" y="28908"/>
                  </a:lnTo>
                  <a:lnTo>
                    <a:pt x="6148" y="29039"/>
                  </a:lnTo>
                  <a:lnTo>
                    <a:pt x="16613" y="29170"/>
                  </a:lnTo>
                  <a:lnTo>
                    <a:pt x="30609" y="29170"/>
                  </a:lnTo>
                  <a:lnTo>
                    <a:pt x="32179" y="29039"/>
                  </a:lnTo>
                  <a:lnTo>
                    <a:pt x="32571" y="28777"/>
                  </a:lnTo>
                  <a:lnTo>
                    <a:pt x="32702" y="28385"/>
                  </a:lnTo>
                  <a:lnTo>
                    <a:pt x="32702" y="27862"/>
                  </a:lnTo>
                  <a:lnTo>
                    <a:pt x="32571" y="27208"/>
                  </a:lnTo>
                  <a:lnTo>
                    <a:pt x="32309" y="26554"/>
                  </a:lnTo>
                  <a:lnTo>
                    <a:pt x="32048" y="25900"/>
                  </a:lnTo>
                  <a:lnTo>
                    <a:pt x="31655" y="25246"/>
                  </a:lnTo>
                  <a:lnTo>
                    <a:pt x="31263" y="24853"/>
                  </a:lnTo>
                  <a:lnTo>
                    <a:pt x="30086" y="24199"/>
                  </a:lnTo>
                  <a:lnTo>
                    <a:pt x="27993" y="23153"/>
                  </a:lnTo>
                  <a:lnTo>
                    <a:pt x="22761" y="20668"/>
                  </a:lnTo>
                  <a:lnTo>
                    <a:pt x="18967" y="18967"/>
                  </a:lnTo>
                  <a:lnTo>
                    <a:pt x="19098" y="15566"/>
                  </a:lnTo>
                  <a:lnTo>
                    <a:pt x="19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71"/>
            <p:cNvSpPr/>
            <p:nvPr/>
          </p:nvSpPr>
          <p:spPr>
            <a:xfrm>
              <a:off x="2577150" y="4636450"/>
              <a:ext cx="850250" cy="634425"/>
            </a:xfrm>
            <a:custGeom>
              <a:avLst/>
              <a:gdLst/>
              <a:ahLst/>
              <a:cxnLst/>
              <a:rect l="l" t="t" r="r" b="b"/>
              <a:pathLst>
                <a:path w="34010" h="25377" extrusionOk="0">
                  <a:moveTo>
                    <a:pt x="1" y="0"/>
                  </a:moveTo>
                  <a:lnTo>
                    <a:pt x="1" y="3663"/>
                  </a:lnTo>
                  <a:lnTo>
                    <a:pt x="262" y="11773"/>
                  </a:lnTo>
                  <a:lnTo>
                    <a:pt x="393" y="16220"/>
                  </a:lnTo>
                  <a:lnTo>
                    <a:pt x="655" y="20275"/>
                  </a:lnTo>
                  <a:lnTo>
                    <a:pt x="916" y="23153"/>
                  </a:lnTo>
                  <a:lnTo>
                    <a:pt x="1178" y="24068"/>
                  </a:lnTo>
                  <a:lnTo>
                    <a:pt x="1309" y="24591"/>
                  </a:lnTo>
                  <a:lnTo>
                    <a:pt x="1832" y="24853"/>
                  </a:lnTo>
                  <a:lnTo>
                    <a:pt x="3009" y="24984"/>
                  </a:lnTo>
                  <a:lnTo>
                    <a:pt x="6802" y="25245"/>
                  </a:lnTo>
                  <a:lnTo>
                    <a:pt x="12035" y="25376"/>
                  </a:lnTo>
                  <a:lnTo>
                    <a:pt x="17790" y="25376"/>
                  </a:lnTo>
                  <a:lnTo>
                    <a:pt x="28647" y="25245"/>
                  </a:lnTo>
                  <a:lnTo>
                    <a:pt x="32309" y="25115"/>
                  </a:lnTo>
                  <a:lnTo>
                    <a:pt x="33748" y="24984"/>
                  </a:lnTo>
                  <a:lnTo>
                    <a:pt x="34010" y="24722"/>
                  </a:lnTo>
                  <a:lnTo>
                    <a:pt x="34010" y="24199"/>
                  </a:lnTo>
                  <a:lnTo>
                    <a:pt x="33879" y="23676"/>
                  </a:lnTo>
                  <a:lnTo>
                    <a:pt x="33748" y="22891"/>
                  </a:lnTo>
                  <a:lnTo>
                    <a:pt x="33356" y="22106"/>
                  </a:lnTo>
                  <a:lnTo>
                    <a:pt x="32963" y="21321"/>
                  </a:lnTo>
                  <a:lnTo>
                    <a:pt x="32309" y="20406"/>
                  </a:lnTo>
                  <a:lnTo>
                    <a:pt x="31655" y="19752"/>
                  </a:lnTo>
                  <a:lnTo>
                    <a:pt x="30740" y="19098"/>
                  </a:lnTo>
                  <a:lnTo>
                    <a:pt x="29170" y="18313"/>
                  </a:lnTo>
                  <a:lnTo>
                    <a:pt x="25508" y="16482"/>
                  </a:lnTo>
                  <a:lnTo>
                    <a:pt x="20668" y="14258"/>
                  </a:lnTo>
                  <a:lnTo>
                    <a:pt x="213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71"/>
            <p:cNvSpPr/>
            <p:nvPr/>
          </p:nvSpPr>
          <p:spPr>
            <a:xfrm>
              <a:off x="2979375" y="4953650"/>
              <a:ext cx="147175" cy="26175"/>
            </a:xfrm>
            <a:custGeom>
              <a:avLst/>
              <a:gdLst/>
              <a:ahLst/>
              <a:cxnLst/>
              <a:rect l="l" t="t" r="r" b="b"/>
              <a:pathLst>
                <a:path w="5887" h="1047" extrusionOk="0">
                  <a:moveTo>
                    <a:pt x="2093" y="0"/>
                  </a:moveTo>
                  <a:lnTo>
                    <a:pt x="1439" y="131"/>
                  </a:lnTo>
                  <a:lnTo>
                    <a:pt x="655" y="262"/>
                  </a:lnTo>
                  <a:lnTo>
                    <a:pt x="1" y="523"/>
                  </a:lnTo>
                  <a:lnTo>
                    <a:pt x="1" y="654"/>
                  </a:lnTo>
                  <a:lnTo>
                    <a:pt x="2878" y="654"/>
                  </a:lnTo>
                  <a:lnTo>
                    <a:pt x="5756" y="1047"/>
                  </a:lnTo>
                  <a:lnTo>
                    <a:pt x="5887" y="916"/>
                  </a:lnTo>
                  <a:lnTo>
                    <a:pt x="5887" y="785"/>
                  </a:lnTo>
                  <a:lnTo>
                    <a:pt x="4448" y="262"/>
                  </a:lnTo>
                  <a:lnTo>
                    <a:pt x="3663" y="131"/>
                  </a:lnTo>
                  <a:lnTo>
                    <a:pt x="287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71"/>
            <p:cNvSpPr/>
            <p:nvPr/>
          </p:nvSpPr>
          <p:spPr>
            <a:xfrm>
              <a:off x="2979375" y="4914400"/>
              <a:ext cx="147175" cy="26175"/>
            </a:xfrm>
            <a:custGeom>
              <a:avLst/>
              <a:gdLst/>
              <a:ahLst/>
              <a:cxnLst/>
              <a:rect l="l" t="t" r="r" b="b"/>
              <a:pathLst>
                <a:path w="5887" h="1047" extrusionOk="0">
                  <a:moveTo>
                    <a:pt x="1439" y="1"/>
                  </a:moveTo>
                  <a:lnTo>
                    <a:pt x="655" y="262"/>
                  </a:lnTo>
                  <a:lnTo>
                    <a:pt x="1" y="524"/>
                  </a:lnTo>
                  <a:lnTo>
                    <a:pt x="1" y="655"/>
                  </a:lnTo>
                  <a:lnTo>
                    <a:pt x="2878" y="655"/>
                  </a:lnTo>
                  <a:lnTo>
                    <a:pt x="5756" y="1047"/>
                  </a:lnTo>
                  <a:lnTo>
                    <a:pt x="5887" y="916"/>
                  </a:lnTo>
                  <a:lnTo>
                    <a:pt x="5887" y="785"/>
                  </a:lnTo>
                  <a:lnTo>
                    <a:pt x="4448" y="262"/>
                  </a:lnTo>
                  <a:lnTo>
                    <a:pt x="3663" y="131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71"/>
            <p:cNvSpPr/>
            <p:nvPr/>
          </p:nvSpPr>
          <p:spPr>
            <a:xfrm>
              <a:off x="2979375" y="4875150"/>
              <a:ext cx="147175" cy="22925"/>
            </a:xfrm>
            <a:custGeom>
              <a:avLst/>
              <a:gdLst/>
              <a:ahLst/>
              <a:cxnLst/>
              <a:rect l="l" t="t" r="r" b="b"/>
              <a:pathLst>
                <a:path w="5887" h="917" extrusionOk="0">
                  <a:moveTo>
                    <a:pt x="1439" y="1"/>
                  </a:moveTo>
                  <a:lnTo>
                    <a:pt x="655" y="262"/>
                  </a:lnTo>
                  <a:lnTo>
                    <a:pt x="1" y="524"/>
                  </a:lnTo>
                  <a:lnTo>
                    <a:pt x="1" y="655"/>
                  </a:lnTo>
                  <a:lnTo>
                    <a:pt x="2878" y="655"/>
                  </a:lnTo>
                  <a:lnTo>
                    <a:pt x="5756" y="916"/>
                  </a:lnTo>
                  <a:lnTo>
                    <a:pt x="5887" y="916"/>
                  </a:lnTo>
                  <a:lnTo>
                    <a:pt x="5887" y="786"/>
                  </a:lnTo>
                  <a:lnTo>
                    <a:pt x="4448" y="26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71"/>
            <p:cNvSpPr/>
            <p:nvPr/>
          </p:nvSpPr>
          <p:spPr>
            <a:xfrm>
              <a:off x="2979375" y="4832650"/>
              <a:ext cx="147175" cy="26175"/>
            </a:xfrm>
            <a:custGeom>
              <a:avLst/>
              <a:gdLst/>
              <a:ahLst/>
              <a:cxnLst/>
              <a:rect l="l" t="t" r="r" b="b"/>
              <a:pathLst>
                <a:path w="5887" h="1047" extrusionOk="0">
                  <a:moveTo>
                    <a:pt x="2093" y="0"/>
                  </a:moveTo>
                  <a:lnTo>
                    <a:pt x="1439" y="131"/>
                  </a:lnTo>
                  <a:lnTo>
                    <a:pt x="655" y="262"/>
                  </a:lnTo>
                  <a:lnTo>
                    <a:pt x="1" y="654"/>
                  </a:lnTo>
                  <a:lnTo>
                    <a:pt x="1" y="785"/>
                  </a:lnTo>
                  <a:lnTo>
                    <a:pt x="2878" y="785"/>
                  </a:lnTo>
                  <a:lnTo>
                    <a:pt x="5756" y="1047"/>
                  </a:lnTo>
                  <a:lnTo>
                    <a:pt x="5887" y="1047"/>
                  </a:lnTo>
                  <a:lnTo>
                    <a:pt x="5887" y="916"/>
                  </a:lnTo>
                  <a:lnTo>
                    <a:pt x="4448" y="262"/>
                  </a:lnTo>
                  <a:lnTo>
                    <a:pt x="3663" y="131"/>
                  </a:lnTo>
                  <a:lnTo>
                    <a:pt x="2878" y="0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71"/>
            <p:cNvSpPr/>
            <p:nvPr/>
          </p:nvSpPr>
          <p:spPr>
            <a:xfrm>
              <a:off x="2979375" y="4793400"/>
              <a:ext cx="147175" cy="26200"/>
            </a:xfrm>
            <a:custGeom>
              <a:avLst/>
              <a:gdLst/>
              <a:ahLst/>
              <a:cxnLst/>
              <a:rect l="l" t="t" r="r" b="b"/>
              <a:pathLst>
                <a:path w="5887" h="1048" extrusionOk="0">
                  <a:moveTo>
                    <a:pt x="2093" y="1"/>
                  </a:moveTo>
                  <a:lnTo>
                    <a:pt x="1439" y="132"/>
                  </a:lnTo>
                  <a:lnTo>
                    <a:pt x="655" y="262"/>
                  </a:lnTo>
                  <a:lnTo>
                    <a:pt x="1" y="524"/>
                  </a:lnTo>
                  <a:lnTo>
                    <a:pt x="1" y="655"/>
                  </a:lnTo>
                  <a:lnTo>
                    <a:pt x="2878" y="786"/>
                  </a:lnTo>
                  <a:lnTo>
                    <a:pt x="5756" y="1047"/>
                  </a:lnTo>
                  <a:lnTo>
                    <a:pt x="5887" y="1047"/>
                  </a:lnTo>
                  <a:lnTo>
                    <a:pt x="5887" y="786"/>
                  </a:lnTo>
                  <a:lnTo>
                    <a:pt x="4448" y="262"/>
                  </a:lnTo>
                  <a:lnTo>
                    <a:pt x="3663" y="132"/>
                  </a:lnTo>
                  <a:lnTo>
                    <a:pt x="2878" y="1"/>
                  </a:lnTo>
                  <a:close/>
                </a:path>
              </a:pathLst>
            </a:custGeom>
            <a:solidFill>
              <a:srgbClr val="225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71"/>
            <p:cNvSpPr/>
            <p:nvPr/>
          </p:nvSpPr>
          <p:spPr>
            <a:xfrm>
              <a:off x="2168375" y="1722750"/>
              <a:ext cx="778325" cy="925475"/>
            </a:xfrm>
            <a:custGeom>
              <a:avLst/>
              <a:gdLst/>
              <a:ahLst/>
              <a:cxnLst/>
              <a:rect l="l" t="t" r="r" b="b"/>
              <a:pathLst>
                <a:path w="31133" h="37019" extrusionOk="0">
                  <a:moveTo>
                    <a:pt x="17529" y="1"/>
                  </a:moveTo>
                  <a:lnTo>
                    <a:pt x="16221" y="131"/>
                  </a:lnTo>
                  <a:lnTo>
                    <a:pt x="15043" y="655"/>
                  </a:lnTo>
                  <a:lnTo>
                    <a:pt x="13735" y="1439"/>
                  </a:lnTo>
                  <a:lnTo>
                    <a:pt x="12558" y="2486"/>
                  </a:lnTo>
                  <a:lnTo>
                    <a:pt x="11381" y="4056"/>
                  </a:lnTo>
                  <a:lnTo>
                    <a:pt x="10204" y="6018"/>
                  </a:lnTo>
                  <a:lnTo>
                    <a:pt x="9026" y="8241"/>
                  </a:lnTo>
                  <a:lnTo>
                    <a:pt x="7849" y="10857"/>
                  </a:lnTo>
                  <a:lnTo>
                    <a:pt x="6803" y="13604"/>
                  </a:lnTo>
                  <a:lnTo>
                    <a:pt x="5756" y="16482"/>
                  </a:lnTo>
                  <a:lnTo>
                    <a:pt x="3794" y="22237"/>
                  </a:lnTo>
                  <a:lnTo>
                    <a:pt x="2225" y="27862"/>
                  </a:lnTo>
                  <a:lnTo>
                    <a:pt x="1047" y="32440"/>
                  </a:lnTo>
                  <a:lnTo>
                    <a:pt x="1" y="36888"/>
                  </a:lnTo>
                  <a:lnTo>
                    <a:pt x="3009" y="37018"/>
                  </a:lnTo>
                  <a:lnTo>
                    <a:pt x="17790" y="37018"/>
                  </a:lnTo>
                  <a:lnTo>
                    <a:pt x="31132" y="36888"/>
                  </a:lnTo>
                  <a:lnTo>
                    <a:pt x="29040" y="22237"/>
                  </a:lnTo>
                  <a:lnTo>
                    <a:pt x="29301" y="21714"/>
                  </a:lnTo>
                  <a:lnTo>
                    <a:pt x="29955" y="20145"/>
                  </a:lnTo>
                  <a:lnTo>
                    <a:pt x="30217" y="19098"/>
                  </a:lnTo>
                  <a:lnTo>
                    <a:pt x="30478" y="17921"/>
                  </a:lnTo>
                  <a:lnTo>
                    <a:pt x="30478" y="16744"/>
                  </a:lnTo>
                  <a:lnTo>
                    <a:pt x="30348" y="15566"/>
                  </a:lnTo>
                  <a:lnTo>
                    <a:pt x="30217" y="14782"/>
                  </a:lnTo>
                  <a:lnTo>
                    <a:pt x="29824" y="13866"/>
                  </a:lnTo>
                  <a:lnTo>
                    <a:pt x="28778" y="11904"/>
                  </a:lnTo>
                  <a:lnTo>
                    <a:pt x="27470" y="9680"/>
                  </a:lnTo>
                  <a:lnTo>
                    <a:pt x="26031" y="7456"/>
                  </a:lnTo>
                  <a:lnTo>
                    <a:pt x="23284" y="3663"/>
                  </a:lnTo>
                  <a:lnTo>
                    <a:pt x="21845" y="1701"/>
                  </a:lnTo>
                  <a:lnTo>
                    <a:pt x="20930" y="916"/>
                  </a:lnTo>
                  <a:lnTo>
                    <a:pt x="19883" y="393"/>
                  </a:lnTo>
                  <a:lnTo>
                    <a:pt x="187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71"/>
            <p:cNvSpPr/>
            <p:nvPr/>
          </p:nvSpPr>
          <p:spPr>
            <a:xfrm>
              <a:off x="2580425" y="1130850"/>
              <a:ext cx="1017025" cy="758700"/>
            </a:xfrm>
            <a:custGeom>
              <a:avLst/>
              <a:gdLst/>
              <a:ahLst/>
              <a:cxnLst/>
              <a:rect l="l" t="t" r="r" b="b"/>
              <a:pathLst>
                <a:path w="40681" h="30348" extrusionOk="0">
                  <a:moveTo>
                    <a:pt x="31132" y="1"/>
                  </a:moveTo>
                  <a:lnTo>
                    <a:pt x="30740" y="132"/>
                  </a:lnTo>
                  <a:lnTo>
                    <a:pt x="30609" y="524"/>
                  </a:lnTo>
                  <a:lnTo>
                    <a:pt x="29955" y="2094"/>
                  </a:lnTo>
                  <a:lnTo>
                    <a:pt x="28777" y="4317"/>
                  </a:lnTo>
                  <a:lnTo>
                    <a:pt x="25638" y="9680"/>
                  </a:lnTo>
                  <a:lnTo>
                    <a:pt x="20929" y="17267"/>
                  </a:lnTo>
                  <a:lnTo>
                    <a:pt x="20668" y="17398"/>
                  </a:lnTo>
                  <a:lnTo>
                    <a:pt x="20275" y="17660"/>
                  </a:lnTo>
                  <a:lnTo>
                    <a:pt x="18967" y="18444"/>
                  </a:lnTo>
                  <a:lnTo>
                    <a:pt x="15043" y="20145"/>
                  </a:lnTo>
                  <a:lnTo>
                    <a:pt x="10203" y="22107"/>
                  </a:lnTo>
                  <a:lnTo>
                    <a:pt x="7718" y="23153"/>
                  </a:lnTo>
                  <a:lnTo>
                    <a:pt x="5494" y="24200"/>
                  </a:lnTo>
                  <a:lnTo>
                    <a:pt x="3794" y="25115"/>
                  </a:lnTo>
                  <a:lnTo>
                    <a:pt x="2486" y="26162"/>
                  </a:lnTo>
                  <a:lnTo>
                    <a:pt x="1308" y="27078"/>
                  </a:lnTo>
                  <a:lnTo>
                    <a:pt x="524" y="27993"/>
                  </a:lnTo>
                  <a:lnTo>
                    <a:pt x="131" y="28778"/>
                  </a:lnTo>
                  <a:lnTo>
                    <a:pt x="0" y="29170"/>
                  </a:lnTo>
                  <a:lnTo>
                    <a:pt x="0" y="29432"/>
                  </a:lnTo>
                  <a:lnTo>
                    <a:pt x="131" y="29694"/>
                  </a:lnTo>
                  <a:lnTo>
                    <a:pt x="393" y="29955"/>
                  </a:lnTo>
                  <a:lnTo>
                    <a:pt x="654" y="30086"/>
                  </a:lnTo>
                  <a:lnTo>
                    <a:pt x="1047" y="30217"/>
                  </a:lnTo>
                  <a:lnTo>
                    <a:pt x="3140" y="30348"/>
                  </a:lnTo>
                  <a:lnTo>
                    <a:pt x="6541" y="30217"/>
                  </a:lnTo>
                  <a:lnTo>
                    <a:pt x="10596" y="29955"/>
                  </a:lnTo>
                  <a:lnTo>
                    <a:pt x="15174" y="29563"/>
                  </a:lnTo>
                  <a:lnTo>
                    <a:pt x="19752" y="28778"/>
                  </a:lnTo>
                  <a:lnTo>
                    <a:pt x="21845" y="28386"/>
                  </a:lnTo>
                  <a:lnTo>
                    <a:pt x="23807" y="27862"/>
                  </a:lnTo>
                  <a:lnTo>
                    <a:pt x="25638" y="27339"/>
                  </a:lnTo>
                  <a:lnTo>
                    <a:pt x="27208" y="26685"/>
                  </a:lnTo>
                  <a:lnTo>
                    <a:pt x="28385" y="25900"/>
                  </a:lnTo>
                  <a:lnTo>
                    <a:pt x="29301" y="25115"/>
                  </a:lnTo>
                  <a:lnTo>
                    <a:pt x="31001" y="23023"/>
                  </a:lnTo>
                  <a:lnTo>
                    <a:pt x="32832" y="20406"/>
                  </a:lnTo>
                  <a:lnTo>
                    <a:pt x="34533" y="17790"/>
                  </a:lnTo>
                  <a:lnTo>
                    <a:pt x="36103" y="14913"/>
                  </a:lnTo>
                  <a:lnTo>
                    <a:pt x="38980" y="9811"/>
                  </a:lnTo>
                  <a:lnTo>
                    <a:pt x="40681" y="6279"/>
                  </a:lnTo>
                  <a:lnTo>
                    <a:pt x="40681" y="5756"/>
                  </a:lnTo>
                  <a:lnTo>
                    <a:pt x="40550" y="5233"/>
                  </a:lnTo>
                  <a:lnTo>
                    <a:pt x="40157" y="4710"/>
                  </a:lnTo>
                  <a:lnTo>
                    <a:pt x="39503" y="4056"/>
                  </a:lnTo>
                  <a:lnTo>
                    <a:pt x="38065" y="2879"/>
                  </a:lnTo>
                  <a:lnTo>
                    <a:pt x="36103" y="1701"/>
                  </a:lnTo>
                  <a:lnTo>
                    <a:pt x="34271" y="786"/>
                  </a:lnTo>
                  <a:lnTo>
                    <a:pt x="32440" y="132"/>
                  </a:lnTo>
                  <a:lnTo>
                    <a:pt x="31786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71"/>
            <p:cNvSpPr/>
            <p:nvPr/>
          </p:nvSpPr>
          <p:spPr>
            <a:xfrm>
              <a:off x="3342350" y="709000"/>
              <a:ext cx="412075" cy="595200"/>
            </a:xfrm>
            <a:custGeom>
              <a:avLst/>
              <a:gdLst/>
              <a:ahLst/>
              <a:cxnLst/>
              <a:rect l="l" t="t" r="r" b="b"/>
              <a:pathLst>
                <a:path w="16483" h="23808" extrusionOk="0">
                  <a:moveTo>
                    <a:pt x="13081" y="1"/>
                  </a:moveTo>
                  <a:lnTo>
                    <a:pt x="12558" y="132"/>
                  </a:lnTo>
                  <a:lnTo>
                    <a:pt x="12035" y="263"/>
                  </a:lnTo>
                  <a:lnTo>
                    <a:pt x="10596" y="917"/>
                  </a:lnTo>
                  <a:lnTo>
                    <a:pt x="9157" y="1832"/>
                  </a:lnTo>
                  <a:lnTo>
                    <a:pt x="7718" y="2748"/>
                  </a:lnTo>
                  <a:lnTo>
                    <a:pt x="6410" y="3794"/>
                  </a:lnTo>
                  <a:lnTo>
                    <a:pt x="4579" y="5495"/>
                  </a:lnTo>
                  <a:lnTo>
                    <a:pt x="3925" y="6541"/>
                  </a:lnTo>
                  <a:lnTo>
                    <a:pt x="3140" y="7849"/>
                  </a:lnTo>
                  <a:lnTo>
                    <a:pt x="2486" y="9288"/>
                  </a:lnTo>
                  <a:lnTo>
                    <a:pt x="2094" y="10596"/>
                  </a:lnTo>
                  <a:lnTo>
                    <a:pt x="655" y="15305"/>
                  </a:lnTo>
                  <a:lnTo>
                    <a:pt x="1" y="17790"/>
                  </a:lnTo>
                  <a:lnTo>
                    <a:pt x="4710" y="20930"/>
                  </a:lnTo>
                  <a:lnTo>
                    <a:pt x="8111" y="23023"/>
                  </a:lnTo>
                  <a:lnTo>
                    <a:pt x="9288" y="23677"/>
                  </a:lnTo>
                  <a:lnTo>
                    <a:pt x="9550" y="23808"/>
                  </a:lnTo>
                  <a:lnTo>
                    <a:pt x="9680" y="23808"/>
                  </a:lnTo>
                  <a:lnTo>
                    <a:pt x="10596" y="22369"/>
                  </a:lnTo>
                  <a:lnTo>
                    <a:pt x="10989" y="21453"/>
                  </a:lnTo>
                  <a:lnTo>
                    <a:pt x="11250" y="20407"/>
                  </a:lnTo>
                  <a:lnTo>
                    <a:pt x="11512" y="19229"/>
                  </a:lnTo>
                  <a:lnTo>
                    <a:pt x="11512" y="17921"/>
                  </a:lnTo>
                  <a:lnTo>
                    <a:pt x="11512" y="16482"/>
                  </a:lnTo>
                  <a:lnTo>
                    <a:pt x="11119" y="14782"/>
                  </a:lnTo>
                  <a:lnTo>
                    <a:pt x="12035" y="14259"/>
                  </a:lnTo>
                  <a:lnTo>
                    <a:pt x="13997" y="12820"/>
                  </a:lnTo>
                  <a:lnTo>
                    <a:pt x="15043" y="11904"/>
                  </a:lnTo>
                  <a:lnTo>
                    <a:pt x="15828" y="10989"/>
                  </a:lnTo>
                  <a:lnTo>
                    <a:pt x="16221" y="10596"/>
                  </a:lnTo>
                  <a:lnTo>
                    <a:pt x="16352" y="10073"/>
                  </a:lnTo>
                  <a:lnTo>
                    <a:pt x="16482" y="9681"/>
                  </a:lnTo>
                  <a:lnTo>
                    <a:pt x="16352" y="9288"/>
                  </a:lnTo>
                  <a:lnTo>
                    <a:pt x="16221" y="9157"/>
                  </a:lnTo>
                  <a:lnTo>
                    <a:pt x="15828" y="8896"/>
                  </a:lnTo>
                  <a:lnTo>
                    <a:pt x="15043" y="8896"/>
                  </a:lnTo>
                  <a:lnTo>
                    <a:pt x="14128" y="9288"/>
                  </a:lnTo>
                  <a:lnTo>
                    <a:pt x="13364" y="9574"/>
                  </a:lnTo>
                  <a:lnTo>
                    <a:pt x="13605" y="9419"/>
                  </a:lnTo>
                  <a:lnTo>
                    <a:pt x="14651" y="8634"/>
                  </a:lnTo>
                  <a:lnTo>
                    <a:pt x="15697" y="7849"/>
                  </a:lnTo>
                  <a:lnTo>
                    <a:pt x="16090" y="7326"/>
                  </a:lnTo>
                  <a:lnTo>
                    <a:pt x="16221" y="6934"/>
                  </a:lnTo>
                  <a:lnTo>
                    <a:pt x="16352" y="6672"/>
                  </a:lnTo>
                  <a:lnTo>
                    <a:pt x="16352" y="6280"/>
                  </a:lnTo>
                  <a:lnTo>
                    <a:pt x="16090" y="5887"/>
                  </a:lnTo>
                  <a:lnTo>
                    <a:pt x="15828" y="5756"/>
                  </a:lnTo>
                  <a:lnTo>
                    <a:pt x="15436" y="5626"/>
                  </a:lnTo>
                  <a:lnTo>
                    <a:pt x="14913" y="5626"/>
                  </a:lnTo>
                  <a:lnTo>
                    <a:pt x="13735" y="6018"/>
                  </a:lnTo>
                  <a:lnTo>
                    <a:pt x="13633" y="6063"/>
                  </a:lnTo>
                  <a:lnTo>
                    <a:pt x="13633" y="6063"/>
                  </a:lnTo>
                  <a:lnTo>
                    <a:pt x="14259" y="5626"/>
                  </a:lnTo>
                  <a:lnTo>
                    <a:pt x="15305" y="4710"/>
                  </a:lnTo>
                  <a:lnTo>
                    <a:pt x="15567" y="4318"/>
                  </a:lnTo>
                  <a:lnTo>
                    <a:pt x="15828" y="3925"/>
                  </a:lnTo>
                  <a:lnTo>
                    <a:pt x="15959" y="3533"/>
                  </a:lnTo>
                  <a:lnTo>
                    <a:pt x="15828" y="3140"/>
                  </a:lnTo>
                  <a:lnTo>
                    <a:pt x="15567" y="2748"/>
                  </a:lnTo>
                  <a:lnTo>
                    <a:pt x="15174" y="2617"/>
                  </a:lnTo>
                  <a:lnTo>
                    <a:pt x="14259" y="2617"/>
                  </a:lnTo>
                  <a:lnTo>
                    <a:pt x="13081" y="3009"/>
                  </a:lnTo>
                  <a:lnTo>
                    <a:pt x="11904" y="3533"/>
                  </a:lnTo>
                  <a:lnTo>
                    <a:pt x="10489" y="4365"/>
                  </a:lnTo>
                  <a:lnTo>
                    <a:pt x="10489" y="4365"/>
                  </a:lnTo>
                  <a:lnTo>
                    <a:pt x="11773" y="3402"/>
                  </a:lnTo>
                  <a:lnTo>
                    <a:pt x="12689" y="2617"/>
                  </a:lnTo>
                  <a:lnTo>
                    <a:pt x="13474" y="1701"/>
                  </a:lnTo>
                  <a:lnTo>
                    <a:pt x="13735" y="1309"/>
                  </a:lnTo>
                  <a:lnTo>
                    <a:pt x="13866" y="917"/>
                  </a:lnTo>
                  <a:lnTo>
                    <a:pt x="13866" y="655"/>
                  </a:lnTo>
                  <a:lnTo>
                    <a:pt x="13735" y="263"/>
                  </a:lnTo>
                  <a:lnTo>
                    <a:pt x="13474" y="132"/>
                  </a:lnTo>
                  <a:lnTo>
                    <a:pt x="13081" y="1"/>
                  </a:lnTo>
                  <a:close/>
                </a:path>
              </a:pathLst>
            </a:custGeom>
            <a:solidFill>
              <a:srgbClr val="FCC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71"/>
            <p:cNvSpPr/>
            <p:nvPr/>
          </p:nvSpPr>
          <p:spPr>
            <a:xfrm>
              <a:off x="3505875" y="777675"/>
              <a:ext cx="189675" cy="104675"/>
            </a:xfrm>
            <a:custGeom>
              <a:avLst/>
              <a:gdLst/>
              <a:ahLst/>
              <a:cxnLst/>
              <a:rect l="l" t="t" r="r" b="b"/>
              <a:pathLst>
                <a:path w="7587" h="4187" extrusionOk="0">
                  <a:moveTo>
                    <a:pt x="7587" y="1"/>
                  </a:moveTo>
                  <a:lnTo>
                    <a:pt x="5886" y="524"/>
                  </a:lnTo>
                  <a:lnTo>
                    <a:pt x="4448" y="1309"/>
                  </a:lnTo>
                  <a:lnTo>
                    <a:pt x="2093" y="2617"/>
                  </a:lnTo>
                  <a:lnTo>
                    <a:pt x="1047" y="3402"/>
                  </a:lnTo>
                  <a:lnTo>
                    <a:pt x="0" y="4187"/>
                  </a:lnTo>
                  <a:lnTo>
                    <a:pt x="131" y="4187"/>
                  </a:lnTo>
                  <a:lnTo>
                    <a:pt x="2355" y="2879"/>
                  </a:lnTo>
                  <a:lnTo>
                    <a:pt x="4840" y="1309"/>
                  </a:lnTo>
                  <a:lnTo>
                    <a:pt x="758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71"/>
            <p:cNvSpPr/>
            <p:nvPr/>
          </p:nvSpPr>
          <p:spPr>
            <a:xfrm>
              <a:off x="3548375" y="859425"/>
              <a:ext cx="137375" cy="88325"/>
            </a:xfrm>
            <a:custGeom>
              <a:avLst/>
              <a:gdLst/>
              <a:ahLst/>
              <a:cxnLst/>
              <a:rect l="l" t="t" r="r" b="b"/>
              <a:pathLst>
                <a:path w="5495" h="3533" extrusionOk="0">
                  <a:moveTo>
                    <a:pt x="5494" y="1"/>
                  </a:moveTo>
                  <a:lnTo>
                    <a:pt x="4186" y="786"/>
                  </a:lnTo>
                  <a:lnTo>
                    <a:pt x="2748" y="1571"/>
                  </a:lnTo>
                  <a:lnTo>
                    <a:pt x="1" y="3533"/>
                  </a:lnTo>
                  <a:lnTo>
                    <a:pt x="131" y="3533"/>
                  </a:lnTo>
                  <a:lnTo>
                    <a:pt x="2878" y="1832"/>
                  </a:lnTo>
                  <a:lnTo>
                    <a:pt x="5494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71"/>
            <p:cNvSpPr/>
            <p:nvPr/>
          </p:nvSpPr>
          <p:spPr>
            <a:xfrm>
              <a:off x="3574550" y="944450"/>
              <a:ext cx="111200" cy="68700"/>
            </a:xfrm>
            <a:custGeom>
              <a:avLst/>
              <a:gdLst/>
              <a:ahLst/>
              <a:cxnLst/>
              <a:rect l="l" t="t" r="r" b="b"/>
              <a:pathLst>
                <a:path w="4448" h="2748" extrusionOk="0">
                  <a:moveTo>
                    <a:pt x="4447" y="1"/>
                  </a:moveTo>
                  <a:lnTo>
                    <a:pt x="2093" y="1309"/>
                  </a:lnTo>
                  <a:lnTo>
                    <a:pt x="0" y="2748"/>
                  </a:lnTo>
                  <a:lnTo>
                    <a:pt x="131" y="2748"/>
                  </a:lnTo>
                  <a:lnTo>
                    <a:pt x="2355" y="1309"/>
                  </a:lnTo>
                  <a:lnTo>
                    <a:pt x="4447" y="132"/>
                  </a:lnTo>
                  <a:lnTo>
                    <a:pt x="4447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71"/>
            <p:cNvSpPr/>
            <p:nvPr/>
          </p:nvSpPr>
          <p:spPr>
            <a:xfrm>
              <a:off x="2557525" y="1588675"/>
              <a:ext cx="542875" cy="343400"/>
            </a:xfrm>
            <a:custGeom>
              <a:avLst/>
              <a:gdLst/>
              <a:ahLst/>
              <a:cxnLst/>
              <a:rect l="l" t="t" r="r" b="b"/>
              <a:pathLst>
                <a:path w="21715" h="13736" extrusionOk="0">
                  <a:moveTo>
                    <a:pt x="16613" y="1"/>
                  </a:moveTo>
                  <a:lnTo>
                    <a:pt x="12427" y="1963"/>
                  </a:lnTo>
                  <a:lnTo>
                    <a:pt x="8634" y="3925"/>
                  </a:lnTo>
                  <a:lnTo>
                    <a:pt x="4840" y="6018"/>
                  </a:lnTo>
                  <a:lnTo>
                    <a:pt x="2878" y="7326"/>
                  </a:lnTo>
                  <a:lnTo>
                    <a:pt x="1309" y="8634"/>
                  </a:lnTo>
                  <a:lnTo>
                    <a:pt x="786" y="9288"/>
                  </a:lnTo>
                  <a:lnTo>
                    <a:pt x="393" y="9811"/>
                  </a:lnTo>
                  <a:lnTo>
                    <a:pt x="132" y="10465"/>
                  </a:lnTo>
                  <a:lnTo>
                    <a:pt x="1" y="10988"/>
                  </a:lnTo>
                  <a:lnTo>
                    <a:pt x="1" y="11511"/>
                  </a:lnTo>
                  <a:lnTo>
                    <a:pt x="1" y="11904"/>
                  </a:lnTo>
                  <a:lnTo>
                    <a:pt x="262" y="12296"/>
                  </a:lnTo>
                  <a:lnTo>
                    <a:pt x="655" y="12689"/>
                  </a:lnTo>
                  <a:lnTo>
                    <a:pt x="1047" y="13081"/>
                  </a:lnTo>
                  <a:lnTo>
                    <a:pt x="1570" y="13343"/>
                  </a:lnTo>
                  <a:lnTo>
                    <a:pt x="2224" y="13474"/>
                  </a:lnTo>
                  <a:lnTo>
                    <a:pt x="3009" y="13604"/>
                  </a:lnTo>
                  <a:lnTo>
                    <a:pt x="4186" y="13735"/>
                  </a:lnTo>
                  <a:lnTo>
                    <a:pt x="5495" y="13735"/>
                  </a:lnTo>
                  <a:lnTo>
                    <a:pt x="8503" y="13604"/>
                  </a:lnTo>
                  <a:lnTo>
                    <a:pt x="11512" y="13212"/>
                  </a:lnTo>
                  <a:lnTo>
                    <a:pt x="14651" y="12689"/>
                  </a:lnTo>
                  <a:lnTo>
                    <a:pt x="19621" y="11642"/>
                  </a:lnTo>
                  <a:lnTo>
                    <a:pt x="21714" y="11119"/>
                  </a:lnTo>
                  <a:lnTo>
                    <a:pt x="16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71"/>
            <p:cNvSpPr/>
            <p:nvPr/>
          </p:nvSpPr>
          <p:spPr>
            <a:xfrm>
              <a:off x="2927050" y="1618100"/>
              <a:ext cx="114475" cy="251825"/>
            </a:xfrm>
            <a:custGeom>
              <a:avLst/>
              <a:gdLst/>
              <a:ahLst/>
              <a:cxnLst/>
              <a:rect l="l" t="t" r="r" b="b"/>
              <a:pathLst>
                <a:path w="4579" h="10073" extrusionOk="0">
                  <a:moveTo>
                    <a:pt x="1" y="1"/>
                  </a:moveTo>
                  <a:lnTo>
                    <a:pt x="1701" y="3925"/>
                  </a:lnTo>
                  <a:lnTo>
                    <a:pt x="3140" y="7064"/>
                  </a:lnTo>
                  <a:lnTo>
                    <a:pt x="4448" y="10073"/>
                  </a:lnTo>
                  <a:lnTo>
                    <a:pt x="4579" y="10073"/>
                  </a:lnTo>
                  <a:lnTo>
                    <a:pt x="2486" y="49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71"/>
            <p:cNvSpPr/>
            <p:nvPr/>
          </p:nvSpPr>
          <p:spPr>
            <a:xfrm>
              <a:off x="2685075" y="1922225"/>
              <a:ext cx="147175" cy="45800"/>
            </a:xfrm>
            <a:custGeom>
              <a:avLst/>
              <a:gdLst/>
              <a:ahLst/>
              <a:cxnLst/>
              <a:rect l="l" t="t" r="r" b="b"/>
              <a:pathLst>
                <a:path w="5887" h="1832" extrusionOk="0">
                  <a:moveTo>
                    <a:pt x="5886" y="1"/>
                  </a:moveTo>
                  <a:lnTo>
                    <a:pt x="4317" y="262"/>
                  </a:lnTo>
                  <a:lnTo>
                    <a:pt x="2878" y="655"/>
                  </a:lnTo>
                  <a:lnTo>
                    <a:pt x="131" y="1570"/>
                  </a:lnTo>
                  <a:lnTo>
                    <a:pt x="0" y="1701"/>
                  </a:lnTo>
                  <a:lnTo>
                    <a:pt x="131" y="1701"/>
                  </a:lnTo>
                  <a:lnTo>
                    <a:pt x="2355" y="1047"/>
                  </a:lnTo>
                  <a:lnTo>
                    <a:pt x="1308" y="1701"/>
                  </a:lnTo>
                  <a:lnTo>
                    <a:pt x="1308" y="1832"/>
                  </a:lnTo>
                  <a:lnTo>
                    <a:pt x="2878" y="916"/>
                  </a:lnTo>
                  <a:lnTo>
                    <a:pt x="4447" y="524"/>
                  </a:lnTo>
                  <a:lnTo>
                    <a:pt x="588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71"/>
            <p:cNvSpPr/>
            <p:nvPr/>
          </p:nvSpPr>
          <p:spPr>
            <a:xfrm>
              <a:off x="4970875" y="852900"/>
              <a:ext cx="555950" cy="402250"/>
            </a:xfrm>
            <a:custGeom>
              <a:avLst/>
              <a:gdLst/>
              <a:ahLst/>
              <a:cxnLst/>
              <a:rect l="l" t="t" r="r" b="b"/>
              <a:pathLst>
                <a:path w="22238" h="16090" extrusionOk="0">
                  <a:moveTo>
                    <a:pt x="11381" y="0"/>
                  </a:moveTo>
                  <a:lnTo>
                    <a:pt x="10204" y="131"/>
                  </a:lnTo>
                  <a:lnTo>
                    <a:pt x="9157" y="262"/>
                  </a:lnTo>
                  <a:lnTo>
                    <a:pt x="8111" y="393"/>
                  </a:lnTo>
                  <a:lnTo>
                    <a:pt x="7064" y="654"/>
                  </a:lnTo>
                  <a:lnTo>
                    <a:pt x="6149" y="1047"/>
                  </a:lnTo>
                  <a:lnTo>
                    <a:pt x="5233" y="1439"/>
                  </a:lnTo>
                  <a:lnTo>
                    <a:pt x="4448" y="1832"/>
                  </a:lnTo>
                  <a:lnTo>
                    <a:pt x="3663" y="2355"/>
                  </a:lnTo>
                  <a:lnTo>
                    <a:pt x="2878" y="3009"/>
                  </a:lnTo>
                  <a:lnTo>
                    <a:pt x="2355" y="3532"/>
                  </a:lnTo>
                  <a:lnTo>
                    <a:pt x="1701" y="4317"/>
                  </a:lnTo>
                  <a:lnTo>
                    <a:pt x="1309" y="4971"/>
                  </a:lnTo>
                  <a:lnTo>
                    <a:pt x="916" y="5756"/>
                  </a:lnTo>
                  <a:lnTo>
                    <a:pt x="655" y="6410"/>
                  </a:lnTo>
                  <a:lnTo>
                    <a:pt x="524" y="7325"/>
                  </a:lnTo>
                  <a:lnTo>
                    <a:pt x="393" y="8110"/>
                  </a:lnTo>
                  <a:lnTo>
                    <a:pt x="524" y="9026"/>
                  </a:lnTo>
                  <a:lnTo>
                    <a:pt x="655" y="9942"/>
                  </a:lnTo>
                  <a:lnTo>
                    <a:pt x="1047" y="10857"/>
                  </a:lnTo>
                  <a:lnTo>
                    <a:pt x="1570" y="11642"/>
                  </a:lnTo>
                  <a:lnTo>
                    <a:pt x="1" y="14912"/>
                  </a:lnTo>
                  <a:lnTo>
                    <a:pt x="3794" y="13866"/>
                  </a:lnTo>
                  <a:lnTo>
                    <a:pt x="5495" y="14912"/>
                  </a:lnTo>
                  <a:lnTo>
                    <a:pt x="7457" y="15566"/>
                  </a:lnTo>
                  <a:lnTo>
                    <a:pt x="9288" y="16089"/>
                  </a:lnTo>
                  <a:lnTo>
                    <a:pt x="12427" y="16089"/>
                  </a:lnTo>
                  <a:lnTo>
                    <a:pt x="13474" y="15959"/>
                  </a:lnTo>
                  <a:lnTo>
                    <a:pt x="14520" y="15828"/>
                  </a:lnTo>
                  <a:lnTo>
                    <a:pt x="15567" y="15566"/>
                  </a:lnTo>
                  <a:lnTo>
                    <a:pt x="16482" y="15174"/>
                  </a:lnTo>
                  <a:lnTo>
                    <a:pt x="17398" y="14781"/>
                  </a:lnTo>
                  <a:lnTo>
                    <a:pt x="18313" y="14258"/>
                  </a:lnTo>
                  <a:lnTo>
                    <a:pt x="19098" y="13735"/>
                  </a:lnTo>
                  <a:lnTo>
                    <a:pt x="19752" y="13212"/>
                  </a:lnTo>
                  <a:lnTo>
                    <a:pt x="20406" y="12558"/>
                  </a:lnTo>
                  <a:lnTo>
                    <a:pt x="20930" y="11904"/>
                  </a:lnTo>
                  <a:lnTo>
                    <a:pt x="21322" y="11250"/>
                  </a:lnTo>
                  <a:lnTo>
                    <a:pt x="21714" y="10465"/>
                  </a:lnTo>
                  <a:lnTo>
                    <a:pt x="21976" y="9680"/>
                  </a:lnTo>
                  <a:lnTo>
                    <a:pt x="22238" y="8895"/>
                  </a:lnTo>
                  <a:lnTo>
                    <a:pt x="22238" y="8110"/>
                  </a:lnTo>
                  <a:lnTo>
                    <a:pt x="22238" y="7325"/>
                  </a:lnTo>
                  <a:lnTo>
                    <a:pt x="21976" y="6410"/>
                  </a:lnTo>
                  <a:lnTo>
                    <a:pt x="21714" y="5756"/>
                  </a:lnTo>
                  <a:lnTo>
                    <a:pt x="21322" y="4971"/>
                  </a:lnTo>
                  <a:lnTo>
                    <a:pt x="20930" y="4317"/>
                  </a:lnTo>
                  <a:lnTo>
                    <a:pt x="20406" y="3532"/>
                  </a:lnTo>
                  <a:lnTo>
                    <a:pt x="19752" y="3009"/>
                  </a:lnTo>
                  <a:lnTo>
                    <a:pt x="19098" y="2355"/>
                  </a:lnTo>
                  <a:lnTo>
                    <a:pt x="18313" y="1832"/>
                  </a:lnTo>
                  <a:lnTo>
                    <a:pt x="17398" y="1439"/>
                  </a:lnTo>
                  <a:lnTo>
                    <a:pt x="16482" y="1047"/>
                  </a:lnTo>
                  <a:lnTo>
                    <a:pt x="15567" y="654"/>
                  </a:lnTo>
                  <a:lnTo>
                    <a:pt x="14520" y="393"/>
                  </a:lnTo>
                  <a:lnTo>
                    <a:pt x="13474" y="262"/>
                  </a:lnTo>
                  <a:lnTo>
                    <a:pt x="12427" y="131"/>
                  </a:lnTo>
                  <a:lnTo>
                    <a:pt x="1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71"/>
            <p:cNvSpPr/>
            <p:nvPr/>
          </p:nvSpPr>
          <p:spPr>
            <a:xfrm>
              <a:off x="4970875" y="849625"/>
              <a:ext cx="562500" cy="412075"/>
            </a:xfrm>
            <a:custGeom>
              <a:avLst/>
              <a:gdLst/>
              <a:ahLst/>
              <a:cxnLst/>
              <a:rect l="l" t="t" r="r" b="b"/>
              <a:pathLst>
                <a:path w="22500" h="16483" extrusionOk="0">
                  <a:moveTo>
                    <a:pt x="524" y="9288"/>
                  </a:moveTo>
                  <a:lnTo>
                    <a:pt x="655" y="10073"/>
                  </a:lnTo>
                  <a:lnTo>
                    <a:pt x="1047" y="10988"/>
                  </a:lnTo>
                  <a:lnTo>
                    <a:pt x="786" y="10203"/>
                  </a:lnTo>
                  <a:lnTo>
                    <a:pt x="524" y="9288"/>
                  </a:lnTo>
                  <a:close/>
                  <a:moveTo>
                    <a:pt x="10334" y="1"/>
                  </a:moveTo>
                  <a:lnTo>
                    <a:pt x="8503" y="262"/>
                  </a:lnTo>
                  <a:lnTo>
                    <a:pt x="6803" y="785"/>
                  </a:lnTo>
                  <a:lnTo>
                    <a:pt x="5102" y="1439"/>
                  </a:lnTo>
                  <a:lnTo>
                    <a:pt x="3663" y="2355"/>
                  </a:lnTo>
                  <a:lnTo>
                    <a:pt x="2878" y="2878"/>
                  </a:lnTo>
                  <a:lnTo>
                    <a:pt x="2355" y="3532"/>
                  </a:lnTo>
                  <a:lnTo>
                    <a:pt x="1701" y="4186"/>
                  </a:lnTo>
                  <a:lnTo>
                    <a:pt x="1178" y="4971"/>
                  </a:lnTo>
                  <a:lnTo>
                    <a:pt x="786" y="5756"/>
                  </a:lnTo>
                  <a:lnTo>
                    <a:pt x="524" y="6672"/>
                  </a:lnTo>
                  <a:lnTo>
                    <a:pt x="393" y="7587"/>
                  </a:lnTo>
                  <a:lnTo>
                    <a:pt x="393" y="8372"/>
                  </a:lnTo>
                  <a:lnTo>
                    <a:pt x="524" y="9288"/>
                  </a:lnTo>
                  <a:lnTo>
                    <a:pt x="524" y="8503"/>
                  </a:lnTo>
                  <a:lnTo>
                    <a:pt x="524" y="7587"/>
                  </a:lnTo>
                  <a:lnTo>
                    <a:pt x="786" y="6672"/>
                  </a:lnTo>
                  <a:lnTo>
                    <a:pt x="1047" y="5887"/>
                  </a:lnTo>
                  <a:lnTo>
                    <a:pt x="1440" y="5102"/>
                  </a:lnTo>
                  <a:lnTo>
                    <a:pt x="2486" y="3794"/>
                  </a:lnTo>
                  <a:lnTo>
                    <a:pt x="3794" y="2617"/>
                  </a:lnTo>
                  <a:lnTo>
                    <a:pt x="5233" y="1701"/>
                  </a:lnTo>
                  <a:lnTo>
                    <a:pt x="6933" y="1047"/>
                  </a:lnTo>
                  <a:lnTo>
                    <a:pt x="8634" y="655"/>
                  </a:lnTo>
                  <a:lnTo>
                    <a:pt x="10334" y="524"/>
                  </a:lnTo>
                  <a:lnTo>
                    <a:pt x="12035" y="393"/>
                  </a:lnTo>
                  <a:lnTo>
                    <a:pt x="13866" y="655"/>
                  </a:lnTo>
                  <a:lnTo>
                    <a:pt x="15436" y="1047"/>
                  </a:lnTo>
                  <a:lnTo>
                    <a:pt x="17136" y="1701"/>
                  </a:lnTo>
                  <a:lnTo>
                    <a:pt x="18575" y="2617"/>
                  </a:lnTo>
                  <a:lnTo>
                    <a:pt x="19883" y="3663"/>
                  </a:lnTo>
                  <a:lnTo>
                    <a:pt x="20537" y="4317"/>
                  </a:lnTo>
                  <a:lnTo>
                    <a:pt x="20930" y="4971"/>
                  </a:lnTo>
                  <a:lnTo>
                    <a:pt x="21453" y="5756"/>
                  </a:lnTo>
                  <a:lnTo>
                    <a:pt x="21714" y="6541"/>
                  </a:lnTo>
                  <a:lnTo>
                    <a:pt x="21845" y="7326"/>
                  </a:lnTo>
                  <a:lnTo>
                    <a:pt x="21976" y="8241"/>
                  </a:lnTo>
                  <a:lnTo>
                    <a:pt x="21976" y="9026"/>
                  </a:lnTo>
                  <a:lnTo>
                    <a:pt x="21714" y="9811"/>
                  </a:lnTo>
                  <a:lnTo>
                    <a:pt x="21453" y="10727"/>
                  </a:lnTo>
                  <a:lnTo>
                    <a:pt x="21060" y="11381"/>
                  </a:lnTo>
                  <a:lnTo>
                    <a:pt x="20537" y="12165"/>
                  </a:lnTo>
                  <a:lnTo>
                    <a:pt x="20014" y="12819"/>
                  </a:lnTo>
                  <a:lnTo>
                    <a:pt x="18706" y="13866"/>
                  </a:lnTo>
                  <a:lnTo>
                    <a:pt x="17267" y="14782"/>
                  </a:lnTo>
                  <a:lnTo>
                    <a:pt x="15567" y="15436"/>
                  </a:lnTo>
                  <a:lnTo>
                    <a:pt x="13866" y="15828"/>
                  </a:lnTo>
                  <a:lnTo>
                    <a:pt x="12166" y="16090"/>
                  </a:lnTo>
                  <a:lnTo>
                    <a:pt x="10465" y="16090"/>
                  </a:lnTo>
                  <a:lnTo>
                    <a:pt x="8765" y="15828"/>
                  </a:lnTo>
                  <a:lnTo>
                    <a:pt x="7064" y="15436"/>
                  </a:lnTo>
                  <a:lnTo>
                    <a:pt x="5364" y="14782"/>
                  </a:lnTo>
                  <a:lnTo>
                    <a:pt x="3925" y="13997"/>
                  </a:lnTo>
                  <a:lnTo>
                    <a:pt x="3794" y="13997"/>
                  </a:lnTo>
                  <a:lnTo>
                    <a:pt x="212" y="14862"/>
                  </a:lnTo>
                  <a:lnTo>
                    <a:pt x="212" y="14862"/>
                  </a:lnTo>
                  <a:lnTo>
                    <a:pt x="1570" y="11773"/>
                  </a:lnTo>
                  <a:lnTo>
                    <a:pt x="72" y="14895"/>
                  </a:lnTo>
                  <a:lnTo>
                    <a:pt x="72" y="14895"/>
                  </a:lnTo>
                  <a:lnTo>
                    <a:pt x="1" y="14912"/>
                  </a:lnTo>
                  <a:lnTo>
                    <a:pt x="43" y="14955"/>
                  </a:lnTo>
                  <a:lnTo>
                    <a:pt x="1" y="15043"/>
                  </a:lnTo>
                  <a:lnTo>
                    <a:pt x="1" y="15174"/>
                  </a:lnTo>
                  <a:lnTo>
                    <a:pt x="132" y="15043"/>
                  </a:lnTo>
                  <a:lnTo>
                    <a:pt x="3794" y="14128"/>
                  </a:lnTo>
                  <a:lnTo>
                    <a:pt x="5233" y="15043"/>
                  </a:lnTo>
                  <a:lnTo>
                    <a:pt x="6933" y="15828"/>
                  </a:lnTo>
                  <a:lnTo>
                    <a:pt x="8634" y="16220"/>
                  </a:lnTo>
                  <a:lnTo>
                    <a:pt x="10465" y="16482"/>
                  </a:lnTo>
                  <a:lnTo>
                    <a:pt x="12296" y="16482"/>
                  </a:lnTo>
                  <a:lnTo>
                    <a:pt x="13997" y="16220"/>
                  </a:lnTo>
                  <a:lnTo>
                    <a:pt x="15697" y="15828"/>
                  </a:lnTo>
                  <a:lnTo>
                    <a:pt x="17398" y="15174"/>
                  </a:lnTo>
                  <a:lnTo>
                    <a:pt x="18967" y="14258"/>
                  </a:lnTo>
                  <a:lnTo>
                    <a:pt x="20406" y="13081"/>
                  </a:lnTo>
                  <a:lnTo>
                    <a:pt x="20930" y="12427"/>
                  </a:lnTo>
                  <a:lnTo>
                    <a:pt x="21453" y="11642"/>
                  </a:lnTo>
                  <a:lnTo>
                    <a:pt x="21845" y="10857"/>
                  </a:lnTo>
                  <a:lnTo>
                    <a:pt x="22238" y="9942"/>
                  </a:lnTo>
                  <a:lnTo>
                    <a:pt x="22368" y="9157"/>
                  </a:lnTo>
                  <a:lnTo>
                    <a:pt x="22499" y="8241"/>
                  </a:lnTo>
                  <a:lnTo>
                    <a:pt x="22368" y="7326"/>
                  </a:lnTo>
                  <a:lnTo>
                    <a:pt x="22238" y="6410"/>
                  </a:lnTo>
                  <a:lnTo>
                    <a:pt x="21845" y="5494"/>
                  </a:lnTo>
                  <a:lnTo>
                    <a:pt x="21453" y="4710"/>
                  </a:lnTo>
                  <a:lnTo>
                    <a:pt x="20930" y="3925"/>
                  </a:lnTo>
                  <a:lnTo>
                    <a:pt x="20276" y="3271"/>
                  </a:lnTo>
                  <a:lnTo>
                    <a:pt x="18837" y="2224"/>
                  </a:lnTo>
                  <a:lnTo>
                    <a:pt x="17267" y="1309"/>
                  </a:lnTo>
                  <a:lnTo>
                    <a:pt x="15697" y="655"/>
                  </a:lnTo>
                  <a:lnTo>
                    <a:pt x="13866" y="131"/>
                  </a:lnTo>
                  <a:lnTo>
                    <a:pt x="12166" y="1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71"/>
            <p:cNvSpPr/>
            <p:nvPr/>
          </p:nvSpPr>
          <p:spPr>
            <a:xfrm>
              <a:off x="5353475" y="1026225"/>
              <a:ext cx="55625" cy="58875"/>
            </a:xfrm>
            <a:custGeom>
              <a:avLst/>
              <a:gdLst/>
              <a:ahLst/>
              <a:cxnLst/>
              <a:rect l="l" t="t" r="r" b="b"/>
              <a:pathLst>
                <a:path w="2225" h="2355" extrusionOk="0">
                  <a:moveTo>
                    <a:pt x="1047" y="0"/>
                  </a:moveTo>
                  <a:lnTo>
                    <a:pt x="655" y="131"/>
                  </a:lnTo>
                  <a:lnTo>
                    <a:pt x="263" y="392"/>
                  </a:lnTo>
                  <a:lnTo>
                    <a:pt x="1" y="785"/>
                  </a:lnTo>
                  <a:lnTo>
                    <a:pt x="1" y="1177"/>
                  </a:lnTo>
                  <a:lnTo>
                    <a:pt x="1" y="1570"/>
                  </a:lnTo>
                  <a:lnTo>
                    <a:pt x="263" y="1962"/>
                  </a:lnTo>
                  <a:lnTo>
                    <a:pt x="655" y="2224"/>
                  </a:lnTo>
                  <a:lnTo>
                    <a:pt x="1047" y="2355"/>
                  </a:lnTo>
                  <a:lnTo>
                    <a:pt x="1571" y="2224"/>
                  </a:lnTo>
                  <a:lnTo>
                    <a:pt x="1832" y="1962"/>
                  </a:lnTo>
                  <a:lnTo>
                    <a:pt x="2094" y="1570"/>
                  </a:lnTo>
                  <a:lnTo>
                    <a:pt x="2225" y="1177"/>
                  </a:lnTo>
                  <a:lnTo>
                    <a:pt x="2094" y="785"/>
                  </a:lnTo>
                  <a:lnTo>
                    <a:pt x="1832" y="392"/>
                  </a:lnTo>
                  <a:lnTo>
                    <a:pt x="1571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71"/>
            <p:cNvSpPr/>
            <p:nvPr/>
          </p:nvSpPr>
          <p:spPr>
            <a:xfrm>
              <a:off x="5225950" y="1026225"/>
              <a:ext cx="55625" cy="58875"/>
            </a:xfrm>
            <a:custGeom>
              <a:avLst/>
              <a:gdLst/>
              <a:ahLst/>
              <a:cxnLst/>
              <a:rect l="l" t="t" r="r" b="b"/>
              <a:pathLst>
                <a:path w="2225" h="2355" extrusionOk="0">
                  <a:moveTo>
                    <a:pt x="1178" y="0"/>
                  </a:moveTo>
                  <a:lnTo>
                    <a:pt x="655" y="131"/>
                  </a:lnTo>
                  <a:lnTo>
                    <a:pt x="393" y="392"/>
                  </a:lnTo>
                  <a:lnTo>
                    <a:pt x="131" y="654"/>
                  </a:lnTo>
                  <a:lnTo>
                    <a:pt x="1" y="1177"/>
                  </a:lnTo>
                  <a:lnTo>
                    <a:pt x="131" y="1570"/>
                  </a:lnTo>
                  <a:lnTo>
                    <a:pt x="393" y="1962"/>
                  </a:lnTo>
                  <a:lnTo>
                    <a:pt x="655" y="2224"/>
                  </a:lnTo>
                  <a:lnTo>
                    <a:pt x="1178" y="2355"/>
                  </a:lnTo>
                  <a:lnTo>
                    <a:pt x="1570" y="2224"/>
                  </a:lnTo>
                  <a:lnTo>
                    <a:pt x="1963" y="1962"/>
                  </a:lnTo>
                  <a:lnTo>
                    <a:pt x="2224" y="1570"/>
                  </a:lnTo>
                  <a:lnTo>
                    <a:pt x="2224" y="1177"/>
                  </a:lnTo>
                  <a:lnTo>
                    <a:pt x="2224" y="785"/>
                  </a:lnTo>
                  <a:lnTo>
                    <a:pt x="1963" y="392"/>
                  </a:lnTo>
                  <a:lnTo>
                    <a:pt x="1570" y="131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71"/>
            <p:cNvSpPr/>
            <p:nvPr/>
          </p:nvSpPr>
          <p:spPr>
            <a:xfrm>
              <a:off x="5098425" y="1026225"/>
              <a:ext cx="58875" cy="58875"/>
            </a:xfrm>
            <a:custGeom>
              <a:avLst/>
              <a:gdLst/>
              <a:ahLst/>
              <a:cxnLst/>
              <a:rect l="l" t="t" r="r" b="b"/>
              <a:pathLst>
                <a:path w="2355" h="2355" extrusionOk="0">
                  <a:moveTo>
                    <a:pt x="1177" y="0"/>
                  </a:moveTo>
                  <a:lnTo>
                    <a:pt x="785" y="131"/>
                  </a:lnTo>
                  <a:lnTo>
                    <a:pt x="393" y="392"/>
                  </a:lnTo>
                  <a:lnTo>
                    <a:pt x="131" y="785"/>
                  </a:lnTo>
                  <a:lnTo>
                    <a:pt x="0" y="1177"/>
                  </a:lnTo>
                  <a:lnTo>
                    <a:pt x="131" y="1570"/>
                  </a:lnTo>
                  <a:lnTo>
                    <a:pt x="393" y="1962"/>
                  </a:lnTo>
                  <a:lnTo>
                    <a:pt x="785" y="2224"/>
                  </a:lnTo>
                  <a:lnTo>
                    <a:pt x="1177" y="2355"/>
                  </a:lnTo>
                  <a:lnTo>
                    <a:pt x="1570" y="2224"/>
                  </a:lnTo>
                  <a:lnTo>
                    <a:pt x="1962" y="1962"/>
                  </a:lnTo>
                  <a:lnTo>
                    <a:pt x="2224" y="1570"/>
                  </a:lnTo>
                  <a:lnTo>
                    <a:pt x="2355" y="1177"/>
                  </a:lnTo>
                  <a:lnTo>
                    <a:pt x="2224" y="785"/>
                  </a:lnTo>
                  <a:lnTo>
                    <a:pt x="1962" y="392"/>
                  </a:lnTo>
                  <a:lnTo>
                    <a:pt x="1570" y="131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rgbClr val="1129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77" name="Google Shape;7377;p71">
            <a:hlinkClick r:id="rId3" action="ppaction://hlinksldjump"/>
          </p:cNvPr>
          <p:cNvSpPr/>
          <p:nvPr/>
        </p:nvSpPr>
        <p:spPr>
          <a:xfrm>
            <a:off x="284800" y="3265875"/>
            <a:ext cx="2787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8" name="Google Shape;7378;p71">
            <a:hlinkClick r:id="" action="ppaction://noaction"/>
          </p:cNvPr>
          <p:cNvSpPr/>
          <p:nvPr/>
        </p:nvSpPr>
        <p:spPr>
          <a:xfrm>
            <a:off x="369950" y="359900"/>
            <a:ext cx="2235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9" name="Google Shape;7379;p71">
            <a:hlinkClick r:id="" action="ppaction://noaction"/>
          </p:cNvPr>
          <p:cNvSpPr txBox="1"/>
          <p:nvPr/>
        </p:nvSpPr>
        <p:spPr>
          <a:xfrm>
            <a:off x="172700" y="931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mon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0" name="Google Shape;7380;p71">
            <a:hlinkClick r:id="rId3" action="ppaction://hlinksldjump"/>
          </p:cNvPr>
          <p:cNvSpPr txBox="1"/>
          <p:nvPr/>
        </p:nvSpPr>
        <p:spPr>
          <a:xfrm>
            <a:off x="172700" y="13749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tue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1" name="Google Shape;7381;p71">
            <a:hlinkClick r:id="rId3" action="ppaction://hlinksldjump"/>
          </p:cNvPr>
          <p:cNvSpPr txBox="1"/>
          <p:nvPr/>
        </p:nvSpPr>
        <p:spPr>
          <a:xfrm>
            <a:off x="172700" y="18186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wed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2" name="Google Shape;7382;p71">
            <a:hlinkClick r:id="rId3" action="ppaction://hlinksldjump"/>
          </p:cNvPr>
          <p:cNvSpPr txBox="1"/>
          <p:nvPr/>
        </p:nvSpPr>
        <p:spPr>
          <a:xfrm>
            <a:off x="172700" y="226243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thu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3" name="Google Shape;7383;p71">
            <a:hlinkClick r:id="rId4" action="ppaction://hlinksldjump"/>
          </p:cNvPr>
          <p:cNvSpPr txBox="1"/>
          <p:nvPr/>
        </p:nvSpPr>
        <p:spPr>
          <a:xfrm>
            <a:off x="172700" y="2706188"/>
            <a:ext cx="61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fri</a:t>
            </a:r>
            <a:endParaRPr sz="1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4" name="Google Shape;7384;p71"/>
          <p:cNvSpPr/>
          <p:nvPr/>
        </p:nvSpPr>
        <p:spPr>
          <a:xfrm rot="2700000">
            <a:off x="341904" y="45340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5" name="Google Shape;7385;p71"/>
          <p:cNvSpPr/>
          <p:nvPr/>
        </p:nvSpPr>
        <p:spPr>
          <a:xfrm rot="8100000">
            <a:off x="341911" y="453481"/>
            <a:ext cx="279590" cy="36487"/>
          </a:xfrm>
          <a:prstGeom prst="roundRect">
            <a:avLst>
              <a:gd name="adj" fmla="val 50000"/>
            </a:avLst>
          </a:prstGeom>
          <a:solidFill>
            <a:srgbClr val="FFF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6" name="Google Shape;7386;p71"/>
          <p:cNvGrpSpPr/>
          <p:nvPr/>
        </p:nvGrpSpPr>
        <p:grpSpPr>
          <a:xfrm>
            <a:off x="284809" y="3333172"/>
            <a:ext cx="278329" cy="45600"/>
            <a:chOff x="284809" y="3376035"/>
            <a:chExt cx="278329" cy="45600"/>
          </a:xfrm>
        </p:grpSpPr>
        <p:sp>
          <p:nvSpPr>
            <p:cNvPr id="7387" name="Google Shape;7387;p71"/>
            <p:cNvSpPr/>
            <p:nvPr/>
          </p:nvSpPr>
          <p:spPr>
            <a:xfrm>
              <a:off x="284809" y="3376035"/>
              <a:ext cx="465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71"/>
            <p:cNvSpPr/>
            <p:nvPr/>
          </p:nvSpPr>
          <p:spPr>
            <a:xfrm>
              <a:off x="400686" y="3376035"/>
              <a:ext cx="465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71"/>
            <p:cNvSpPr/>
            <p:nvPr/>
          </p:nvSpPr>
          <p:spPr>
            <a:xfrm>
              <a:off x="516638" y="3376035"/>
              <a:ext cx="465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0" name="Google Shape;7390;p71"/>
          <p:cNvGrpSpPr/>
          <p:nvPr/>
        </p:nvGrpSpPr>
        <p:grpSpPr>
          <a:xfrm>
            <a:off x="284550" y="4160639"/>
            <a:ext cx="278848" cy="132251"/>
            <a:chOff x="395425" y="661226"/>
            <a:chExt cx="278848" cy="132251"/>
          </a:xfrm>
        </p:grpSpPr>
        <p:sp>
          <p:nvSpPr>
            <p:cNvPr id="7391" name="Google Shape;7391;p71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71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3" name="Google Shape;7393;p71"/>
          <p:cNvGrpSpPr/>
          <p:nvPr/>
        </p:nvGrpSpPr>
        <p:grpSpPr>
          <a:xfrm flipH="1">
            <a:off x="284550" y="4427339"/>
            <a:ext cx="278848" cy="132251"/>
            <a:chOff x="395425" y="661226"/>
            <a:chExt cx="278848" cy="132251"/>
          </a:xfrm>
        </p:grpSpPr>
        <p:sp>
          <p:nvSpPr>
            <p:cNvPr id="7394" name="Google Shape;7394;p71"/>
            <p:cNvSpPr/>
            <p:nvPr/>
          </p:nvSpPr>
          <p:spPr>
            <a:xfrm>
              <a:off x="484199" y="661226"/>
              <a:ext cx="190074" cy="132251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71"/>
            <p:cNvSpPr/>
            <p:nvPr/>
          </p:nvSpPr>
          <p:spPr>
            <a:xfrm>
              <a:off x="395425" y="709050"/>
              <a:ext cx="258300" cy="36600"/>
            </a:xfrm>
            <a:prstGeom prst="roundRect">
              <a:avLst>
                <a:gd name="adj" fmla="val 50000"/>
              </a:avLst>
            </a:pr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6" name="Google Shape;7396;p71"/>
          <p:cNvGrpSpPr/>
          <p:nvPr/>
        </p:nvGrpSpPr>
        <p:grpSpPr>
          <a:xfrm>
            <a:off x="303960" y="3655421"/>
            <a:ext cx="240047" cy="228601"/>
            <a:chOff x="1378351" y="1703511"/>
            <a:chExt cx="343759" cy="339271"/>
          </a:xfrm>
        </p:grpSpPr>
        <p:sp>
          <p:nvSpPr>
            <p:cNvPr id="7397" name="Google Shape;7397;p71"/>
            <p:cNvSpPr/>
            <p:nvPr/>
          </p:nvSpPr>
          <p:spPr>
            <a:xfrm>
              <a:off x="1531123" y="1842676"/>
              <a:ext cx="39764" cy="39764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8" name="Google Shape;7398;p71"/>
            <p:cNvSpPr/>
            <p:nvPr/>
          </p:nvSpPr>
          <p:spPr>
            <a:xfrm>
              <a:off x="1378351" y="1703511"/>
              <a:ext cx="343759" cy="167453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9" name="Google Shape;7399;p71"/>
            <p:cNvSpPr/>
            <p:nvPr/>
          </p:nvSpPr>
          <p:spPr>
            <a:xfrm>
              <a:off x="1419910" y="1775787"/>
              <a:ext cx="260376" cy="266995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FF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0" name="Google Shape;7400;p71"/>
            <p:cNvSpPr/>
            <p:nvPr/>
          </p:nvSpPr>
          <p:spPr>
            <a:xfrm>
              <a:off x="1511925" y="1818525"/>
              <a:ext cx="87600" cy="92400"/>
            </a:xfrm>
            <a:prstGeom prst="roundRect">
              <a:avLst>
                <a:gd name="adj" fmla="val 16667"/>
              </a:avLst>
            </a:prstGeom>
            <a:solidFill>
              <a:srgbClr val="FFFAF7"/>
            </a:solidFill>
            <a:ln w="9525" cap="flat" cmpd="sng">
              <a:solidFill>
                <a:srgbClr val="FFFA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1" name="Google Shape;7401;p71">
            <a:hlinkClick r:id="" action="ppaction://hlinkshowjump?jump=firstslide"/>
          </p:cNvPr>
          <p:cNvSpPr/>
          <p:nvPr/>
        </p:nvSpPr>
        <p:spPr>
          <a:xfrm>
            <a:off x="312225" y="3660525"/>
            <a:ext cx="2235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2" name="Google Shape;7402;p71">
            <a:hlinkClick r:id="" action="ppaction://hlinkshowjump?jump=nextslide"/>
          </p:cNvPr>
          <p:cNvSpPr/>
          <p:nvPr/>
        </p:nvSpPr>
        <p:spPr>
          <a:xfrm>
            <a:off x="284625" y="41367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3" name="Google Shape;7403;p71">
            <a:hlinkClick r:id="" action="ppaction://hlinkshowjump?jump=previousslide"/>
          </p:cNvPr>
          <p:cNvSpPr/>
          <p:nvPr/>
        </p:nvSpPr>
        <p:spPr>
          <a:xfrm>
            <a:off x="284625" y="4403475"/>
            <a:ext cx="278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88;p71">
            <a:extLst>
              <a:ext uri="{FF2B5EF4-FFF2-40B4-BE49-F238E27FC236}">
                <a16:creationId xmlns:a16="http://schemas.microsoft.com/office/drawing/2014/main" id="{8F0A08F4-F468-9277-49C7-E85452518240}"/>
              </a:ext>
            </a:extLst>
          </p:cNvPr>
          <p:cNvSpPr txBox="1">
            <a:spLocks/>
          </p:cNvSpPr>
          <p:nvPr/>
        </p:nvSpPr>
        <p:spPr>
          <a:xfrm>
            <a:off x="5882905" y="2955844"/>
            <a:ext cx="2935149" cy="68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ignika SemiBold"/>
              <a:buNone/>
              <a:defRPr sz="3000" b="0" i="0" u="none" strike="noStrike" cap="none">
                <a:solidFill>
                  <a:schemeClr val="dk2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Въпроси?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alent Weekly Planner by Slidesgo">
  <a:themeElements>
    <a:clrScheme name="Custom 2">
      <a:dk1>
        <a:srgbClr val="323232"/>
      </a:dk1>
      <a:lt1>
        <a:srgbClr val="FFFAF7"/>
      </a:lt1>
      <a:dk2>
        <a:srgbClr val="C43251"/>
      </a:dk2>
      <a:lt2>
        <a:srgbClr val="F2CAD3"/>
      </a:lt2>
      <a:accent1>
        <a:srgbClr val="D35570"/>
      </a:accent1>
      <a:accent2>
        <a:srgbClr val="C43251"/>
      </a:accent2>
      <a:accent3>
        <a:srgbClr val="EBAFBC"/>
      </a:accent3>
      <a:accent4>
        <a:srgbClr val="C43251"/>
      </a:accent4>
      <a:accent5>
        <a:srgbClr val="892339"/>
      </a:accent5>
      <a:accent6>
        <a:srgbClr val="F2CAD3"/>
      </a:accent6>
      <a:hlink>
        <a:srgbClr val="C43251"/>
      </a:hlink>
      <a:folHlink>
        <a:srgbClr val="D0486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2" ma:contentTypeDescription="Create a new document." ma:contentTypeScope="" ma:versionID="218325ff694a31c7ef17c6c429485a49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dcb2e3365fdc21a8f974f5f8b7e53a25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683573-90ce-4ff4-ad8c-22f5e357d232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AA5F4B1-41DB-4D2B-B36D-1B342041B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42582-1cbd-44c4-8918-7b1de14440a1"/>
    <ds:schemaRef ds:uri="32e2c7cf-ce1e-48ea-a8a6-9e6105600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ADC258-1BE4-4799-8F5C-A29A26BB4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2704B-4F30-4F76-87C6-11E5CD69238E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268</Words>
  <Application>Microsoft Office PowerPoint</Application>
  <PresentationFormat>On-screen Show (16:9)</PresentationFormat>
  <Paragraphs>102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Salent Weekly Planner by Slidesgo</vt:lpstr>
      <vt:lpstr>Система за управление на салони за красота</vt:lpstr>
      <vt:lpstr>Идея на проекта</vt:lpstr>
      <vt:lpstr>Какви проблеми решава?</vt:lpstr>
      <vt:lpstr>Роли в приложението</vt:lpstr>
      <vt:lpstr>План на реализация</vt:lpstr>
      <vt:lpstr>Целева аудитория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управление на салон за красота</dc:title>
  <cp:lastModifiedBy>Мария Ж. Илчева</cp:lastModifiedBy>
  <cp:revision>9</cp:revision>
  <dcterms:modified xsi:type="dcterms:W3CDTF">2023-01-22T11:56:46Z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  <property fmtid="{D5CDD505-2E9C-101B-9397-08002B2CF9AE}" pid="3" name="MediaServiceImageTags">
    <vt:lpwstr/>
  </property>
</Properties>
</file>