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0"/>
  </p:notesMasterIdLst>
  <p:sldIdLst>
    <p:sldId id="256" r:id="rId3"/>
    <p:sldId id="259" r:id="rId4"/>
    <p:sldId id="260" r:id="rId5"/>
    <p:sldId id="264" r:id="rId6"/>
    <p:sldId id="269" r:id="rId7"/>
    <p:sldId id="275" r:id="rId8"/>
    <p:sldId id="296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Lexend" panose="020B0604020202020204" charset="0"/>
      <p:regular r:id="rId12"/>
      <p:bold r:id="rId13"/>
    </p:embeddedFont>
    <p:embeddedFont>
      <p:font typeface="Lexend Light" panose="020B0604020202020204" charset="0"/>
      <p:regular r:id="rId14"/>
      <p:bold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87A325-539F-443C-9387-9F68467A136E}">
  <a:tblStyle styleId="{5587A325-539F-443C-9387-9F68467A1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55" autoAdjust="0"/>
  </p:normalViewPr>
  <p:slideViewPr>
    <p:cSldViewPr snapToGrid="0">
      <p:cViewPr varScale="1">
        <p:scale>
          <a:sx n="102" d="100"/>
          <a:sy n="102" d="100"/>
        </p:scale>
        <p:origin x="854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217d7e73a6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217d7e73a67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g217d7e73a67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2" name="Google Shape;3832;g217d7e73a67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ASP.NET Core </a:t>
            </a:r>
            <a:r>
              <a:rPr lang="en-US" dirty="0" err="1"/>
              <a:t>WebAPI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Swagger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MSSQL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idk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217d7e73a67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217d7e73a67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0" name="Google Shape;15030;g217d7e73a67_0_23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1" name="Google Shape;15031;g217d7e73a67_0_23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77750" y="1238901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7750" y="3511000"/>
            <a:ext cx="578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 flipH="1">
            <a:off x="-1652870" y="-503030"/>
            <a:ext cx="3863820" cy="1504029"/>
            <a:chOff x="5118925" y="3316075"/>
            <a:chExt cx="2765798" cy="1076613"/>
          </a:xfrm>
        </p:grpSpPr>
        <p:sp>
          <p:nvSpPr>
            <p:cNvPr id="12" name="Google Shape;12;p2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6936100" y="4300050"/>
            <a:ext cx="2765798" cy="1076613"/>
            <a:chOff x="5118925" y="3316075"/>
            <a:chExt cx="2765798" cy="1076613"/>
          </a:xfrm>
        </p:grpSpPr>
        <p:sp>
          <p:nvSpPr>
            <p:cNvPr id="47" name="Google Shape;47;p2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906598" y="-529695"/>
            <a:ext cx="1236818" cy="1079132"/>
            <a:chOff x="2389000" y="3547600"/>
            <a:chExt cx="1218300" cy="1062975"/>
          </a:xfrm>
        </p:grpSpPr>
        <p:sp>
          <p:nvSpPr>
            <p:cNvPr id="82" name="Google Shape;82;p2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"/>
          <p:cNvGrpSpPr/>
          <p:nvPr/>
        </p:nvGrpSpPr>
        <p:grpSpPr>
          <a:xfrm rot="5400000">
            <a:off x="387875" y="2423538"/>
            <a:ext cx="354275" cy="296400"/>
            <a:chOff x="5613525" y="2508525"/>
            <a:chExt cx="354275" cy="296400"/>
          </a:xfrm>
        </p:grpSpPr>
        <p:sp>
          <p:nvSpPr>
            <p:cNvPr id="94" name="Google Shape;94;p2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2"/>
          <p:cNvSpPr/>
          <p:nvPr/>
        </p:nvSpPr>
        <p:spPr>
          <a:xfrm>
            <a:off x="765350" y="-247137"/>
            <a:ext cx="808500" cy="773600"/>
          </a:xfrm>
          <a:custGeom>
            <a:avLst/>
            <a:gdLst/>
            <a:ahLst/>
            <a:cxnLst/>
            <a:rect l="l" t="t" r="r" b="b"/>
            <a:pathLst>
              <a:path w="32340" h="30944" extrusionOk="0">
                <a:moveTo>
                  <a:pt x="23369" y="5703"/>
                </a:moveTo>
                <a:cubicBezTo>
                  <a:pt x="23411" y="6872"/>
                  <a:pt x="23452" y="8042"/>
                  <a:pt x="23507" y="9211"/>
                </a:cubicBezTo>
                <a:cubicBezTo>
                  <a:pt x="21636" y="9349"/>
                  <a:pt x="19752" y="9446"/>
                  <a:pt x="17881" y="9501"/>
                </a:cubicBezTo>
                <a:cubicBezTo>
                  <a:pt x="17866" y="9184"/>
                  <a:pt x="17853" y="8868"/>
                  <a:pt x="17839" y="8538"/>
                </a:cubicBezTo>
                <a:cubicBezTo>
                  <a:pt x="17826" y="7602"/>
                  <a:pt x="17771" y="6666"/>
                  <a:pt x="17661" y="5744"/>
                </a:cubicBezTo>
                <a:cubicBezTo>
                  <a:pt x="19559" y="5731"/>
                  <a:pt x="21471" y="5717"/>
                  <a:pt x="23369" y="5703"/>
                </a:cubicBezTo>
                <a:close/>
                <a:moveTo>
                  <a:pt x="11414" y="5758"/>
                </a:moveTo>
                <a:cubicBezTo>
                  <a:pt x="11428" y="7052"/>
                  <a:pt x="11469" y="8331"/>
                  <a:pt x="11510" y="9611"/>
                </a:cubicBezTo>
                <a:cubicBezTo>
                  <a:pt x="10259" y="9611"/>
                  <a:pt x="9021" y="9611"/>
                  <a:pt x="7768" y="9583"/>
                </a:cubicBezTo>
                <a:cubicBezTo>
                  <a:pt x="7782" y="8758"/>
                  <a:pt x="7782" y="7945"/>
                  <a:pt x="7782" y="7120"/>
                </a:cubicBezTo>
                <a:lnTo>
                  <a:pt x="7782" y="5772"/>
                </a:lnTo>
                <a:cubicBezTo>
                  <a:pt x="8993" y="5772"/>
                  <a:pt x="10204" y="5772"/>
                  <a:pt x="11414" y="5758"/>
                </a:cubicBezTo>
                <a:close/>
                <a:moveTo>
                  <a:pt x="16986" y="5744"/>
                </a:moveTo>
                <a:cubicBezTo>
                  <a:pt x="17110" y="6735"/>
                  <a:pt x="17110" y="7753"/>
                  <a:pt x="17123" y="8730"/>
                </a:cubicBezTo>
                <a:cubicBezTo>
                  <a:pt x="17138" y="9005"/>
                  <a:pt x="17138" y="9266"/>
                  <a:pt x="17151" y="9528"/>
                </a:cubicBezTo>
                <a:cubicBezTo>
                  <a:pt x="15487" y="9583"/>
                  <a:pt x="13822" y="9611"/>
                  <a:pt x="12157" y="9611"/>
                </a:cubicBezTo>
                <a:cubicBezTo>
                  <a:pt x="12130" y="8758"/>
                  <a:pt x="12088" y="7905"/>
                  <a:pt x="12075" y="7052"/>
                </a:cubicBezTo>
                <a:cubicBezTo>
                  <a:pt x="12075" y="6625"/>
                  <a:pt x="12061" y="6199"/>
                  <a:pt x="12061" y="5758"/>
                </a:cubicBezTo>
                <a:cubicBezTo>
                  <a:pt x="13698" y="5758"/>
                  <a:pt x="15349" y="5758"/>
                  <a:pt x="16986" y="5744"/>
                </a:cubicBezTo>
                <a:close/>
                <a:moveTo>
                  <a:pt x="23535" y="9831"/>
                </a:moveTo>
                <a:cubicBezTo>
                  <a:pt x="23631" y="11647"/>
                  <a:pt x="23741" y="13476"/>
                  <a:pt x="23879" y="15279"/>
                </a:cubicBezTo>
                <a:cubicBezTo>
                  <a:pt x="21994" y="15499"/>
                  <a:pt x="20095" y="15637"/>
                  <a:pt x="18197" y="15760"/>
                </a:cubicBezTo>
                <a:cubicBezTo>
                  <a:pt x="18059" y="13889"/>
                  <a:pt x="17963" y="12018"/>
                  <a:pt x="17894" y="10133"/>
                </a:cubicBezTo>
                <a:cubicBezTo>
                  <a:pt x="19779" y="10064"/>
                  <a:pt x="21663" y="9968"/>
                  <a:pt x="23535" y="9831"/>
                </a:cubicBezTo>
                <a:close/>
                <a:moveTo>
                  <a:pt x="17165" y="10161"/>
                </a:moveTo>
                <a:cubicBezTo>
                  <a:pt x="17206" y="11715"/>
                  <a:pt x="17275" y="13270"/>
                  <a:pt x="17371" y="14811"/>
                </a:cubicBezTo>
                <a:cubicBezTo>
                  <a:pt x="17399" y="15155"/>
                  <a:pt x="17426" y="15485"/>
                  <a:pt x="17440" y="15815"/>
                </a:cubicBezTo>
                <a:cubicBezTo>
                  <a:pt x="16821" y="15857"/>
                  <a:pt x="16188" y="15897"/>
                  <a:pt x="15555" y="15952"/>
                </a:cubicBezTo>
                <a:cubicBezTo>
                  <a:pt x="14579" y="16022"/>
                  <a:pt x="13588" y="16077"/>
                  <a:pt x="12598" y="16132"/>
                </a:cubicBezTo>
                <a:cubicBezTo>
                  <a:pt x="12418" y="14178"/>
                  <a:pt x="12281" y="12225"/>
                  <a:pt x="12185" y="10271"/>
                </a:cubicBezTo>
                <a:cubicBezTo>
                  <a:pt x="13849" y="10257"/>
                  <a:pt x="15514" y="10216"/>
                  <a:pt x="17165" y="10161"/>
                </a:cubicBezTo>
                <a:close/>
                <a:moveTo>
                  <a:pt x="7768" y="10257"/>
                </a:moveTo>
                <a:cubicBezTo>
                  <a:pt x="9021" y="10271"/>
                  <a:pt x="10286" y="10271"/>
                  <a:pt x="11538" y="10271"/>
                </a:cubicBezTo>
                <a:cubicBezTo>
                  <a:pt x="11620" y="12238"/>
                  <a:pt x="11745" y="14206"/>
                  <a:pt x="11910" y="16173"/>
                </a:cubicBezTo>
                <a:cubicBezTo>
                  <a:pt x="10534" y="16255"/>
                  <a:pt x="9144" y="16338"/>
                  <a:pt x="7768" y="16393"/>
                </a:cubicBezTo>
                <a:lnTo>
                  <a:pt x="7768" y="10257"/>
                </a:lnTo>
                <a:close/>
                <a:moveTo>
                  <a:pt x="23920" y="15870"/>
                </a:moveTo>
                <a:lnTo>
                  <a:pt x="23920" y="16035"/>
                </a:lnTo>
                <a:cubicBezTo>
                  <a:pt x="24044" y="17618"/>
                  <a:pt x="24195" y="19199"/>
                  <a:pt x="24347" y="20768"/>
                </a:cubicBezTo>
                <a:lnTo>
                  <a:pt x="23232" y="20892"/>
                </a:lnTo>
                <a:cubicBezTo>
                  <a:pt x="21898" y="21030"/>
                  <a:pt x="20577" y="21140"/>
                  <a:pt x="19242" y="21250"/>
                </a:cubicBezTo>
                <a:cubicBezTo>
                  <a:pt x="19064" y="21263"/>
                  <a:pt x="18884" y="21263"/>
                  <a:pt x="18706" y="21277"/>
                </a:cubicBezTo>
                <a:cubicBezTo>
                  <a:pt x="18664" y="20960"/>
                  <a:pt x="18637" y="20658"/>
                  <a:pt x="18596" y="20342"/>
                </a:cubicBezTo>
                <a:cubicBezTo>
                  <a:pt x="18458" y="19021"/>
                  <a:pt x="18348" y="17700"/>
                  <a:pt x="18238" y="16393"/>
                </a:cubicBezTo>
                <a:cubicBezTo>
                  <a:pt x="20137" y="16228"/>
                  <a:pt x="22021" y="16035"/>
                  <a:pt x="23920" y="15870"/>
                </a:cubicBezTo>
                <a:close/>
                <a:moveTo>
                  <a:pt x="17495" y="16448"/>
                </a:moveTo>
                <a:cubicBezTo>
                  <a:pt x="17605" y="17920"/>
                  <a:pt x="17729" y="19379"/>
                  <a:pt x="17894" y="20837"/>
                </a:cubicBezTo>
                <a:cubicBezTo>
                  <a:pt x="17908" y="21002"/>
                  <a:pt x="17936" y="21167"/>
                  <a:pt x="17949" y="21332"/>
                </a:cubicBezTo>
                <a:cubicBezTo>
                  <a:pt x="16380" y="21442"/>
                  <a:pt x="14826" y="21525"/>
                  <a:pt x="13258" y="21593"/>
                </a:cubicBezTo>
                <a:cubicBezTo>
                  <a:pt x="13093" y="20410"/>
                  <a:pt x="12928" y="19227"/>
                  <a:pt x="12803" y="18044"/>
                </a:cubicBezTo>
                <a:cubicBezTo>
                  <a:pt x="12748" y="17631"/>
                  <a:pt x="12708" y="17205"/>
                  <a:pt x="12666" y="16792"/>
                </a:cubicBezTo>
                <a:cubicBezTo>
                  <a:pt x="13684" y="16723"/>
                  <a:pt x="14702" y="16668"/>
                  <a:pt x="15707" y="16600"/>
                </a:cubicBezTo>
                <a:cubicBezTo>
                  <a:pt x="16312" y="16558"/>
                  <a:pt x="16903" y="16503"/>
                  <a:pt x="17495" y="16448"/>
                </a:cubicBezTo>
                <a:close/>
                <a:moveTo>
                  <a:pt x="11895" y="0"/>
                </a:moveTo>
                <a:cubicBezTo>
                  <a:pt x="11697" y="0"/>
                  <a:pt x="11463" y="153"/>
                  <a:pt x="11455" y="393"/>
                </a:cubicBezTo>
                <a:cubicBezTo>
                  <a:pt x="11414" y="1934"/>
                  <a:pt x="11414" y="3475"/>
                  <a:pt x="11414" y="5016"/>
                </a:cubicBezTo>
                <a:lnTo>
                  <a:pt x="8786" y="5016"/>
                </a:lnTo>
                <a:cubicBezTo>
                  <a:pt x="8456" y="5016"/>
                  <a:pt x="8113" y="5001"/>
                  <a:pt x="7782" y="5001"/>
                </a:cubicBezTo>
                <a:lnTo>
                  <a:pt x="7782" y="1066"/>
                </a:lnTo>
                <a:cubicBezTo>
                  <a:pt x="7782" y="816"/>
                  <a:pt x="7504" y="642"/>
                  <a:pt x="7284" y="642"/>
                </a:cubicBezTo>
                <a:cubicBezTo>
                  <a:pt x="7142" y="642"/>
                  <a:pt x="7025" y="715"/>
                  <a:pt x="7025" y="888"/>
                </a:cubicBezTo>
                <a:cubicBezTo>
                  <a:pt x="7025" y="2264"/>
                  <a:pt x="7025" y="3625"/>
                  <a:pt x="7012" y="5001"/>
                </a:cubicBezTo>
                <a:cubicBezTo>
                  <a:pt x="5471" y="4988"/>
                  <a:pt x="3930" y="4974"/>
                  <a:pt x="2375" y="4974"/>
                </a:cubicBezTo>
                <a:cubicBezTo>
                  <a:pt x="2371" y="4974"/>
                  <a:pt x="2367" y="4974"/>
                  <a:pt x="2364" y="4974"/>
                </a:cubicBezTo>
                <a:cubicBezTo>
                  <a:pt x="1922" y="4974"/>
                  <a:pt x="1953" y="5744"/>
                  <a:pt x="2362" y="5744"/>
                </a:cubicBezTo>
                <a:cubicBezTo>
                  <a:pt x="3916" y="5758"/>
                  <a:pt x="5471" y="5758"/>
                  <a:pt x="7012" y="5758"/>
                </a:cubicBezTo>
                <a:lnTo>
                  <a:pt x="7012" y="9569"/>
                </a:lnTo>
                <a:cubicBezTo>
                  <a:pt x="4824" y="9528"/>
                  <a:pt x="2623" y="9418"/>
                  <a:pt x="436" y="9280"/>
                </a:cubicBezTo>
                <a:cubicBezTo>
                  <a:pt x="428" y="9280"/>
                  <a:pt x="421" y="9280"/>
                  <a:pt x="413" y="9280"/>
                </a:cubicBezTo>
                <a:cubicBezTo>
                  <a:pt x="0" y="9280"/>
                  <a:pt x="140" y="10037"/>
                  <a:pt x="546" y="10051"/>
                </a:cubicBezTo>
                <a:cubicBezTo>
                  <a:pt x="2705" y="10147"/>
                  <a:pt x="4851" y="10216"/>
                  <a:pt x="7012" y="10244"/>
                </a:cubicBezTo>
                <a:cubicBezTo>
                  <a:pt x="6998" y="11247"/>
                  <a:pt x="6998" y="12238"/>
                  <a:pt x="6998" y="13228"/>
                </a:cubicBezTo>
                <a:lnTo>
                  <a:pt x="6998" y="16435"/>
                </a:lnTo>
                <a:cubicBezTo>
                  <a:pt x="6269" y="16462"/>
                  <a:pt x="5539" y="16503"/>
                  <a:pt x="4811" y="16530"/>
                </a:cubicBezTo>
                <a:cubicBezTo>
                  <a:pt x="4307" y="16558"/>
                  <a:pt x="4477" y="17191"/>
                  <a:pt x="4933" y="17191"/>
                </a:cubicBezTo>
                <a:cubicBezTo>
                  <a:pt x="4938" y="17191"/>
                  <a:pt x="4943" y="17191"/>
                  <a:pt x="4948" y="17191"/>
                </a:cubicBezTo>
                <a:cubicBezTo>
                  <a:pt x="5622" y="17163"/>
                  <a:pt x="6310" y="17122"/>
                  <a:pt x="6984" y="17095"/>
                </a:cubicBezTo>
                <a:lnTo>
                  <a:pt x="6984" y="19406"/>
                </a:lnTo>
                <a:cubicBezTo>
                  <a:pt x="6984" y="21360"/>
                  <a:pt x="6929" y="23341"/>
                  <a:pt x="7163" y="25295"/>
                </a:cubicBezTo>
                <a:cubicBezTo>
                  <a:pt x="7232" y="25817"/>
                  <a:pt x="7315" y="26326"/>
                  <a:pt x="7425" y="26836"/>
                </a:cubicBezTo>
                <a:cubicBezTo>
                  <a:pt x="7507" y="27193"/>
                  <a:pt x="7575" y="27619"/>
                  <a:pt x="7878" y="27881"/>
                </a:cubicBezTo>
                <a:cubicBezTo>
                  <a:pt x="8051" y="28034"/>
                  <a:pt x="8236" y="28101"/>
                  <a:pt x="8405" y="28101"/>
                </a:cubicBezTo>
                <a:cubicBezTo>
                  <a:pt x="8816" y="28101"/>
                  <a:pt x="9129" y="27705"/>
                  <a:pt x="8924" y="27179"/>
                </a:cubicBezTo>
                <a:cubicBezTo>
                  <a:pt x="8870" y="27042"/>
                  <a:pt x="8782" y="26987"/>
                  <a:pt x="8689" y="26987"/>
                </a:cubicBezTo>
                <a:cubicBezTo>
                  <a:pt x="8522" y="26987"/>
                  <a:pt x="8341" y="27168"/>
                  <a:pt x="8333" y="27372"/>
                </a:cubicBezTo>
                <a:cubicBezTo>
                  <a:pt x="8318" y="27358"/>
                  <a:pt x="8318" y="27276"/>
                  <a:pt x="8278" y="27166"/>
                </a:cubicBezTo>
                <a:cubicBezTo>
                  <a:pt x="8236" y="27001"/>
                  <a:pt x="8195" y="26836"/>
                  <a:pt x="8168" y="26656"/>
                </a:cubicBezTo>
                <a:cubicBezTo>
                  <a:pt x="8071" y="26230"/>
                  <a:pt x="7988" y="25790"/>
                  <a:pt x="7933" y="25350"/>
                </a:cubicBezTo>
                <a:cubicBezTo>
                  <a:pt x="7837" y="24510"/>
                  <a:pt x="7782" y="23657"/>
                  <a:pt x="7768" y="22818"/>
                </a:cubicBezTo>
                <a:cubicBezTo>
                  <a:pt x="7727" y="21098"/>
                  <a:pt x="7755" y="19379"/>
                  <a:pt x="7755" y="17658"/>
                </a:cubicBezTo>
                <a:cubicBezTo>
                  <a:pt x="7755" y="17453"/>
                  <a:pt x="7768" y="17260"/>
                  <a:pt x="7768" y="17053"/>
                </a:cubicBezTo>
                <a:cubicBezTo>
                  <a:pt x="9171" y="16985"/>
                  <a:pt x="10575" y="16916"/>
                  <a:pt x="11978" y="16833"/>
                </a:cubicBezTo>
                <a:cubicBezTo>
                  <a:pt x="12116" y="18429"/>
                  <a:pt x="12308" y="20025"/>
                  <a:pt x="12528" y="21621"/>
                </a:cubicBezTo>
                <a:lnTo>
                  <a:pt x="11167" y="21663"/>
                </a:lnTo>
                <a:cubicBezTo>
                  <a:pt x="10690" y="21676"/>
                  <a:pt x="10645" y="22323"/>
                  <a:pt x="11138" y="22323"/>
                </a:cubicBezTo>
                <a:cubicBezTo>
                  <a:pt x="11142" y="22323"/>
                  <a:pt x="11147" y="22323"/>
                  <a:pt x="11153" y="22323"/>
                </a:cubicBezTo>
                <a:cubicBezTo>
                  <a:pt x="11635" y="22295"/>
                  <a:pt x="12130" y="22281"/>
                  <a:pt x="12625" y="22268"/>
                </a:cubicBezTo>
                <a:cubicBezTo>
                  <a:pt x="12680" y="22653"/>
                  <a:pt x="12735" y="23038"/>
                  <a:pt x="12790" y="23409"/>
                </a:cubicBezTo>
                <a:cubicBezTo>
                  <a:pt x="13079" y="25280"/>
                  <a:pt x="13326" y="27289"/>
                  <a:pt x="14221" y="28982"/>
                </a:cubicBezTo>
                <a:cubicBezTo>
                  <a:pt x="14283" y="29115"/>
                  <a:pt x="14452" y="29256"/>
                  <a:pt x="14619" y="29256"/>
                </a:cubicBezTo>
                <a:cubicBezTo>
                  <a:pt x="14676" y="29256"/>
                  <a:pt x="14733" y="29240"/>
                  <a:pt x="14785" y="29202"/>
                </a:cubicBezTo>
                <a:cubicBezTo>
                  <a:pt x="15225" y="28885"/>
                  <a:pt x="15307" y="28417"/>
                  <a:pt x="15225" y="27909"/>
                </a:cubicBezTo>
                <a:cubicBezTo>
                  <a:pt x="15190" y="27706"/>
                  <a:pt x="15063" y="27621"/>
                  <a:pt x="14931" y="27621"/>
                </a:cubicBezTo>
                <a:cubicBezTo>
                  <a:pt x="14748" y="27621"/>
                  <a:pt x="14554" y="27785"/>
                  <a:pt x="14579" y="28032"/>
                </a:cubicBezTo>
                <a:cubicBezTo>
                  <a:pt x="14042" y="26546"/>
                  <a:pt x="13781" y="25019"/>
                  <a:pt x="13533" y="23437"/>
                </a:cubicBezTo>
                <a:cubicBezTo>
                  <a:pt x="13464" y="23038"/>
                  <a:pt x="13409" y="22639"/>
                  <a:pt x="13354" y="22240"/>
                </a:cubicBezTo>
                <a:cubicBezTo>
                  <a:pt x="14909" y="22171"/>
                  <a:pt x="16463" y="22089"/>
                  <a:pt x="18031" y="21978"/>
                </a:cubicBezTo>
                <a:cubicBezTo>
                  <a:pt x="18197" y="23396"/>
                  <a:pt x="18389" y="24827"/>
                  <a:pt x="18747" y="26203"/>
                </a:cubicBezTo>
                <a:cubicBezTo>
                  <a:pt x="18981" y="27124"/>
                  <a:pt x="19284" y="28019"/>
                  <a:pt x="19682" y="28885"/>
                </a:cubicBezTo>
                <a:cubicBezTo>
                  <a:pt x="19889" y="29325"/>
                  <a:pt x="20123" y="29765"/>
                  <a:pt x="20385" y="30178"/>
                </a:cubicBezTo>
                <a:cubicBezTo>
                  <a:pt x="20618" y="30536"/>
                  <a:pt x="20825" y="30866"/>
                  <a:pt x="21278" y="30935"/>
                </a:cubicBezTo>
                <a:cubicBezTo>
                  <a:pt x="21303" y="30941"/>
                  <a:pt x="21327" y="30944"/>
                  <a:pt x="21351" y="30944"/>
                </a:cubicBezTo>
                <a:cubicBezTo>
                  <a:pt x="21445" y="30944"/>
                  <a:pt x="21526" y="30899"/>
                  <a:pt x="21581" y="30811"/>
                </a:cubicBezTo>
                <a:cubicBezTo>
                  <a:pt x="21809" y="30482"/>
                  <a:pt x="21629" y="29932"/>
                  <a:pt x="21214" y="29932"/>
                </a:cubicBezTo>
                <a:cubicBezTo>
                  <a:pt x="21177" y="29932"/>
                  <a:pt x="21140" y="29936"/>
                  <a:pt x="21100" y="29945"/>
                </a:cubicBezTo>
                <a:cubicBezTo>
                  <a:pt x="21100" y="29958"/>
                  <a:pt x="21086" y="29958"/>
                  <a:pt x="21086" y="29958"/>
                </a:cubicBezTo>
                <a:lnTo>
                  <a:pt x="21072" y="29958"/>
                </a:lnTo>
                <a:cubicBezTo>
                  <a:pt x="21045" y="29875"/>
                  <a:pt x="20935" y="29738"/>
                  <a:pt x="20907" y="29670"/>
                </a:cubicBezTo>
                <a:cubicBezTo>
                  <a:pt x="20797" y="29505"/>
                  <a:pt x="20715" y="29325"/>
                  <a:pt x="20618" y="29160"/>
                </a:cubicBezTo>
                <a:cubicBezTo>
                  <a:pt x="20412" y="28762"/>
                  <a:pt x="20233" y="28362"/>
                  <a:pt x="20082" y="27949"/>
                </a:cubicBezTo>
                <a:cubicBezTo>
                  <a:pt x="19779" y="27179"/>
                  <a:pt x="19545" y="26381"/>
                  <a:pt x="19366" y="25570"/>
                </a:cubicBezTo>
                <a:cubicBezTo>
                  <a:pt x="19091" y="24372"/>
                  <a:pt x="18926" y="23148"/>
                  <a:pt x="18774" y="21923"/>
                </a:cubicBezTo>
                <a:cubicBezTo>
                  <a:pt x="18926" y="21923"/>
                  <a:pt x="19077" y="21910"/>
                  <a:pt x="19229" y="21896"/>
                </a:cubicBezTo>
                <a:cubicBezTo>
                  <a:pt x="20563" y="21800"/>
                  <a:pt x="21884" y="21690"/>
                  <a:pt x="23219" y="21552"/>
                </a:cubicBezTo>
                <a:lnTo>
                  <a:pt x="24415" y="21428"/>
                </a:lnTo>
                <a:cubicBezTo>
                  <a:pt x="24457" y="21758"/>
                  <a:pt x="24484" y="22089"/>
                  <a:pt x="24512" y="22419"/>
                </a:cubicBezTo>
                <a:cubicBezTo>
                  <a:pt x="24635" y="23464"/>
                  <a:pt x="24745" y="24497"/>
                  <a:pt x="24883" y="25542"/>
                </a:cubicBezTo>
                <a:cubicBezTo>
                  <a:pt x="24938" y="26065"/>
                  <a:pt x="25007" y="26574"/>
                  <a:pt x="25075" y="27096"/>
                </a:cubicBezTo>
                <a:cubicBezTo>
                  <a:pt x="25117" y="27454"/>
                  <a:pt x="25255" y="27909"/>
                  <a:pt x="25255" y="28307"/>
                </a:cubicBezTo>
                <a:cubicBezTo>
                  <a:pt x="25172" y="28376"/>
                  <a:pt x="25130" y="28500"/>
                  <a:pt x="25130" y="28610"/>
                </a:cubicBezTo>
                <a:lnTo>
                  <a:pt x="25130" y="28734"/>
                </a:lnTo>
                <a:cubicBezTo>
                  <a:pt x="25130" y="28941"/>
                  <a:pt x="25331" y="29115"/>
                  <a:pt x="25537" y="29115"/>
                </a:cubicBezTo>
                <a:cubicBezTo>
                  <a:pt x="25590" y="29115"/>
                  <a:pt x="25644" y="29103"/>
                  <a:pt x="25695" y="29078"/>
                </a:cubicBezTo>
                <a:cubicBezTo>
                  <a:pt x="25998" y="28927"/>
                  <a:pt x="26038" y="28707"/>
                  <a:pt x="25998" y="28362"/>
                </a:cubicBezTo>
                <a:cubicBezTo>
                  <a:pt x="25956" y="27949"/>
                  <a:pt x="25888" y="27523"/>
                  <a:pt x="25833" y="27111"/>
                </a:cubicBezTo>
                <a:cubicBezTo>
                  <a:pt x="25723" y="26271"/>
                  <a:pt x="25613" y="25445"/>
                  <a:pt x="25516" y="24607"/>
                </a:cubicBezTo>
                <a:lnTo>
                  <a:pt x="25145" y="21346"/>
                </a:lnTo>
                <a:lnTo>
                  <a:pt x="25255" y="21346"/>
                </a:lnTo>
                <a:cubicBezTo>
                  <a:pt x="25571" y="21305"/>
                  <a:pt x="25888" y="21263"/>
                  <a:pt x="26218" y="21236"/>
                </a:cubicBezTo>
                <a:cubicBezTo>
                  <a:pt x="26530" y="21191"/>
                  <a:pt x="26886" y="21110"/>
                  <a:pt x="27215" y="21110"/>
                </a:cubicBezTo>
                <a:cubicBezTo>
                  <a:pt x="27292" y="21110"/>
                  <a:pt x="27368" y="21115"/>
                  <a:pt x="27442" y="21125"/>
                </a:cubicBezTo>
                <a:cubicBezTo>
                  <a:pt x="27465" y="21129"/>
                  <a:pt x="27487" y="21130"/>
                  <a:pt x="27508" y="21130"/>
                </a:cubicBezTo>
                <a:cubicBezTo>
                  <a:pt x="27982" y="21130"/>
                  <a:pt x="27831" y="20345"/>
                  <a:pt x="27461" y="20345"/>
                </a:cubicBezTo>
                <a:cubicBezTo>
                  <a:pt x="27424" y="20345"/>
                  <a:pt x="27386" y="20353"/>
                  <a:pt x="27346" y="20369"/>
                </a:cubicBezTo>
                <a:cubicBezTo>
                  <a:pt x="26741" y="20630"/>
                  <a:pt x="25915" y="20603"/>
                  <a:pt x="25268" y="20672"/>
                </a:cubicBezTo>
                <a:cubicBezTo>
                  <a:pt x="25200" y="20685"/>
                  <a:pt x="25145" y="20685"/>
                  <a:pt x="25090" y="20700"/>
                </a:cubicBezTo>
                <a:cubicBezTo>
                  <a:pt x="25048" y="20327"/>
                  <a:pt x="25007" y="19970"/>
                  <a:pt x="24965" y="19612"/>
                </a:cubicBezTo>
                <a:cubicBezTo>
                  <a:pt x="24842" y="18346"/>
                  <a:pt x="24732" y="17081"/>
                  <a:pt x="24635" y="15829"/>
                </a:cubicBezTo>
                <a:cubicBezTo>
                  <a:pt x="25310" y="15774"/>
                  <a:pt x="25983" y="15719"/>
                  <a:pt x="26671" y="15677"/>
                </a:cubicBezTo>
                <a:cubicBezTo>
                  <a:pt x="27106" y="15651"/>
                  <a:pt x="26898" y="14944"/>
                  <a:pt x="26518" y="14944"/>
                </a:cubicBezTo>
                <a:cubicBezTo>
                  <a:pt x="26501" y="14944"/>
                  <a:pt x="26483" y="14946"/>
                  <a:pt x="26466" y="14949"/>
                </a:cubicBezTo>
                <a:cubicBezTo>
                  <a:pt x="25833" y="15044"/>
                  <a:pt x="25213" y="15127"/>
                  <a:pt x="24580" y="15196"/>
                </a:cubicBezTo>
                <a:cubicBezTo>
                  <a:pt x="24443" y="13394"/>
                  <a:pt x="24319" y="11592"/>
                  <a:pt x="24222" y="9789"/>
                </a:cubicBezTo>
                <a:lnTo>
                  <a:pt x="24319" y="9789"/>
                </a:lnTo>
                <a:cubicBezTo>
                  <a:pt x="26561" y="9624"/>
                  <a:pt x="28804" y="9418"/>
                  <a:pt x="31033" y="9184"/>
                </a:cubicBezTo>
                <a:cubicBezTo>
                  <a:pt x="31520" y="9131"/>
                  <a:pt x="31326" y="8547"/>
                  <a:pt x="30898" y="8547"/>
                </a:cubicBezTo>
                <a:cubicBezTo>
                  <a:pt x="30879" y="8547"/>
                  <a:pt x="30860" y="8548"/>
                  <a:pt x="30841" y="8551"/>
                </a:cubicBezTo>
                <a:cubicBezTo>
                  <a:pt x="28639" y="8813"/>
                  <a:pt x="26410" y="9005"/>
                  <a:pt x="24195" y="9170"/>
                </a:cubicBezTo>
                <a:lnTo>
                  <a:pt x="24195" y="9143"/>
                </a:lnTo>
                <a:cubicBezTo>
                  <a:pt x="24140" y="8000"/>
                  <a:pt x="24085" y="6845"/>
                  <a:pt x="24044" y="5703"/>
                </a:cubicBezTo>
                <a:cubicBezTo>
                  <a:pt x="24470" y="5703"/>
                  <a:pt x="24897" y="5703"/>
                  <a:pt x="25337" y="5689"/>
                </a:cubicBezTo>
                <a:cubicBezTo>
                  <a:pt x="27167" y="5676"/>
                  <a:pt x="29010" y="5662"/>
                  <a:pt x="30854" y="5648"/>
                </a:cubicBezTo>
                <a:cubicBezTo>
                  <a:pt x="30896" y="5662"/>
                  <a:pt x="30951" y="5676"/>
                  <a:pt x="31006" y="5676"/>
                </a:cubicBezTo>
                <a:cubicBezTo>
                  <a:pt x="31281" y="5662"/>
                  <a:pt x="31556" y="5662"/>
                  <a:pt x="31831" y="5634"/>
                </a:cubicBezTo>
                <a:cubicBezTo>
                  <a:pt x="32340" y="5607"/>
                  <a:pt x="32189" y="4946"/>
                  <a:pt x="31749" y="4946"/>
                </a:cubicBezTo>
                <a:cubicBezTo>
                  <a:pt x="31446" y="4946"/>
                  <a:pt x="31156" y="4946"/>
                  <a:pt x="30868" y="4933"/>
                </a:cubicBezTo>
                <a:cubicBezTo>
                  <a:pt x="30813" y="4933"/>
                  <a:pt x="30758" y="4946"/>
                  <a:pt x="30716" y="4961"/>
                </a:cubicBezTo>
                <a:cubicBezTo>
                  <a:pt x="28487" y="5001"/>
                  <a:pt x="26259" y="5016"/>
                  <a:pt x="24017" y="5029"/>
                </a:cubicBezTo>
                <a:cubicBezTo>
                  <a:pt x="24002" y="4423"/>
                  <a:pt x="23975" y="3818"/>
                  <a:pt x="23962" y="3213"/>
                </a:cubicBezTo>
                <a:cubicBezTo>
                  <a:pt x="23954" y="2959"/>
                  <a:pt x="23771" y="2820"/>
                  <a:pt x="23601" y="2820"/>
                </a:cubicBezTo>
                <a:cubicBezTo>
                  <a:pt x="23449" y="2820"/>
                  <a:pt x="23308" y="2931"/>
                  <a:pt x="23314" y="3172"/>
                </a:cubicBezTo>
                <a:lnTo>
                  <a:pt x="23356" y="5029"/>
                </a:lnTo>
                <a:cubicBezTo>
                  <a:pt x="21416" y="5043"/>
                  <a:pt x="19477" y="5043"/>
                  <a:pt x="17550" y="5043"/>
                </a:cubicBezTo>
                <a:cubicBezTo>
                  <a:pt x="17399" y="4218"/>
                  <a:pt x="17165" y="3420"/>
                  <a:pt x="16821" y="2635"/>
                </a:cubicBezTo>
                <a:cubicBezTo>
                  <a:pt x="16755" y="2500"/>
                  <a:pt x="16661" y="2446"/>
                  <a:pt x="16566" y="2446"/>
                </a:cubicBezTo>
                <a:cubicBezTo>
                  <a:pt x="16341" y="2446"/>
                  <a:pt x="16112" y="2753"/>
                  <a:pt x="16257" y="3034"/>
                </a:cubicBezTo>
                <a:cubicBezTo>
                  <a:pt x="16560" y="3680"/>
                  <a:pt x="16752" y="4355"/>
                  <a:pt x="16890" y="5043"/>
                </a:cubicBezTo>
                <a:cubicBezTo>
                  <a:pt x="15280" y="5029"/>
                  <a:pt x="13671" y="5029"/>
                  <a:pt x="12061" y="5029"/>
                </a:cubicBezTo>
                <a:cubicBezTo>
                  <a:pt x="12047" y="3447"/>
                  <a:pt x="12075" y="1879"/>
                  <a:pt x="12171" y="310"/>
                </a:cubicBezTo>
                <a:cubicBezTo>
                  <a:pt x="12183" y="93"/>
                  <a:pt x="12049" y="0"/>
                  <a:pt x="1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-355668" y="2962553"/>
            <a:ext cx="733488" cy="456751"/>
            <a:chOff x="4819000" y="1410925"/>
            <a:chExt cx="327450" cy="203925"/>
          </a:xfrm>
        </p:grpSpPr>
        <p:sp>
          <p:nvSpPr>
            <p:cNvPr id="101" name="Google Shape;101;p2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1809831" y="2180888"/>
            <a:ext cx="188039" cy="296415"/>
            <a:chOff x="4749525" y="2413575"/>
            <a:chExt cx="311271" cy="490672"/>
          </a:xfrm>
        </p:grpSpPr>
        <p:sp>
          <p:nvSpPr>
            <p:cNvPr id="110" name="Google Shape;110;p2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2"/>
          <p:cNvGrpSpPr/>
          <p:nvPr/>
        </p:nvGrpSpPr>
        <p:grpSpPr>
          <a:xfrm rot="10800000">
            <a:off x="6510856" y="1238901"/>
            <a:ext cx="188039" cy="296415"/>
            <a:chOff x="4749525" y="2413575"/>
            <a:chExt cx="311271" cy="490672"/>
          </a:xfrm>
        </p:grpSpPr>
        <p:sp>
          <p:nvSpPr>
            <p:cNvPr id="114" name="Google Shape;114;p2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 rot="-1668623">
            <a:off x="8748137" y="624691"/>
            <a:ext cx="574070" cy="618300"/>
            <a:chOff x="2145500" y="2775800"/>
            <a:chExt cx="378025" cy="407150"/>
          </a:xfrm>
        </p:grpSpPr>
        <p:sp>
          <p:nvSpPr>
            <p:cNvPr id="118" name="Google Shape;118;p2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"/>
          <p:cNvSpPr/>
          <p:nvPr/>
        </p:nvSpPr>
        <p:spPr>
          <a:xfrm>
            <a:off x="7466238" y="634713"/>
            <a:ext cx="808528" cy="436985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8430776" y="1281289"/>
            <a:ext cx="808517" cy="969266"/>
            <a:chOff x="5937150" y="5007400"/>
            <a:chExt cx="373225" cy="447450"/>
          </a:xfrm>
        </p:grpSpPr>
        <p:sp>
          <p:nvSpPr>
            <p:cNvPr id="122" name="Google Shape;122;p2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-788978" y="3645200"/>
            <a:ext cx="2283565" cy="1917593"/>
            <a:chOff x="4946600" y="4739900"/>
            <a:chExt cx="782150" cy="656800"/>
          </a:xfrm>
        </p:grpSpPr>
        <p:sp>
          <p:nvSpPr>
            <p:cNvPr id="126" name="Google Shape;126;p2"/>
            <p:cNvSpPr/>
            <p:nvPr/>
          </p:nvSpPr>
          <p:spPr>
            <a:xfrm>
              <a:off x="4997500" y="4739900"/>
              <a:ext cx="731250" cy="602825"/>
            </a:xfrm>
            <a:custGeom>
              <a:avLst/>
              <a:gdLst/>
              <a:ahLst/>
              <a:cxnLst/>
              <a:rect l="l" t="t" r="r" b="b"/>
              <a:pathLst>
                <a:path w="29250" h="24113" extrusionOk="0">
                  <a:moveTo>
                    <a:pt x="15038" y="0"/>
                  </a:moveTo>
                  <a:cubicBezTo>
                    <a:pt x="14303" y="0"/>
                    <a:pt x="14104" y="1588"/>
                    <a:pt x="13965" y="2083"/>
                  </a:cubicBezTo>
                  <a:cubicBezTo>
                    <a:pt x="13676" y="3061"/>
                    <a:pt x="13538" y="4079"/>
                    <a:pt x="13415" y="5097"/>
                  </a:cubicBezTo>
                  <a:cubicBezTo>
                    <a:pt x="13140" y="7298"/>
                    <a:pt x="12864" y="9485"/>
                    <a:pt x="12602" y="11686"/>
                  </a:cubicBezTo>
                  <a:cubicBezTo>
                    <a:pt x="12521" y="12390"/>
                    <a:pt x="12307" y="13228"/>
                    <a:pt x="11500" y="13228"/>
                  </a:cubicBezTo>
                  <a:cubicBezTo>
                    <a:pt x="11487" y="13228"/>
                    <a:pt x="11474" y="13228"/>
                    <a:pt x="11461" y="13227"/>
                  </a:cubicBezTo>
                  <a:cubicBezTo>
                    <a:pt x="10594" y="13200"/>
                    <a:pt x="9783" y="12594"/>
                    <a:pt x="9218" y="11976"/>
                  </a:cubicBezTo>
                  <a:cubicBezTo>
                    <a:pt x="8517" y="11178"/>
                    <a:pt x="8035" y="10228"/>
                    <a:pt x="7374" y="9402"/>
                  </a:cubicBezTo>
                  <a:cubicBezTo>
                    <a:pt x="6466" y="8302"/>
                    <a:pt x="5215" y="7463"/>
                    <a:pt x="3839" y="7064"/>
                  </a:cubicBezTo>
                  <a:cubicBezTo>
                    <a:pt x="3687" y="7013"/>
                    <a:pt x="3524" y="6974"/>
                    <a:pt x="3368" y="6974"/>
                  </a:cubicBezTo>
                  <a:cubicBezTo>
                    <a:pt x="3226" y="6974"/>
                    <a:pt x="3090" y="7006"/>
                    <a:pt x="2972" y="7091"/>
                  </a:cubicBezTo>
                  <a:cubicBezTo>
                    <a:pt x="2711" y="7298"/>
                    <a:pt x="2697" y="7696"/>
                    <a:pt x="2766" y="8027"/>
                  </a:cubicBezTo>
                  <a:cubicBezTo>
                    <a:pt x="3041" y="9430"/>
                    <a:pt x="4197" y="10462"/>
                    <a:pt x="5133" y="11453"/>
                  </a:cubicBezTo>
                  <a:cubicBezTo>
                    <a:pt x="6261" y="12649"/>
                    <a:pt x="7402" y="13847"/>
                    <a:pt x="8338" y="15195"/>
                  </a:cubicBezTo>
                  <a:cubicBezTo>
                    <a:pt x="8489" y="15428"/>
                    <a:pt x="8627" y="15676"/>
                    <a:pt x="8655" y="15938"/>
                  </a:cubicBezTo>
                  <a:cubicBezTo>
                    <a:pt x="8655" y="16131"/>
                    <a:pt x="8613" y="16323"/>
                    <a:pt x="8503" y="16461"/>
                  </a:cubicBezTo>
                  <a:cubicBezTo>
                    <a:pt x="8344" y="16656"/>
                    <a:pt x="8076" y="16754"/>
                    <a:pt x="7826" y="16754"/>
                  </a:cubicBezTo>
                  <a:cubicBezTo>
                    <a:pt x="7794" y="16754"/>
                    <a:pt x="7763" y="16752"/>
                    <a:pt x="7732" y="16749"/>
                  </a:cubicBezTo>
                  <a:cubicBezTo>
                    <a:pt x="6522" y="16667"/>
                    <a:pt x="5160" y="16021"/>
                    <a:pt x="3990" y="15690"/>
                  </a:cubicBezTo>
                  <a:cubicBezTo>
                    <a:pt x="3384" y="15505"/>
                    <a:pt x="2694" y="15328"/>
                    <a:pt x="2027" y="15328"/>
                  </a:cubicBezTo>
                  <a:cubicBezTo>
                    <a:pt x="1454" y="15328"/>
                    <a:pt x="898" y="15459"/>
                    <a:pt x="427" y="15828"/>
                  </a:cubicBezTo>
                  <a:cubicBezTo>
                    <a:pt x="303" y="15924"/>
                    <a:pt x="193" y="16034"/>
                    <a:pt x="138" y="16171"/>
                  </a:cubicBezTo>
                  <a:cubicBezTo>
                    <a:pt x="0" y="16488"/>
                    <a:pt x="235" y="16804"/>
                    <a:pt x="468" y="16984"/>
                  </a:cubicBezTo>
                  <a:cubicBezTo>
                    <a:pt x="2298" y="18455"/>
                    <a:pt x="4540" y="19267"/>
                    <a:pt x="6728" y="20106"/>
                  </a:cubicBezTo>
                  <a:cubicBezTo>
                    <a:pt x="8805" y="20904"/>
                    <a:pt x="10883" y="21757"/>
                    <a:pt x="12919" y="22637"/>
                  </a:cubicBezTo>
                  <a:cubicBezTo>
                    <a:pt x="14253" y="23202"/>
                    <a:pt x="15602" y="23807"/>
                    <a:pt x="17047" y="24055"/>
                  </a:cubicBezTo>
                  <a:cubicBezTo>
                    <a:pt x="17276" y="24094"/>
                    <a:pt x="17499" y="24112"/>
                    <a:pt x="17715" y="24112"/>
                  </a:cubicBezTo>
                  <a:cubicBezTo>
                    <a:pt x="18731" y="24112"/>
                    <a:pt x="19620" y="23709"/>
                    <a:pt x="20527" y="23120"/>
                  </a:cubicBezTo>
                  <a:cubicBezTo>
                    <a:pt x="22178" y="22060"/>
                    <a:pt x="23898" y="21028"/>
                    <a:pt x="25452" y="19818"/>
                  </a:cubicBezTo>
                  <a:cubicBezTo>
                    <a:pt x="26347" y="19115"/>
                    <a:pt x="27213" y="18332"/>
                    <a:pt x="27915" y="17437"/>
                  </a:cubicBezTo>
                  <a:cubicBezTo>
                    <a:pt x="28314" y="16929"/>
                    <a:pt x="28686" y="16378"/>
                    <a:pt x="28934" y="15786"/>
                  </a:cubicBezTo>
                  <a:cubicBezTo>
                    <a:pt x="29016" y="15566"/>
                    <a:pt x="29249" y="14727"/>
                    <a:pt x="29029" y="14480"/>
                  </a:cubicBezTo>
                  <a:cubicBezTo>
                    <a:pt x="29016" y="14465"/>
                    <a:pt x="29002" y="14452"/>
                    <a:pt x="28974" y="14438"/>
                  </a:cubicBezTo>
                  <a:cubicBezTo>
                    <a:pt x="28950" y="14425"/>
                    <a:pt x="28921" y="14419"/>
                    <a:pt x="28888" y="14419"/>
                  </a:cubicBezTo>
                  <a:cubicBezTo>
                    <a:pt x="28425" y="14419"/>
                    <a:pt x="27206" y="15607"/>
                    <a:pt x="26897" y="15800"/>
                  </a:cubicBezTo>
                  <a:cubicBezTo>
                    <a:pt x="26058" y="16351"/>
                    <a:pt x="25219" y="16887"/>
                    <a:pt x="24379" y="17437"/>
                  </a:cubicBezTo>
                  <a:cubicBezTo>
                    <a:pt x="24051" y="17653"/>
                    <a:pt x="23675" y="17868"/>
                    <a:pt x="23299" y="17868"/>
                  </a:cubicBezTo>
                  <a:cubicBezTo>
                    <a:pt x="23219" y="17868"/>
                    <a:pt x="23138" y="17858"/>
                    <a:pt x="23058" y="17837"/>
                  </a:cubicBezTo>
                  <a:cubicBezTo>
                    <a:pt x="22316" y="17630"/>
                    <a:pt x="22205" y="16626"/>
                    <a:pt x="22330" y="15855"/>
                  </a:cubicBezTo>
                  <a:cubicBezTo>
                    <a:pt x="22811" y="12801"/>
                    <a:pt x="24504" y="9499"/>
                    <a:pt x="23183" y="6418"/>
                  </a:cubicBezTo>
                  <a:cubicBezTo>
                    <a:pt x="23038" y="6074"/>
                    <a:pt x="22859" y="5934"/>
                    <a:pt x="22665" y="5934"/>
                  </a:cubicBezTo>
                  <a:cubicBezTo>
                    <a:pt x="21902" y="5934"/>
                    <a:pt x="20898" y="8097"/>
                    <a:pt x="20734" y="8591"/>
                  </a:cubicBezTo>
                  <a:cubicBezTo>
                    <a:pt x="20321" y="9870"/>
                    <a:pt x="20184" y="11205"/>
                    <a:pt x="19812" y="12498"/>
                  </a:cubicBezTo>
                  <a:cubicBezTo>
                    <a:pt x="19607" y="13221"/>
                    <a:pt x="18974" y="13960"/>
                    <a:pt x="18370" y="13960"/>
                  </a:cubicBezTo>
                  <a:cubicBezTo>
                    <a:pt x="18043" y="13960"/>
                    <a:pt x="17724" y="13743"/>
                    <a:pt x="17487" y="13186"/>
                  </a:cubicBezTo>
                  <a:cubicBezTo>
                    <a:pt x="16647" y="11218"/>
                    <a:pt x="16895" y="8701"/>
                    <a:pt x="16854" y="6623"/>
                  </a:cubicBezTo>
                  <a:cubicBezTo>
                    <a:pt x="16827" y="5454"/>
                    <a:pt x="16757" y="4271"/>
                    <a:pt x="16537" y="3129"/>
                  </a:cubicBezTo>
                  <a:cubicBezTo>
                    <a:pt x="16372" y="2276"/>
                    <a:pt x="16207" y="364"/>
                    <a:pt x="15231" y="34"/>
                  </a:cubicBezTo>
                  <a:cubicBezTo>
                    <a:pt x="15163" y="11"/>
                    <a:pt x="15099" y="0"/>
                    <a:pt x="15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080725" y="4847725"/>
              <a:ext cx="78800" cy="75375"/>
            </a:xfrm>
            <a:custGeom>
              <a:avLst/>
              <a:gdLst/>
              <a:ahLst/>
              <a:cxnLst/>
              <a:rect l="l" t="t" r="r" b="b"/>
              <a:pathLst>
                <a:path w="3152" h="3015" extrusionOk="0">
                  <a:moveTo>
                    <a:pt x="2471" y="1"/>
                  </a:moveTo>
                  <a:cubicBezTo>
                    <a:pt x="2428" y="1"/>
                    <a:pt x="2384" y="5"/>
                    <a:pt x="2340" y="13"/>
                  </a:cubicBezTo>
                  <a:cubicBezTo>
                    <a:pt x="2161" y="41"/>
                    <a:pt x="1982" y="109"/>
                    <a:pt x="1844" y="206"/>
                  </a:cubicBezTo>
                  <a:cubicBezTo>
                    <a:pt x="1143" y="687"/>
                    <a:pt x="634" y="1334"/>
                    <a:pt x="193" y="2035"/>
                  </a:cubicBezTo>
                  <a:cubicBezTo>
                    <a:pt x="1" y="2325"/>
                    <a:pt x="70" y="2641"/>
                    <a:pt x="263" y="2833"/>
                  </a:cubicBezTo>
                  <a:cubicBezTo>
                    <a:pt x="381" y="2944"/>
                    <a:pt x="532" y="3014"/>
                    <a:pt x="691" y="3014"/>
                  </a:cubicBezTo>
                  <a:cubicBezTo>
                    <a:pt x="808" y="3014"/>
                    <a:pt x="930" y="2976"/>
                    <a:pt x="1046" y="2888"/>
                  </a:cubicBezTo>
                  <a:cubicBezTo>
                    <a:pt x="1652" y="2462"/>
                    <a:pt x="2244" y="2008"/>
                    <a:pt x="2794" y="1512"/>
                  </a:cubicBezTo>
                  <a:cubicBezTo>
                    <a:pt x="3000" y="1320"/>
                    <a:pt x="3082" y="1004"/>
                    <a:pt x="3152" y="866"/>
                  </a:cubicBezTo>
                  <a:cubicBezTo>
                    <a:pt x="3152" y="323"/>
                    <a:pt x="2852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188400" y="5074700"/>
              <a:ext cx="65700" cy="72075"/>
            </a:xfrm>
            <a:custGeom>
              <a:avLst/>
              <a:gdLst/>
              <a:ahLst/>
              <a:cxnLst/>
              <a:rect l="l" t="t" r="r" b="b"/>
              <a:pathLst>
                <a:path w="2628" h="2883" extrusionOk="0">
                  <a:moveTo>
                    <a:pt x="1954" y="0"/>
                  </a:moveTo>
                  <a:cubicBezTo>
                    <a:pt x="1651" y="0"/>
                    <a:pt x="1404" y="138"/>
                    <a:pt x="1252" y="358"/>
                  </a:cubicBezTo>
                  <a:cubicBezTo>
                    <a:pt x="881" y="895"/>
                    <a:pt x="523" y="1431"/>
                    <a:pt x="206" y="1981"/>
                  </a:cubicBezTo>
                  <a:cubicBezTo>
                    <a:pt x="0" y="2353"/>
                    <a:pt x="69" y="2656"/>
                    <a:pt x="289" y="2807"/>
                  </a:cubicBezTo>
                  <a:cubicBezTo>
                    <a:pt x="363" y="2856"/>
                    <a:pt x="447" y="2883"/>
                    <a:pt x="536" y="2883"/>
                  </a:cubicBezTo>
                  <a:cubicBezTo>
                    <a:pt x="696" y="2883"/>
                    <a:pt x="875" y="2799"/>
                    <a:pt x="1059" y="2614"/>
                  </a:cubicBezTo>
                  <a:cubicBezTo>
                    <a:pt x="1499" y="2161"/>
                    <a:pt x="1927" y="1706"/>
                    <a:pt x="2339" y="1225"/>
                  </a:cubicBezTo>
                  <a:cubicBezTo>
                    <a:pt x="2463" y="1088"/>
                    <a:pt x="2545" y="881"/>
                    <a:pt x="2573" y="688"/>
                  </a:cubicBezTo>
                  <a:cubicBezTo>
                    <a:pt x="2628" y="317"/>
                    <a:pt x="2339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269200" y="5117550"/>
              <a:ext cx="66750" cy="64650"/>
            </a:xfrm>
            <a:custGeom>
              <a:avLst/>
              <a:gdLst/>
              <a:ahLst/>
              <a:cxnLst/>
              <a:rect l="l" t="t" r="r" b="b"/>
              <a:pathLst>
                <a:path w="2670" h="2586" extrusionOk="0">
                  <a:moveTo>
                    <a:pt x="2107" y="0"/>
                  </a:moveTo>
                  <a:cubicBezTo>
                    <a:pt x="2080" y="0"/>
                    <a:pt x="2052" y="2"/>
                    <a:pt x="2024" y="6"/>
                  </a:cubicBezTo>
                  <a:cubicBezTo>
                    <a:pt x="1790" y="47"/>
                    <a:pt x="1514" y="172"/>
                    <a:pt x="1349" y="350"/>
                  </a:cubicBezTo>
                  <a:cubicBezTo>
                    <a:pt x="937" y="790"/>
                    <a:pt x="593" y="1272"/>
                    <a:pt x="221" y="1753"/>
                  </a:cubicBezTo>
                  <a:cubicBezTo>
                    <a:pt x="70" y="1960"/>
                    <a:pt x="1" y="2208"/>
                    <a:pt x="208" y="2428"/>
                  </a:cubicBezTo>
                  <a:cubicBezTo>
                    <a:pt x="308" y="2542"/>
                    <a:pt x="423" y="2586"/>
                    <a:pt x="543" y="2586"/>
                  </a:cubicBezTo>
                  <a:cubicBezTo>
                    <a:pt x="654" y="2586"/>
                    <a:pt x="770" y="2549"/>
                    <a:pt x="881" y="2496"/>
                  </a:cubicBezTo>
                  <a:cubicBezTo>
                    <a:pt x="951" y="2469"/>
                    <a:pt x="1019" y="2441"/>
                    <a:pt x="1074" y="2400"/>
                  </a:cubicBezTo>
                  <a:cubicBezTo>
                    <a:pt x="1514" y="2001"/>
                    <a:pt x="1969" y="1616"/>
                    <a:pt x="2382" y="1203"/>
                  </a:cubicBezTo>
                  <a:cubicBezTo>
                    <a:pt x="2519" y="1065"/>
                    <a:pt x="2574" y="832"/>
                    <a:pt x="2670" y="639"/>
                  </a:cubicBezTo>
                  <a:cubicBezTo>
                    <a:pt x="2658" y="285"/>
                    <a:pt x="2424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252700" y="4850100"/>
              <a:ext cx="75000" cy="61325"/>
            </a:xfrm>
            <a:custGeom>
              <a:avLst/>
              <a:gdLst/>
              <a:ahLst/>
              <a:cxnLst/>
              <a:rect l="l" t="t" r="r" b="b"/>
              <a:pathLst>
                <a:path w="3000" h="2453" extrusionOk="0">
                  <a:moveTo>
                    <a:pt x="2532" y="1"/>
                  </a:moveTo>
                  <a:cubicBezTo>
                    <a:pt x="2354" y="56"/>
                    <a:pt x="2229" y="69"/>
                    <a:pt x="2134" y="124"/>
                  </a:cubicBezTo>
                  <a:cubicBezTo>
                    <a:pt x="1391" y="551"/>
                    <a:pt x="730" y="1087"/>
                    <a:pt x="193" y="1748"/>
                  </a:cubicBezTo>
                  <a:cubicBezTo>
                    <a:pt x="56" y="1913"/>
                    <a:pt x="1" y="2133"/>
                    <a:pt x="166" y="2325"/>
                  </a:cubicBezTo>
                  <a:cubicBezTo>
                    <a:pt x="245" y="2417"/>
                    <a:pt x="336" y="2453"/>
                    <a:pt x="432" y="2453"/>
                  </a:cubicBezTo>
                  <a:cubicBezTo>
                    <a:pt x="538" y="2453"/>
                    <a:pt x="650" y="2410"/>
                    <a:pt x="758" y="2353"/>
                  </a:cubicBezTo>
                  <a:cubicBezTo>
                    <a:pt x="799" y="2340"/>
                    <a:pt x="840" y="2312"/>
                    <a:pt x="868" y="2285"/>
                  </a:cubicBezTo>
                  <a:cubicBezTo>
                    <a:pt x="1418" y="1913"/>
                    <a:pt x="1982" y="1542"/>
                    <a:pt x="2519" y="1170"/>
                  </a:cubicBezTo>
                  <a:cubicBezTo>
                    <a:pt x="2656" y="1074"/>
                    <a:pt x="2807" y="950"/>
                    <a:pt x="2877" y="812"/>
                  </a:cubicBezTo>
                  <a:cubicBezTo>
                    <a:pt x="2959" y="661"/>
                    <a:pt x="3000" y="441"/>
                    <a:pt x="2932" y="304"/>
                  </a:cubicBezTo>
                  <a:cubicBezTo>
                    <a:pt x="2862" y="166"/>
                    <a:pt x="2656" y="83"/>
                    <a:pt x="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85300" y="5219750"/>
              <a:ext cx="62600" cy="63200"/>
            </a:xfrm>
            <a:custGeom>
              <a:avLst/>
              <a:gdLst/>
              <a:ahLst/>
              <a:cxnLst/>
              <a:rect l="l" t="t" r="r" b="b"/>
              <a:pathLst>
                <a:path w="2504" h="2528" extrusionOk="0">
                  <a:moveTo>
                    <a:pt x="1936" y="0"/>
                  </a:moveTo>
                  <a:cubicBezTo>
                    <a:pt x="1914" y="0"/>
                    <a:pt x="1893" y="1"/>
                    <a:pt x="1871" y="4"/>
                  </a:cubicBezTo>
                  <a:cubicBezTo>
                    <a:pt x="1693" y="32"/>
                    <a:pt x="1473" y="128"/>
                    <a:pt x="1363" y="266"/>
                  </a:cubicBezTo>
                  <a:cubicBezTo>
                    <a:pt x="950" y="734"/>
                    <a:pt x="565" y="1215"/>
                    <a:pt x="207" y="1710"/>
                  </a:cubicBezTo>
                  <a:cubicBezTo>
                    <a:pt x="0" y="1985"/>
                    <a:pt x="14" y="2247"/>
                    <a:pt x="179" y="2412"/>
                  </a:cubicBezTo>
                  <a:cubicBezTo>
                    <a:pt x="257" y="2490"/>
                    <a:pt x="353" y="2528"/>
                    <a:pt x="462" y="2528"/>
                  </a:cubicBezTo>
                  <a:cubicBezTo>
                    <a:pt x="586" y="2528"/>
                    <a:pt x="728" y="2479"/>
                    <a:pt x="881" y="2385"/>
                  </a:cubicBezTo>
                  <a:cubicBezTo>
                    <a:pt x="922" y="2357"/>
                    <a:pt x="950" y="2343"/>
                    <a:pt x="977" y="2315"/>
                  </a:cubicBezTo>
                  <a:cubicBezTo>
                    <a:pt x="1403" y="1917"/>
                    <a:pt x="1844" y="1517"/>
                    <a:pt x="2243" y="1091"/>
                  </a:cubicBezTo>
                  <a:cubicBezTo>
                    <a:pt x="2366" y="967"/>
                    <a:pt x="2421" y="761"/>
                    <a:pt x="2504" y="596"/>
                  </a:cubicBezTo>
                  <a:cubicBezTo>
                    <a:pt x="2466" y="262"/>
                    <a:pt x="2235" y="0"/>
                    <a:pt x="1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447050" y="5255750"/>
              <a:ext cx="66400" cy="50450"/>
            </a:xfrm>
            <a:custGeom>
              <a:avLst/>
              <a:gdLst/>
              <a:ahLst/>
              <a:cxnLst/>
              <a:rect l="l" t="t" r="r" b="b"/>
              <a:pathLst>
                <a:path w="2656" h="2018" extrusionOk="0">
                  <a:moveTo>
                    <a:pt x="2003" y="1"/>
                  </a:moveTo>
                  <a:cubicBezTo>
                    <a:pt x="1946" y="1"/>
                    <a:pt x="1888" y="8"/>
                    <a:pt x="1830" y="22"/>
                  </a:cubicBezTo>
                  <a:cubicBezTo>
                    <a:pt x="1720" y="50"/>
                    <a:pt x="1609" y="92"/>
                    <a:pt x="1514" y="160"/>
                  </a:cubicBezTo>
                  <a:cubicBezTo>
                    <a:pt x="1142" y="435"/>
                    <a:pt x="771" y="710"/>
                    <a:pt x="399" y="1000"/>
                  </a:cubicBezTo>
                  <a:cubicBezTo>
                    <a:pt x="303" y="1068"/>
                    <a:pt x="220" y="1192"/>
                    <a:pt x="165" y="1316"/>
                  </a:cubicBezTo>
                  <a:cubicBezTo>
                    <a:pt x="0" y="1688"/>
                    <a:pt x="220" y="2018"/>
                    <a:pt x="716" y="2018"/>
                  </a:cubicBezTo>
                  <a:cubicBezTo>
                    <a:pt x="784" y="2003"/>
                    <a:pt x="963" y="1976"/>
                    <a:pt x="1101" y="1893"/>
                  </a:cubicBezTo>
                  <a:cubicBezTo>
                    <a:pt x="1472" y="1688"/>
                    <a:pt x="1844" y="1453"/>
                    <a:pt x="2215" y="1220"/>
                  </a:cubicBezTo>
                  <a:cubicBezTo>
                    <a:pt x="2325" y="1151"/>
                    <a:pt x="2407" y="1055"/>
                    <a:pt x="2477" y="958"/>
                  </a:cubicBezTo>
                  <a:cubicBezTo>
                    <a:pt x="2628" y="738"/>
                    <a:pt x="2655" y="490"/>
                    <a:pt x="2504" y="270"/>
                  </a:cubicBezTo>
                  <a:cubicBezTo>
                    <a:pt x="2396" y="97"/>
                    <a:pt x="2211" y="1"/>
                    <a:pt x="2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60875" y="4968600"/>
              <a:ext cx="62625" cy="61750"/>
            </a:xfrm>
            <a:custGeom>
              <a:avLst/>
              <a:gdLst/>
              <a:ahLst/>
              <a:cxnLst/>
              <a:rect l="l" t="t" r="r" b="b"/>
              <a:pathLst>
                <a:path w="2505" h="2470" extrusionOk="0">
                  <a:moveTo>
                    <a:pt x="2067" y="1"/>
                  </a:moveTo>
                  <a:cubicBezTo>
                    <a:pt x="1993" y="1"/>
                    <a:pt x="1916" y="18"/>
                    <a:pt x="1844" y="49"/>
                  </a:cubicBezTo>
                  <a:cubicBezTo>
                    <a:pt x="1692" y="104"/>
                    <a:pt x="1527" y="172"/>
                    <a:pt x="1432" y="282"/>
                  </a:cubicBezTo>
                  <a:cubicBezTo>
                    <a:pt x="1005" y="750"/>
                    <a:pt x="592" y="1217"/>
                    <a:pt x="193" y="1700"/>
                  </a:cubicBezTo>
                  <a:cubicBezTo>
                    <a:pt x="111" y="1795"/>
                    <a:pt x="56" y="1920"/>
                    <a:pt x="42" y="2043"/>
                  </a:cubicBezTo>
                  <a:cubicBezTo>
                    <a:pt x="1" y="2291"/>
                    <a:pt x="152" y="2456"/>
                    <a:pt x="454" y="2470"/>
                  </a:cubicBezTo>
                  <a:cubicBezTo>
                    <a:pt x="524" y="2428"/>
                    <a:pt x="674" y="2401"/>
                    <a:pt x="784" y="2305"/>
                  </a:cubicBezTo>
                  <a:cubicBezTo>
                    <a:pt x="1267" y="1920"/>
                    <a:pt x="1734" y="1534"/>
                    <a:pt x="2202" y="1122"/>
                  </a:cubicBezTo>
                  <a:cubicBezTo>
                    <a:pt x="2325" y="1025"/>
                    <a:pt x="2435" y="847"/>
                    <a:pt x="2463" y="695"/>
                  </a:cubicBezTo>
                  <a:cubicBezTo>
                    <a:pt x="2505" y="530"/>
                    <a:pt x="2463" y="309"/>
                    <a:pt x="2380" y="172"/>
                  </a:cubicBezTo>
                  <a:cubicBezTo>
                    <a:pt x="2311" y="51"/>
                    <a:pt x="2193" y="1"/>
                    <a:pt x="2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10925" y="4968700"/>
              <a:ext cx="60550" cy="56575"/>
            </a:xfrm>
            <a:custGeom>
              <a:avLst/>
              <a:gdLst/>
              <a:ahLst/>
              <a:cxnLst/>
              <a:rect l="l" t="t" r="r" b="b"/>
              <a:pathLst>
                <a:path w="2422" h="2263" extrusionOk="0">
                  <a:moveTo>
                    <a:pt x="1930" y="1"/>
                  </a:moveTo>
                  <a:cubicBezTo>
                    <a:pt x="1723" y="1"/>
                    <a:pt x="1485" y="58"/>
                    <a:pt x="1349" y="182"/>
                  </a:cubicBezTo>
                  <a:cubicBezTo>
                    <a:pt x="936" y="595"/>
                    <a:pt x="551" y="1048"/>
                    <a:pt x="179" y="1503"/>
                  </a:cubicBezTo>
                  <a:cubicBezTo>
                    <a:pt x="0" y="1736"/>
                    <a:pt x="28" y="2011"/>
                    <a:pt x="193" y="2149"/>
                  </a:cubicBezTo>
                  <a:cubicBezTo>
                    <a:pt x="285" y="2229"/>
                    <a:pt x="380" y="2263"/>
                    <a:pt x="474" y="2263"/>
                  </a:cubicBezTo>
                  <a:cubicBezTo>
                    <a:pt x="590" y="2263"/>
                    <a:pt x="705" y="2212"/>
                    <a:pt x="812" y="2136"/>
                  </a:cubicBezTo>
                  <a:cubicBezTo>
                    <a:pt x="1252" y="1819"/>
                    <a:pt x="1692" y="1489"/>
                    <a:pt x="2105" y="1131"/>
                  </a:cubicBezTo>
                  <a:cubicBezTo>
                    <a:pt x="2270" y="993"/>
                    <a:pt x="2352" y="746"/>
                    <a:pt x="2422" y="650"/>
                  </a:cubicBezTo>
                  <a:cubicBezTo>
                    <a:pt x="2422" y="265"/>
                    <a:pt x="2257" y="3"/>
                    <a:pt x="1995" y="3"/>
                  </a:cubicBezTo>
                  <a:cubicBezTo>
                    <a:pt x="1974" y="2"/>
                    <a:pt x="1952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354175" y="5117775"/>
              <a:ext cx="65375" cy="52925"/>
            </a:xfrm>
            <a:custGeom>
              <a:avLst/>
              <a:gdLst/>
              <a:ahLst/>
              <a:cxnLst/>
              <a:rect l="l" t="t" r="r" b="b"/>
              <a:pathLst>
                <a:path w="2615" h="2117" extrusionOk="0">
                  <a:moveTo>
                    <a:pt x="2050" y="0"/>
                  </a:moveTo>
                  <a:cubicBezTo>
                    <a:pt x="1895" y="0"/>
                    <a:pt x="1722" y="56"/>
                    <a:pt x="1555" y="176"/>
                  </a:cubicBezTo>
                  <a:cubicBezTo>
                    <a:pt x="1211" y="410"/>
                    <a:pt x="881" y="685"/>
                    <a:pt x="564" y="946"/>
                  </a:cubicBezTo>
                  <a:cubicBezTo>
                    <a:pt x="399" y="1098"/>
                    <a:pt x="207" y="1249"/>
                    <a:pt x="96" y="1428"/>
                  </a:cubicBezTo>
                  <a:cubicBezTo>
                    <a:pt x="14" y="1552"/>
                    <a:pt x="1" y="1758"/>
                    <a:pt x="56" y="1882"/>
                  </a:cubicBezTo>
                  <a:cubicBezTo>
                    <a:pt x="96" y="1992"/>
                    <a:pt x="262" y="2047"/>
                    <a:pt x="358" y="2116"/>
                  </a:cubicBezTo>
                  <a:cubicBezTo>
                    <a:pt x="509" y="2061"/>
                    <a:pt x="634" y="2047"/>
                    <a:pt x="716" y="1992"/>
                  </a:cubicBezTo>
                  <a:cubicBezTo>
                    <a:pt x="1211" y="1676"/>
                    <a:pt x="1720" y="1373"/>
                    <a:pt x="2202" y="1029"/>
                  </a:cubicBezTo>
                  <a:cubicBezTo>
                    <a:pt x="2545" y="781"/>
                    <a:pt x="2615" y="410"/>
                    <a:pt x="2450" y="176"/>
                  </a:cubicBezTo>
                  <a:cubicBezTo>
                    <a:pt x="2357" y="62"/>
                    <a:pt x="2214" y="0"/>
                    <a:pt x="2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229675" y="5277025"/>
              <a:ext cx="54000" cy="57300"/>
            </a:xfrm>
            <a:custGeom>
              <a:avLst/>
              <a:gdLst/>
              <a:ahLst/>
              <a:cxnLst/>
              <a:rect l="l" t="t" r="r" b="b"/>
              <a:pathLst>
                <a:path w="2160" h="2292" extrusionOk="0">
                  <a:moveTo>
                    <a:pt x="1581" y="0"/>
                  </a:moveTo>
                  <a:cubicBezTo>
                    <a:pt x="1546" y="0"/>
                    <a:pt x="1509" y="4"/>
                    <a:pt x="1472" y="11"/>
                  </a:cubicBezTo>
                  <a:cubicBezTo>
                    <a:pt x="1307" y="52"/>
                    <a:pt x="1101" y="149"/>
                    <a:pt x="991" y="286"/>
                  </a:cubicBezTo>
                  <a:cubicBezTo>
                    <a:pt x="674" y="685"/>
                    <a:pt x="386" y="1125"/>
                    <a:pt x="96" y="1552"/>
                  </a:cubicBezTo>
                  <a:cubicBezTo>
                    <a:pt x="41" y="1648"/>
                    <a:pt x="14" y="1785"/>
                    <a:pt x="0" y="1910"/>
                  </a:cubicBezTo>
                  <a:cubicBezTo>
                    <a:pt x="0" y="2137"/>
                    <a:pt x="156" y="2291"/>
                    <a:pt x="360" y="2291"/>
                  </a:cubicBezTo>
                  <a:cubicBezTo>
                    <a:pt x="390" y="2291"/>
                    <a:pt x="422" y="2288"/>
                    <a:pt x="454" y="2281"/>
                  </a:cubicBezTo>
                  <a:cubicBezTo>
                    <a:pt x="564" y="2253"/>
                    <a:pt x="688" y="2212"/>
                    <a:pt x="771" y="2130"/>
                  </a:cubicBezTo>
                  <a:cubicBezTo>
                    <a:pt x="1156" y="1800"/>
                    <a:pt x="1527" y="1469"/>
                    <a:pt x="1871" y="1112"/>
                  </a:cubicBezTo>
                  <a:cubicBezTo>
                    <a:pt x="2009" y="987"/>
                    <a:pt x="2064" y="782"/>
                    <a:pt x="2160" y="602"/>
                  </a:cubicBezTo>
                  <a:cubicBezTo>
                    <a:pt x="2123" y="257"/>
                    <a:pt x="1887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141275" y="5048675"/>
              <a:ext cx="54350" cy="55625"/>
            </a:xfrm>
            <a:custGeom>
              <a:avLst/>
              <a:gdLst/>
              <a:ahLst/>
              <a:cxnLst/>
              <a:rect l="l" t="t" r="r" b="b"/>
              <a:pathLst>
                <a:path w="2174" h="2225" extrusionOk="0">
                  <a:moveTo>
                    <a:pt x="1577" y="0"/>
                  </a:moveTo>
                  <a:cubicBezTo>
                    <a:pt x="1443" y="0"/>
                    <a:pt x="1312" y="60"/>
                    <a:pt x="1211" y="161"/>
                  </a:cubicBezTo>
                  <a:cubicBezTo>
                    <a:pt x="936" y="450"/>
                    <a:pt x="688" y="753"/>
                    <a:pt x="455" y="1056"/>
                  </a:cubicBezTo>
                  <a:cubicBezTo>
                    <a:pt x="303" y="1234"/>
                    <a:pt x="138" y="1426"/>
                    <a:pt x="55" y="1633"/>
                  </a:cubicBezTo>
                  <a:cubicBezTo>
                    <a:pt x="0" y="1771"/>
                    <a:pt x="0" y="2019"/>
                    <a:pt x="83" y="2101"/>
                  </a:cubicBezTo>
                  <a:cubicBezTo>
                    <a:pt x="179" y="2211"/>
                    <a:pt x="400" y="2211"/>
                    <a:pt x="565" y="2224"/>
                  </a:cubicBezTo>
                  <a:cubicBezTo>
                    <a:pt x="647" y="2224"/>
                    <a:pt x="743" y="2169"/>
                    <a:pt x="812" y="2114"/>
                  </a:cubicBezTo>
                  <a:cubicBezTo>
                    <a:pt x="1183" y="1771"/>
                    <a:pt x="1568" y="1426"/>
                    <a:pt x="1913" y="1069"/>
                  </a:cubicBezTo>
                  <a:cubicBezTo>
                    <a:pt x="2036" y="945"/>
                    <a:pt x="2078" y="753"/>
                    <a:pt x="2174" y="533"/>
                  </a:cubicBezTo>
                  <a:cubicBezTo>
                    <a:pt x="2064" y="381"/>
                    <a:pt x="1981" y="188"/>
                    <a:pt x="1830" y="78"/>
                  </a:cubicBezTo>
                  <a:cubicBezTo>
                    <a:pt x="1750" y="25"/>
                    <a:pt x="1663" y="0"/>
                    <a:pt x="1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47975" y="4952725"/>
              <a:ext cx="62975" cy="50800"/>
            </a:xfrm>
            <a:custGeom>
              <a:avLst/>
              <a:gdLst/>
              <a:ahLst/>
              <a:cxnLst/>
              <a:rect l="l" t="t" r="r" b="b"/>
              <a:pathLst>
                <a:path w="2519" h="2032" extrusionOk="0">
                  <a:moveTo>
                    <a:pt x="1922" y="0"/>
                  </a:moveTo>
                  <a:cubicBezTo>
                    <a:pt x="1760" y="0"/>
                    <a:pt x="1581" y="59"/>
                    <a:pt x="1418" y="188"/>
                  </a:cubicBezTo>
                  <a:cubicBezTo>
                    <a:pt x="1018" y="491"/>
                    <a:pt x="647" y="834"/>
                    <a:pt x="290" y="1165"/>
                  </a:cubicBezTo>
                  <a:cubicBezTo>
                    <a:pt x="207" y="1247"/>
                    <a:pt x="138" y="1357"/>
                    <a:pt x="97" y="1467"/>
                  </a:cubicBezTo>
                  <a:cubicBezTo>
                    <a:pt x="0" y="1770"/>
                    <a:pt x="193" y="2018"/>
                    <a:pt x="565" y="2032"/>
                  </a:cubicBezTo>
                  <a:cubicBezTo>
                    <a:pt x="633" y="2004"/>
                    <a:pt x="771" y="1990"/>
                    <a:pt x="867" y="1922"/>
                  </a:cubicBezTo>
                  <a:cubicBezTo>
                    <a:pt x="1280" y="1647"/>
                    <a:pt x="1706" y="1371"/>
                    <a:pt x="2091" y="1069"/>
                  </a:cubicBezTo>
                  <a:cubicBezTo>
                    <a:pt x="2436" y="794"/>
                    <a:pt x="2518" y="422"/>
                    <a:pt x="2326" y="174"/>
                  </a:cubicBezTo>
                  <a:cubicBezTo>
                    <a:pt x="2235" y="62"/>
                    <a:pt x="2088" y="0"/>
                    <a:pt x="1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73000" y="5339075"/>
              <a:ext cx="54375" cy="57625"/>
            </a:xfrm>
            <a:custGeom>
              <a:avLst/>
              <a:gdLst/>
              <a:ahLst/>
              <a:cxnLst/>
              <a:rect l="l" t="t" r="r" b="b"/>
              <a:pathLst>
                <a:path w="2175" h="2305" extrusionOk="0">
                  <a:moveTo>
                    <a:pt x="1601" y="0"/>
                  </a:moveTo>
                  <a:cubicBezTo>
                    <a:pt x="1483" y="0"/>
                    <a:pt x="1366" y="49"/>
                    <a:pt x="1280" y="143"/>
                  </a:cubicBezTo>
                  <a:cubicBezTo>
                    <a:pt x="1060" y="349"/>
                    <a:pt x="867" y="597"/>
                    <a:pt x="689" y="844"/>
                  </a:cubicBezTo>
                  <a:cubicBezTo>
                    <a:pt x="469" y="1134"/>
                    <a:pt x="276" y="1450"/>
                    <a:pt x="97" y="1767"/>
                  </a:cubicBezTo>
                  <a:cubicBezTo>
                    <a:pt x="1" y="1932"/>
                    <a:pt x="14" y="2152"/>
                    <a:pt x="193" y="2248"/>
                  </a:cubicBezTo>
                  <a:cubicBezTo>
                    <a:pt x="268" y="2292"/>
                    <a:pt x="358" y="2305"/>
                    <a:pt x="451" y="2305"/>
                  </a:cubicBezTo>
                  <a:cubicBezTo>
                    <a:pt x="531" y="2305"/>
                    <a:pt x="613" y="2295"/>
                    <a:pt x="689" y="2289"/>
                  </a:cubicBezTo>
                  <a:cubicBezTo>
                    <a:pt x="785" y="2275"/>
                    <a:pt x="867" y="2193"/>
                    <a:pt x="936" y="2124"/>
                  </a:cubicBezTo>
                  <a:cubicBezTo>
                    <a:pt x="1267" y="1767"/>
                    <a:pt x="1610" y="1422"/>
                    <a:pt x="1913" y="1051"/>
                  </a:cubicBezTo>
                  <a:cubicBezTo>
                    <a:pt x="2023" y="927"/>
                    <a:pt x="2078" y="734"/>
                    <a:pt x="2175" y="528"/>
                  </a:cubicBezTo>
                  <a:cubicBezTo>
                    <a:pt x="2078" y="376"/>
                    <a:pt x="1995" y="198"/>
                    <a:pt x="1858" y="88"/>
                  </a:cubicBezTo>
                  <a:cubicBezTo>
                    <a:pt x="1781" y="29"/>
                    <a:pt x="1691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246875" y="4933425"/>
              <a:ext cx="58825" cy="57725"/>
            </a:xfrm>
            <a:custGeom>
              <a:avLst/>
              <a:gdLst/>
              <a:ahLst/>
              <a:cxnLst/>
              <a:rect l="l" t="t" r="r" b="b"/>
              <a:pathLst>
                <a:path w="2353" h="2309" extrusionOk="0">
                  <a:moveTo>
                    <a:pt x="1867" y="0"/>
                  </a:moveTo>
                  <a:cubicBezTo>
                    <a:pt x="1825" y="0"/>
                    <a:pt x="1784" y="4"/>
                    <a:pt x="1747" y="10"/>
                  </a:cubicBezTo>
                  <a:cubicBezTo>
                    <a:pt x="1609" y="38"/>
                    <a:pt x="1459" y="162"/>
                    <a:pt x="1349" y="272"/>
                  </a:cubicBezTo>
                  <a:cubicBezTo>
                    <a:pt x="963" y="698"/>
                    <a:pt x="578" y="1139"/>
                    <a:pt x="206" y="1579"/>
                  </a:cubicBezTo>
                  <a:cubicBezTo>
                    <a:pt x="124" y="1676"/>
                    <a:pt x="69" y="1799"/>
                    <a:pt x="41" y="1923"/>
                  </a:cubicBezTo>
                  <a:cubicBezTo>
                    <a:pt x="0" y="2143"/>
                    <a:pt x="138" y="2309"/>
                    <a:pt x="454" y="2309"/>
                  </a:cubicBezTo>
                  <a:cubicBezTo>
                    <a:pt x="523" y="2281"/>
                    <a:pt x="674" y="2226"/>
                    <a:pt x="798" y="2129"/>
                  </a:cubicBezTo>
                  <a:cubicBezTo>
                    <a:pt x="1238" y="1758"/>
                    <a:pt x="1679" y="1359"/>
                    <a:pt x="2105" y="960"/>
                  </a:cubicBezTo>
                  <a:cubicBezTo>
                    <a:pt x="2215" y="850"/>
                    <a:pt x="2312" y="698"/>
                    <a:pt x="2339" y="561"/>
                  </a:cubicBezTo>
                  <a:cubicBezTo>
                    <a:pt x="2352" y="410"/>
                    <a:pt x="2325" y="190"/>
                    <a:pt x="2229" y="107"/>
                  </a:cubicBezTo>
                  <a:cubicBezTo>
                    <a:pt x="2146" y="34"/>
                    <a:pt x="1999" y="0"/>
                    <a:pt x="1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295350" y="5212125"/>
              <a:ext cx="55050" cy="51550"/>
            </a:xfrm>
            <a:custGeom>
              <a:avLst/>
              <a:gdLst/>
              <a:ahLst/>
              <a:cxnLst/>
              <a:rect l="l" t="t" r="r" b="b"/>
              <a:pathLst>
                <a:path w="2202" h="2062" extrusionOk="0">
                  <a:moveTo>
                    <a:pt x="1657" y="0"/>
                  </a:moveTo>
                  <a:cubicBezTo>
                    <a:pt x="1611" y="0"/>
                    <a:pt x="1563" y="7"/>
                    <a:pt x="1514" y="21"/>
                  </a:cubicBezTo>
                  <a:cubicBezTo>
                    <a:pt x="1336" y="61"/>
                    <a:pt x="1143" y="171"/>
                    <a:pt x="1005" y="309"/>
                  </a:cubicBezTo>
                  <a:cubicBezTo>
                    <a:pt x="730" y="584"/>
                    <a:pt x="483" y="874"/>
                    <a:pt x="235" y="1190"/>
                  </a:cubicBezTo>
                  <a:cubicBezTo>
                    <a:pt x="15" y="1451"/>
                    <a:pt x="1" y="1727"/>
                    <a:pt x="152" y="1905"/>
                  </a:cubicBezTo>
                  <a:cubicBezTo>
                    <a:pt x="239" y="2006"/>
                    <a:pt x="364" y="2062"/>
                    <a:pt x="503" y="2062"/>
                  </a:cubicBezTo>
                  <a:cubicBezTo>
                    <a:pt x="628" y="2062"/>
                    <a:pt x="765" y="2017"/>
                    <a:pt x="895" y="1919"/>
                  </a:cubicBezTo>
                  <a:cubicBezTo>
                    <a:pt x="1266" y="1657"/>
                    <a:pt x="1611" y="1369"/>
                    <a:pt x="1941" y="1066"/>
                  </a:cubicBezTo>
                  <a:cubicBezTo>
                    <a:pt x="2064" y="942"/>
                    <a:pt x="2119" y="736"/>
                    <a:pt x="2202" y="571"/>
                  </a:cubicBezTo>
                  <a:cubicBezTo>
                    <a:pt x="2167" y="240"/>
                    <a:pt x="1939" y="0"/>
                    <a:pt x="1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280900" y="5002550"/>
              <a:ext cx="62525" cy="58450"/>
            </a:xfrm>
            <a:custGeom>
              <a:avLst/>
              <a:gdLst/>
              <a:ahLst/>
              <a:cxnLst/>
              <a:rect l="l" t="t" r="r" b="b"/>
              <a:pathLst>
                <a:path w="2501" h="2338" extrusionOk="0">
                  <a:moveTo>
                    <a:pt x="2084" y="1"/>
                  </a:moveTo>
                  <a:cubicBezTo>
                    <a:pt x="1987" y="1"/>
                    <a:pt x="1884" y="39"/>
                    <a:pt x="1789" y="121"/>
                  </a:cubicBezTo>
                  <a:cubicBezTo>
                    <a:pt x="1184" y="657"/>
                    <a:pt x="634" y="1250"/>
                    <a:pt x="56" y="1827"/>
                  </a:cubicBezTo>
                  <a:cubicBezTo>
                    <a:pt x="43" y="1841"/>
                    <a:pt x="28" y="1868"/>
                    <a:pt x="28" y="1882"/>
                  </a:cubicBezTo>
                  <a:cubicBezTo>
                    <a:pt x="43" y="2020"/>
                    <a:pt x="1" y="2185"/>
                    <a:pt x="70" y="2281"/>
                  </a:cubicBezTo>
                  <a:cubicBezTo>
                    <a:pt x="109" y="2330"/>
                    <a:pt x="217" y="2337"/>
                    <a:pt x="320" y="2337"/>
                  </a:cubicBezTo>
                  <a:cubicBezTo>
                    <a:pt x="363" y="2337"/>
                    <a:pt x="405" y="2336"/>
                    <a:pt x="441" y="2336"/>
                  </a:cubicBezTo>
                  <a:cubicBezTo>
                    <a:pt x="510" y="2336"/>
                    <a:pt x="579" y="2281"/>
                    <a:pt x="634" y="2240"/>
                  </a:cubicBezTo>
                  <a:cubicBezTo>
                    <a:pt x="1171" y="1800"/>
                    <a:pt x="1707" y="1373"/>
                    <a:pt x="2230" y="919"/>
                  </a:cubicBezTo>
                  <a:cubicBezTo>
                    <a:pt x="2367" y="809"/>
                    <a:pt x="2436" y="617"/>
                    <a:pt x="2491" y="534"/>
                  </a:cubicBezTo>
                  <a:cubicBezTo>
                    <a:pt x="2501" y="207"/>
                    <a:pt x="230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388900" y="5146525"/>
              <a:ext cx="57825" cy="50700"/>
            </a:xfrm>
            <a:custGeom>
              <a:avLst/>
              <a:gdLst/>
              <a:ahLst/>
              <a:cxnLst/>
              <a:rect l="l" t="t" r="r" b="b"/>
              <a:pathLst>
                <a:path w="2313" h="2028" extrusionOk="0">
                  <a:moveTo>
                    <a:pt x="1818" y="1"/>
                  </a:moveTo>
                  <a:cubicBezTo>
                    <a:pt x="1778" y="1"/>
                    <a:pt x="1736" y="6"/>
                    <a:pt x="1693" y="16"/>
                  </a:cubicBezTo>
                  <a:cubicBezTo>
                    <a:pt x="1556" y="44"/>
                    <a:pt x="1418" y="113"/>
                    <a:pt x="1308" y="209"/>
                  </a:cubicBezTo>
                  <a:cubicBezTo>
                    <a:pt x="923" y="567"/>
                    <a:pt x="551" y="939"/>
                    <a:pt x="180" y="1310"/>
                  </a:cubicBezTo>
                  <a:cubicBezTo>
                    <a:pt x="125" y="1365"/>
                    <a:pt x="56" y="1434"/>
                    <a:pt x="43" y="1502"/>
                  </a:cubicBezTo>
                  <a:cubicBezTo>
                    <a:pt x="28" y="1640"/>
                    <a:pt x="1" y="1805"/>
                    <a:pt x="56" y="1887"/>
                  </a:cubicBezTo>
                  <a:cubicBezTo>
                    <a:pt x="125" y="1970"/>
                    <a:pt x="290" y="2012"/>
                    <a:pt x="413" y="2025"/>
                  </a:cubicBezTo>
                  <a:cubicBezTo>
                    <a:pt x="425" y="2027"/>
                    <a:pt x="436" y="2028"/>
                    <a:pt x="448" y="2028"/>
                  </a:cubicBezTo>
                  <a:cubicBezTo>
                    <a:pt x="522" y="2028"/>
                    <a:pt x="602" y="1992"/>
                    <a:pt x="661" y="1957"/>
                  </a:cubicBezTo>
                  <a:cubicBezTo>
                    <a:pt x="1129" y="1654"/>
                    <a:pt x="1611" y="1337"/>
                    <a:pt x="2064" y="1007"/>
                  </a:cubicBezTo>
                  <a:cubicBezTo>
                    <a:pt x="2202" y="911"/>
                    <a:pt x="2257" y="704"/>
                    <a:pt x="2312" y="622"/>
                  </a:cubicBezTo>
                  <a:cubicBezTo>
                    <a:pt x="2312" y="238"/>
                    <a:pt x="2093" y="1"/>
                    <a:pt x="1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44200" y="5048150"/>
              <a:ext cx="57475" cy="48750"/>
            </a:xfrm>
            <a:custGeom>
              <a:avLst/>
              <a:gdLst/>
              <a:ahLst/>
              <a:cxnLst/>
              <a:rect l="l" t="t" r="r" b="b"/>
              <a:pathLst>
                <a:path w="2299" h="1950" extrusionOk="0">
                  <a:moveTo>
                    <a:pt x="1750" y="1"/>
                  </a:moveTo>
                  <a:cubicBezTo>
                    <a:pt x="1643" y="1"/>
                    <a:pt x="1529" y="28"/>
                    <a:pt x="1418" y="86"/>
                  </a:cubicBezTo>
                  <a:cubicBezTo>
                    <a:pt x="923" y="347"/>
                    <a:pt x="510" y="719"/>
                    <a:pt x="193" y="1187"/>
                  </a:cubicBezTo>
                  <a:cubicBezTo>
                    <a:pt x="55" y="1379"/>
                    <a:pt x="0" y="1613"/>
                    <a:pt x="180" y="1805"/>
                  </a:cubicBezTo>
                  <a:cubicBezTo>
                    <a:pt x="276" y="1909"/>
                    <a:pt x="382" y="1950"/>
                    <a:pt x="491" y="1950"/>
                  </a:cubicBezTo>
                  <a:cubicBezTo>
                    <a:pt x="599" y="1950"/>
                    <a:pt x="709" y="1909"/>
                    <a:pt x="812" y="1847"/>
                  </a:cubicBezTo>
                  <a:cubicBezTo>
                    <a:pt x="1225" y="1572"/>
                    <a:pt x="1638" y="1297"/>
                    <a:pt x="2023" y="1007"/>
                  </a:cubicBezTo>
                  <a:cubicBezTo>
                    <a:pt x="2174" y="884"/>
                    <a:pt x="2243" y="691"/>
                    <a:pt x="2298" y="594"/>
                  </a:cubicBezTo>
                  <a:cubicBezTo>
                    <a:pt x="2298" y="219"/>
                    <a:pt x="2051" y="1"/>
                    <a:pt x="1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272325" y="4780725"/>
              <a:ext cx="55050" cy="53125"/>
            </a:xfrm>
            <a:custGeom>
              <a:avLst/>
              <a:gdLst/>
              <a:ahLst/>
              <a:cxnLst/>
              <a:rect l="l" t="t" r="r" b="b"/>
              <a:pathLst>
                <a:path w="2202" h="2125" extrusionOk="0">
                  <a:moveTo>
                    <a:pt x="1573" y="0"/>
                  </a:moveTo>
                  <a:cubicBezTo>
                    <a:pt x="1434" y="0"/>
                    <a:pt x="1294" y="57"/>
                    <a:pt x="1169" y="148"/>
                  </a:cubicBezTo>
                  <a:cubicBezTo>
                    <a:pt x="729" y="478"/>
                    <a:pt x="399" y="918"/>
                    <a:pt x="151" y="1413"/>
                  </a:cubicBezTo>
                  <a:cubicBezTo>
                    <a:pt x="41" y="1620"/>
                    <a:pt x="0" y="1854"/>
                    <a:pt x="220" y="2033"/>
                  </a:cubicBezTo>
                  <a:cubicBezTo>
                    <a:pt x="301" y="2098"/>
                    <a:pt x="380" y="2125"/>
                    <a:pt x="456" y="2125"/>
                  </a:cubicBezTo>
                  <a:cubicBezTo>
                    <a:pt x="588" y="2125"/>
                    <a:pt x="712" y="2046"/>
                    <a:pt x="826" y="1950"/>
                  </a:cubicBezTo>
                  <a:cubicBezTo>
                    <a:pt x="1184" y="1648"/>
                    <a:pt x="1541" y="1345"/>
                    <a:pt x="1871" y="1028"/>
                  </a:cubicBezTo>
                  <a:cubicBezTo>
                    <a:pt x="2009" y="905"/>
                    <a:pt x="2077" y="725"/>
                    <a:pt x="2202" y="520"/>
                  </a:cubicBezTo>
                  <a:cubicBezTo>
                    <a:pt x="2064" y="354"/>
                    <a:pt x="1981" y="175"/>
                    <a:pt x="1844" y="79"/>
                  </a:cubicBezTo>
                  <a:cubicBezTo>
                    <a:pt x="1757" y="25"/>
                    <a:pt x="1665" y="0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341800" y="5252800"/>
              <a:ext cx="52300" cy="47625"/>
            </a:xfrm>
            <a:custGeom>
              <a:avLst/>
              <a:gdLst/>
              <a:ahLst/>
              <a:cxnLst/>
              <a:rect l="l" t="t" r="r" b="b"/>
              <a:pathLst>
                <a:path w="2092" h="1905" extrusionOk="0">
                  <a:moveTo>
                    <a:pt x="1563" y="1"/>
                  </a:moveTo>
                  <a:cubicBezTo>
                    <a:pt x="1478" y="1"/>
                    <a:pt x="1391" y="23"/>
                    <a:pt x="1307" y="72"/>
                  </a:cubicBezTo>
                  <a:cubicBezTo>
                    <a:pt x="771" y="375"/>
                    <a:pt x="371" y="828"/>
                    <a:pt x="55" y="1338"/>
                  </a:cubicBezTo>
                  <a:cubicBezTo>
                    <a:pt x="0" y="1434"/>
                    <a:pt x="14" y="1668"/>
                    <a:pt x="83" y="1764"/>
                  </a:cubicBezTo>
                  <a:cubicBezTo>
                    <a:pt x="179" y="1861"/>
                    <a:pt x="371" y="1874"/>
                    <a:pt x="523" y="1901"/>
                  </a:cubicBezTo>
                  <a:cubicBezTo>
                    <a:pt x="531" y="1903"/>
                    <a:pt x="539" y="1904"/>
                    <a:pt x="547" y="1904"/>
                  </a:cubicBezTo>
                  <a:cubicBezTo>
                    <a:pt x="600" y="1904"/>
                    <a:pt x="668" y="1868"/>
                    <a:pt x="716" y="1833"/>
                  </a:cubicBezTo>
                  <a:cubicBezTo>
                    <a:pt x="1114" y="1544"/>
                    <a:pt x="1499" y="1283"/>
                    <a:pt x="1872" y="966"/>
                  </a:cubicBezTo>
                  <a:cubicBezTo>
                    <a:pt x="1995" y="870"/>
                    <a:pt x="2050" y="691"/>
                    <a:pt x="2092" y="608"/>
                  </a:cubicBezTo>
                  <a:cubicBezTo>
                    <a:pt x="2081" y="240"/>
                    <a:pt x="1837" y="1"/>
                    <a:pt x="1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179450" y="4772350"/>
              <a:ext cx="56675" cy="48450"/>
            </a:xfrm>
            <a:custGeom>
              <a:avLst/>
              <a:gdLst/>
              <a:ahLst/>
              <a:cxnLst/>
              <a:rect l="l" t="t" r="r" b="b"/>
              <a:pathLst>
                <a:path w="2267" h="1938" extrusionOk="0">
                  <a:moveTo>
                    <a:pt x="1786" y="0"/>
                  </a:moveTo>
                  <a:cubicBezTo>
                    <a:pt x="1680" y="0"/>
                    <a:pt x="1567" y="36"/>
                    <a:pt x="1459" y="112"/>
                  </a:cubicBezTo>
                  <a:cubicBezTo>
                    <a:pt x="1005" y="442"/>
                    <a:pt x="592" y="855"/>
                    <a:pt x="193" y="1253"/>
                  </a:cubicBezTo>
                  <a:cubicBezTo>
                    <a:pt x="41" y="1405"/>
                    <a:pt x="1" y="1625"/>
                    <a:pt x="152" y="1803"/>
                  </a:cubicBezTo>
                  <a:cubicBezTo>
                    <a:pt x="234" y="1900"/>
                    <a:pt x="331" y="1938"/>
                    <a:pt x="431" y="1938"/>
                  </a:cubicBezTo>
                  <a:cubicBezTo>
                    <a:pt x="530" y="1938"/>
                    <a:pt x="633" y="1900"/>
                    <a:pt x="729" y="1845"/>
                  </a:cubicBezTo>
                  <a:cubicBezTo>
                    <a:pt x="1156" y="1556"/>
                    <a:pt x="1597" y="1267"/>
                    <a:pt x="1995" y="950"/>
                  </a:cubicBezTo>
                  <a:cubicBezTo>
                    <a:pt x="2133" y="840"/>
                    <a:pt x="2202" y="648"/>
                    <a:pt x="2257" y="565"/>
                  </a:cubicBezTo>
                  <a:cubicBezTo>
                    <a:pt x="2266" y="213"/>
                    <a:pt x="2047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20550" y="5199525"/>
              <a:ext cx="54725" cy="45050"/>
            </a:xfrm>
            <a:custGeom>
              <a:avLst/>
              <a:gdLst/>
              <a:ahLst/>
              <a:cxnLst/>
              <a:rect l="l" t="t" r="r" b="b"/>
              <a:pathLst>
                <a:path w="2189" h="1802" extrusionOk="0">
                  <a:moveTo>
                    <a:pt x="1674" y="1"/>
                  </a:moveTo>
                  <a:cubicBezTo>
                    <a:pt x="1572" y="1"/>
                    <a:pt x="1466" y="32"/>
                    <a:pt x="1363" y="98"/>
                  </a:cubicBezTo>
                  <a:cubicBezTo>
                    <a:pt x="950" y="373"/>
                    <a:pt x="578" y="730"/>
                    <a:pt x="221" y="1088"/>
                  </a:cubicBezTo>
                  <a:cubicBezTo>
                    <a:pt x="55" y="1240"/>
                    <a:pt x="0" y="1473"/>
                    <a:pt x="166" y="1680"/>
                  </a:cubicBezTo>
                  <a:cubicBezTo>
                    <a:pt x="247" y="1768"/>
                    <a:pt x="340" y="1801"/>
                    <a:pt x="435" y="1801"/>
                  </a:cubicBezTo>
                  <a:cubicBezTo>
                    <a:pt x="549" y="1801"/>
                    <a:pt x="666" y="1754"/>
                    <a:pt x="771" y="1694"/>
                  </a:cubicBezTo>
                  <a:cubicBezTo>
                    <a:pt x="1156" y="1473"/>
                    <a:pt x="1541" y="1240"/>
                    <a:pt x="1899" y="992"/>
                  </a:cubicBezTo>
                  <a:cubicBezTo>
                    <a:pt x="2051" y="882"/>
                    <a:pt x="2133" y="690"/>
                    <a:pt x="2188" y="607"/>
                  </a:cubicBezTo>
                  <a:cubicBezTo>
                    <a:pt x="2188" y="234"/>
                    <a:pt x="1952" y="1"/>
                    <a:pt x="1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46600" y="5039900"/>
              <a:ext cx="52650" cy="47550"/>
            </a:xfrm>
            <a:custGeom>
              <a:avLst/>
              <a:gdLst/>
              <a:ahLst/>
              <a:cxnLst/>
              <a:rect l="l" t="t" r="r" b="b"/>
              <a:pathLst>
                <a:path w="2106" h="1902" extrusionOk="0">
                  <a:moveTo>
                    <a:pt x="1530" y="1"/>
                  </a:moveTo>
                  <a:cubicBezTo>
                    <a:pt x="1449" y="1"/>
                    <a:pt x="1368" y="24"/>
                    <a:pt x="1293" y="71"/>
                  </a:cubicBezTo>
                  <a:cubicBezTo>
                    <a:pt x="785" y="388"/>
                    <a:pt x="400" y="842"/>
                    <a:pt x="125" y="1379"/>
                  </a:cubicBezTo>
                  <a:cubicBezTo>
                    <a:pt x="0" y="1627"/>
                    <a:pt x="207" y="1902"/>
                    <a:pt x="510" y="1902"/>
                  </a:cubicBezTo>
                  <a:cubicBezTo>
                    <a:pt x="523" y="1902"/>
                    <a:pt x="550" y="1902"/>
                    <a:pt x="578" y="1887"/>
                  </a:cubicBezTo>
                  <a:cubicBezTo>
                    <a:pt x="1156" y="1640"/>
                    <a:pt x="1651" y="1282"/>
                    <a:pt x="1996" y="746"/>
                  </a:cubicBezTo>
                  <a:cubicBezTo>
                    <a:pt x="2106" y="554"/>
                    <a:pt x="2051" y="333"/>
                    <a:pt x="1899" y="168"/>
                  </a:cubicBezTo>
                  <a:cubicBezTo>
                    <a:pt x="1789" y="58"/>
                    <a:pt x="1659" y="1"/>
                    <a:pt x="1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101375" y="4948100"/>
              <a:ext cx="57800" cy="46450"/>
            </a:xfrm>
            <a:custGeom>
              <a:avLst/>
              <a:gdLst/>
              <a:ahLst/>
              <a:cxnLst/>
              <a:rect l="l" t="t" r="r" b="b"/>
              <a:pathLst>
                <a:path w="2312" h="1858" extrusionOk="0">
                  <a:moveTo>
                    <a:pt x="1907" y="1"/>
                  </a:moveTo>
                  <a:cubicBezTo>
                    <a:pt x="1900" y="1"/>
                    <a:pt x="1893" y="1"/>
                    <a:pt x="1886" y="1"/>
                  </a:cubicBezTo>
                  <a:cubicBezTo>
                    <a:pt x="1720" y="29"/>
                    <a:pt x="1541" y="84"/>
                    <a:pt x="1418" y="181"/>
                  </a:cubicBezTo>
                  <a:cubicBezTo>
                    <a:pt x="1018" y="511"/>
                    <a:pt x="633" y="869"/>
                    <a:pt x="262" y="1212"/>
                  </a:cubicBezTo>
                  <a:cubicBezTo>
                    <a:pt x="110" y="1350"/>
                    <a:pt x="0" y="1529"/>
                    <a:pt x="152" y="1722"/>
                  </a:cubicBezTo>
                  <a:cubicBezTo>
                    <a:pt x="222" y="1820"/>
                    <a:pt x="311" y="1857"/>
                    <a:pt x="404" y="1857"/>
                  </a:cubicBezTo>
                  <a:cubicBezTo>
                    <a:pt x="493" y="1857"/>
                    <a:pt x="587" y="1823"/>
                    <a:pt x="675" y="1777"/>
                  </a:cubicBezTo>
                  <a:cubicBezTo>
                    <a:pt x="1143" y="1487"/>
                    <a:pt x="1596" y="1212"/>
                    <a:pt x="2051" y="896"/>
                  </a:cubicBezTo>
                  <a:cubicBezTo>
                    <a:pt x="2188" y="799"/>
                    <a:pt x="2256" y="621"/>
                    <a:pt x="2311" y="538"/>
                  </a:cubicBezTo>
                  <a:cubicBezTo>
                    <a:pt x="2311" y="218"/>
                    <a:pt x="2143" y="1"/>
                    <a:pt x="1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016075" y="5037750"/>
              <a:ext cx="53675" cy="54800"/>
            </a:xfrm>
            <a:custGeom>
              <a:avLst/>
              <a:gdLst/>
              <a:ahLst/>
              <a:cxnLst/>
              <a:rect l="l" t="t" r="r" b="b"/>
              <a:pathLst>
                <a:path w="2147" h="2192" extrusionOk="0">
                  <a:moveTo>
                    <a:pt x="1780" y="0"/>
                  </a:moveTo>
                  <a:cubicBezTo>
                    <a:pt x="1756" y="0"/>
                    <a:pt x="1732" y="2"/>
                    <a:pt x="1706" y="7"/>
                  </a:cubicBezTo>
                  <a:cubicBezTo>
                    <a:pt x="1569" y="34"/>
                    <a:pt x="1418" y="102"/>
                    <a:pt x="1321" y="199"/>
                  </a:cubicBezTo>
                  <a:cubicBezTo>
                    <a:pt x="895" y="667"/>
                    <a:pt x="482" y="1148"/>
                    <a:pt x="83" y="1643"/>
                  </a:cubicBezTo>
                  <a:cubicBezTo>
                    <a:pt x="15" y="1740"/>
                    <a:pt x="0" y="2001"/>
                    <a:pt x="70" y="2098"/>
                  </a:cubicBezTo>
                  <a:cubicBezTo>
                    <a:pt x="121" y="2165"/>
                    <a:pt x="183" y="2191"/>
                    <a:pt x="247" y="2191"/>
                  </a:cubicBezTo>
                  <a:cubicBezTo>
                    <a:pt x="353" y="2191"/>
                    <a:pt x="465" y="2120"/>
                    <a:pt x="551" y="2043"/>
                  </a:cubicBezTo>
                  <a:cubicBezTo>
                    <a:pt x="1033" y="1616"/>
                    <a:pt x="1500" y="1190"/>
                    <a:pt x="1954" y="750"/>
                  </a:cubicBezTo>
                  <a:cubicBezTo>
                    <a:pt x="2051" y="667"/>
                    <a:pt x="2106" y="515"/>
                    <a:pt x="2146" y="447"/>
                  </a:cubicBezTo>
                  <a:cubicBezTo>
                    <a:pt x="2146" y="162"/>
                    <a:pt x="1991" y="0"/>
                    <a:pt x="1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181150" y="4859100"/>
              <a:ext cx="54375" cy="48450"/>
            </a:xfrm>
            <a:custGeom>
              <a:avLst/>
              <a:gdLst/>
              <a:ahLst/>
              <a:cxnLst/>
              <a:rect l="l" t="t" r="r" b="b"/>
              <a:pathLst>
                <a:path w="2175" h="1938" extrusionOk="0">
                  <a:moveTo>
                    <a:pt x="1830" y="1"/>
                  </a:moveTo>
                  <a:cubicBezTo>
                    <a:pt x="1774" y="1"/>
                    <a:pt x="1717" y="6"/>
                    <a:pt x="1666" y="12"/>
                  </a:cubicBezTo>
                  <a:cubicBezTo>
                    <a:pt x="1584" y="26"/>
                    <a:pt x="1501" y="109"/>
                    <a:pt x="1446" y="164"/>
                  </a:cubicBezTo>
                  <a:cubicBezTo>
                    <a:pt x="1047" y="562"/>
                    <a:pt x="661" y="947"/>
                    <a:pt x="276" y="1347"/>
                  </a:cubicBezTo>
                  <a:cubicBezTo>
                    <a:pt x="194" y="1429"/>
                    <a:pt x="111" y="1525"/>
                    <a:pt x="70" y="1635"/>
                  </a:cubicBezTo>
                  <a:cubicBezTo>
                    <a:pt x="1" y="1828"/>
                    <a:pt x="98" y="1938"/>
                    <a:pt x="345" y="1938"/>
                  </a:cubicBezTo>
                  <a:cubicBezTo>
                    <a:pt x="401" y="1910"/>
                    <a:pt x="524" y="1897"/>
                    <a:pt x="606" y="1828"/>
                  </a:cubicBezTo>
                  <a:cubicBezTo>
                    <a:pt x="1061" y="1470"/>
                    <a:pt x="1529" y="1112"/>
                    <a:pt x="1982" y="727"/>
                  </a:cubicBezTo>
                  <a:cubicBezTo>
                    <a:pt x="2079" y="659"/>
                    <a:pt x="2147" y="521"/>
                    <a:pt x="2162" y="411"/>
                  </a:cubicBezTo>
                  <a:cubicBezTo>
                    <a:pt x="2175" y="287"/>
                    <a:pt x="2120" y="122"/>
                    <a:pt x="2037" y="54"/>
                  </a:cubicBezTo>
                  <a:cubicBezTo>
                    <a:pt x="1988" y="13"/>
                    <a:pt x="1910" y="1"/>
                    <a:pt x="1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"/>
          <p:cNvSpPr/>
          <p:nvPr/>
        </p:nvSpPr>
        <p:spPr>
          <a:xfrm rot="9900039">
            <a:off x="8466246" y="3741820"/>
            <a:ext cx="1137851" cy="531974"/>
          </a:xfrm>
          <a:custGeom>
            <a:avLst/>
            <a:gdLst/>
            <a:ahLst/>
            <a:cxnLst/>
            <a:rect l="l" t="t" r="r" b="b"/>
            <a:pathLst>
              <a:path w="22644" h="10586" extrusionOk="0">
                <a:moveTo>
                  <a:pt x="9057" y="1600"/>
                </a:moveTo>
                <a:cubicBezTo>
                  <a:pt x="9289" y="1600"/>
                  <a:pt x="9519" y="1640"/>
                  <a:pt x="9739" y="1713"/>
                </a:cubicBezTo>
                <a:cubicBezTo>
                  <a:pt x="9904" y="1768"/>
                  <a:pt x="10096" y="1851"/>
                  <a:pt x="10221" y="1988"/>
                </a:cubicBezTo>
                <a:cubicBezTo>
                  <a:pt x="10358" y="2153"/>
                  <a:pt x="10276" y="2333"/>
                  <a:pt x="10138" y="2470"/>
                </a:cubicBezTo>
                <a:cubicBezTo>
                  <a:pt x="9849" y="2759"/>
                  <a:pt x="9395" y="2938"/>
                  <a:pt x="9023" y="3089"/>
                </a:cubicBezTo>
                <a:cubicBezTo>
                  <a:pt x="8625" y="3241"/>
                  <a:pt x="8198" y="3364"/>
                  <a:pt x="7772" y="3446"/>
                </a:cubicBezTo>
                <a:cubicBezTo>
                  <a:pt x="7554" y="3489"/>
                  <a:pt x="7333" y="3521"/>
                  <a:pt x="7111" y="3543"/>
                </a:cubicBezTo>
                <a:lnTo>
                  <a:pt x="7111" y="3543"/>
                </a:lnTo>
                <a:cubicBezTo>
                  <a:pt x="7111" y="3470"/>
                  <a:pt x="7116" y="3397"/>
                  <a:pt x="7125" y="3323"/>
                </a:cubicBezTo>
                <a:cubicBezTo>
                  <a:pt x="7222" y="2525"/>
                  <a:pt x="7813" y="1851"/>
                  <a:pt x="8583" y="1658"/>
                </a:cubicBezTo>
                <a:cubicBezTo>
                  <a:pt x="8740" y="1619"/>
                  <a:pt x="8899" y="1600"/>
                  <a:pt x="9057" y="1600"/>
                </a:cubicBezTo>
                <a:close/>
                <a:moveTo>
                  <a:pt x="20667" y="1022"/>
                </a:moveTo>
                <a:cubicBezTo>
                  <a:pt x="21074" y="1022"/>
                  <a:pt x="21470" y="1137"/>
                  <a:pt x="21791" y="1438"/>
                </a:cubicBezTo>
                <a:cubicBezTo>
                  <a:pt x="22080" y="1700"/>
                  <a:pt x="22218" y="2071"/>
                  <a:pt x="22163" y="2456"/>
                </a:cubicBezTo>
                <a:cubicBezTo>
                  <a:pt x="22093" y="2869"/>
                  <a:pt x="21846" y="3226"/>
                  <a:pt x="21585" y="3529"/>
                </a:cubicBezTo>
                <a:cubicBezTo>
                  <a:pt x="21062" y="4134"/>
                  <a:pt x="20387" y="4630"/>
                  <a:pt x="19699" y="5042"/>
                </a:cubicBezTo>
                <a:cubicBezTo>
                  <a:pt x="18900" y="5513"/>
                  <a:pt x="18040" y="5867"/>
                  <a:pt x="17145" y="6118"/>
                </a:cubicBezTo>
                <a:lnTo>
                  <a:pt x="17145" y="6118"/>
                </a:lnTo>
                <a:cubicBezTo>
                  <a:pt x="17001" y="5752"/>
                  <a:pt x="16906" y="5368"/>
                  <a:pt x="16880" y="4974"/>
                </a:cubicBezTo>
                <a:cubicBezTo>
                  <a:pt x="16825" y="4189"/>
                  <a:pt x="17045" y="3419"/>
                  <a:pt x="17526" y="2786"/>
                </a:cubicBezTo>
                <a:cubicBezTo>
                  <a:pt x="18008" y="2153"/>
                  <a:pt x="18681" y="1658"/>
                  <a:pt x="19411" y="1328"/>
                </a:cubicBezTo>
                <a:cubicBezTo>
                  <a:pt x="19793" y="1151"/>
                  <a:pt x="20237" y="1022"/>
                  <a:pt x="20667" y="1022"/>
                </a:cubicBezTo>
                <a:close/>
                <a:moveTo>
                  <a:pt x="282" y="1"/>
                </a:moveTo>
                <a:cubicBezTo>
                  <a:pt x="141" y="1"/>
                  <a:pt x="0" y="149"/>
                  <a:pt x="95" y="310"/>
                </a:cubicBezTo>
                <a:cubicBezTo>
                  <a:pt x="976" y="1837"/>
                  <a:pt x="2406" y="3006"/>
                  <a:pt x="4057" y="3598"/>
                </a:cubicBezTo>
                <a:cubicBezTo>
                  <a:pt x="4814" y="3860"/>
                  <a:pt x="5612" y="3988"/>
                  <a:pt x="6409" y="3988"/>
                </a:cubicBezTo>
                <a:cubicBezTo>
                  <a:pt x="6519" y="3988"/>
                  <a:pt x="6629" y="3985"/>
                  <a:pt x="6739" y="3981"/>
                </a:cubicBezTo>
                <a:lnTo>
                  <a:pt x="6739" y="3981"/>
                </a:lnTo>
                <a:cubicBezTo>
                  <a:pt x="6739" y="3982"/>
                  <a:pt x="6739" y="3983"/>
                  <a:pt x="6740" y="3984"/>
                </a:cubicBezTo>
                <a:cubicBezTo>
                  <a:pt x="6891" y="4837"/>
                  <a:pt x="7497" y="5552"/>
                  <a:pt x="8212" y="6005"/>
                </a:cubicBezTo>
                <a:cubicBezTo>
                  <a:pt x="9065" y="6528"/>
                  <a:pt x="10083" y="6721"/>
                  <a:pt x="11059" y="6845"/>
                </a:cubicBezTo>
                <a:cubicBezTo>
                  <a:pt x="11855" y="6957"/>
                  <a:pt x="12650" y="7012"/>
                  <a:pt x="13445" y="7012"/>
                </a:cubicBezTo>
                <a:cubicBezTo>
                  <a:pt x="13531" y="7012"/>
                  <a:pt x="13616" y="7012"/>
                  <a:pt x="13701" y="7010"/>
                </a:cubicBezTo>
                <a:cubicBezTo>
                  <a:pt x="14779" y="6985"/>
                  <a:pt x="15863" y="6856"/>
                  <a:pt x="16914" y="6596"/>
                </a:cubicBezTo>
                <a:lnTo>
                  <a:pt x="16914" y="6596"/>
                </a:lnTo>
                <a:cubicBezTo>
                  <a:pt x="17639" y="8115"/>
                  <a:pt x="19062" y="9146"/>
                  <a:pt x="20539" y="9927"/>
                </a:cubicBezTo>
                <a:cubicBezTo>
                  <a:pt x="20965" y="10147"/>
                  <a:pt x="21392" y="10353"/>
                  <a:pt x="21818" y="10560"/>
                </a:cubicBezTo>
                <a:cubicBezTo>
                  <a:pt x="21852" y="10578"/>
                  <a:pt x="21885" y="10585"/>
                  <a:pt x="21916" y="10585"/>
                </a:cubicBezTo>
                <a:cubicBezTo>
                  <a:pt x="22103" y="10585"/>
                  <a:pt x="22225" y="10310"/>
                  <a:pt x="22025" y="10215"/>
                </a:cubicBezTo>
                <a:cubicBezTo>
                  <a:pt x="20484" y="9459"/>
                  <a:pt x="18806" y="8661"/>
                  <a:pt x="17773" y="7244"/>
                </a:cubicBezTo>
                <a:cubicBezTo>
                  <a:pt x="17601" y="7007"/>
                  <a:pt x="17445" y="6755"/>
                  <a:pt x="17312" y="6491"/>
                </a:cubicBezTo>
                <a:lnTo>
                  <a:pt x="17312" y="6491"/>
                </a:lnTo>
                <a:cubicBezTo>
                  <a:pt x="17840" y="6342"/>
                  <a:pt x="18358" y="6159"/>
                  <a:pt x="18861" y="5937"/>
                </a:cubicBezTo>
                <a:cubicBezTo>
                  <a:pt x="19644" y="5579"/>
                  <a:pt x="20387" y="5139"/>
                  <a:pt x="21048" y="4589"/>
                </a:cubicBezTo>
                <a:cubicBezTo>
                  <a:pt x="21736" y="4039"/>
                  <a:pt x="22506" y="3309"/>
                  <a:pt x="22575" y="2388"/>
                </a:cubicBezTo>
                <a:cubicBezTo>
                  <a:pt x="22644" y="1493"/>
                  <a:pt x="21901" y="792"/>
                  <a:pt x="21075" y="654"/>
                </a:cubicBezTo>
                <a:cubicBezTo>
                  <a:pt x="20928" y="626"/>
                  <a:pt x="20781" y="613"/>
                  <a:pt x="20633" y="613"/>
                </a:cubicBezTo>
                <a:cubicBezTo>
                  <a:pt x="19829" y="613"/>
                  <a:pt x="19030" y="998"/>
                  <a:pt x="18379" y="1452"/>
                </a:cubicBezTo>
                <a:cubicBezTo>
                  <a:pt x="17650" y="1933"/>
                  <a:pt x="17030" y="2593"/>
                  <a:pt x="16700" y="3406"/>
                </a:cubicBezTo>
                <a:cubicBezTo>
                  <a:pt x="16370" y="4231"/>
                  <a:pt x="16398" y="5152"/>
                  <a:pt x="16673" y="5992"/>
                </a:cubicBezTo>
                <a:cubicBezTo>
                  <a:pt x="16698" y="6070"/>
                  <a:pt x="16725" y="6146"/>
                  <a:pt x="16754" y="6221"/>
                </a:cubicBezTo>
                <a:lnTo>
                  <a:pt x="16754" y="6221"/>
                </a:lnTo>
                <a:cubicBezTo>
                  <a:pt x="15666" y="6488"/>
                  <a:pt x="14535" y="6610"/>
                  <a:pt x="13407" y="6610"/>
                </a:cubicBezTo>
                <a:cubicBezTo>
                  <a:pt x="12399" y="6610"/>
                  <a:pt x="11395" y="6513"/>
                  <a:pt x="10427" y="6336"/>
                </a:cubicBezTo>
                <a:cubicBezTo>
                  <a:pt x="9560" y="6185"/>
                  <a:pt x="8666" y="5923"/>
                  <a:pt x="7992" y="5332"/>
                </a:cubicBezTo>
                <a:cubicBezTo>
                  <a:pt x="7584" y="4964"/>
                  <a:pt x="7263" y="4481"/>
                  <a:pt x="7152" y="3951"/>
                </a:cubicBezTo>
                <a:lnTo>
                  <a:pt x="7152" y="3951"/>
                </a:lnTo>
                <a:cubicBezTo>
                  <a:pt x="8029" y="3864"/>
                  <a:pt x="8891" y="3624"/>
                  <a:pt x="9684" y="3241"/>
                </a:cubicBezTo>
                <a:cubicBezTo>
                  <a:pt x="10056" y="3048"/>
                  <a:pt x="10509" y="2828"/>
                  <a:pt x="10661" y="2415"/>
                </a:cubicBezTo>
                <a:cubicBezTo>
                  <a:pt x="10826" y="1961"/>
                  <a:pt x="10482" y="1603"/>
                  <a:pt x="10111" y="1425"/>
                </a:cubicBezTo>
                <a:cubicBezTo>
                  <a:pt x="9784" y="1270"/>
                  <a:pt x="9426" y="1192"/>
                  <a:pt x="9069" y="1192"/>
                </a:cubicBezTo>
                <a:cubicBezTo>
                  <a:pt x="8539" y="1192"/>
                  <a:pt x="8012" y="1362"/>
                  <a:pt x="7593" y="1700"/>
                </a:cubicBezTo>
                <a:cubicBezTo>
                  <a:pt x="7028" y="2149"/>
                  <a:pt x="6705" y="2859"/>
                  <a:pt x="6704" y="3572"/>
                </a:cubicBezTo>
                <a:lnTo>
                  <a:pt x="6704" y="3572"/>
                </a:lnTo>
                <a:cubicBezTo>
                  <a:pt x="6607" y="3576"/>
                  <a:pt x="6510" y="3578"/>
                  <a:pt x="6413" y="3578"/>
                </a:cubicBezTo>
                <a:cubicBezTo>
                  <a:pt x="5993" y="3578"/>
                  <a:pt x="5572" y="3540"/>
                  <a:pt x="5158" y="3461"/>
                </a:cubicBezTo>
                <a:cubicBezTo>
                  <a:pt x="3575" y="3158"/>
                  <a:pt x="2131" y="2291"/>
                  <a:pt x="1099" y="1053"/>
                </a:cubicBezTo>
                <a:cubicBezTo>
                  <a:pt x="851" y="750"/>
                  <a:pt x="645" y="434"/>
                  <a:pt x="453" y="104"/>
                </a:cubicBezTo>
                <a:cubicBezTo>
                  <a:pt x="410" y="31"/>
                  <a:pt x="346" y="1"/>
                  <a:pt x="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 rot="5400000">
            <a:off x="4038775" y="-547600"/>
            <a:ext cx="263212" cy="1200787"/>
          </a:xfrm>
          <a:custGeom>
            <a:avLst/>
            <a:gdLst/>
            <a:ahLst/>
            <a:cxnLst/>
            <a:rect l="l" t="t" r="r" b="b"/>
            <a:pathLst>
              <a:path w="4053" h="18490" extrusionOk="0">
                <a:moveTo>
                  <a:pt x="420" y="1"/>
                </a:moveTo>
                <a:cubicBezTo>
                  <a:pt x="347" y="1"/>
                  <a:pt x="305" y="89"/>
                  <a:pt x="351" y="148"/>
                </a:cubicBezTo>
                <a:cubicBezTo>
                  <a:pt x="1397" y="1289"/>
                  <a:pt x="2347" y="2377"/>
                  <a:pt x="2910" y="3848"/>
                </a:cubicBezTo>
                <a:cubicBezTo>
                  <a:pt x="3433" y="5238"/>
                  <a:pt x="3653" y="6752"/>
                  <a:pt x="3598" y="8237"/>
                </a:cubicBezTo>
                <a:cubicBezTo>
                  <a:pt x="3530" y="9943"/>
                  <a:pt x="3103" y="11622"/>
                  <a:pt x="2497" y="13218"/>
                </a:cubicBezTo>
                <a:cubicBezTo>
                  <a:pt x="1837" y="14964"/>
                  <a:pt x="861" y="16533"/>
                  <a:pt x="76" y="18226"/>
                </a:cubicBezTo>
                <a:cubicBezTo>
                  <a:pt x="0" y="18367"/>
                  <a:pt x="114" y="18489"/>
                  <a:pt x="236" y="18489"/>
                </a:cubicBezTo>
                <a:cubicBezTo>
                  <a:pt x="292" y="18489"/>
                  <a:pt x="350" y="18464"/>
                  <a:pt x="393" y="18404"/>
                </a:cubicBezTo>
                <a:cubicBezTo>
                  <a:pt x="1424" y="16863"/>
                  <a:pt x="2237" y="15047"/>
                  <a:pt x="2897" y="13314"/>
                </a:cubicBezTo>
                <a:cubicBezTo>
                  <a:pt x="3543" y="11594"/>
                  <a:pt x="3983" y="9778"/>
                  <a:pt x="4011" y="7935"/>
                </a:cubicBezTo>
                <a:cubicBezTo>
                  <a:pt x="4053" y="5169"/>
                  <a:pt x="3090" y="1427"/>
                  <a:pt x="461" y="10"/>
                </a:cubicBezTo>
                <a:cubicBezTo>
                  <a:pt x="447" y="4"/>
                  <a:pt x="433" y="1"/>
                  <a:pt x="4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2"/>
          <p:cNvGrpSpPr/>
          <p:nvPr/>
        </p:nvGrpSpPr>
        <p:grpSpPr>
          <a:xfrm>
            <a:off x="6433600" y="4817875"/>
            <a:ext cx="333650" cy="198650"/>
            <a:chOff x="2645275" y="3236825"/>
            <a:chExt cx="333650" cy="198650"/>
          </a:xfrm>
        </p:grpSpPr>
        <p:sp>
          <p:nvSpPr>
            <p:cNvPr id="156" name="Google Shape;156;p2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4813211" y="4817878"/>
            <a:ext cx="733505" cy="482151"/>
            <a:chOff x="6739600" y="291450"/>
            <a:chExt cx="504925" cy="331900"/>
          </a:xfrm>
        </p:grpSpPr>
        <p:sp>
          <p:nvSpPr>
            <p:cNvPr id="163" name="Google Shape;163;p2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7765471" y="3707269"/>
            <a:ext cx="506717" cy="456779"/>
            <a:chOff x="593975" y="1926100"/>
            <a:chExt cx="917300" cy="826750"/>
          </a:xfrm>
        </p:grpSpPr>
        <p:sp>
          <p:nvSpPr>
            <p:cNvPr id="188" name="Google Shape;188;p2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2"/>
          <p:cNvSpPr/>
          <p:nvPr/>
        </p:nvSpPr>
        <p:spPr>
          <a:xfrm>
            <a:off x="3311675" y="4817884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2"/>
          <p:cNvGrpSpPr/>
          <p:nvPr/>
        </p:nvGrpSpPr>
        <p:grpSpPr>
          <a:xfrm>
            <a:off x="1809836" y="4513042"/>
            <a:ext cx="959197" cy="808314"/>
            <a:chOff x="1844900" y="831875"/>
            <a:chExt cx="538300" cy="453625"/>
          </a:xfrm>
        </p:grpSpPr>
        <p:sp>
          <p:nvSpPr>
            <p:cNvPr id="226" name="Google Shape;226;p2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2"/>
          <p:cNvSpPr/>
          <p:nvPr/>
        </p:nvSpPr>
        <p:spPr>
          <a:xfrm>
            <a:off x="5391575" y="-2952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8124172" y="627220"/>
            <a:ext cx="389663" cy="207064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"/>
          <p:cNvGrpSpPr/>
          <p:nvPr/>
        </p:nvGrpSpPr>
        <p:grpSpPr>
          <a:xfrm>
            <a:off x="8501164" y="2477301"/>
            <a:ext cx="1200748" cy="1182769"/>
            <a:chOff x="960250" y="302050"/>
            <a:chExt cx="721300" cy="710500"/>
          </a:xfrm>
        </p:grpSpPr>
        <p:sp>
          <p:nvSpPr>
            <p:cNvPr id="244" name="Google Shape;244;p2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61300" y="563475"/>
              <a:ext cx="49200" cy="51600"/>
            </a:xfrm>
            <a:custGeom>
              <a:avLst/>
              <a:gdLst/>
              <a:ahLst/>
              <a:cxnLst/>
              <a:rect l="l" t="t" r="r" b="b"/>
              <a:pathLst>
                <a:path w="1968" h="2064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1101" y="249"/>
                    <a:pt x="634" y="496"/>
                    <a:pt x="151" y="744"/>
                  </a:cubicBezTo>
                  <a:cubicBezTo>
                    <a:pt x="96" y="896"/>
                    <a:pt x="41" y="1033"/>
                    <a:pt x="1" y="1184"/>
                  </a:cubicBezTo>
                  <a:cubicBezTo>
                    <a:pt x="289" y="1474"/>
                    <a:pt x="592" y="1762"/>
                    <a:pt x="894" y="2037"/>
                  </a:cubicBezTo>
                  <a:cubicBezTo>
                    <a:pt x="913" y="2056"/>
                    <a:pt x="951" y="2063"/>
                    <a:pt x="993" y="2063"/>
                  </a:cubicBezTo>
                  <a:cubicBezTo>
                    <a:pt x="1043" y="2063"/>
                    <a:pt x="1099" y="2052"/>
                    <a:pt x="1129" y="2037"/>
                  </a:cubicBezTo>
                  <a:cubicBezTo>
                    <a:pt x="1720" y="1707"/>
                    <a:pt x="1968" y="634"/>
                    <a:pt x="1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369900" y="483900"/>
              <a:ext cx="97025" cy="89125"/>
            </a:xfrm>
            <a:custGeom>
              <a:avLst/>
              <a:gdLst/>
              <a:ahLst/>
              <a:cxnLst/>
              <a:rect l="l" t="t" r="r" b="b"/>
              <a:pathLst>
                <a:path w="3881" h="3565" extrusionOk="0">
                  <a:moveTo>
                    <a:pt x="1766" y="0"/>
                  </a:moveTo>
                  <a:cubicBezTo>
                    <a:pt x="1100" y="0"/>
                    <a:pt x="583" y="399"/>
                    <a:pt x="331" y="1135"/>
                  </a:cubicBezTo>
                  <a:cubicBezTo>
                    <a:pt x="1" y="2098"/>
                    <a:pt x="496" y="3171"/>
                    <a:pt x="1417" y="3473"/>
                  </a:cubicBezTo>
                  <a:cubicBezTo>
                    <a:pt x="1597" y="3535"/>
                    <a:pt x="1779" y="3564"/>
                    <a:pt x="1959" y="3564"/>
                  </a:cubicBezTo>
                  <a:cubicBezTo>
                    <a:pt x="2662" y="3564"/>
                    <a:pt x="3320" y="3118"/>
                    <a:pt x="3551" y="2428"/>
                  </a:cubicBezTo>
                  <a:cubicBezTo>
                    <a:pt x="3881" y="1437"/>
                    <a:pt x="3399" y="447"/>
                    <a:pt x="2422" y="116"/>
                  </a:cubicBezTo>
                  <a:cubicBezTo>
                    <a:pt x="2192" y="39"/>
                    <a:pt x="1972" y="0"/>
                    <a:pt x="1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442825" y="640325"/>
              <a:ext cx="89100" cy="74425"/>
            </a:xfrm>
            <a:custGeom>
              <a:avLst/>
              <a:gdLst/>
              <a:ahLst/>
              <a:cxnLst/>
              <a:rect l="l" t="t" r="r" b="b"/>
              <a:pathLst>
                <a:path w="3564" h="2977" extrusionOk="0">
                  <a:moveTo>
                    <a:pt x="1841" y="1"/>
                  </a:moveTo>
                  <a:cubicBezTo>
                    <a:pt x="1157" y="1"/>
                    <a:pt x="503" y="399"/>
                    <a:pt x="276" y="1027"/>
                  </a:cubicBezTo>
                  <a:cubicBezTo>
                    <a:pt x="1" y="1770"/>
                    <a:pt x="441" y="2609"/>
                    <a:pt x="1239" y="2885"/>
                  </a:cubicBezTo>
                  <a:cubicBezTo>
                    <a:pt x="1418" y="2947"/>
                    <a:pt x="1604" y="2977"/>
                    <a:pt x="1788" y="2977"/>
                  </a:cubicBezTo>
                  <a:cubicBezTo>
                    <a:pt x="2450" y="2977"/>
                    <a:pt x="3087" y="2593"/>
                    <a:pt x="3303" y="1990"/>
                  </a:cubicBezTo>
                  <a:cubicBezTo>
                    <a:pt x="3563" y="1206"/>
                    <a:pt x="3165" y="366"/>
                    <a:pt x="2395" y="91"/>
                  </a:cubicBezTo>
                  <a:cubicBezTo>
                    <a:pt x="2213" y="30"/>
                    <a:pt x="2026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395375" y="838150"/>
              <a:ext cx="93900" cy="73950"/>
            </a:xfrm>
            <a:custGeom>
              <a:avLst/>
              <a:gdLst/>
              <a:ahLst/>
              <a:cxnLst/>
              <a:rect l="l" t="t" r="r" b="b"/>
              <a:pathLst>
                <a:path w="3756" h="2958" extrusionOk="0">
                  <a:moveTo>
                    <a:pt x="2059" y="0"/>
                  </a:moveTo>
                  <a:cubicBezTo>
                    <a:pt x="1399" y="0"/>
                    <a:pt x="858" y="278"/>
                    <a:pt x="468" y="833"/>
                  </a:cubicBezTo>
                  <a:cubicBezTo>
                    <a:pt x="0" y="1493"/>
                    <a:pt x="178" y="2166"/>
                    <a:pt x="440" y="2841"/>
                  </a:cubicBezTo>
                  <a:cubicBezTo>
                    <a:pt x="464" y="2899"/>
                    <a:pt x="634" y="2957"/>
                    <a:pt x="753" y="2957"/>
                  </a:cubicBezTo>
                  <a:cubicBezTo>
                    <a:pt x="774" y="2957"/>
                    <a:pt x="794" y="2955"/>
                    <a:pt x="811" y="2951"/>
                  </a:cubicBezTo>
                  <a:cubicBezTo>
                    <a:pt x="1747" y="2676"/>
                    <a:pt x="2572" y="2208"/>
                    <a:pt x="3315" y="1589"/>
                  </a:cubicBezTo>
                  <a:cubicBezTo>
                    <a:pt x="3742" y="1245"/>
                    <a:pt x="3755" y="928"/>
                    <a:pt x="3370" y="530"/>
                  </a:cubicBezTo>
                  <a:cubicBezTo>
                    <a:pt x="3205" y="350"/>
                    <a:pt x="2985" y="240"/>
                    <a:pt x="2834" y="130"/>
                  </a:cubicBezTo>
                  <a:cubicBezTo>
                    <a:pt x="2587" y="75"/>
                    <a:pt x="2421" y="20"/>
                    <a:pt x="2242" y="7"/>
                  </a:cubicBezTo>
                  <a:cubicBezTo>
                    <a:pt x="2180" y="2"/>
                    <a:pt x="2119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172475" y="589375"/>
              <a:ext cx="82225" cy="77275"/>
            </a:xfrm>
            <a:custGeom>
              <a:avLst/>
              <a:gdLst/>
              <a:ahLst/>
              <a:cxnLst/>
              <a:rect l="l" t="t" r="r" b="b"/>
              <a:pathLst>
                <a:path w="3289" h="3091" extrusionOk="0">
                  <a:moveTo>
                    <a:pt x="1368" y="1"/>
                  </a:moveTo>
                  <a:cubicBezTo>
                    <a:pt x="914" y="1"/>
                    <a:pt x="494" y="298"/>
                    <a:pt x="317" y="809"/>
                  </a:cubicBezTo>
                  <a:cubicBezTo>
                    <a:pt x="1" y="1703"/>
                    <a:pt x="454" y="2639"/>
                    <a:pt x="1349" y="2982"/>
                  </a:cubicBezTo>
                  <a:cubicBezTo>
                    <a:pt x="1537" y="3055"/>
                    <a:pt x="1725" y="3091"/>
                    <a:pt x="1906" y="3091"/>
                  </a:cubicBezTo>
                  <a:cubicBezTo>
                    <a:pt x="2308" y="3091"/>
                    <a:pt x="2675" y="2915"/>
                    <a:pt x="2931" y="2584"/>
                  </a:cubicBezTo>
                  <a:cubicBezTo>
                    <a:pt x="3275" y="2157"/>
                    <a:pt x="3289" y="1551"/>
                    <a:pt x="2890" y="1043"/>
                  </a:cubicBezTo>
                  <a:cubicBezTo>
                    <a:pt x="2656" y="726"/>
                    <a:pt x="2353" y="451"/>
                    <a:pt x="2023" y="217"/>
                  </a:cubicBezTo>
                  <a:cubicBezTo>
                    <a:pt x="1813" y="70"/>
                    <a:pt x="1587" y="1"/>
                    <a:pt x="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244725" y="770200"/>
              <a:ext cx="92875" cy="67925"/>
            </a:xfrm>
            <a:custGeom>
              <a:avLst/>
              <a:gdLst/>
              <a:ahLst/>
              <a:cxnLst/>
              <a:rect l="l" t="t" r="r" b="b"/>
              <a:pathLst>
                <a:path w="3715" h="2717" extrusionOk="0">
                  <a:moveTo>
                    <a:pt x="2095" y="0"/>
                  </a:moveTo>
                  <a:cubicBezTo>
                    <a:pt x="1539" y="0"/>
                    <a:pt x="950" y="239"/>
                    <a:pt x="605" y="634"/>
                  </a:cubicBezTo>
                  <a:cubicBezTo>
                    <a:pt x="0" y="1349"/>
                    <a:pt x="248" y="2298"/>
                    <a:pt x="1114" y="2615"/>
                  </a:cubicBezTo>
                  <a:cubicBezTo>
                    <a:pt x="1305" y="2683"/>
                    <a:pt x="1508" y="2716"/>
                    <a:pt x="1711" y="2716"/>
                  </a:cubicBezTo>
                  <a:cubicBezTo>
                    <a:pt x="2325" y="2716"/>
                    <a:pt x="2944" y="2417"/>
                    <a:pt x="3275" y="1900"/>
                  </a:cubicBezTo>
                  <a:cubicBezTo>
                    <a:pt x="3715" y="1212"/>
                    <a:pt x="3440" y="372"/>
                    <a:pt x="2669" y="97"/>
                  </a:cubicBezTo>
                  <a:cubicBezTo>
                    <a:pt x="2491" y="31"/>
                    <a:pt x="2295" y="0"/>
                    <a:pt x="2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190700" y="302050"/>
              <a:ext cx="80875" cy="80125"/>
            </a:xfrm>
            <a:custGeom>
              <a:avLst/>
              <a:gdLst/>
              <a:ahLst/>
              <a:cxnLst/>
              <a:rect l="l" t="t" r="r" b="b"/>
              <a:pathLst>
                <a:path w="3235" h="3205" extrusionOk="0">
                  <a:moveTo>
                    <a:pt x="339" y="1"/>
                  </a:moveTo>
                  <a:cubicBezTo>
                    <a:pt x="226" y="1"/>
                    <a:pt x="42" y="103"/>
                    <a:pt x="28" y="181"/>
                  </a:cubicBezTo>
                  <a:cubicBezTo>
                    <a:pt x="1" y="291"/>
                    <a:pt x="111" y="442"/>
                    <a:pt x="180" y="552"/>
                  </a:cubicBezTo>
                  <a:cubicBezTo>
                    <a:pt x="413" y="924"/>
                    <a:pt x="703" y="1254"/>
                    <a:pt x="895" y="1640"/>
                  </a:cubicBezTo>
                  <a:cubicBezTo>
                    <a:pt x="1088" y="2052"/>
                    <a:pt x="1226" y="2506"/>
                    <a:pt x="1363" y="2946"/>
                  </a:cubicBezTo>
                  <a:cubicBezTo>
                    <a:pt x="1420" y="3118"/>
                    <a:pt x="1506" y="3204"/>
                    <a:pt x="1660" y="3204"/>
                  </a:cubicBezTo>
                  <a:cubicBezTo>
                    <a:pt x="1691" y="3204"/>
                    <a:pt x="1725" y="3201"/>
                    <a:pt x="1762" y="3194"/>
                  </a:cubicBezTo>
                  <a:cubicBezTo>
                    <a:pt x="2381" y="3071"/>
                    <a:pt x="2835" y="2754"/>
                    <a:pt x="3069" y="2107"/>
                  </a:cubicBezTo>
                  <a:cubicBezTo>
                    <a:pt x="3234" y="1612"/>
                    <a:pt x="3179" y="1089"/>
                    <a:pt x="2972" y="567"/>
                  </a:cubicBezTo>
                  <a:cubicBezTo>
                    <a:pt x="2932" y="470"/>
                    <a:pt x="2807" y="346"/>
                    <a:pt x="2697" y="332"/>
                  </a:cubicBezTo>
                  <a:cubicBezTo>
                    <a:pt x="1927" y="209"/>
                    <a:pt x="1143" y="99"/>
                    <a:pt x="358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03000" y="540600"/>
              <a:ext cx="79825" cy="88575"/>
            </a:xfrm>
            <a:custGeom>
              <a:avLst/>
              <a:gdLst/>
              <a:ahLst/>
              <a:cxnLst/>
              <a:rect l="l" t="t" r="r" b="b"/>
              <a:pathLst>
                <a:path w="3193" h="3543" extrusionOk="0">
                  <a:moveTo>
                    <a:pt x="1159" y="0"/>
                  </a:moveTo>
                  <a:cubicBezTo>
                    <a:pt x="1121" y="0"/>
                    <a:pt x="1089" y="7"/>
                    <a:pt x="1074" y="22"/>
                  </a:cubicBezTo>
                  <a:cubicBezTo>
                    <a:pt x="813" y="256"/>
                    <a:pt x="524" y="490"/>
                    <a:pt x="358" y="793"/>
                  </a:cubicBezTo>
                  <a:cubicBezTo>
                    <a:pt x="1" y="1481"/>
                    <a:pt x="166" y="2237"/>
                    <a:pt x="730" y="2815"/>
                  </a:cubicBezTo>
                  <a:cubicBezTo>
                    <a:pt x="1188" y="3282"/>
                    <a:pt x="1840" y="3543"/>
                    <a:pt x="2454" y="3543"/>
                  </a:cubicBezTo>
                  <a:cubicBezTo>
                    <a:pt x="2708" y="3543"/>
                    <a:pt x="2955" y="3499"/>
                    <a:pt x="3179" y="3407"/>
                  </a:cubicBezTo>
                  <a:cubicBezTo>
                    <a:pt x="3179" y="3379"/>
                    <a:pt x="3193" y="3352"/>
                    <a:pt x="3193" y="3337"/>
                  </a:cubicBezTo>
                  <a:cubicBezTo>
                    <a:pt x="2615" y="2251"/>
                    <a:pt x="2037" y="1178"/>
                    <a:pt x="1432" y="105"/>
                  </a:cubicBezTo>
                  <a:cubicBezTo>
                    <a:pt x="1402" y="45"/>
                    <a:pt x="1258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555650" y="713775"/>
              <a:ext cx="80825" cy="76400"/>
            </a:xfrm>
            <a:custGeom>
              <a:avLst/>
              <a:gdLst/>
              <a:ahLst/>
              <a:cxnLst/>
              <a:rect l="l" t="t" r="r" b="b"/>
              <a:pathLst>
                <a:path w="3233" h="3056" extrusionOk="0">
                  <a:moveTo>
                    <a:pt x="1756" y="0"/>
                  </a:moveTo>
                  <a:cubicBezTo>
                    <a:pt x="1731" y="0"/>
                    <a:pt x="1705" y="1"/>
                    <a:pt x="1679" y="2"/>
                  </a:cubicBezTo>
                  <a:cubicBezTo>
                    <a:pt x="1046" y="15"/>
                    <a:pt x="633" y="373"/>
                    <a:pt x="358" y="923"/>
                  </a:cubicBezTo>
                  <a:cubicBezTo>
                    <a:pt x="0" y="1653"/>
                    <a:pt x="151" y="2341"/>
                    <a:pt x="509" y="3056"/>
                  </a:cubicBezTo>
                  <a:cubicBezTo>
                    <a:pt x="1417" y="2299"/>
                    <a:pt x="2312" y="1570"/>
                    <a:pt x="3233" y="827"/>
                  </a:cubicBezTo>
                  <a:cubicBezTo>
                    <a:pt x="2862" y="325"/>
                    <a:pt x="2391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027675" y="637550"/>
              <a:ext cx="94275" cy="65950"/>
            </a:xfrm>
            <a:custGeom>
              <a:avLst/>
              <a:gdLst/>
              <a:ahLst/>
              <a:cxnLst/>
              <a:rect l="l" t="t" r="r" b="b"/>
              <a:pathLst>
                <a:path w="3771" h="2638" extrusionOk="0">
                  <a:moveTo>
                    <a:pt x="1252" y="1"/>
                  </a:moveTo>
                  <a:cubicBezTo>
                    <a:pt x="840" y="1"/>
                    <a:pt x="424" y="125"/>
                    <a:pt x="0" y="437"/>
                  </a:cubicBezTo>
                  <a:cubicBezTo>
                    <a:pt x="1253" y="1262"/>
                    <a:pt x="2436" y="2046"/>
                    <a:pt x="3770" y="2638"/>
                  </a:cubicBezTo>
                  <a:cubicBezTo>
                    <a:pt x="3770" y="1565"/>
                    <a:pt x="3165" y="560"/>
                    <a:pt x="2299" y="230"/>
                  </a:cubicBezTo>
                  <a:cubicBezTo>
                    <a:pt x="1950" y="91"/>
                    <a:pt x="1602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396375" y="742025"/>
              <a:ext cx="64000" cy="56100"/>
            </a:xfrm>
            <a:custGeom>
              <a:avLst/>
              <a:gdLst/>
              <a:ahLst/>
              <a:cxnLst/>
              <a:rect l="l" t="t" r="r" b="b"/>
              <a:pathLst>
                <a:path w="2560" h="2244" extrusionOk="0">
                  <a:moveTo>
                    <a:pt x="1299" y="0"/>
                  </a:moveTo>
                  <a:cubicBezTo>
                    <a:pt x="829" y="0"/>
                    <a:pt x="392" y="266"/>
                    <a:pt x="221" y="715"/>
                  </a:cubicBezTo>
                  <a:cubicBezTo>
                    <a:pt x="1" y="1293"/>
                    <a:pt x="318" y="1967"/>
                    <a:pt x="881" y="2174"/>
                  </a:cubicBezTo>
                  <a:cubicBezTo>
                    <a:pt x="1007" y="2222"/>
                    <a:pt x="1138" y="2244"/>
                    <a:pt x="1267" y="2244"/>
                  </a:cubicBezTo>
                  <a:cubicBezTo>
                    <a:pt x="1731" y="2244"/>
                    <a:pt x="2182" y="1954"/>
                    <a:pt x="2354" y="1513"/>
                  </a:cubicBezTo>
                  <a:cubicBezTo>
                    <a:pt x="2560" y="949"/>
                    <a:pt x="2257" y="261"/>
                    <a:pt x="1707" y="68"/>
                  </a:cubicBezTo>
                  <a:cubicBezTo>
                    <a:pt x="1572" y="22"/>
                    <a:pt x="1434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139475" y="516700"/>
              <a:ext cx="78075" cy="36500"/>
            </a:xfrm>
            <a:custGeom>
              <a:avLst/>
              <a:gdLst/>
              <a:ahLst/>
              <a:cxnLst/>
              <a:rect l="l" t="t" r="r" b="b"/>
              <a:pathLst>
                <a:path w="3123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206" y="799"/>
                    <a:pt x="633" y="1212"/>
                    <a:pt x="1279" y="1391"/>
                  </a:cubicBezTo>
                  <a:cubicBezTo>
                    <a:pt x="1449" y="1436"/>
                    <a:pt x="1615" y="1460"/>
                    <a:pt x="1775" y="1460"/>
                  </a:cubicBezTo>
                  <a:cubicBezTo>
                    <a:pt x="2199" y="1460"/>
                    <a:pt x="2583" y="1296"/>
                    <a:pt x="2903" y="936"/>
                  </a:cubicBezTo>
                  <a:cubicBezTo>
                    <a:pt x="3027" y="799"/>
                    <a:pt x="3123" y="566"/>
                    <a:pt x="3095" y="386"/>
                  </a:cubicBezTo>
                  <a:cubicBezTo>
                    <a:pt x="3082" y="290"/>
                    <a:pt x="2779" y="235"/>
                    <a:pt x="2614" y="180"/>
                  </a:cubicBezTo>
                  <a:cubicBezTo>
                    <a:pt x="2559" y="153"/>
                    <a:pt x="2504" y="153"/>
                    <a:pt x="2462" y="153"/>
                  </a:cubicBezTo>
                  <a:cubicBezTo>
                    <a:pt x="1679" y="98"/>
                    <a:pt x="881" y="5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119850" y="780175"/>
              <a:ext cx="58850" cy="61425"/>
            </a:xfrm>
            <a:custGeom>
              <a:avLst/>
              <a:gdLst/>
              <a:ahLst/>
              <a:cxnLst/>
              <a:rect l="l" t="t" r="r" b="b"/>
              <a:pathLst>
                <a:path w="2354" h="2457" extrusionOk="0">
                  <a:moveTo>
                    <a:pt x="1831" y="0"/>
                  </a:moveTo>
                  <a:cubicBezTo>
                    <a:pt x="1184" y="551"/>
                    <a:pt x="633" y="1156"/>
                    <a:pt x="207" y="1871"/>
                  </a:cubicBezTo>
                  <a:cubicBezTo>
                    <a:pt x="0" y="2216"/>
                    <a:pt x="70" y="2326"/>
                    <a:pt x="468" y="2422"/>
                  </a:cubicBezTo>
                  <a:cubicBezTo>
                    <a:pt x="561" y="2446"/>
                    <a:pt x="657" y="2457"/>
                    <a:pt x="755" y="2457"/>
                  </a:cubicBezTo>
                  <a:cubicBezTo>
                    <a:pt x="1224" y="2457"/>
                    <a:pt x="1725" y="2194"/>
                    <a:pt x="2009" y="1761"/>
                  </a:cubicBezTo>
                  <a:cubicBezTo>
                    <a:pt x="2354" y="1253"/>
                    <a:pt x="2312" y="620"/>
                    <a:pt x="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74800" y="902825"/>
              <a:ext cx="46800" cy="69150"/>
            </a:xfrm>
            <a:custGeom>
              <a:avLst/>
              <a:gdLst/>
              <a:ahLst/>
              <a:cxnLst/>
              <a:rect l="l" t="t" r="r" b="b"/>
              <a:pathLst>
                <a:path w="1872" h="2766" extrusionOk="0">
                  <a:moveTo>
                    <a:pt x="826" y="0"/>
                  </a:moveTo>
                  <a:cubicBezTo>
                    <a:pt x="734" y="0"/>
                    <a:pt x="666" y="69"/>
                    <a:pt x="619" y="254"/>
                  </a:cubicBezTo>
                  <a:cubicBezTo>
                    <a:pt x="509" y="667"/>
                    <a:pt x="358" y="1065"/>
                    <a:pt x="262" y="1465"/>
                  </a:cubicBezTo>
                  <a:cubicBezTo>
                    <a:pt x="152" y="1878"/>
                    <a:pt x="97" y="2290"/>
                    <a:pt x="1" y="2758"/>
                  </a:cubicBezTo>
                  <a:cubicBezTo>
                    <a:pt x="57" y="2763"/>
                    <a:pt x="111" y="2765"/>
                    <a:pt x="164" y="2765"/>
                  </a:cubicBezTo>
                  <a:cubicBezTo>
                    <a:pt x="708" y="2765"/>
                    <a:pt x="1089" y="2513"/>
                    <a:pt x="1390" y="2125"/>
                  </a:cubicBezTo>
                  <a:cubicBezTo>
                    <a:pt x="1872" y="1465"/>
                    <a:pt x="1720" y="515"/>
                    <a:pt x="1087" y="102"/>
                  </a:cubicBezTo>
                  <a:cubicBezTo>
                    <a:pt x="985" y="42"/>
                    <a:pt x="898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241775" y="433175"/>
              <a:ext cx="50425" cy="62925"/>
            </a:xfrm>
            <a:custGeom>
              <a:avLst/>
              <a:gdLst/>
              <a:ahLst/>
              <a:cxnLst/>
              <a:rect l="l" t="t" r="r" b="b"/>
              <a:pathLst>
                <a:path w="2017" h="2517" extrusionOk="0">
                  <a:moveTo>
                    <a:pt x="412" y="0"/>
                  </a:moveTo>
                  <a:cubicBezTo>
                    <a:pt x="84" y="0"/>
                    <a:pt x="0" y="147"/>
                    <a:pt x="118" y="535"/>
                  </a:cubicBezTo>
                  <a:cubicBezTo>
                    <a:pt x="283" y="1058"/>
                    <a:pt x="476" y="1553"/>
                    <a:pt x="668" y="2063"/>
                  </a:cubicBezTo>
                  <a:cubicBezTo>
                    <a:pt x="723" y="2241"/>
                    <a:pt x="847" y="2516"/>
                    <a:pt x="944" y="2516"/>
                  </a:cubicBezTo>
                  <a:cubicBezTo>
                    <a:pt x="1122" y="2516"/>
                    <a:pt x="1315" y="2366"/>
                    <a:pt x="1466" y="2241"/>
                  </a:cubicBezTo>
                  <a:cubicBezTo>
                    <a:pt x="1576" y="2145"/>
                    <a:pt x="1632" y="1980"/>
                    <a:pt x="1672" y="1911"/>
                  </a:cubicBezTo>
                  <a:cubicBezTo>
                    <a:pt x="2017" y="976"/>
                    <a:pt x="1494" y="109"/>
                    <a:pt x="599" y="12"/>
                  </a:cubicBezTo>
                  <a:cubicBezTo>
                    <a:pt x="530" y="5"/>
                    <a:pt x="467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240600" y="890150"/>
              <a:ext cx="66375" cy="35875"/>
            </a:xfrm>
            <a:custGeom>
              <a:avLst/>
              <a:gdLst/>
              <a:ahLst/>
              <a:cxnLst/>
              <a:rect l="l" t="t" r="r" b="b"/>
              <a:pathLst>
                <a:path w="2655" h="1435" extrusionOk="0">
                  <a:moveTo>
                    <a:pt x="1232" y="1"/>
                  </a:moveTo>
                  <a:cubicBezTo>
                    <a:pt x="1202" y="1"/>
                    <a:pt x="1172" y="2"/>
                    <a:pt x="1141" y="4"/>
                  </a:cubicBezTo>
                  <a:cubicBezTo>
                    <a:pt x="468" y="73"/>
                    <a:pt x="0" y="679"/>
                    <a:pt x="68" y="1435"/>
                  </a:cubicBezTo>
                  <a:cubicBezTo>
                    <a:pt x="936" y="1407"/>
                    <a:pt x="1789" y="1380"/>
                    <a:pt x="2655" y="1339"/>
                  </a:cubicBezTo>
                  <a:cubicBezTo>
                    <a:pt x="2602" y="600"/>
                    <a:pt x="1930" y="1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402250" y="370000"/>
              <a:ext cx="57800" cy="45950"/>
            </a:xfrm>
            <a:custGeom>
              <a:avLst/>
              <a:gdLst/>
              <a:ahLst/>
              <a:cxnLst/>
              <a:rect l="l" t="t" r="r" b="b"/>
              <a:pathLst>
                <a:path w="2312" h="1838" extrusionOk="0">
                  <a:moveTo>
                    <a:pt x="315" y="0"/>
                  </a:moveTo>
                  <a:cubicBezTo>
                    <a:pt x="303" y="0"/>
                    <a:pt x="294" y="3"/>
                    <a:pt x="289" y="8"/>
                  </a:cubicBezTo>
                  <a:cubicBezTo>
                    <a:pt x="179" y="118"/>
                    <a:pt x="83" y="297"/>
                    <a:pt x="68" y="463"/>
                  </a:cubicBezTo>
                  <a:cubicBezTo>
                    <a:pt x="0" y="958"/>
                    <a:pt x="234" y="1343"/>
                    <a:pt x="646" y="1604"/>
                  </a:cubicBezTo>
                  <a:cubicBezTo>
                    <a:pt x="894" y="1755"/>
                    <a:pt x="1148" y="1838"/>
                    <a:pt x="1422" y="1838"/>
                  </a:cubicBezTo>
                  <a:cubicBezTo>
                    <a:pt x="1695" y="1838"/>
                    <a:pt x="1988" y="1755"/>
                    <a:pt x="2312" y="1576"/>
                  </a:cubicBezTo>
                  <a:cubicBezTo>
                    <a:pt x="1719" y="1081"/>
                    <a:pt x="1211" y="628"/>
                    <a:pt x="674" y="187"/>
                  </a:cubicBezTo>
                  <a:cubicBezTo>
                    <a:pt x="579" y="104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089575" y="577300"/>
              <a:ext cx="45425" cy="40725"/>
            </a:xfrm>
            <a:custGeom>
              <a:avLst/>
              <a:gdLst/>
              <a:ahLst/>
              <a:cxnLst/>
              <a:rect l="l" t="t" r="r" b="b"/>
              <a:pathLst>
                <a:path w="1817" h="1629" extrusionOk="0">
                  <a:moveTo>
                    <a:pt x="950" y="1"/>
                  </a:moveTo>
                  <a:cubicBezTo>
                    <a:pt x="607" y="1"/>
                    <a:pt x="286" y="224"/>
                    <a:pt x="153" y="590"/>
                  </a:cubicBezTo>
                  <a:cubicBezTo>
                    <a:pt x="1" y="1003"/>
                    <a:pt x="180" y="1429"/>
                    <a:pt x="579" y="1581"/>
                  </a:cubicBezTo>
                  <a:cubicBezTo>
                    <a:pt x="667" y="1613"/>
                    <a:pt x="759" y="1628"/>
                    <a:pt x="852" y="1628"/>
                  </a:cubicBezTo>
                  <a:cubicBezTo>
                    <a:pt x="1193" y="1628"/>
                    <a:pt x="1533" y="1421"/>
                    <a:pt x="1652" y="1086"/>
                  </a:cubicBezTo>
                  <a:cubicBezTo>
                    <a:pt x="1817" y="659"/>
                    <a:pt x="1611" y="178"/>
                    <a:pt x="1198" y="40"/>
                  </a:cubicBezTo>
                  <a:cubicBezTo>
                    <a:pt x="1116" y="14"/>
                    <a:pt x="1032" y="1"/>
                    <a:pt x="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353400" y="646250"/>
              <a:ext cx="43700" cy="37975"/>
            </a:xfrm>
            <a:custGeom>
              <a:avLst/>
              <a:gdLst/>
              <a:ahLst/>
              <a:cxnLst/>
              <a:rect l="l" t="t" r="r" b="b"/>
              <a:pathLst>
                <a:path w="1748" h="1519" extrusionOk="0">
                  <a:moveTo>
                    <a:pt x="936" y="0"/>
                  </a:moveTo>
                  <a:cubicBezTo>
                    <a:pt x="601" y="0"/>
                    <a:pt x="250" y="212"/>
                    <a:pt x="138" y="515"/>
                  </a:cubicBezTo>
                  <a:cubicBezTo>
                    <a:pt x="1" y="914"/>
                    <a:pt x="206" y="1340"/>
                    <a:pt x="619" y="1478"/>
                  </a:cubicBezTo>
                  <a:cubicBezTo>
                    <a:pt x="695" y="1506"/>
                    <a:pt x="775" y="1519"/>
                    <a:pt x="856" y="1519"/>
                  </a:cubicBezTo>
                  <a:cubicBezTo>
                    <a:pt x="1169" y="1519"/>
                    <a:pt x="1487" y="1319"/>
                    <a:pt x="1597" y="1024"/>
                  </a:cubicBezTo>
                  <a:cubicBezTo>
                    <a:pt x="1747" y="625"/>
                    <a:pt x="1541" y="171"/>
                    <a:pt x="1156" y="34"/>
                  </a:cubicBezTo>
                  <a:cubicBezTo>
                    <a:pt x="1085" y="11"/>
                    <a:pt x="1011" y="0"/>
                    <a:pt x="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314525" y="392775"/>
              <a:ext cx="39600" cy="34925"/>
            </a:xfrm>
            <a:custGeom>
              <a:avLst/>
              <a:gdLst/>
              <a:ahLst/>
              <a:cxnLst/>
              <a:rect l="l" t="t" r="r" b="b"/>
              <a:pathLst>
                <a:path w="1584" h="1397" extrusionOk="0">
                  <a:moveTo>
                    <a:pt x="770" y="0"/>
                  </a:moveTo>
                  <a:cubicBezTo>
                    <a:pt x="493" y="0"/>
                    <a:pt x="234" y="170"/>
                    <a:pt x="138" y="445"/>
                  </a:cubicBezTo>
                  <a:cubicBezTo>
                    <a:pt x="0" y="817"/>
                    <a:pt x="180" y="1216"/>
                    <a:pt x="510" y="1353"/>
                  </a:cubicBezTo>
                  <a:cubicBezTo>
                    <a:pt x="589" y="1382"/>
                    <a:pt x="671" y="1396"/>
                    <a:pt x="753" y="1396"/>
                  </a:cubicBezTo>
                  <a:cubicBezTo>
                    <a:pt x="1059" y="1396"/>
                    <a:pt x="1362" y="1206"/>
                    <a:pt x="1459" y="913"/>
                  </a:cubicBezTo>
                  <a:cubicBezTo>
                    <a:pt x="1583" y="570"/>
                    <a:pt x="1376" y="184"/>
                    <a:pt x="1019" y="47"/>
                  </a:cubicBezTo>
                  <a:cubicBezTo>
                    <a:pt x="937" y="15"/>
                    <a:pt x="852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294250" y="605200"/>
              <a:ext cx="29600" cy="25375"/>
            </a:xfrm>
            <a:custGeom>
              <a:avLst/>
              <a:gdLst/>
              <a:ahLst/>
              <a:cxnLst/>
              <a:rect l="l" t="t" r="r" b="b"/>
              <a:pathLst>
                <a:path w="1184" h="1015" extrusionOk="0">
                  <a:moveTo>
                    <a:pt x="596" y="1"/>
                  </a:moveTo>
                  <a:cubicBezTo>
                    <a:pt x="376" y="1"/>
                    <a:pt x="174" y="133"/>
                    <a:pt x="96" y="355"/>
                  </a:cubicBezTo>
                  <a:cubicBezTo>
                    <a:pt x="0" y="630"/>
                    <a:pt x="151" y="905"/>
                    <a:pt x="441" y="988"/>
                  </a:cubicBezTo>
                  <a:cubicBezTo>
                    <a:pt x="506" y="1006"/>
                    <a:pt x="568" y="1015"/>
                    <a:pt x="625" y="1015"/>
                  </a:cubicBezTo>
                  <a:cubicBezTo>
                    <a:pt x="829" y="1015"/>
                    <a:pt x="976" y="900"/>
                    <a:pt x="1073" y="685"/>
                  </a:cubicBezTo>
                  <a:cubicBezTo>
                    <a:pt x="1183" y="423"/>
                    <a:pt x="1032" y="120"/>
                    <a:pt x="756" y="25"/>
                  </a:cubicBezTo>
                  <a:cubicBezTo>
                    <a:pt x="703" y="9"/>
                    <a:pt x="64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"/>
          <p:cNvSpPr/>
          <p:nvPr/>
        </p:nvSpPr>
        <p:spPr>
          <a:xfrm rot="3059263">
            <a:off x="1685665" y="119836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1"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7" name="Google Shape;1767;p16"/>
          <p:cNvSpPr txBox="1">
            <a:spLocks noGrp="1"/>
          </p:cNvSpPr>
          <p:nvPr>
            <p:ph type="subTitle" idx="1"/>
          </p:nvPr>
        </p:nvSpPr>
        <p:spPr>
          <a:xfrm>
            <a:off x="1838325" y="2040174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8" name="Google Shape;1768;p16"/>
          <p:cNvSpPr txBox="1">
            <a:spLocks noGrp="1"/>
          </p:cNvSpPr>
          <p:nvPr>
            <p:ph type="subTitle" idx="2"/>
          </p:nvPr>
        </p:nvSpPr>
        <p:spPr>
          <a:xfrm>
            <a:off x="1838325" y="1707025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9" name="Google Shape;1769;p16"/>
          <p:cNvSpPr txBox="1">
            <a:spLocks noGrp="1"/>
          </p:cNvSpPr>
          <p:nvPr>
            <p:ph type="subTitle" idx="3"/>
          </p:nvPr>
        </p:nvSpPr>
        <p:spPr>
          <a:xfrm>
            <a:off x="1838325" y="3833303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0" name="Google Shape;1770;p16"/>
          <p:cNvSpPr txBox="1">
            <a:spLocks noGrp="1"/>
          </p:cNvSpPr>
          <p:nvPr>
            <p:ph type="subTitle" idx="4"/>
          </p:nvPr>
        </p:nvSpPr>
        <p:spPr>
          <a:xfrm>
            <a:off x="1838325" y="3500154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1" name="Google Shape;1771;p16"/>
          <p:cNvSpPr txBox="1">
            <a:spLocks noGrp="1"/>
          </p:cNvSpPr>
          <p:nvPr>
            <p:ph type="subTitle" idx="5"/>
          </p:nvPr>
        </p:nvSpPr>
        <p:spPr>
          <a:xfrm>
            <a:off x="5566775" y="2040174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2" name="Google Shape;1772;p16"/>
          <p:cNvSpPr txBox="1">
            <a:spLocks noGrp="1"/>
          </p:cNvSpPr>
          <p:nvPr>
            <p:ph type="subTitle" idx="6"/>
          </p:nvPr>
        </p:nvSpPr>
        <p:spPr>
          <a:xfrm>
            <a:off x="5566775" y="1707025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3" name="Google Shape;1773;p16"/>
          <p:cNvSpPr txBox="1">
            <a:spLocks noGrp="1"/>
          </p:cNvSpPr>
          <p:nvPr>
            <p:ph type="subTitle" idx="7"/>
          </p:nvPr>
        </p:nvSpPr>
        <p:spPr>
          <a:xfrm>
            <a:off x="5566775" y="3833303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16"/>
          <p:cNvSpPr txBox="1">
            <a:spLocks noGrp="1"/>
          </p:cNvSpPr>
          <p:nvPr>
            <p:ph type="subTitle" idx="8"/>
          </p:nvPr>
        </p:nvSpPr>
        <p:spPr>
          <a:xfrm>
            <a:off x="5566775" y="3500154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75" name="Google Shape;1775;p16"/>
          <p:cNvGrpSpPr/>
          <p:nvPr/>
        </p:nvGrpSpPr>
        <p:grpSpPr>
          <a:xfrm rot="-7941567">
            <a:off x="6125084" y="-1834321"/>
            <a:ext cx="5125935" cy="2891909"/>
            <a:chOff x="4092125" y="1569400"/>
            <a:chExt cx="941025" cy="530900"/>
          </a:xfrm>
        </p:grpSpPr>
        <p:sp>
          <p:nvSpPr>
            <p:cNvPr id="1776" name="Google Shape;1776;p16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6"/>
            <p:cNvSpPr/>
            <p:nvPr/>
          </p:nvSpPr>
          <p:spPr>
            <a:xfrm>
              <a:off x="4836539" y="1629449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8" name="Google Shape;1778;p16"/>
          <p:cNvSpPr/>
          <p:nvPr/>
        </p:nvSpPr>
        <p:spPr>
          <a:xfrm rot="-5766871">
            <a:off x="-135144" y="-238046"/>
            <a:ext cx="920506" cy="1421593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16"/>
          <p:cNvSpPr/>
          <p:nvPr/>
        </p:nvSpPr>
        <p:spPr>
          <a:xfrm rot="3655608">
            <a:off x="8364538" y="3959654"/>
            <a:ext cx="877125" cy="1354565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16"/>
          <p:cNvSpPr/>
          <p:nvPr/>
        </p:nvSpPr>
        <p:spPr>
          <a:xfrm rot="2245719">
            <a:off x="-317558" y="4781166"/>
            <a:ext cx="1162282" cy="765965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16"/>
          <p:cNvSpPr/>
          <p:nvPr/>
        </p:nvSpPr>
        <p:spPr>
          <a:xfrm rot="-1409273">
            <a:off x="8121888" y="-261629"/>
            <a:ext cx="897903" cy="1192411"/>
          </a:xfrm>
          <a:custGeom>
            <a:avLst/>
            <a:gdLst/>
            <a:ahLst/>
            <a:cxnLst/>
            <a:rect l="l" t="t" r="r" b="b"/>
            <a:pathLst>
              <a:path w="15277" h="20287" extrusionOk="0">
                <a:moveTo>
                  <a:pt x="10374" y="0"/>
                </a:moveTo>
                <a:cubicBezTo>
                  <a:pt x="9929" y="0"/>
                  <a:pt x="9487" y="42"/>
                  <a:pt x="9051" y="110"/>
                </a:cubicBezTo>
                <a:cubicBezTo>
                  <a:pt x="6181" y="493"/>
                  <a:pt x="3753" y="1714"/>
                  <a:pt x="1781" y="3848"/>
                </a:cubicBezTo>
                <a:cubicBezTo>
                  <a:pt x="1207" y="4466"/>
                  <a:pt x="648" y="5143"/>
                  <a:pt x="309" y="5938"/>
                </a:cubicBezTo>
                <a:cubicBezTo>
                  <a:pt x="118" y="6394"/>
                  <a:pt x="0" y="6880"/>
                  <a:pt x="103" y="7380"/>
                </a:cubicBezTo>
                <a:cubicBezTo>
                  <a:pt x="265" y="8204"/>
                  <a:pt x="810" y="8690"/>
                  <a:pt x="1546" y="8999"/>
                </a:cubicBezTo>
                <a:cubicBezTo>
                  <a:pt x="2015" y="9200"/>
                  <a:pt x="2502" y="9264"/>
                  <a:pt x="2996" y="9264"/>
                </a:cubicBezTo>
                <a:cubicBezTo>
                  <a:pt x="3262" y="9264"/>
                  <a:pt x="3530" y="9245"/>
                  <a:pt x="3797" y="9220"/>
                </a:cubicBezTo>
                <a:cubicBezTo>
                  <a:pt x="5784" y="9014"/>
                  <a:pt x="7682" y="8484"/>
                  <a:pt x="9493" y="7645"/>
                </a:cubicBezTo>
                <a:cubicBezTo>
                  <a:pt x="9684" y="7557"/>
                  <a:pt x="9875" y="7483"/>
                  <a:pt x="10052" y="7395"/>
                </a:cubicBezTo>
                <a:lnTo>
                  <a:pt x="10081" y="7439"/>
                </a:lnTo>
                <a:cubicBezTo>
                  <a:pt x="10022" y="7498"/>
                  <a:pt x="9949" y="7557"/>
                  <a:pt x="9890" y="7616"/>
                </a:cubicBezTo>
                <a:cubicBezTo>
                  <a:pt x="8507" y="8970"/>
                  <a:pt x="7565" y="10544"/>
                  <a:pt x="7403" y="12516"/>
                </a:cubicBezTo>
                <a:cubicBezTo>
                  <a:pt x="7359" y="13164"/>
                  <a:pt x="7388" y="13826"/>
                  <a:pt x="7697" y="14415"/>
                </a:cubicBezTo>
                <a:cubicBezTo>
                  <a:pt x="7986" y="14942"/>
                  <a:pt x="8469" y="15314"/>
                  <a:pt x="9033" y="15314"/>
                </a:cubicBezTo>
                <a:cubicBezTo>
                  <a:pt x="9304" y="15314"/>
                  <a:pt x="9594" y="15228"/>
                  <a:pt x="9890" y="15033"/>
                </a:cubicBezTo>
                <a:cubicBezTo>
                  <a:pt x="10287" y="14753"/>
                  <a:pt x="10640" y="14415"/>
                  <a:pt x="10979" y="14076"/>
                </a:cubicBezTo>
                <a:cubicBezTo>
                  <a:pt x="11200" y="13870"/>
                  <a:pt x="11435" y="13664"/>
                  <a:pt x="11626" y="13487"/>
                </a:cubicBezTo>
                <a:lnTo>
                  <a:pt x="11626" y="13487"/>
                </a:lnTo>
                <a:cubicBezTo>
                  <a:pt x="11376" y="14179"/>
                  <a:pt x="11229" y="14944"/>
                  <a:pt x="11303" y="15739"/>
                </a:cubicBezTo>
                <a:cubicBezTo>
                  <a:pt x="11362" y="16298"/>
                  <a:pt x="11494" y="16813"/>
                  <a:pt x="11921" y="17211"/>
                </a:cubicBezTo>
                <a:cubicBezTo>
                  <a:pt x="12107" y="17389"/>
                  <a:pt x="12324" y="17478"/>
                  <a:pt x="12546" y="17478"/>
                </a:cubicBezTo>
                <a:cubicBezTo>
                  <a:pt x="12727" y="17478"/>
                  <a:pt x="12911" y="17418"/>
                  <a:pt x="13083" y="17299"/>
                </a:cubicBezTo>
                <a:cubicBezTo>
                  <a:pt x="13304" y="17167"/>
                  <a:pt x="13466" y="16975"/>
                  <a:pt x="13613" y="16784"/>
                </a:cubicBezTo>
                <a:cubicBezTo>
                  <a:pt x="13819" y="16519"/>
                  <a:pt x="14011" y="16254"/>
                  <a:pt x="14246" y="15945"/>
                </a:cubicBezTo>
                <a:lnTo>
                  <a:pt x="14246" y="15945"/>
                </a:lnTo>
                <a:cubicBezTo>
                  <a:pt x="13966" y="17490"/>
                  <a:pt x="14128" y="18933"/>
                  <a:pt x="14879" y="20272"/>
                </a:cubicBezTo>
                <a:lnTo>
                  <a:pt x="14879" y="20286"/>
                </a:lnTo>
                <a:lnTo>
                  <a:pt x="15011" y="20286"/>
                </a:lnTo>
                <a:cubicBezTo>
                  <a:pt x="15100" y="20183"/>
                  <a:pt x="15070" y="20095"/>
                  <a:pt x="15011" y="19992"/>
                </a:cubicBezTo>
                <a:cubicBezTo>
                  <a:pt x="14599" y="19197"/>
                  <a:pt x="14393" y="18329"/>
                  <a:pt x="14378" y="17431"/>
                </a:cubicBezTo>
                <a:cubicBezTo>
                  <a:pt x="14364" y="16475"/>
                  <a:pt x="14496" y="15548"/>
                  <a:pt x="14982" y="14694"/>
                </a:cubicBezTo>
                <a:cubicBezTo>
                  <a:pt x="15085" y="14518"/>
                  <a:pt x="15188" y="14341"/>
                  <a:pt x="15276" y="14164"/>
                </a:cubicBezTo>
                <a:lnTo>
                  <a:pt x="15276" y="13944"/>
                </a:lnTo>
                <a:cubicBezTo>
                  <a:pt x="15244" y="13928"/>
                  <a:pt x="15214" y="13920"/>
                  <a:pt x="15186" y="13920"/>
                </a:cubicBezTo>
                <a:cubicBezTo>
                  <a:pt x="15112" y="13920"/>
                  <a:pt x="15054" y="13972"/>
                  <a:pt x="15011" y="14047"/>
                </a:cubicBezTo>
                <a:cubicBezTo>
                  <a:pt x="14879" y="14297"/>
                  <a:pt x="14761" y="14532"/>
                  <a:pt x="14629" y="14783"/>
                </a:cubicBezTo>
                <a:cubicBezTo>
                  <a:pt x="14231" y="15548"/>
                  <a:pt x="13760" y="16269"/>
                  <a:pt x="13172" y="16902"/>
                </a:cubicBezTo>
                <a:cubicBezTo>
                  <a:pt x="12970" y="17123"/>
                  <a:pt x="12760" y="17229"/>
                  <a:pt x="12557" y="17229"/>
                </a:cubicBezTo>
                <a:cubicBezTo>
                  <a:pt x="12302" y="17229"/>
                  <a:pt x="12059" y="17060"/>
                  <a:pt x="11862" y="16740"/>
                </a:cubicBezTo>
                <a:cubicBezTo>
                  <a:pt x="11641" y="16372"/>
                  <a:pt x="11568" y="15945"/>
                  <a:pt x="11553" y="15518"/>
                </a:cubicBezTo>
                <a:cubicBezTo>
                  <a:pt x="11523" y="14312"/>
                  <a:pt x="11921" y="13223"/>
                  <a:pt x="12583" y="12207"/>
                </a:cubicBezTo>
                <a:cubicBezTo>
                  <a:pt x="12804" y="11869"/>
                  <a:pt x="13039" y="11530"/>
                  <a:pt x="13231" y="11177"/>
                </a:cubicBezTo>
                <a:cubicBezTo>
                  <a:pt x="13275" y="11089"/>
                  <a:pt x="13334" y="11000"/>
                  <a:pt x="13231" y="10942"/>
                </a:cubicBezTo>
                <a:cubicBezTo>
                  <a:pt x="13204" y="10927"/>
                  <a:pt x="13181" y="10920"/>
                  <a:pt x="13160" y="10920"/>
                </a:cubicBezTo>
                <a:cubicBezTo>
                  <a:pt x="13098" y="10920"/>
                  <a:pt x="13054" y="10975"/>
                  <a:pt x="13010" y="11030"/>
                </a:cubicBezTo>
                <a:cubicBezTo>
                  <a:pt x="12863" y="11265"/>
                  <a:pt x="12701" y="11471"/>
                  <a:pt x="12568" y="11707"/>
                </a:cubicBezTo>
                <a:cubicBezTo>
                  <a:pt x="11980" y="12708"/>
                  <a:pt x="11214" y="13532"/>
                  <a:pt x="10376" y="14312"/>
                </a:cubicBezTo>
                <a:cubicBezTo>
                  <a:pt x="10125" y="14547"/>
                  <a:pt x="9860" y="14783"/>
                  <a:pt x="9551" y="14930"/>
                </a:cubicBezTo>
                <a:cubicBezTo>
                  <a:pt x="9371" y="15014"/>
                  <a:pt x="9196" y="15055"/>
                  <a:pt x="9027" y="15055"/>
                </a:cubicBezTo>
                <a:cubicBezTo>
                  <a:pt x="8754" y="15055"/>
                  <a:pt x="8498" y="14947"/>
                  <a:pt x="8271" y="14738"/>
                </a:cubicBezTo>
                <a:cubicBezTo>
                  <a:pt x="7830" y="14341"/>
                  <a:pt x="7712" y="13811"/>
                  <a:pt x="7682" y="13267"/>
                </a:cubicBezTo>
                <a:cubicBezTo>
                  <a:pt x="7594" y="11854"/>
                  <a:pt x="8006" y="10588"/>
                  <a:pt x="8757" y="9411"/>
                </a:cubicBezTo>
                <a:cubicBezTo>
                  <a:pt x="9463" y="8293"/>
                  <a:pt x="10405" y="7410"/>
                  <a:pt x="11465" y="6630"/>
                </a:cubicBezTo>
                <a:cubicBezTo>
                  <a:pt x="11538" y="6585"/>
                  <a:pt x="11656" y="6512"/>
                  <a:pt x="11582" y="6394"/>
                </a:cubicBezTo>
                <a:cubicBezTo>
                  <a:pt x="11555" y="6351"/>
                  <a:pt x="11524" y="6335"/>
                  <a:pt x="11491" y="6335"/>
                </a:cubicBezTo>
                <a:cubicBezTo>
                  <a:pt x="11435" y="6335"/>
                  <a:pt x="11373" y="6381"/>
                  <a:pt x="11317" y="6409"/>
                </a:cubicBezTo>
                <a:cubicBezTo>
                  <a:pt x="11288" y="6409"/>
                  <a:pt x="11273" y="6424"/>
                  <a:pt x="11259" y="6438"/>
                </a:cubicBezTo>
                <a:cubicBezTo>
                  <a:pt x="10008" y="7189"/>
                  <a:pt x="8698" y="7792"/>
                  <a:pt x="7315" y="8219"/>
                </a:cubicBezTo>
                <a:cubicBezTo>
                  <a:pt x="5877" y="8679"/>
                  <a:pt x="4424" y="8985"/>
                  <a:pt x="2917" y="8985"/>
                </a:cubicBezTo>
                <a:cubicBezTo>
                  <a:pt x="2882" y="8985"/>
                  <a:pt x="2847" y="8985"/>
                  <a:pt x="2811" y="8984"/>
                </a:cubicBezTo>
                <a:cubicBezTo>
                  <a:pt x="2223" y="8984"/>
                  <a:pt x="1649" y="8852"/>
                  <a:pt x="1163" y="8499"/>
                </a:cubicBezTo>
                <a:cubicBezTo>
                  <a:pt x="530" y="8057"/>
                  <a:pt x="221" y="7468"/>
                  <a:pt x="368" y="6688"/>
                </a:cubicBezTo>
                <a:cubicBezTo>
                  <a:pt x="427" y="6276"/>
                  <a:pt x="589" y="5908"/>
                  <a:pt x="795" y="5555"/>
                </a:cubicBezTo>
                <a:cubicBezTo>
                  <a:pt x="1443" y="4496"/>
                  <a:pt x="2252" y="3598"/>
                  <a:pt x="3238" y="2833"/>
                </a:cubicBezTo>
                <a:cubicBezTo>
                  <a:pt x="5360" y="1163"/>
                  <a:pt x="7769" y="283"/>
                  <a:pt x="10462" y="283"/>
                </a:cubicBezTo>
                <a:cubicBezTo>
                  <a:pt x="10570" y="283"/>
                  <a:pt x="10679" y="284"/>
                  <a:pt x="10788" y="287"/>
                </a:cubicBezTo>
                <a:lnTo>
                  <a:pt x="11156" y="287"/>
                </a:lnTo>
                <a:cubicBezTo>
                  <a:pt x="11229" y="287"/>
                  <a:pt x="11273" y="257"/>
                  <a:pt x="11288" y="199"/>
                </a:cubicBezTo>
                <a:cubicBezTo>
                  <a:pt x="11303" y="110"/>
                  <a:pt x="11244" y="81"/>
                  <a:pt x="11170" y="51"/>
                </a:cubicBezTo>
                <a:cubicBezTo>
                  <a:pt x="11141" y="51"/>
                  <a:pt x="11097" y="51"/>
                  <a:pt x="11067" y="37"/>
                </a:cubicBezTo>
                <a:cubicBezTo>
                  <a:pt x="10836" y="11"/>
                  <a:pt x="10605" y="0"/>
                  <a:pt x="10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16"/>
          <p:cNvGrpSpPr/>
          <p:nvPr/>
        </p:nvGrpSpPr>
        <p:grpSpPr>
          <a:xfrm>
            <a:off x="619206" y="763913"/>
            <a:ext cx="188039" cy="296415"/>
            <a:chOff x="4749525" y="2413575"/>
            <a:chExt cx="311271" cy="490672"/>
          </a:xfrm>
        </p:grpSpPr>
        <p:sp>
          <p:nvSpPr>
            <p:cNvPr id="1783" name="Google Shape;1783;p16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6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6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16"/>
          <p:cNvGrpSpPr/>
          <p:nvPr/>
        </p:nvGrpSpPr>
        <p:grpSpPr>
          <a:xfrm flipH="1">
            <a:off x="8336756" y="763913"/>
            <a:ext cx="188039" cy="296415"/>
            <a:chOff x="4749525" y="2413575"/>
            <a:chExt cx="311271" cy="490672"/>
          </a:xfrm>
        </p:grpSpPr>
        <p:sp>
          <p:nvSpPr>
            <p:cNvPr id="1787" name="Google Shape;1787;p16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6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6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16"/>
          <p:cNvSpPr/>
          <p:nvPr/>
        </p:nvSpPr>
        <p:spPr>
          <a:xfrm rot="-2700000">
            <a:off x="-1245301" y="2499078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16"/>
          <p:cNvSpPr/>
          <p:nvPr/>
        </p:nvSpPr>
        <p:spPr>
          <a:xfrm rot="2388315">
            <a:off x="8514089" y="2421570"/>
            <a:ext cx="911953" cy="492883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2" name="Google Shape;1792;p16"/>
          <p:cNvGrpSpPr/>
          <p:nvPr/>
        </p:nvGrpSpPr>
        <p:grpSpPr>
          <a:xfrm>
            <a:off x="8501533" y="3313077"/>
            <a:ext cx="400166" cy="447621"/>
            <a:chOff x="6809075" y="3709775"/>
            <a:chExt cx="385925" cy="431650"/>
          </a:xfrm>
        </p:grpSpPr>
        <p:sp>
          <p:nvSpPr>
            <p:cNvPr id="1793" name="Google Shape;1793;p16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16"/>
          <p:cNvGrpSpPr/>
          <p:nvPr/>
        </p:nvGrpSpPr>
        <p:grpSpPr>
          <a:xfrm>
            <a:off x="162785" y="1581071"/>
            <a:ext cx="324632" cy="292669"/>
            <a:chOff x="593975" y="1926100"/>
            <a:chExt cx="917300" cy="826750"/>
          </a:xfrm>
        </p:grpSpPr>
        <p:sp>
          <p:nvSpPr>
            <p:cNvPr id="1808" name="Google Shape;1808;p16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6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6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9"/>
          <p:cNvSpPr txBox="1">
            <a:spLocks noGrp="1"/>
          </p:cNvSpPr>
          <p:nvPr>
            <p:ph type="title"/>
          </p:nvPr>
        </p:nvSpPr>
        <p:spPr>
          <a:xfrm>
            <a:off x="1031050" y="2042700"/>
            <a:ext cx="4839300" cy="15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86" name="Google Shape;1986;p19"/>
          <p:cNvSpPr txBox="1">
            <a:spLocks noGrp="1"/>
          </p:cNvSpPr>
          <p:nvPr>
            <p:ph type="title" idx="2" hasCustomPrompt="1"/>
          </p:nvPr>
        </p:nvSpPr>
        <p:spPr>
          <a:xfrm>
            <a:off x="1031050" y="1004525"/>
            <a:ext cx="1268400" cy="99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87" name="Google Shape;1987;p19"/>
          <p:cNvSpPr txBox="1">
            <a:spLocks noGrp="1"/>
          </p:cNvSpPr>
          <p:nvPr>
            <p:ph type="subTitle" idx="1"/>
          </p:nvPr>
        </p:nvSpPr>
        <p:spPr>
          <a:xfrm>
            <a:off x="1031050" y="36496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8" name="Google Shape;1988;p19"/>
          <p:cNvGrpSpPr/>
          <p:nvPr/>
        </p:nvGrpSpPr>
        <p:grpSpPr>
          <a:xfrm rot="5400000">
            <a:off x="-1652870" y="4208246"/>
            <a:ext cx="3863820" cy="1504029"/>
            <a:chOff x="5118925" y="3316075"/>
            <a:chExt cx="2765798" cy="1076613"/>
          </a:xfrm>
        </p:grpSpPr>
        <p:sp>
          <p:nvSpPr>
            <p:cNvPr id="1989" name="Google Shape;1989;p19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9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9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3" name="Google Shape;2023;p19"/>
          <p:cNvSpPr/>
          <p:nvPr/>
        </p:nvSpPr>
        <p:spPr>
          <a:xfrm rot="10800000" flipH="1">
            <a:off x="5391575" y="4634689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4" name="Google Shape;2024;p19"/>
          <p:cNvGrpSpPr/>
          <p:nvPr/>
        </p:nvGrpSpPr>
        <p:grpSpPr>
          <a:xfrm rot="-8100000" flipH="1">
            <a:off x="5326241" y="-2218794"/>
            <a:ext cx="5320660" cy="2891879"/>
            <a:chOff x="4056367" y="1569400"/>
            <a:chExt cx="976783" cy="530900"/>
          </a:xfrm>
        </p:grpSpPr>
        <p:sp>
          <p:nvSpPr>
            <p:cNvPr id="2025" name="Google Shape;2025;p19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4056367" y="1634236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7" name="Google Shape;2027;p19"/>
          <p:cNvSpPr/>
          <p:nvPr/>
        </p:nvSpPr>
        <p:spPr>
          <a:xfrm rot="-6324873" flipH="1">
            <a:off x="1900264" y="4433808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19"/>
          <p:cNvSpPr/>
          <p:nvPr/>
        </p:nvSpPr>
        <p:spPr>
          <a:xfrm rot="9133046" flipH="1">
            <a:off x="8695928" y="3292890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19"/>
          <p:cNvSpPr/>
          <p:nvPr/>
        </p:nvSpPr>
        <p:spPr>
          <a:xfrm rot="9199197" flipH="1">
            <a:off x="1051295" y="-306396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19"/>
          <p:cNvSpPr/>
          <p:nvPr/>
        </p:nvSpPr>
        <p:spPr>
          <a:xfrm rot="-8100000" flipH="1">
            <a:off x="-1024076" y="-231990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19"/>
          <p:cNvGrpSpPr/>
          <p:nvPr/>
        </p:nvGrpSpPr>
        <p:grpSpPr>
          <a:xfrm rot="10800000" flipH="1">
            <a:off x="289162" y="2317379"/>
            <a:ext cx="424054" cy="474297"/>
            <a:chOff x="6809075" y="3709775"/>
            <a:chExt cx="385925" cy="431650"/>
          </a:xfrm>
        </p:grpSpPr>
        <p:sp>
          <p:nvSpPr>
            <p:cNvPr id="2032" name="Google Shape;2032;p19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9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9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9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9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9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9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9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9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9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9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9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9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9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19"/>
          <p:cNvGrpSpPr/>
          <p:nvPr/>
        </p:nvGrpSpPr>
        <p:grpSpPr>
          <a:xfrm>
            <a:off x="8513178" y="1456218"/>
            <a:ext cx="828074" cy="992713"/>
            <a:chOff x="5937150" y="5007400"/>
            <a:chExt cx="373225" cy="447450"/>
          </a:xfrm>
        </p:grpSpPr>
        <p:sp>
          <p:nvSpPr>
            <p:cNvPr id="2047" name="Google Shape;2047;p19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0" name="Google Shape;2050;p19"/>
          <p:cNvSpPr/>
          <p:nvPr/>
        </p:nvSpPr>
        <p:spPr>
          <a:xfrm rot="3035537" flipH="1">
            <a:off x="2432869" y="-169844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1" name="Google Shape;2051;p19"/>
          <p:cNvGrpSpPr/>
          <p:nvPr/>
        </p:nvGrpSpPr>
        <p:grpSpPr>
          <a:xfrm rot="10800000" flipH="1">
            <a:off x="4002036" y="4903529"/>
            <a:ext cx="733505" cy="482151"/>
            <a:chOff x="6739600" y="291450"/>
            <a:chExt cx="504925" cy="331900"/>
          </a:xfrm>
        </p:grpSpPr>
        <p:sp>
          <p:nvSpPr>
            <p:cNvPr id="2052" name="Google Shape;2052;p19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9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9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9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9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9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9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9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9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9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9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9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9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9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9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9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19"/>
          <p:cNvGrpSpPr/>
          <p:nvPr/>
        </p:nvGrpSpPr>
        <p:grpSpPr>
          <a:xfrm rot="10800000" flipH="1">
            <a:off x="4365717" y="-292711"/>
            <a:ext cx="959756" cy="597643"/>
            <a:chOff x="4819000" y="1410925"/>
            <a:chExt cx="327450" cy="203925"/>
          </a:xfrm>
        </p:grpSpPr>
        <p:sp>
          <p:nvSpPr>
            <p:cNvPr id="2077" name="Google Shape;2077;p19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9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9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9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9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9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5" name="Google Shape;2085;p19"/>
          <p:cNvGrpSpPr/>
          <p:nvPr/>
        </p:nvGrpSpPr>
        <p:grpSpPr>
          <a:xfrm rot="10800000" flipH="1">
            <a:off x="8218734" y="4086964"/>
            <a:ext cx="424068" cy="382372"/>
            <a:chOff x="593975" y="1926100"/>
            <a:chExt cx="917300" cy="826750"/>
          </a:xfrm>
        </p:grpSpPr>
        <p:sp>
          <p:nvSpPr>
            <p:cNvPr id="2086" name="Google Shape;2086;p19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9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9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9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9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9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9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9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9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9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9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9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9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9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9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9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9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9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9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9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9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9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2" name="Google Shape;2122;p19"/>
          <p:cNvGrpSpPr/>
          <p:nvPr/>
        </p:nvGrpSpPr>
        <p:grpSpPr>
          <a:xfrm rot="6216072" flipH="1">
            <a:off x="8218491" y="2570535"/>
            <a:ext cx="424060" cy="474304"/>
            <a:chOff x="6809075" y="3709775"/>
            <a:chExt cx="385925" cy="431650"/>
          </a:xfrm>
        </p:grpSpPr>
        <p:sp>
          <p:nvSpPr>
            <p:cNvPr id="2123" name="Google Shape;2123;p19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9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9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9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9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9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9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9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9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9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9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20"/>
          <p:cNvSpPr txBox="1">
            <a:spLocks noGrp="1"/>
          </p:cNvSpPr>
          <p:nvPr>
            <p:ph type="title"/>
          </p:nvPr>
        </p:nvSpPr>
        <p:spPr>
          <a:xfrm>
            <a:off x="3295350" y="2042700"/>
            <a:ext cx="4839300" cy="15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9" name="Google Shape;2139;p20"/>
          <p:cNvSpPr txBox="1">
            <a:spLocks noGrp="1"/>
          </p:cNvSpPr>
          <p:nvPr>
            <p:ph type="title" idx="2" hasCustomPrompt="1"/>
          </p:nvPr>
        </p:nvSpPr>
        <p:spPr>
          <a:xfrm>
            <a:off x="6866250" y="1004525"/>
            <a:ext cx="1268400" cy="99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0" name="Google Shape;2140;p20"/>
          <p:cNvSpPr txBox="1">
            <a:spLocks noGrp="1"/>
          </p:cNvSpPr>
          <p:nvPr>
            <p:ph type="subTitle" idx="1"/>
          </p:nvPr>
        </p:nvSpPr>
        <p:spPr>
          <a:xfrm>
            <a:off x="3295350" y="36496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41" name="Google Shape;2141;p20"/>
          <p:cNvGrpSpPr/>
          <p:nvPr/>
        </p:nvGrpSpPr>
        <p:grpSpPr>
          <a:xfrm rot="10800000">
            <a:off x="-688795" y="-503030"/>
            <a:ext cx="3863820" cy="1504029"/>
            <a:chOff x="5118925" y="3316075"/>
            <a:chExt cx="2765798" cy="1076613"/>
          </a:xfrm>
        </p:grpSpPr>
        <p:sp>
          <p:nvSpPr>
            <p:cNvPr id="2142" name="Google Shape;2142;p20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6" name="Google Shape;2176;p20"/>
          <p:cNvSpPr/>
          <p:nvPr/>
        </p:nvSpPr>
        <p:spPr>
          <a:xfrm>
            <a:off x="7617000" y="-2952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20"/>
          <p:cNvSpPr/>
          <p:nvPr/>
        </p:nvSpPr>
        <p:spPr>
          <a:xfrm rot="-2700000">
            <a:off x="6137720" y="4799120"/>
            <a:ext cx="5125882" cy="2891879"/>
          </a:xfrm>
          <a:custGeom>
            <a:avLst/>
            <a:gdLst/>
            <a:ahLst/>
            <a:cxnLst/>
            <a:rect l="l" t="t" r="r" b="b"/>
            <a:pathLst>
              <a:path w="37641" h="21236" extrusionOk="0">
                <a:moveTo>
                  <a:pt x="23164" y="1"/>
                </a:moveTo>
                <a:cubicBezTo>
                  <a:pt x="20756" y="1"/>
                  <a:pt x="18712" y="1275"/>
                  <a:pt x="17287" y="3072"/>
                </a:cubicBezTo>
                <a:cubicBezTo>
                  <a:pt x="16178" y="4436"/>
                  <a:pt x="14980" y="4668"/>
                  <a:pt x="13495" y="4668"/>
                </a:cubicBezTo>
                <a:cubicBezTo>
                  <a:pt x="12731" y="4668"/>
                  <a:pt x="11890" y="4606"/>
                  <a:pt x="10945" y="4606"/>
                </a:cubicBezTo>
                <a:cubicBezTo>
                  <a:pt x="10534" y="4606"/>
                  <a:pt x="10103" y="4618"/>
                  <a:pt x="9651" y="4651"/>
                </a:cubicBezTo>
                <a:cubicBezTo>
                  <a:pt x="6142" y="4918"/>
                  <a:pt x="4387" y="7550"/>
                  <a:pt x="4212" y="10792"/>
                </a:cubicBezTo>
                <a:cubicBezTo>
                  <a:pt x="3952" y="14126"/>
                  <a:pt x="1" y="12814"/>
                  <a:pt x="267" y="17284"/>
                </a:cubicBezTo>
                <a:cubicBezTo>
                  <a:pt x="604" y="20983"/>
                  <a:pt x="5934" y="21061"/>
                  <a:pt x="6379" y="21061"/>
                </a:cubicBezTo>
                <a:cubicBezTo>
                  <a:pt x="6398" y="21061"/>
                  <a:pt x="6408" y="21060"/>
                  <a:pt x="6408" y="21060"/>
                </a:cubicBezTo>
                <a:cubicBezTo>
                  <a:pt x="6408" y="21060"/>
                  <a:pt x="11757" y="21236"/>
                  <a:pt x="17463" y="21236"/>
                </a:cubicBezTo>
                <a:lnTo>
                  <a:pt x="30355" y="21236"/>
                </a:lnTo>
                <a:cubicBezTo>
                  <a:pt x="33605" y="21236"/>
                  <a:pt x="36763" y="19832"/>
                  <a:pt x="37114" y="16056"/>
                </a:cubicBezTo>
                <a:cubicBezTo>
                  <a:pt x="37641" y="12112"/>
                  <a:pt x="35184" y="9655"/>
                  <a:pt x="32636" y="8511"/>
                </a:cubicBezTo>
                <a:cubicBezTo>
                  <a:pt x="30004" y="7459"/>
                  <a:pt x="30096" y="2286"/>
                  <a:pt x="26320" y="707"/>
                </a:cubicBezTo>
                <a:cubicBezTo>
                  <a:pt x="25217" y="218"/>
                  <a:pt x="24159" y="1"/>
                  <a:pt x="23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20"/>
          <p:cNvSpPr/>
          <p:nvPr/>
        </p:nvSpPr>
        <p:spPr>
          <a:xfrm rot="-2700000">
            <a:off x="-493725" y="1233512"/>
            <a:ext cx="669179" cy="534772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20"/>
          <p:cNvSpPr/>
          <p:nvPr/>
        </p:nvSpPr>
        <p:spPr>
          <a:xfrm rot="-4475127">
            <a:off x="3580126" y="-646155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20"/>
          <p:cNvSpPr/>
          <p:nvPr/>
        </p:nvSpPr>
        <p:spPr>
          <a:xfrm rot="1666954">
            <a:off x="8788128" y="1032672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20"/>
          <p:cNvSpPr/>
          <p:nvPr/>
        </p:nvSpPr>
        <p:spPr>
          <a:xfrm rot="1600803">
            <a:off x="1051295" y="4749662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20"/>
          <p:cNvSpPr/>
          <p:nvPr/>
        </p:nvSpPr>
        <p:spPr>
          <a:xfrm rot="-2700000">
            <a:off x="-1024076" y="4058815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20"/>
          <p:cNvGrpSpPr/>
          <p:nvPr/>
        </p:nvGrpSpPr>
        <p:grpSpPr>
          <a:xfrm>
            <a:off x="8843237" y="3604194"/>
            <a:ext cx="424054" cy="474297"/>
            <a:chOff x="6809075" y="3709775"/>
            <a:chExt cx="385925" cy="431650"/>
          </a:xfrm>
        </p:grpSpPr>
        <p:sp>
          <p:nvSpPr>
            <p:cNvPr id="2184" name="Google Shape;2184;p20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0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0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8" name="Google Shape;2198;p20"/>
          <p:cNvGrpSpPr/>
          <p:nvPr/>
        </p:nvGrpSpPr>
        <p:grpSpPr>
          <a:xfrm flipH="1">
            <a:off x="-134997" y="2418927"/>
            <a:ext cx="828074" cy="992713"/>
            <a:chOff x="5937150" y="5007400"/>
            <a:chExt cx="373225" cy="447450"/>
          </a:xfrm>
        </p:grpSpPr>
        <p:sp>
          <p:nvSpPr>
            <p:cNvPr id="2199" name="Google Shape;2199;p20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20"/>
          <p:cNvSpPr/>
          <p:nvPr/>
        </p:nvSpPr>
        <p:spPr>
          <a:xfrm rot="7764463">
            <a:off x="2432869" y="4886208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3" name="Google Shape;2203;p20"/>
          <p:cNvGrpSpPr/>
          <p:nvPr/>
        </p:nvGrpSpPr>
        <p:grpSpPr>
          <a:xfrm>
            <a:off x="5348248" y="-176447"/>
            <a:ext cx="733505" cy="482151"/>
            <a:chOff x="6739600" y="291450"/>
            <a:chExt cx="504925" cy="331900"/>
          </a:xfrm>
        </p:grpSpPr>
        <p:sp>
          <p:nvSpPr>
            <p:cNvPr id="2204" name="Google Shape;2204;p20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20"/>
          <p:cNvGrpSpPr/>
          <p:nvPr/>
        </p:nvGrpSpPr>
        <p:grpSpPr>
          <a:xfrm>
            <a:off x="4365717" y="4904313"/>
            <a:ext cx="959756" cy="597643"/>
            <a:chOff x="4819000" y="1410925"/>
            <a:chExt cx="327450" cy="203925"/>
          </a:xfrm>
        </p:grpSpPr>
        <p:sp>
          <p:nvSpPr>
            <p:cNvPr id="2229" name="Google Shape;2229;p20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7" name="Google Shape;2237;p20"/>
          <p:cNvGrpSpPr/>
          <p:nvPr/>
        </p:nvGrpSpPr>
        <p:grpSpPr>
          <a:xfrm>
            <a:off x="6230960" y="-567970"/>
            <a:ext cx="1236818" cy="1079132"/>
            <a:chOff x="2389000" y="3547600"/>
            <a:chExt cx="1218300" cy="1062975"/>
          </a:xfrm>
        </p:grpSpPr>
        <p:sp>
          <p:nvSpPr>
            <p:cNvPr id="2238" name="Google Shape;2238;p20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0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0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0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0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0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0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9" name="Google Shape;2249;p20"/>
          <p:cNvGrpSpPr/>
          <p:nvPr/>
        </p:nvGrpSpPr>
        <p:grpSpPr>
          <a:xfrm rot="5400000">
            <a:off x="387875" y="1561763"/>
            <a:ext cx="354275" cy="296400"/>
            <a:chOff x="5613525" y="2508525"/>
            <a:chExt cx="354275" cy="296400"/>
          </a:xfrm>
        </p:grpSpPr>
        <p:sp>
          <p:nvSpPr>
            <p:cNvPr id="2250" name="Google Shape;2250;p20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0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0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0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0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5" name="Google Shape;2255;p20"/>
          <p:cNvSpPr/>
          <p:nvPr/>
        </p:nvSpPr>
        <p:spPr>
          <a:xfrm>
            <a:off x="6222313" y="4817884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20"/>
          <p:cNvSpPr/>
          <p:nvPr/>
        </p:nvSpPr>
        <p:spPr>
          <a:xfrm rot="3059263">
            <a:off x="8868340" y="2815961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28"/>
          <p:cNvSpPr txBox="1">
            <a:spLocks noGrp="1"/>
          </p:cNvSpPr>
          <p:nvPr>
            <p:ph type="title" hasCustomPrompt="1"/>
          </p:nvPr>
        </p:nvSpPr>
        <p:spPr>
          <a:xfrm>
            <a:off x="1848000" y="104271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7" name="Google Shape;2797;p28"/>
          <p:cNvSpPr txBox="1">
            <a:spLocks noGrp="1"/>
          </p:cNvSpPr>
          <p:nvPr>
            <p:ph type="subTitle" idx="1"/>
          </p:nvPr>
        </p:nvSpPr>
        <p:spPr>
          <a:xfrm>
            <a:off x="1848000" y="179758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8" name="Google Shape;2798;p28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81689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9" name="Google Shape;2799;p28"/>
          <p:cNvSpPr txBox="1">
            <a:spLocks noGrp="1"/>
          </p:cNvSpPr>
          <p:nvPr>
            <p:ph type="subTitle" idx="3"/>
          </p:nvPr>
        </p:nvSpPr>
        <p:spPr>
          <a:xfrm>
            <a:off x="1848000" y="357168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00" name="Google Shape;2800;p28"/>
          <p:cNvGrpSpPr/>
          <p:nvPr/>
        </p:nvGrpSpPr>
        <p:grpSpPr>
          <a:xfrm rot="5400000" flipH="1">
            <a:off x="-1652870" y="-503030"/>
            <a:ext cx="3863820" cy="1504029"/>
            <a:chOff x="5118925" y="3316075"/>
            <a:chExt cx="2765798" cy="1076613"/>
          </a:xfrm>
        </p:grpSpPr>
        <p:sp>
          <p:nvSpPr>
            <p:cNvPr id="2801" name="Google Shape;2801;p28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8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8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8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8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8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8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5" name="Google Shape;2835;p28"/>
          <p:cNvSpPr/>
          <p:nvPr/>
        </p:nvSpPr>
        <p:spPr>
          <a:xfrm>
            <a:off x="5391575" y="-2952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6" name="Google Shape;2836;p28"/>
          <p:cNvGrpSpPr/>
          <p:nvPr/>
        </p:nvGrpSpPr>
        <p:grpSpPr>
          <a:xfrm rot="-2700000">
            <a:off x="5326241" y="4536159"/>
            <a:ext cx="5320660" cy="2891879"/>
            <a:chOff x="4056367" y="1569400"/>
            <a:chExt cx="976783" cy="530900"/>
          </a:xfrm>
        </p:grpSpPr>
        <p:sp>
          <p:nvSpPr>
            <p:cNvPr id="2837" name="Google Shape;2837;p28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4056367" y="1634236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9" name="Google Shape;2839;p28"/>
          <p:cNvSpPr/>
          <p:nvPr/>
        </p:nvSpPr>
        <p:spPr>
          <a:xfrm rot="-4475127">
            <a:off x="1900264" y="-646155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28"/>
          <p:cNvSpPr/>
          <p:nvPr/>
        </p:nvSpPr>
        <p:spPr>
          <a:xfrm rot="1666954">
            <a:off x="8695928" y="561785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28"/>
          <p:cNvSpPr/>
          <p:nvPr/>
        </p:nvSpPr>
        <p:spPr>
          <a:xfrm rot="1600803">
            <a:off x="1051295" y="4749662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28"/>
          <p:cNvSpPr/>
          <p:nvPr/>
        </p:nvSpPr>
        <p:spPr>
          <a:xfrm rot="-2700000">
            <a:off x="-1024076" y="4058815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3" name="Google Shape;2843;p28"/>
          <p:cNvGrpSpPr/>
          <p:nvPr/>
        </p:nvGrpSpPr>
        <p:grpSpPr>
          <a:xfrm>
            <a:off x="289162" y="2417569"/>
            <a:ext cx="424054" cy="474297"/>
            <a:chOff x="6809075" y="3709775"/>
            <a:chExt cx="385925" cy="431650"/>
          </a:xfrm>
        </p:grpSpPr>
        <p:sp>
          <p:nvSpPr>
            <p:cNvPr id="2844" name="Google Shape;2844;p28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8" name="Google Shape;2858;p28"/>
          <p:cNvGrpSpPr/>
          <p:nvPr/>
        </p:nvGrpSpPr>
        <p:grpSpPr>
          <a:xfrm>
            <a:off x="8513178" y="2760315"/>
            <a:ext cx="828074" cy="992713"/>
            <a:chOff x="5937150" y="5007400"/>
            <a:chExt cx="373225" cy="447450"/>
          </a:xfrm>
        </p:grpSpPr>
        <p:sp>
          <p:nvSpPr>
            <p:cNvPr id="2859" name="Google Shape;2859;p28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2" name="Google Shape;2862;p28"/>
          <p:cNvSpPr/>
          <p:nvPr/>
        </p:nvSpPr>
        <p:spPr>
          <a:xfrm rot="7764463">
            <a:off x="2432869" y="4886208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3" name="Google Shape;2863;p28"/>
          <p:cNvGrpSpPr/>
          <p:nvPr/>
        </p:nvGrpSpPr>
        <p:grpSpPr>
          <a:xfrm>
            <a:off x="8089098" y="740076"/>
            <a:ext cx="424068" cy="382372"/>
            <a:chOff x="593975" y="1926100"/>
            <a:chExt cx="917300" cy="826750"/>
          </a:xfrm>
        </p:grpSpPr>
        <p:sp>
          <p:nvSpPr>
            <p:cNvPr id="2864" name="Google Shape;2864;p2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28"/>
          <p:cNvGrpSpPr/>
          <p:nvPr/>
        </p:nvGrpSpPr>
        <p:grpSpPr>
          <a:xfrm>
            <a:off x="622756" y="3649680"/>
            <a:ext cx="526072" cy="474306"/>
            <a:chOff x="593975" y="1926100"/>
            <a:chExt cx="917300" cy="826750"/>
          </a:xfrm>
        </p:grpSpPr>
        <p:sp>
          <p:nvSpPr>
            <p:cNvPr id="2901" name="Google Shape;2901;p2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7" name="Google Shape;2937;p28"/>
          <p:cNvGrpSpPr/>
          <p:nvPr/>
        </p:nvGrpSpPr>
        <p:grpSpPr>
          <a:xfrm>
            <a:off x="4002036" y="-176435"/>
            <a:ext cx="733505" cy="482151"/>
            <a:chOff x="6739600" y="291450"/>
            <a:chExt cx="504925" cy="331900"/>
          </a:xfrm>
        </p:grpSpPr>
        <p:sp>
          <p:nvSpPr>
            <p:cNvPr id="2938" name="Google Shape;2938;p28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2" name="Google Shape;2962;p28"/>
          <p:cNvGrpSpPr/>
          <p:nvPr/>
        </p:nvGrpSpPr>
        <p:grpSpPr>
          <a:xfrm>
            <a:off x="4365717" y="4904313"/>
            <a:ext cx="959756" cy="597643"/>
            <a:chOff x="4819000" y="1410925"/>
            <a:chExt cx="327450" cy="203925"/>
          </a:xfrm>
        </p:grpSpPr>
        <p:sp>
          <p:nvSpPr>
            <p:cNvPr id="2963" name="Google Shape;2963;p28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29"/>
          <p:cNvSpPr txBox="1">
            <a:spLocks noGrp="1"/>
          </p:cNvSpPr>
          <p:nvPr>
            <p:ph type="title"/>
          </p:nvPr>
        </p:nvSpPr>
        <p:spPr>
          <a:xfrm>
            <a:off x="2151026" y="540000"/>
            <a:ext cx="48420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73" name="Google Shape;2973;p29"/>
          <p:cNvSpPr txBox="1">
            <a:spLocks noGrp="1"/>
          </p:cNvSpPr>
          <p:nvPr>
            <p:ph type="subTitle" idx="1"/>
          </p:nvPr>
        </p:nvSpPr>
        <p:spPr>
          <a:xfrm>
            <a:off x="2150975" y="1759025"/>
            <a:ext cx="4842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4" name="Google Shape;2974;p29"/>
          <p:cNvSpPr txBox="1"/>
          <p:nvPr/>
        </p:nvSpPr>
        <p:spPr>
          <a:xfrm>
            <a:off x="2151000" y="3789225"/>
            <a:ext cx="4842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000" b="1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975" name="Google Shape;2975;p29"/>
          <p:cNvGrpSpPr/>
          <p:nvPr/>
        </p:nvGrpSpPr>
        <p:grpSpPr>
          <a:xfrm rot="5400000">
            <a:off x="-2050708" y="3851981"/>
            <a:ext cx="3863820" cy="1504029"/>
            <a:chOff x="5118925" y="3316075"/>
            <a:chExt cx="2765798" cy="1076613"/>
          </a:xfrm>
        </p:grpSpPr>
        <p:sp>
          <p:nvSpPr>
            <p:cNvPr id="2976" name="Google Shape;2976;p29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9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9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9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9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9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9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9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9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9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9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9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9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9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9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0" name="Google Shape;3010;p29"/>
          <p:cNvGrpSpPr/>
          <p:nvPr/>
        </p:nvGrpSpPr>
        <p:grpSpPr>
          <a:xfrm rot="10800000" flipH="1">
            <a:off x="7088500" y="-275146"/>
            <a:ext cx="2765798" cy="1076613"/>
            <a:chOff x="5118925" y="3316075"/>
            <a:chExt cx="2765798" cy="1076613"/>
          </a:xfrm>
        </p:grpSpPr>
        <p:sp>
          <p:nvSpPr>
            <p:cNvPr id="3011" name="Google Shape;3011;p29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9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9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9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9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9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9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9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9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9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9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9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9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9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9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9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9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9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9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9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9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9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9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9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9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9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9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9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9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9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9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29"/>
          <p:cNvGrpSpPr/>
          <p:nvPr/>
        </p:nvGrpSpPr>
        <p:grpSpPr>
          <a:xfrm rot="10800000" flipH="1">
            <a:off x="257748" y="4509168"/>
            <a:ext cx="1236818" cy="1079132"/>
            <a:chOff x="2389000" y="3547600"/>
            <a:chExt cx="1218300" cy="1062975"/>
          </a:xfrm>
        </p:grpSpPr>
        <p:sp>
          <p:nvSpPr>
            <p:cNvPr id="3046" name="Google Shape;3046;p29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9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9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9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9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9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9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9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9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9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7" name="Google Shape;3057;p29"/>
          <p:cNvGrpSpPr/>
          <p:nvPr/>
        </p:nvGrpSpPr>
        <p:grpSpPr>
          <a:xfrm rot="5400000" flipH="1">
            <a:off x="387875" y="2381580"/>
            <a:ext cx="354275" cy="296400"/>
            <a:chOff x="5613525" y="2508525"/>
            <a:chExt cx="354275" cy="296400"/>
          </a:xfrm>
        </p:grpSpPr>
        <p:sp>
          <p:nvSpPr>
            <p:cNvPr id="3058" name="Google Shape;3058;p29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3" name="Google Shape;3063;p29"/>
          <p:cNvGrpSpPr/>
          <p:nvPr/>
        </p:nvGrpSpPr>
        <p:grpSpPr>
          <a:xfrm rot="10800000" flipH="1">
            <a:off x="-485531" y="1895889"/>
            <a:ext cx="733488" cy="456751"/>
            <a:chOff x="4819000" y="1410925"/>
            <a:chExt cx="327450" cy="203925"/>
          </a:xfrm>
        </p:grpSpPr>
        <p:sp>
          <p:nvSpPr>
            <p:cNvPr id="3064" name="Google Shape;3064;p29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2" name="Google Shape;3072;p29"/>
          <p:cNvGrpSpPr/>
          <p:nvPr/>
        </p:nvGrpSpPr>
        <p:grpSpPr>
          <a:xfrm>
            <a:off x="8430776" y="2850962"/>
            <a:ext cx="808517" cy="969266"/>
            <a:chOff x="5937150" y="5007400"/>
            <a:chExt cx="373225" cy="447450"/>
          </a:xfrm>
        </p:grpSpPr>
        <p:sp>
          <p:nvSpPr>
            <p:cNvPr id="3073" name="Google Shape;3073;p29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29"/>
          <p:cNvGrpSpPr/>
          <p:nvPr/>
        </p:nvGrpSpPr>
        <p:grpSpPr>
          <a:xfrm rot="10800000" flipH="1">
            <a:off x="-1016378" y="-774488"/>
            <a:ext cx="2283565" cy="1917593"/>
            <a:chOff x="4946600" y="4739900"/>
            <a:chExt cx="782150" cy="656800"/>
          </a:xfrm>
        </p:grpSpPr>
        <p:sp>
          <p:nvSpPr>
            <p:cNvPr id="3077" name="Google Shape;3077;p29"/>
            <p:cNvSpPr/>
            <p:nvPr/>
          </p:nvSpPr>
          <p:spPr>
            <a:xfrm>
              <a:off x="4997500" y="4739900"/>
              <a:ext cx="731250" cy="602825"/>
            </a:xfrm>
            <a:custGeom>
              <a:avLst/>
              <a:gdLst/>
              <a:ahLst/>
              <a:cxnLst/>
              <a:rect l="l" t="t" r="r" b="b"/>
              <a:pathLst>
                <a:path w="29250" h="24113" extrusionOk="0">
                  <a:moveTo>
                    <a:pt x="15038" y="0"/>
                  </a:moveTo>
                  <a:cubicBezTo>
                    <a:pt x="14303" y="0"/>
                    <a:pt x="14104" y="1588"/>
                    <a:pt x="13965" y="2083"/>
                  </a:cubicBezTo>
                  <a:cubicBezTo>
                    <a:pt x="13676" y="3061"/>
                    <a:pt x="13538" y="4079"/>
                    <a:pt x="13415" y="5097"/>
                  </a:cubicBezTo>
                  <a:cubicBezTo>
                    <a:pt x="13140" y="7298"/>
                    <a:pt x="12864" y="9485"/>
                    <a:pt x="12602" y="11686"/>
                  </a:cubicBezTo>
                  <a:cubicBezTo>
                    <a:pt x="12521" y="12390"/>
                    <a:pt x="12307" y="13228"/>
                    <a:pt x="11500" y="13228"/>
                  </a:cubicBezTo>
                  <a:cubicBezTo>
                    <a:pt x="11487" y="13228"/>
                    <a:pt x="11474" y="13228"/>
                    <a:pt x="11461" y="13227"/>
                  </a:cubicBezTo>
                  <a:cubicBezTo>
                    <a:pt x="10594" y="13200"/>
                    <a:pt x="9783" y="12594"/>
                    <a:pt x="9218" y="11976"/>
                  </a:cubicBezTo>
                  <a:cubicBezTo>
                    <a:pt x="8517" y="11178"/>
                    <a:pt x="8035" y="10228"/>
                    <a:pt x="7374" y="9402"/>
                  </a:cubicBezTo>
                  <a:cubicBezTo>
                    <a:pt x="6466" y="8302"/>
                    <a:pt x="5215" y="7463"/>
                    <a:pt x="3839" y="7064"/>
                  </a:cubicBezTo>
                  <a:cubicBezTo>
                    <a:pt x="3687" y="7013"/>
                    <a:pt x="3524" y="6974"/>
                    <a:pt x="3368" y="6974"/>
                  </a:cubicBezTo>
                  <a:cubicBezTo>
                    <a:pt x="3226" y="6974"/>
                    <a:pt x="3090" y="7006"/>
                    <a:pt x="2972" y="7091"/>
                  </a:cubicBezTo>
                  <a:cubicBezTo>
                    <a:pt x="2711" y="7298"/>
                    <a:pt x="2697" y="7696"/>
                    <a:pt x="2766" y="8027"/>
                  </a:cubicBezTo>
                  <a:cubicBezTo>
                    <a:pt x="3041" y="9430"/>
                    <a:pt x="4197" y="10462"/>
                    <a:pt x="5133" y="11453"/>
                  </a:cubicBezTo>
                  <a:cubicBezTo>
                    <a:pt x="6261" y="12649"/>
                    <a:pt x="7402" y="13847"/>
                    <a:pt x="8338" y="15195"/>
                  </a:cubicBezTo>
                  <a:cubicBezTo>
                    <a:pt x="8489" y="15428"/>
                    <a:pt x="8627" y="15676"/>
                    <a:pt x="8655" y="15938"/>
                  </a:cubicBezTo>
                  <a:cubicBezTo>
                    <a:pt x="8655" y="16131"/>
                    <a:pt x="8613" y="16323"/>
                    <a:pt x="8503" y="16461"/>
                  </a:cubicBezTo>
                  <a:cubicBezTo>
                    <a:pt x="8344" y="16656"/>
                    <a:pt x="8076" y="16754"/>
                    <a:pt x="7826" y="16754"/>
                  </a:cubicBezTo>
                  <a:cubicBezTo>
                    <a:pt x="7794" y="16754"/>
                    <a:pt x="7763" y="16752"/>
                    <a:pt x="7732" y="16749"/>
                  </a:cubicBezTo>
                  <a:cubicBezTo>
                    <a:pt x="6522" y="16667"/>
                    <a:pt x="5160" y="16021"/>
                    <a:pt x="3990" y="15690"/>
                  </a:cubicBezTo>
                  <a:cubicBezTo>
                    <a:pt x="3384" y="15505"/>
                    <a:pt x="2694" y="15328"/>
                    <a:pt x="2027" y="15328"/>
                  </a:cubicBezTo>
                  <a:cubicBezTo>
                    <a:pt x="1454" y="15328"/>
                    <a:pt x="898" y="15459"/>
                    <a:pt x="427" y="15828"/>
                  </a:cubicBezTo>
                  <a:cubicBezTo>
                    <a:pt x="303" y="15924"/>
                    <a:pt x="193" y="16034"/>
                    <a:pt x="138" y="16171"/>
                  </a:cubicBezTo>
                  <a:cubicBezTo>
                    <a:pt x="0" y="16488"/>
                    <a:pt x="235" y="16804"/>
                    <a:pt x="468" y="16984"/>
                  </a:cubicBezTo>
                  <a:cubicBezTo>
                    <a:pt x="2298" y="18455"/>
                    <a:pt x="4540" y="19267"/>
                    <a:pt x="6728" y="20106"/>
                  </a:cubicBezTo>
                  <a:cubicBezTo>
                    <a:pt x="8805" y="20904"/>
                    <a:pt x="10883" y="21757"/>
                    <a:pt x="12919" y="22637"/>
                  </a:cubicBezTo>
                  <a:cubicBezTo>
                    <a:pt x="14253" y="23202"/>
                    <a:pt x="15602" y="23807"/>
                    <a:pt x="17047" y="24055"/>
                  </a:cubicBezTo>
                  <a:cubicBezTo>
                    <a:pt x="17276" y="24094"/>
                    <a:pt x="17499" y="24112"/>
                    <a:pt x="17715" y="24112"/>
                  </a:cubicBezTo>
                  <a:cubicBezTo>
                    <a:pt x="18731" y="24112"/>
                    <a:pt x="19620" y="23709"/>
                    <a:pt x="20527" y="23120"/>
                  </a:cubicBezTo>
                  <a:cubicBezTo>
                    <a:pt x="22178" y="22060"/>
                    <a:pt x="23898" y="21028"/>
                    <a:pt x="25452" y="19818"/>
                  </a:cubicBezTo>
                  <a:cubicBezTo>
                    <a:pt x="26347" y="19115"/>
                    <a:pt x="27213" y="18332"/>
                    <a:pt x="27915" y="17437"/>
                  </a:cubicBezTo>
                  <a:cubicBezTo>
                    <a:pt x="28314" y="16929"/>
                    <a:pt x="28686" y="16378"/>
                    <a:pt x="28934" y="15786"/>
                  </a:cubicBezTo>
                  <a:cubicBezTo>
                    <a:pt x="29016" y="15566"/>
                    <a:pt x="29249" y="14727"/>
                    <a:pt x="29029" y="14480"/>
                  </a:cubicBezTo>
                  <a:cubicBezTo>
                    <a:pt x="29016" y="14465"/>
                    <a:pt x="29002" y="14452"/>
                    <a:pt x="28974" y="14438"/>
                  </a:cubicBezTo>
                  <a:cubicBezTo>
                    <a:pt x="28950" y="14425"/>
                    <a:pt x="28921" y="14419"/>
                    <a:pt x="28888" y="14419"/>
                  </a:cubicBezTo>
                  <a:cubicBezTo>
                    <a:pt x="28425" y="14419"/>
                    <a:pt x="27206" y="15607"/>
                    <a:pt x="26897" y="15800"/>
                  </a:cubicBezTo>
                  <a:cubicBezTo>
                    <a:pt x="26058" y="16351"/>
                    <a:pt x="25219" y="16887"/>
                    <a:pt x="24379" y="17437"/>
                  </a:cubicBezTo>
                  <a:cubicBezTo>
                    <a:pt x="24051" y="17653"/>
                    <a:pt x="23675" y="17868"/>
                    <a:pt x="23299" y="17868"/>
                  </a:cubicBezTo>
                  <a:cubicBezTo>
                    <a:pt x="23219" y="17868"/>
                    <a:pt x="23138" y="17858"/>
                    <a:pt x="23058" y="17837"/>
                  </a:cubicBezTo>
                  <a:cubicBezTo>
                    <a:pt x="22316" y="17630"/>
                    <a:pt x="22205" y="16626"/>
                    <a:pt x="22330" y="15855"/>
                  </a:cubicBezTo>
                  <a:cubicBezTo>
                    <a:pt x="22811" y="12801"/>
                    <a:pt x="24504" y="9499"/>
                    <a:pt x="23183" y="6418"/>
                  </a:cubicBezTo>
                  <a:cubicBezTo>
                    <a:pt x="23038" y="6074"/>
                    <a:pt x="22859" y="5934"/>
                    <a:pt x="22665" y="5934"/>
                  </a:cubicBezTo>
                  <a:cubicBezTo>
                    <a:pt x="21902" y="5934"/>
                    <a:pt x="20898" y="8097"/>
                    <a:pt x="20734" y="8591"/>
                  </a:cubicBezTo>
                  <a:cubicBezTo>
                    <a:pt x="20321" y="9870"/>
                    <a:pt x="20184" y="11205"/>
                    <a:pt x="19812" y="12498"/>
                  </a:cubicBezTo>
                  <a:cubicBezTo>
                    <a:pt x="19607" y="13221"/>
                    <a:pt x="18974" y="13960"/>
                    <a:pt x="18370" y="13960"/>
                  </a:cubicBezTo>
                  <a:cubicBezTo>
                    <a:pt x="18043" y="13960"/>
                    <a:pt x="17724" y="13743"/>
                    <a:pt x="17487" y="13186"/>
                  </a:cubicBezTo>
                  <a:cubicBezTo>
                    <a:pt x="16647" y="11218"/>
                    <a:pt x="16895" y="8701"/>
                    <a:pt x="16854" y="6623"/>
                  </a:cubicBezTo>
                  <a:cubicBezTo>
                    <a:pt x="16827" y="5454"/>
                    <a:pt x="16757" y="4271"/>
                    <a:pt x="16537" y="3129"/>
                  </a:cubicBezTo>
                  <a:cubicBezTo>
                    <a:pt x="16372" y="2276"/>
                    <a:pt x="16207" y="364"/>
                    <a:pt x="15231" y="34"/>
                  </a:cubicBezTo>
                  <a:cubicBezTo>
                    <a:pt x="15163" y="11"/>
                    <a:pt x="15099" y="0"/>
                    <a:pt x="15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5080725" y="4847725"/>
              <a:ext cx="78800" cy="75375"/>
            </a:xfrm>
            <a:custGeom>
              <a:avLst/>
              <a:gdLst/>
              <a:ahLst/>
              <a:cxnLst/>
              <a:rect l="l" t="t" r="r" b="b"/>
              <a:pathLst>
                <a:path w="3152" h="3015" extrusionOk="0">
                  <a:moveTo>
                    <a:pt x="2471" y="1"/>
                  </a:moveTo>
                  <a:cubicBezTo>
                    <a:pt x="2428" y="1"/>
                    <a:pt x="2384" y="5"/>
                    <a:pt x="2340" y="13"/>
                  </a:cubicBezTo>
                  <a:cubicBezTo>
                    <a:pt x="2161" y="41"/>
                    <a:pt x="1982" y="109"/>
                    <a:pt x="1844" y="206"/>
                  </a:cubicBezTo>
                  <a:cubicBezTo>
                    <a:pt x="1143" y="687"/>
                    <a:pt x="634" y="1334"/>
                    <a:pt x="193" y="2035"/>
                  </a:cubicBezTo>
                  <a:cubicBezTo>
                    <a:pt x="1" y="2325"/>
                    <a:pt x="70" y="2641"/>
                    <a:pt x="263" y="2833"/>
                  </a:cubicBezTo>
                  <a:cubicBezTo>
                    <a:pt x="381" y="2944"/>
                    <a:pt x="532" y="3014"/>
                    <a:pt x="691" y="3014"/>
                  </a:cubicBezTo>
                  <a:cubicBezTo>
                    <a:pt x="808" y="3014"/>
                    <a:pt x="930" y="2976"/>
                    <a:pt x="1046" y="2888"/>
                  </a:cubicBezTo>
                  <a:cubicBezTo>
                    <a:pt x="1652" y="2462"/>
                    <a:pt x="2244" y="2008"/>
                    <a:pt x="2794" y="1512"/>
                  </a:cubicBezTo>
                  <a:cubicBezTo>
                    <a:pt x="3000" y="1320"/>
                    <a:pt x="3082" y="1004"/>
                    <a:pt x="3152" y="866"/>
                  </a:cubicBezTo>
                  <a:cubicBezTo>
                    <a:pt x="3152" y="323"/>
                    <a:pt x="2852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5188400" y="5074700"/>
              <a:ext cx="65700" cy="72075"/>
            </a:xfrm>
            <a:custGeom>
              <a:avLst/>
              <a:gdLst/>
              <a:ahLst/>
              <a:cxnLst/>
              <a:rect l="l" t="t" r="r" b="b"/>
              <a:pathLst>
                <a:path w="2628" h="2883" extrusionOk="0">
                  <a:moveTo>
                    <a:pt x="1954" y="0"/>
                  </a:moveTo>
                  <a:cubicBezTo>
                    <a:pt x="1651" y="0"/>
                    <a:pt x="1404" y="138"/>
                    <a:pt x="1252" y="358"/>
                  </a:cubicBezTo>
                  <a:cubicBezTo>
                    <a:pt x="881" y="895"/>
                    <a:pt x="523" y="1431"/>
                    <a:pt x="206" y="1981"/>
                  </a:cubicBezTo>
                  <a:cubicBezTo>
                    <a:pt x="0" y="2353"/>
                    <a:pt x="69" y="2656"/>
                    <a:pt x="289" y="2807"/>
                  </a:cubicBezTo>
                  <a:cubicBezTo>
                    <a:pt x="363" y="2856"/>
                    <a:pt x="447" y="2883"/>
                    <a:pt x="536" y="2883"/>
                  </a:cubicBezTo>
                  <a:cubicBezTo>
                    <a:pt x="696" y="2883"/>
                    <a:pt x="875" y="2799"/>
                    <a:pt x="1059" y="2614"/>
                  </a:cubicBezTo>
                  <a:cubicBezTo>
                    <a:pt x="1499" y="2161"/>
                    <a:pt x="1927" y="1706"/>
                    <a:pt x="2339" y="1225"/>
                  </a:cubicBezTo>
                  <a:cubicBezTo>
                    <a:pt x="2463" y="1088"/>
                    <a:pt x="2545" y="881"/>
                    <a:pt x="2573" y="688"/>
                  </a:cubicBezTo>
                  <a:cubicBezTo>
                    <a:pt x="2628" y="317"/>
                    <a:pt x="2339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5269200" y="5117550"/>
              <a:ext cx="66750" cy="64650"/>
            </a:xfrm>
            <a:custGeom>
              <a:avLst/>
              <a:gdLst/>
              <a:ahLst/>
              <a:cxnLst/>
              <a:rect l="l" t="t" r="r" b="b"/>
              <a:pathLst>
                <a:path w="2670" h="2586" extrusionOk="0">
                  <a:moveTo>
                    <a:pt x="2107" y="0"/>
                  </a:moveTo>
                  <a:cubicBezTo>
                    <a:pt x="2080" y="0"/>
                    <a:pt x="2052" y="2"/>
                    <a:pt x="2024" y="6"/>
                  </a:cubicBezTo>
                  <a:cubicBezTo>
                    <a:pt x="1790" y="47"/>
                    <a:pt x="1514" y="172"/>
                    <a:pt x="1349" y="350"/>
                  </a:cubicBezTo>
                  <a:cubicBezTo>
                    <a:pt x="937" y="790"/>
                    <a:pt x="593" y="1272"/>
                    <a:pt x="221" y="1753"/>
                  </a:cubicBezTo>
                  <a:cubicBezTo>
                    <a:pt x="70" y="1960"/>
                    <a:pt x="1" y="2208"/>
                    <a:pt x="208" y="2428"/>
                  </a:cubicBezTo>
                  <a:cubicBezTo>
                    <a:pt x="308" y="2542"/>
                    <a:pt x="423" y="2586"/>
                    <a:pt x="543" y="2586"/>
                  </a:cubicBezTo>
                  <a:cubicBezTo>
                    <a:pt x="654" y="2586"/>
                    <a:pt x="770" y="2549"/>
                    <a:pt x="881" y="2496"/>
                  </a:cubicBezTo>
                  <a:cubicBezTo>
                    <a:pt x="951" y="2469"/>
                    <a:pt x="1019" y="2441"/>
                    <a:pt x="1074" y="2400"/>
                  </a:cubicBezTo>
                  <a:cubicBezTo>
                    <a:pt x="1514" y="2001"/>
                    <a:pt x="1969" y="1616"/>
                    <a:pt x="2382" y="1203"/>
                  </a:cubicBezTo>
                  <a:cubicBezTo>
                    <a:pt x="2519" y="1065"/>
                    <a:pt x="2574" y="832"/>
                    <a:pt x="2670" y="639"/>
                  </a:cubicBezTo>
                  <a:cubicBezTo>
                    <a:pt x="2658" y="285"/>
                    <a:pt x="2424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>
              <a:off x="5252700" y="4850100"/>
              <a:ext cx="75000" cy="61325"/>
            </a:xfrm>
            <a:custGeom>
              <a:avLst/>
              <a:gdLst/>
              <a:ahLst/>
              <a:cxnLst/>
              <a:rect l="l" t="t" r="r" b="b"/>
              <a:pathLst>
                <a:path w="3000" h="2453" extrusionOk="0">
                  <a:moveTo>
                    <a:pt x="2532" y="1"/>
                  </a:moveTo>
                  <a:cubicBezTo>
                    <a:pt x="2354" y="56"/>
                    <a:pt x="2229" y="69"/>
                    <a:pt x="2134" y="124"/>
                  </a:cubicBezTo>
                  <a:cubicBezTo>
                    <a:pt x="1391" y="551"/>
                    <a:pt x="730" y="1087"/>
                    <a:pt x="193" y="1748"/>
                  </a:cubicBezTo>
                  <a:cubicBezTo>
                    <a:pt x="56" y="1913"/>
                    <a:pt x="1" y="2133"/>
                    <a:pt x="166" y="2325"/>
                  </a:cubicBezTo>
                  <a:cubicBezTo>
                    <a:pt x="245" y="2417"/>
                    <a:pt x="336" y="2453"/>
                    <a:pt x="432" y="2453"/>
                  </a:cubicBezTo>
                  <a:cubicBezTo>
                    <a:pt x="538" y="2453"/>
                    <a:pt x="650" y="2410"/>
                    <a:pt x="758" y="2353"/>
                  </a:cubicBezTo>
                  <a:cubicBezTo>
                    <a:pt x="799" y="2340"/>
                    <a:pt x="840" y="2312"/>
                    <a:pt x="868" y="2285"/>
                  </a:cubicBezTo>
                  <a:cubicBezTo>
                    <a:pt x="1418" y="1913"/>
                    <a:pt x="1982" y="1542"/>
                    <a:pt x="2519" y="1170"/>
                  </a:cubicBezTo>
                  <a:cubicBezTo>
                    <a:pt x="2656" y="1074"/>
                    <a:pt x="2807" y="950"/>
                    <a:pt x="2877" y="812"/>
                  </a:cubicBezTo>
                  <a:cubicBezTo>
                    <a:pt x="2959" y="661"/>
                    <a:pt x="3000" y="441"/>
                    <a:pt x="2932" y="304"/>
                  </a:cubicBezTo>
                  <a:cubicBezTo>
                    <a:pt x="2862" y="166"/>
                    <a:pt x="2656" y="83"/>
                    <a:pt x="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>
              <a:off x="5185300" y="5219750"/>
              <a:ext cx="62600" cy="63200"/>
            </a:xfrm>
            <a:custGeom>
              <a:avLst/>
              <a:gdLst/>
              <a:ahLst/>
              <a:cxnLst/>
              <a:rect l="l" t="t" r="r" b="b"/>
              <a:pathLst>
                <a:path w="2504" h="2528" extrusionOk="0">
                  <a:moveTo>
                    <a:pt x="1936" y="0"/>
                  </a:moveTo>
                  <a:cubicBezTo>
                    <a:pt x="1914" y="0"/>
                    <a:pt x="1893" y="1"/>
                    <a:pt x="1871" y="4"/>
                  </a:cubicBezTo>
                  <a:cubicBezTo>
                    <a:pt x="1693" y="32"/>
                    <a:pt x="1473" y="128"/>
                    <a:pt x="1363" y="266"/>
                  </a:cubicBezTo>
                  <a:cubicBezTo>
                    <a:pt x="950" y="734"/>
                    <a:pt x="565" y="1215"/>
                    <a:pt x="207" y="1710"/>
                  </a:cubicBezTo>
                  <a:cubicBezTo>
                    <a:pt x="0" y="1985"/>
                    <a:pt x="14" y="2247"/>
                    <a:pt x="179" y="2412"/>
                  </a:cubicBezTo>
                  <a:cubicBezTo>
                    <a:pt x="257" y="2490"/>
                    <a:pt x="353" y="2528"/>
                    <a:pt x="462" y="2528"/>
                  </a:cubicBezTo>
                  <a:cubicBezTo>
                    <a:pt x="586" y="2528"/>
                    <a:pt x="728" y="2479"/>
                    <a:pt x="881" y="2385"/>
                  </a:cubicBezTo>
                  <a:cubicBezTo>
                    <a:pt x="922" y="2357"/>
                    <a:pt x="950" y="2343"/>
                    <a:pt x="977" y="2315"/>
                  </a:cubicBezTo>
                  <a:cubicBezTo>
                    <a:pt x="1403" y="1917"/>
                    <a:pt x="1844" y="1517"/>
                    <a:pt x="2243" y="1091"/>
                  </a:cubicBezTo>
                  <a:cubicBezTo>
                    <a:pt x="2366" y="967"/>
                    <a:pt x="2421" y="761"/>
                    <a:pt x="2504" y="596"/>
                  </a:cubicBezTo>
                  <a:cubicBezTo>
                    <a:pt x="2466" y="262"/>
                    <a:pt x="2235" y="0"/>
                    <a:pt x="1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>
              <a:off x="5447050" y="5255750"/>
              <a:ext cx="66400" cy="50450"/>
            </a:xfrm>
            <a:custGeom>
              <a:avLst/>
              <a:gdLst/>
              <a:ahLst/>
              <a:cxnLst/>
              <a:rect l="l" t="t" r="r" b="b"/>
              <a:pathLst>
                <a:path w="2656" h="2018" extrusionOk="0">
                  <a:moveTo>
                    <a:pt x="2003" y="1"/>
                  </a:moveTo>
                  <a:cubicBezTo>
                    <a:pt x="1946" y="1"/>
                    <a:pt x="1888" y="8"/>
                    <a:pt x="1830" y="22"/>
                  </a:cubicBezTo>
                  <a:cubicBezTo>
                    <a:pt x="1720" y="50"/>
                    <a:pt x="1609" y="92"/>
                    <a:pt x="1514" y="160"/>
                  </a:cubicBezTo>
                  <a:cubicBezTo>
                    <a:pt x="1142" y="435"/>
                    <a:pt x="771" y="710"/>
                    <a:pt x="399" y="1000"/>
                  </a:cubicBezTo>
                  <a:cubicBezTo>
                    <a:pt x="303" y="1068"/>
                    <a:pt x="220" y="1192"/>
                    <a:pt x="165" y="1316"/>
                  </a:cubicBezTo>
                  <a:cubicBezTo>
                    <a:pt x="0" y="1688"/>
                    <a:pt x="220" y="2018"/>
                    <a:pt x="716" y="2018"/>
                  </a:cubicBezTo>
                  <a:cubicBezTo>
                    <a:pt x="784" y="2003"/>
                    <a:pt x="963" y="1976"/>
                    <a:pt x="1101" y="1893"/>
                  </a:cubicBezTo>
                  <a:cubicBezTo>
                    <a:pt x="1472" y="1688"/>
                    <a:pt x="1844" y="1453"/>
                    <a:pt x="2215" y="1220"/>
                  </a:cubicBezTo>
                  <a:cubicBezTo>
                    <a:pt x="2325" y="1151"/>
                    <a:pt x="2407" y="1055"/>
                    <a:pt x="2477" y="958"/>
                  </a:cubicBezTo>
                  <a:cubicBezTo>
                    <a:pt x="2628" y="738"/>
                    <a:pt x="2655" y="490"/>
                    <a:pt x="2504" y="270"/>
                  </a:cubicBezTo>
                  <a:cubicBezTo>
                    <a:pt x="2396" y="97"/>
                    <a:pt x="2211" y="1"/>
                    <a:pt x="2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>
              <a:off x="5160875" y="4968600"/>
              <a:ext cx="62625" cy="61750"/>
            </a:xfrm>
            <a:custGeom>
              <a:avLst/>
              <a:gdLst/>
              <a:ahLst/>
              <a:cxnLst/>
              <a:rect l="l" t="t" r="r" b="b"/>
              <a:pathLst>
                <a:path w="2505" h="2470" extrusionOk="0">
                  <a:moveTo>
                    <a:pt x="2067" y="1"/>
                  </a:moveTo>
                  <a:cubicBezTo>
                    <a:pt x="1993" y="1"/>
                    <a:pt x="1916" y="18"/>
                    <a:pt x="1844" y="49"/>
                  </a:cubicBezTo>
                  <a:cubicBezTo>
                    <a:pt x="1692" y="104"/>
                    <a:pt x="1527" y="172"/>
                    <a:pt x="1432" y="282"/>
                  </a:cubicBezTo>
                  <a:cubicBezTo>
                    <a:pt x="1005" y="750"/>
                    <a:pt x="592" y="1217"/>
                    <a:pt x="193" y="1700"/>
                  </a:cubicBezTo>
                  <a:cubicBezTo>
                    <a:pt x="111" y="1795"/>
                    <a:pt x="56" y="1920"/>
                    <a:pt x="42" y="2043"/>
                  </a:cubicBezTo>
                  <a:cubicBezTo>
                    <a:pt x="1" y="2291"/>
                    <a:pt x="152" y="2456"/>
                    <a:pt x="454" y="2470"/>
                  </a:cubicBezTo>
                  <a:cubicBezTo>
                    <a:pt x="524" y="2428"/>
                    <a:pt x="674" y="2401"/>
                    <a:pt x="784" y="2305"/>
                  </a:cubicBezTo>
                  <a:cubicBezTo>
                    <a:pt x="1267" y="1920"/>
                    <a:pt x="1734" y="1534"/>
                    <a:pt x="2202" y="1122"/>
                  </a:cubicBezTo>
                  <a:cubicBezTo>
                    <a:pt x="2325" y="1025"/>
                    <a:pt x="2435" y="847"/>
                    <a:pt x="2463" y="695"/>
                  </a:cubicBezTo>
                  <a:cubicBezTo>
                    <a:pt x="2505" y="530"/>
                    <a:pt x="2463" y="309"/>
                    <a:pt x="2380" y="172"/>
                  </a:cubicBezTo>
                  <a:cubicBezTo>
                    <a:pt x="2311" y="51"/>
                    <a:pt x="2193" y="1"/>
                    <a:pt x="2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>
              <a:off x="5010925" y="4968700"/>
              <a:ext cx="60550" cy="56575"/>
            </a:xfrm>
            <a:custGeom>
              <a:avLst/>
              <a:gdLst/>
              <a:ahLst/>
              <a:cxnLst/>
              <a:rect l="l" t="t" r="r" b="b"/>
              <a:pathLst>
                <a:path w="2422" h="2263" extrusionOk="0">
                  <a:moveTo>
                    <a:pt x="1930" y="1"/>
                  </a:moveTo>
                  <a:cubicBezTo>
                    <a:pt x="1723" y="1"/>
                    <a:pt x="1485" y="58"/>
                    <a:pt x="1349" y="182"/>
                  </a:cubicBezTo>
                  <a:cubicBezTo>
                    <a:pt x="936" y="595"/>
                    <a:pt x="551" y="1048"/>
                    <a:pt x="179" y="1503"/>
                  </a:cubicBezTo>
                  <a:cubicBezTo>
                    <a:pt x="0" y="1736"/>
                    <a:pt x="28" y="2011"/>
                    <a:pt x="193" y="2149"/>
                  </a:cubicBezTo>
                  <a:cubicBezTo>
                    <a:pt x="285" y="2229"/>
                    <a:pt x="380" y="2263"/>
                    <a:pt x="474" y="2263"/>
                  </a:cubicBezTo>
                  <a:cubicBezTo>
                    <a:pt x="590" y="2263"/>
                    <a:pt x="705" y="2212"/>
                    <a:pt x="812" y="2136"/>
                  </a:cubicBezTo>
                  <a:cubicBezTo>
                    <a:pt x="1252" y="1819"/>
                    <a:pt x="1692" y="1489"/>
                    <a:pt x="2105" y="1131"/>
                  </a:cubicBezTo>
                  <a:cubicBezTo>
                    <a:pt x="2270" y="993"/>
                    <a:pt x="2352" y="746"/>
                    <a:pt x="2422" y="650"/>
                  </a:cubicBezTo>
                  <a:cubicBezTo>
                    <a:pt x="2422" y="265"/>
                    <a:pt x="2257" y="3"/>
                    <a:pt x="1995" y="3"/>
                  </a:cubicBezTo>
                  <a:cubicBezTo>
                    <a:pt x="1974" y="2"/>
                    <a:pt x="1952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>
              <a:off x="5354175" y="5117775"/>
              <a:ext cx="65375" cy="52925"/>
            </a:xfrm>
            <a:custGeom>
              <a:avLst/>
              <a:gdLst/>
              <a:ahLst/>
              <a:cxnLst/>
              <a:rect l="l" t="t" r="r" b="b"/>
              <a:pathLst>
                <a:path w="2615" h="2117" extrusionOk="0">
                  <a:moveTo>
                    <a:pt x="2050" y="0"/>
                  </a:moveTo>
                  <a:cubicBezTo>
                    <a:pt x="1895" y="0"/>
                    <a:pt x="1722" y="56"/>
                    <a:pt x="1555" y="176"/>
                  </a:cubicBezTo>
                  <a:cubicBezTo>
                    <a:pt x="1211" y="410"/>
                    <a:pt x="881" y="685"/>
                    <a:pt x="564" y="946"/>
                  </a:cubicBezTo>
                  <a:cubicBezTo>
                    <a:pt x="399" y="1098"/>
                    <a:pt x="207" y="1249"/>
                    <a:pt x="96" y="1428"/>
                  </a:cubicBezTo>
                  <a:cubicBezTo>
                    <a:pt x="14" y="1552"/>
                    <a:pt x="1" y="1758"/>
                    <a:pt x="56" y="1882"/>
                  </a:cubicBezTo>
                  <a:cubicBezTo>
                    <a:pt x="96" y="1992"/>
                    <a:pt x="262" y="2047"/>
                    <a:pt x="358" y="2116"/>
                  </a:cubicBezTo>
                  <a:cubicBezTo>
                    <a:pt x="509" y="2061"/>
                    <a:pt x="634" y="2047"/>
                    <a:pt x="716" y="1992"/>
                  </a:cubicBezTo>
                  <a:cubicBezTo>
                    <a:pt x="1211" y="1676"/>
                    <a:pt x="1720" y="1373"/>
                    <a:pt x="2202" y="1029"/>
                  </a:cubicBezTo>
                  <a:cubicBezTo>
                    <a:pt x="2545" y="781"/>
                    <a:pt x="2615" y="410"/>
                    <a:pt x="2450" y="176"/>
                  </a:cubicBezTo>
                  <a:cubicBezTo>
                    <a:pt x="2357" y="62"/>
                    <a:pt x="2214" y="0"/>
                    <a:pt x="2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>
              <a:off x="5229675" y="5277025"/>
              <a:ext cx="54000" cy="57300"/>
            </a:xfrm>
            <a:custGeom>
              <a:avLst/>
              <a:gdLst/>
              <a:ahLst/>
              <a:cxnLst/>
              <a:rect l="l" t="t" r="r" b="b"/>
              <a:pathLst>
                <a:path w="2160" h="2292" extrusionOk="0">
                  <a:moveTo>
                    <a:pt x="1581" y="0"/>
                  </a:moveTo>
                  <a:cubicBezTo>
                    <a:pt x="1546" y="0"/>
                    <a:pt x="1509" y="4"/>
                    <a:pt x="1472" y="11"/>
                  </a:cubicBezTo>
                  <a:cubicBezTo>
                    <a:pt x="1307" y="52"/>
                    <a:pt x="1101" y="149"/>
                    <a:pt x="991" y="286"/>
                  </a:cubicBezTo>
                  <a:cubicBezTo>
                    <a:pt x="674" y="685"/>
                    <a:pt x="386" y="1125"/>
                    <a:pt x="96" y="1552"/>
                  </a:cubicBezTo>
                  <a:cubicBezTo>
                    <a:pt x="41" y="1648"/>
                    <a:pt x="14" y="1785"/>
                    <a:pt x="0" y="1910"/>
                  </a:cubicBezTo>
                  <a:cubicBezTo>
                    <a:pt x="0" y="2137"/>
                    <a:pt x="156" y="2291"/>
                    <a:pt x="360" y="2291"/>
                  </a:cubicBezTo>
                  <a:cubicBezTo>
                    <a:pt x="390" y="2291"/>
                    <a:pt x="422" y="2288"/>
                    <a:pt x="454" y="2281"/>
                  </a:cubicBezTo>
                  <a:cubicBezTo>
                    <a:pt x="564" y="2253"/>
                    <a:pt x="688" y="2212"/>
                    <a:pt x="771" y="2130"/>
                  </a:cubicBezTo>
                  <a:cubicBezTo>
                    <a:pt x="1156" y="1800"/>
                    <a:pt x="1527" y="1469"/>
                    <a:pt x="1871" y="1112"/>
                  </a:cubicBezTo>
                  <a:cubicBezTo>
                    <a:pt x="2009" y="987"/>
                    <a:pt x="2064" y="782"/>
                    <a:pt x="2160" y="602"/>
                  </a:cubicBezTo>
                  <a:cubicBezTo>
                    <a:pt x="2123" y="257"/>
                    <a:pt x="1887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9"/>
            <p:cNvSpPr/>
            <p:nvPr/>
          </p:nvSpPr>
          <p:spPr>
            <a:xfrm>
              <a:off x="5141275" y="5048675"/>
              <a:ext cx="54350" cy="55625"/>
            </a:xfrm>
            <a:custGeom>
              <a:avLst/>
              <a:gdLst/>
              <a:ahLst/>
              <a:cxnLst/>
              <a:rect l="l" t="t" r="r" b="b"/>
              <a:pathLst>
                <a:path w="2174" h="2225" extrusionOk="0">
                  <a:moveTo>
                    <a:pt x="1577" y="0"/>
                  </a:moveTo>
                  <a:cubicBezTo>
                    <a:pt x="1443" y="0"/>
                    <a:pt x="1312" y="60"/>
                    <a:pt x="1211" y="161"/>
                  </a:cubicBezTo>
                  <a:cubicBezTo>
                    <a:pt x="936" y="450"/>
                    <a:pt x="688" y="753"/>
                    <a:pt x="455" y="1056"/>
                  </a:cubicBezTo>
                  <a:cubicBezTo>
                    <a:pt x="303" y="1234"/>
                    <a:pt x="138" y="1426"/>
                    <a:pt x="55" y="1633"/>
                  </a:cubicBezTo>
                  <a:cubicBezTo>
                    <a:pt x="0" y="1771"/>
                    <a:pt x="0" y="2019"/>
                    <a:pt x="83" y="2101"/>
                  </a:cubicBezTo>
                  <a:cubicBezTo>
                    <a:pt x="179" y="2211"/>
                    <a:pt x="400" y="2211"/>
                    <a:pt x="565" y="2224"/>
                  </a:cubicBezTo>
                  <a:cubicBezTo>
                    <a:pt x="647" y="2224"/>
                    <a:pt x="743" y="2169"/>
                    <a:pt x="812" y="2114"/>
                  </a:cubicBezTo>
                  <a:cubicBezTo>
                    <a:pt x="1183" y="1771"/>
                    <a:pt x="1568" y="1426"/>
                    <a:pt x="1913" y="1069"/>
                  </a:cubicBezTo>
                  <a:cubicBezTo>
                    <a:pt x="2036" y="945"/>
                    <a:pt x="2078" y="753"/>
                    <a:pt x="2174" y="533"/>
                  </a:cubicBezTo>
                  <a:cubicBezTo>
                    <a:pt x="2064" y="381"/>
                    <a:pt x="1981" y="188"/>
                    <a:pt x="1830" y="78"/>
                  </a:cubicBezTo>
                  <a:cubicBezTo>
                    <a:pt x="1750" y="25"/>
                    <a:pt x="1663" y="0"/>
                    <a:pt x="1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9"/>
            <p:cNvSpPr/>
            <p:nvPr/>
          </p:nvSpPr>
          <p:spPr>
            <a:xfrm>
              <a:off x="4947975" y="4952725"/>
              <a:ext cx="62975" cy="50800"/>
            </a:xfrm>
            <a:custGeom>
              <a:avLst/>
              <a:gdLst/>
              <a:ahLst/>
              <a:cxnLst/>
              <a:rect l="l" t="t" r="r" b="b"/>
              <a:pathLst>
                <a:path w="2519" h="2032" extrusionOk="0">
                  <a:moveTo>
                    <a:pt x="1922" y="0"/>
                  </a:moveTo>
                  <a:cubicBezTo>
                    <a:pt x="1760" y="0"/>
                    <a:pt x="1581" y="59"/>
                    <a:pt x="1418" y="188"/>
                  </a:cubicBezTo>
                  <a:cubicBezTo>
                    <a:pt x="1018" y="491"/>
                    <a:pt x="647" y="834"/>
                    <a:pt x="290" y="1165"/>
                  </a:cubicBezTo>
                  <a:cubicBezTo>
                    <a:pt x="207" y="1247"/>
                    <a:pt x="138" y="1357"/>
                    <a:pt x="97" y="1467"/>
                  </a:cubicBezTo>
                  <a:cubicBezTo>
                    <a:pt x="0" y="1770"/>
                    <a:pt x="193" y="2018"/>
                    <a:pt x="565" y="2032"/>
                  </a:cubicBezTo>
                  <a:cubicBezTo>
                    <a:pt x="633" y="2004"/>
                    <a:pt x="771" y="1990"/>
                    <a:pt x="867" y="1922"/>
                  </a:cubicBezTo>
                  <a:cubicBezTo>
                    <a:pt x="1280" y="1647"/>
                    <a:pt x="1706" y="1371"/>
                    <a:pt x="2091" y="1069"/>
                  </a:cubicBezTo>
                  <a:cubicBezTo>
                    <a:pt x="2436" y="794"/>
                    <a:pt x="2518" y="422"/>
                    <a:pt x="2326" y="174"/>
                  </a:cubicBezTo>
                  <a:cubicBezTo>
                    <a:pt x="2235" y="62"/>
                    <a:pt x="2088" y="0"/>
                    <a:pt x="1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9"/>
            <p:cNvSpPr/>
            <p:nvPr/>
          </p:nvSpPr>
          <p:spPr>
            <a:xfrm>
              <a:off x="5273000" y="5339075"/>
              <a:ext cx="54375" cy="57625"/>
            </a:xfrm>
            <a:custGeom>
              <a:avLst/>
              <a:gdLst/>
              <a:ahLst/>
              <a:cxnLst/>
              <a:rect l="l" t="t" r="r" b="b"/>
              <a:pathLst>
                <a:path w="2175" h="2305" extrusionOk="0">
                  <a:moveTo>
                    <a:pt x="1601" y="0"/>
                  </a:moveTo>
                  <a:cubicBezTo>
                    <a:pt x="1483" y="0"/>
                    <a:pt x="1366" y="49"/>
                    <a:pt x="1280" y="143"/>
                  </a:cubicBezTo>
                  <a:cubicBezTo>
                    <a:pt x="1060" y="349"/>
                    <a:pt x="867" y="597"/>
                    <a:pt x="689" y="844"/>
                  </a:cubicBezTo>
                  <a:cubicBezTo>
                    <a:pt x="469" y="1134"/>
                    <a:pt x="276" y="1450"/>
                    <a:pt x="97" y="1767"/>
                  </a:cubicBezTo>
                  <a:cubicBezTo>
                    <a:pt x="1" y="1932"/>
                    <a:pt x="14" y="2152"/>
                    <a:pt x="193" y="2248"/>
                  </a:cubicBezTo>
                  <a:cubicBezTo>
                    <a:pt x="268" y="2292"/>
                    <a:pt x="358" y="2305"/>
                    <a:pt x="451" y="2305"/>
                  </a:cubicBezTo>
                  <a:cubicBezTo>
                    <a:pt x="531" y="2305"/>
                    <a:pt x="613" y="2295"/>
                    <a:pt x="689" y="2289"/>
                  </a:cubicBezTo>
                  <a:cubicBezTo>
                    <a:pt x="785" y="2275"/>
                    <a:pt x="867" y="2193"/>
                    <a:pt x="936" y="2124"/>
                  </a:cubicBezTo>
                  <a:cubicBezTo>
                    <a:pt x="1267" y="1767"/>
                    <a:pt x="1610" y="1422"/>
                    <a:pt x="1913" y="1051"/>
                  </a:cubicBezTo>
                  <a:cubicBezTo>
                    <a:pt x="2023" y="927"/>
                    <a:pt x="2078" y="734"/>
                    <a:pt x="2175" y="528"/>
                  </a:cubicBezTo>
                  <a:cubicBezTo>
                    <a:pt x="2078" y="376"/>
                    <a:pt x="1995" y="198"/>
                    <a:pt x="1858" y="88"/>
                  </a:cubicBezTo>
                  <a:cubicBezTo>
                    <a:pt x="1781" y="29"/>
                    <a:pt x="1691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9"/>
            <p:cNvSpPr/>
            <p:nvPr/>
          </p:nvSpPr>
          <p:spPr>
            <a:xfrm>
              <a:off x="5246875" y="4933425"/>
              <a:ext cx="58825" cy="57725"/>
            </a:xfrm>
            <a:custGeom>
              <a:avLst/>
              <a:gdLst/>
              <a:ahLst/>
              <a:cxnLst/>
              <a:rect l="l" t="t" r="r" b="b"/>
              <a:pathLst>
                <a:path w="2353" h="2309" extrusionOk="0">
                  <a:moveTo>
                    <a:pt x="1867" y="0"/>
                  </a:moveTo>
                  <a:cubicBezTo>
                    <a:pt x="1825" y="0"/>
                    <a:pt x="1784" y="4"/>
                    <a:pt x="1747" y="10"/>
                  </a:cubicBezTo>
                  <a:cubicBezTo>
                    <a:pt x="1609" y="38"/>
                    <a:pt x="1459" y="162"/>
                    <a:pt x="1349" y="272"/>
                  </a:cubicBezTo>
                  <a:cubicBezTo>
                    <a:pt x="963" y="698"/>
                    <a:pt x="578" y="1139"/>
                    <a:pt x="206" y="1579"/>
                  </a:cubicBezTo>
                  <a:cubicBezTo>
                    <a:pt x="124" y="1676"/>
                    <a:pt x="69" y="1799"/>
                    <a:pt x="41" y="1923"/>
                  </a:cubicBezTo>
                  <a:cubicBezTo>
                    <a:pt x="0" y="2143"/>
                    <a:pt x="138" y="2309"/>
                    <a:pt x="454" y="2309"/>
                  </a:cubicBezTo>
                  <a:cubicBezTo>
                    <a:pt x="523" y="2281"/>
                    <a:pt x="674" y="2226"/>
                    <a:pt x="798" y="2129"/>
                  </a:cubicBezTo>
                  <a:cubicBezTo>
                    <a:pt x="1238" y="1758"/>
                    <a:pt x="1679" y="1359"/>
                    <a:pt x="2105" y="960"/>
                  </a:cubicBezTo>
                  <a:cubicBezTo>
                    <a:pt x="2215" y="850"/>
                    <a:pt x="2312" y="698"/>
                    <a:pt x="2339" y="561"/>
                  </a:cubicBezTo>
                  <a:cubicBezTo>
                    <a:pt x="2352" y="410"/>
                    <a:pt x="2325" y="190"/>
                    <a:pt x="2229" y="107"/>
                  </a:cubicBezTo>
                  <a:cubicBezTo>
                    <a:pt x="2146" y="34"/>
                    <a:pt x="1999" y="0"/>
                    <a:pt x="1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9"/>
            <p:cNvSpPr/>
            <p:nvPr/>
          </p:nvSpPr>
          <p:spPr>
            <a:xfrm>
              <a:off x="5295350" y="5212125"/>
              <a:ext cx="55050" cy="51550"/>
            </a:xfrm>
            <a:custGeom>
              <a:avLst/>
              <a:gdLst/>
              <a:ahLst/>
              <a:cxnLst/>
              <a:rect l="l" t="t" r="r" b="b"/>
              <a:pathLst>
                <a:path w="2202" h="2062" extrusionOk="0">
                  <a:moveTo>
                    <a:pt x="1657" y="0"/>
                  </a:moveTo>
                  <a:cubicBezTo>
                    <a:pt x="1611" y="0"/>
                    <a:pt x="1563" y="7"/>
                    <a:pt x="1514" y="21"/>
                  </a:cubicBezTo>
                  <a:cubicBezTo>
                    <a:pt x="1336" y="61"/>
                    <a:pt x="1143" y="171"/>
                    <a:pt x="1005" y="309"/>
                  </a:cubicBezTo>
                  <a:cubicBezTo>
                    <a:pt x="730" y="584"/>
                    <a:pt x="483" y="874"/>
                    <a:pt x="235" y="1190"/>
                  </a:cubicBezTo>
                  <a:cubicBezTo>
                    <a:pt x="15" y="1451"/>
                    <a:pt x="1" y="1727"/>
                    <a:pt x="152" y="1905"/>
                  </a:cubicBezTo>
                  <a:cubicBezTo>
                    <a:pt x="239" y="2006"/>
                    <a:pt x="364" y="2062"/>
                    <a:pt x="503" y="2062"/>
                  </a:cubicBezTo>
                  <a:cubicBezTo>
                    <a:pt x="628" y="2062"/>
                    <a:pt x="765" y="2017"/>
                    <a:pt x="895" y="1919"/>
                  </a:cubicBezTo>
                  <a:cubicBezTo>
                    <a:pt x="1266" y="1657"/>
                    <a:pt x="1611" y="1369"/>
                    <a:pt x="1941" y="1066"/>
                  </a:cubicBezTo>
                  <a:cubicBezTo>
                    <a:pt x="2064" y="942"/>
                    <a:pt x="2119" y="736"/>
                    <a:pt x="2202" y="571"/>
                  </a:cubicBezTo>
                  <a:cubicBezTo>
                    <a:pt x="2167" y="240"/>
                    <a:pt x="1939" y="0"/>
                    <a:pt x="1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9"/>
            <p:cNvSpPr/>
            <p:nvPr/>
          </p:nvSpPr>
          <p:spPr>
            <a:xfrm>
              <a:off x="5280900" y="5002550"/>
              <a:ext cx="62525" cy="58450"/>
            </a:xfrm>
            <a:custGeom>
              <a:avLst/>
              <a:gdLst/>
              <a:ahLst/>
              <a:cxnLst/>
              <a:rect l="l" t="t" r="r" b="b"/>
              <a:pathLst>
                <a:path w="2501" h="2338" extrusionOk="0">
                  <a:moveTo>
                    <a:pt x="2084" y="1"/>
                  </a:moveTo>
                  <a:cubicBezTo>
                    <a:pt x="1987" y="1"/>
                    <a:pt x="1884" y="39"/>
                    <a:pt x="1789" y="121"/>
                  </a:cubicBezTo>
                  <a:cubicBezTo>
                    <a:pt x="1184" y="657"/>
                    <a:pt x="634" y="1250"/>
                    <a:pt x="56" y="1827"/>
                  </a:cubicBezTo>
                  <a:cubicBezTo>
                    <a:pt x="43" y="1841"/>
                    <a:pt x="28" y="1868"/>
                    <a:pt x="28" y="1882"/>
                  </a:cubicBezTo>
                  <a:cubicBezTo>
                    <a:pt x="43" y="2020"/>
                    <a:pt x="1" y="2185"/>
                    <a:pt x="70" y="2281"/>
                  </a:cubicBezTo>
                  <a:cubicBezTo>
                    <a:pt x="109" y="2330"/>
                    <a:pt x="217" y="2337"/>
                    <a:pt x="320" y="2337"/>
                  </a:cubicBezTo>
                  <a:cubicBezTo>
                    <a:pt x="363" y="2337"/>
                    <a:pt x="405" y="2336"/>
                    <a:pt x="441" y="2336"/>
                  </a:cubicBezTo>
                  <a:cubicBezTo>
                    <a:pt x="510" y="2336"/>
                    <a:pt x="579" y="2281"/>
                    <a:pt x="634" y="2240"/>
                  </a:cubicBezTo>
                  <a:cubicBezTo>
                    <a:pt x="1171" y="1800"/>
                    <a:pt x="1707" y="1373"/>
                    <a:pt x="2230" y="919"/>
                  </a:cubicBezTo>
                  <a:cubicBezTo>
                    <a:pt x="2367" y="809"/>
                    <a:pt x="2436" y="617"/>
                    <a:pt x="2491" y="534"/>
                  </a:cubicBezTo>
                  <a:cubicBezTo>
                    <a:pt x="2501" y="207"/>
                    <a:pt x="230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9"/>
            <p:cNvSpPr/>
            <p:nvPr/>
          </p:nvSpPr>
          <p:spPr>
            <a:xfrm>
              <a:off x="5388900" y="5146525"/>
              <a:ext cx="57825" cy="50700"/>
            </a:xfrm>
            <a:custGeom>
              <a:avLst/>
              <a:gdLst/>
              <a:ahLst/>
              <a:cxnLst/>
              <a:rect l="l" t="t" r="r" b="b"/>
              <a:pathLst>
                <a:path w="2313" h="2028" extrusionOk="0">
                  <a:moveTo>
                    <a:pt x="1818" y="1"/>
                  </a:moveTo>
                  <a:cubicBezTo>
                    <a:pt x="1778" y="1"/>
                    <a:pt x="1736" y="6"/>
                    <a:pt x="1693" y="16"/>
                  </a:cubicBezTo>
                  <a:cubicBezTo>
                    <a:pt x="1556" y="44"/>
                    <a:pt x="1418" y="113"/>
                    <a:pt x="1308" y="209"/>
                  </a:cubicBezTo>
                  <a:cubicBezTo>
                    <a:pt x="923" y="567"/>
                    <a:pt x="551" y="939"/>
                    <a:pt x="180" y="1310"/>
                  </a:cubicBezTo>
                  <a:cubicBezTo>
                    <a:pt x="125" y="1365"/>
                    <a:pt x="56" y="1434"/>
                    <a:pt x="43" y="1502"/>
                  </a:cubicBezTo>
                  <a:cubicBezTo>
                    <a:pt x="28" y="1640"/>
                    <a:pt x="1" y="1805"/>
                    <a:pt x="56" y="1887"/>
                  </a:cubicBezTo>
                  <a:cubicBezTo>
                    <a:pt x="125" y="1970"/>
                    <a:pt x="290" y="2012"/>
                    <a:pt x="413" y="2025"/>
                  </a:cubicBezTo>
                  <a:cubicBezTo>
                    <a:pt x="425" y="2027"/>
                    <a:pt x="436" y="2028"/>
                    <a:pt x="448" y="2028"/>
                  </a:cubicBezTo>
                  <a:cubicBezTo>
                    <a:pt x="522" y="2028"/>
                    <a:pt x="602" y="1992"/>
                    <a:pt x="661" y="1957"/>
                  </a:cubicBezTo>
                  <a:cubicBezTo>
                    <a:pt x="1129" y="1654"/>
                    <a:pt x="1611" y="1337"/>
                    <a:pt x="2064" y="1007"/>
                  </a:cubicBezTo>
                  <a:cubicBezTo>
                    <a:pt x="2202" y="911"/>
                    <a:pt x="2257" y="704"/>
                    <a:pt x="2312" y="622"/>
                  </a:cubicBezTo>
                  <a:cubicBezTo>
                    <a:pt x="2312" y="238"/>
                    <a:pt x="2093" y="1"/>
                    <a:pt x="1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9"/>
            <p:cNvSpPr/>
            <p:nvPr/>
          </p:nvSpPr>
          <p:spPr>
            <a:xfrm>
              <a:off x="5344200" y="5048150"/>
              <a:ext cx="57475" cy="48750"/>
            </a:xfrm>
            <a:custGeom>
              <a:avLst/>
              <a:gdLst/>
              <a:ahLst/>
              <a:cxnLst/>
              <a:rect l="l" t="t" r="r" b="b"/>
              <a:pathLst>
                <a:path w="2299" h="1950" extrusionOk="0">
                  <a:moveTo>
                    <a:pt x="1750" y="1"/>
                  </a:moveTo>
                  <a:cubicBezTo>
                    <a:pt x="1643" y="1"/>
                    <a:pt x="1529" y="28"/>
                    <a:pt x="1418" y="86"/>
                  </a:cubicBezTo>
                  <a:cubicBezTo>
                    <a:pt x="923" y="347"/>
                    <a:pt x="510" y="719"/>
                    <a:pt x="193" y="1187"/>
                  </a:cubicBezTo>
                  <a:cubicBezTo>
                    <a:pt x="55" y="1379"/>
                    <a:pt x="0" y="1613"/>
                    <a:pt x="180" y="1805"/>
                  </a:cubicBezTo>
                  <a:cubicBezTo>
                    <a:pt x="276" y="1909"/>
                    <a:pt x="382" y="1950"/>
                    <a:pt x="491" y="1950"/>
                  </a:cubicBezTo>
                  <a:cubicBezTo>
                    <a:pt x="599" y="1950"/>
                    <a:pt x="709" y="1909"/>
                    <a:pt x="812" y="1847"/>
                  </a:cubicBezTo>
                  <a:cubicBezTo>
                    <a:pt x="1225" y="1572"/>
                    <a:pt x="1638" y="1297"/>
                    <a:pt x="2023" y="1007"/>
                  </a:cubicBezTo>
                  <a:cubicBezTo>
                    <a:pt x="2174" y="884"/>
                    <a:pt x="2243" y="691"/>
                    <a:pt x="2298" y="594"/>
                  </a:cubicBezTo>
                  <a:cubicBezTo>
                    <a:pt x="2298" y="219"/>
                    <a:pt x="2051" y="1"/>
                    <a:pt x="1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9"/>
            <p:cNvSpPr/>
            <p:nvPr/>
          </p:nvSpPr>
          <p:spPr>
            <a:xfrm>
              <a:off x="5272325" y="4780725"/>
              <a:ext cx="55050" cy="53125"/>
            </a:xfrm>
            <a:custGeom>
              <a:avLst/>
              <a:gdLst/>
              <a:ahLst/>
              <a:cxnLst/>
              <a:rect l="l" t="t" r="r" b="b"/>
              <a:pathLst>
                <a:path w="2202" h="2125" extrusionOk="0">
                  <a:moveTo>
                    <a:pt x="1573" y="0"/>
                  </a:moveTo>
                  <a:cubicBezTo>
                    <a:pt x="1434" y="0"/>
                    <a:pt x="1294" y="57"/>
                    <a:pt x="1169" y="148"/>
                  </a:cubicBezTo>
                  <a:cubicBezTo>
                    <a:pt x="729" y="478"/>
                    <a:pt x="399" y="918"/>
                    <a:pt x="151" y="1413"/>
                  </a:cubicBezTo>
                  <a:cubicBezTo>
                    <a:pt x="41" y="1620"/>
                    <a:pt x="0" y="1854"/>
                    <a:pt x="220" y="2033"/>
                  </a:cubicBezTo>
                  <a:cubicBezTo>
                    <a:pt x="301" y="2098"/>
                    <a:pt x="380" y="2125"/>
                    <a:pt x="456" y="2125"/>
                  </a:cubicBezTo>
                  <a:cubicBezTo>
                    <a:pt x="588" y="2125"/>
                    <a:pt x="712" y="2046"/>
                    <a:pt x="826" y="1950"/>
                  </a:cubicBezTo>
                  <a:cubicBezTo>
                    <a:pt x="1184" y="1648"/>
                    <a:pt x="1541" y="1345"/>
                    <a:pt x="1871" y="1028"/>
                  </a:cubicBezTo>
                  <a:cubicBezTo>
                    <a:pt x="2009" y="905"/>
                    <a:pt x="2077" y="725"/>
                    <a:pt x="2202" y="520"/>
                  </a:cubicBezTo>
                  <a:cubicBezTo>
                    <a:pt x="2064" y="354"/>
                    <a:pt x="1981" y="175"/>
                    <a:pt x="1844" y="79"/>
                  </a:cubicBezTo>
                  <a:cubicBezTo>
                    <a:pt x="1757" y="25"/>
                    <a:pt x="1665" y="0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9"/>
            <p:cNvSpPr/>
            <p:nvPr/>
          </p:nvSpPr>
          <p:spPr>
            <a:xfrm>
              <a:off x="5341800" y="5252800"/>
              <a:ext cx="52300" cy="47625"/>
            </a:xfrm>
            <a:custGeom>
              <a:avLst/>
              <a:gdLst/>
              <a:ahLst/>
              <a:cxnLst/>
              <a:rect l="l" t="t" r="r" b="b"/>
              <a:pathLst>
                <a:path w="2092" h="1905" extrusionOk="0">
                  <a:moveTo>
                    <a:pt x="1563" y="1"/>
                  </a:moveTo>
                  <a:cubicBezTo>
                    <a:pt x="1478" y="1"/>
                    <a:pt x="1391" y="23"/>
                    <a:pt x="1307" y="72"/>
                  </a:cubicBezTo>
                  <a:cubicBezTo>
                    <a:pt x="771" y="375"/>
                    <a:pt x="371" y="828"/>
                    <a:pt x="55" y="1338"/>
                  </a:cubicBezTo>
                  <a:cubicBezTo>
                    <a:pt x="0" y="1434"/>
                    <a:pt x="14" y="1668"/>
                    <a:pt x="83" y="1764"/>
                  </a:cubicBezTo>
                  <a:cubicBezTo>
                    <a:pt x="179" y="1861"/>
                    <a:pt x="371" y="1874"/>
                    <a:pt x="523" y="1901"/>
                  </a:cubicBezTo>
                  <a:cubicBezTo>
                    <a:pt x="531" y="1903"/>
                    <a:pt x="539" y="1904"/>
                    <a:pt x="547" y="1904"/>
                  </a:cubicBezTo>
                  <a:cubicBezTo>
                    <a:pt x="600" y="1904"/>
                    <a:pt x="668" y="1868"/>
                    <a:pt x="716" y="1833"/>
                  </a:cubicBezTo>
                  <a:cubicBezTo>
                    <a:pt x="1114" y="1544"/>
                    <a:pt x="1499" y="1283"/>
                    <a:pt x="1872" y="966"/>
                  </a:cubicBezTo>
                  <a:cubicBezTo>
                    <a:pt x="1995" y="870"/>
                    <a:pt x="2050" y="691"/>
                    <a:pt x="2092" y="608"/>
                  </a:cubicBezTo>
                  <a:cubicBezTo>
                    <a:pt x="2081" y="240"/>
                    <a:pt x="1837" y="1"/>
                    <a:pt x="1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9"/>
            <p:cNvSpPr/>
            <p:nvPr/>
          </p:nvSpPr>
          <p:spPr>
            <a:xfrm>
              <a:off x="5179450" y="4772350"/>
              <a:ext cx="56675" cy="48450"/>
            </a:xfrm>
            <a:custGeom>
              <a:avLst/>
              <a:gdLst/>
              <a:ahLst/>
              <a:cxnLst/>
              <a:rect l="l" t="t" r="r" b="b"/>
              <a:pathLst>
                <a:path w="2267" h="1938" extrusionOk="0">
                  <a:moveTo>
                    <a:pt x="1786" y="0"/>
                  </a:moveTo>
                  <a:cubicBezTo>
                    <a:pt x="1680" y="0"/>
                    <a:pt x="1567" y="36"/>
                    <a:pt x="1459" y="112"/>
                  </a:cubicBezTo>
                  <a:cubicBezTo>
                    <a:pt x="1005" y="442"/>
                    <a:pt x="592" y="855"/>
                    <a:pt x="193" y="1253"/>
                  </a:cubicBezTo>
                  <a:cubicBezTo>
                    <a:pt x="41" y="1405"/>
                    <a:pt x="1" y="1625"/>
                    <a:pt x="152" y="1803"/>
                  </a:cubicBezTo>
                  <a:cubicBezTo>
                    <a:pt x="234" y="1900"/>
                    <a:pt x="331" y="1938"/>
                    <a:pt x="431" y="1938"/>
                  </a:cubicBezTo>
                  <a:cubicBezTo>
                    <a:pt x="530" y="1938"/>
                    <a:pt x="633" y="1900"/>
                    <a:pt x="729" y="1845"/>
                  </a:cubicBezTo>
                  <a:cubicBezTo>
                    <a:pt x="1156" y="1556"/>
                    <a:pt x="1597" y="1267"/>
                    <a:pt x="1995" y="950"/>
                  </a:cubicBezTo>
                  <a:cubicBezTo>
                    <a:pt x="2133" y="840"/>
                    <a:pt x="2202" y="648"/>
                    <a:pt x="2257" y="565"/>
                  </a:cubicBezTo>
                  <a:cubicBezTo>
                    <a:pt x="2266" y="213"/>
                    <a:pt x="2047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9"/>
            <p:cNvSpPr/>
            <p:nvPr/>
          </p:nvSpPr>
          <p:spPr>
            <a:xfrm>
              <a:off x="5420550" y="5199525"/>
              <a:ext cx="54725" cy="45050"/>
            </a:xfrm>
            <a:custGeom>
              <a:avLst/>
              <a:gdLst/>
              <a:ahLst/>
              <a:cxnLst/>
              <a:rect l="l" t="t" r="r" b="b"/>
              <a:pathLst>
                <a:path w="2189" h="1802" extrusionOk="0">
                  <a:moveTo>
                    <a:pt x="1674" y="1"/>
                  </a:moveTo>
                  <a:cubicBezTo>
                    <a:pt x="1572" y="1"/>
                    <a:pt x="1466" y="32"/>
                    <a:pt x="1363" y="98"/>
                  </a:cubicBezTo>
                  <a:cubicBezTo>
                    <a:pt x="950" y="373"/>
                    <a:pt x="578" y="730"/>
                    <a:pt x="221" y="1088"/>
                  </a:cubicBezTo>
                  <a:cubicBezTo>
                    <a:pt x="55" y="1240"/>
                    <a:pt x="0" y="1473"/>
                    <a:pt x="166" y="1680"/>
                  </a:cubicBezTo>
                  <a:cubicBezTo>
                    <a:pt x="247" y="1768"/>
                    <a:pt x="340" y="1801"/>
                    <a:pt x="435" y="1801"/>
                  </a:cubicBezTo>
                  <a:cubicBezTo>
                    <a:pt x="549" y="1801"/>
                    <a:pt x="666" y="1754"/>
                    <a:pt x="771" y="1694"/>
                  </a:cubicBezTo>
                  <a:cubicBezTo>
                    <a:pt x="1156" y="1473"/>
                    <a:pt x="1541" y="1240"/>
                    <a:pt x="1899" y="992"/>
                  </a:cubicBezTo>
                  <a:cubicBezTo>
                    <a:pt x="2051" y="882"/>
                    <a:pt x="2133" y="690"/>
                    <a:pt x="2188" y="607"/>
                  </a:cubicBezTo>
                  <a:cubicBezTo>
                    <a:pt x="2188" y="234"/>
                    <a:pt x="1952" y="1"/>
                    <a:pt x="1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9"/>
            <p:cNvSpPr/>
            <p:nvPr/>
          </p:nvSpPr>
          <p:spPr>
            <a:xfrm>
              <a:off x="4946600" y="5039900"/>
              <a:ext cx="52650" cy="47550"/>
            </a:xfrm>
            <a:custGeom>
              <a:avLst/>
              <a:gdLst/>
              <a:ahLst/>
              <a:cxnLst/>
              <a:rect l="l" t="t" r="r" b="b"/>
              <a:pathLst>
                <a:path w="2106" h="1902" extrusionOk="0">
                  <a:moveTo>
                    <a:pt x="1530" y="1"/>
                  </a:moveTo>
                  <a:cubicBezTo>
                    <a:pt x="1449" y="1"/>
                    <a:pt x="1368" y="24"/>
                    <a:pt x="1293" y="71"/>
                  </a:cubicBezTo>
                  <a:cubicBezTo>
                    <a:pt x="785" y="388"/>
                    <a:pt x="400" y="842"/>
                    <a:pt x="125" y="1379"/>
                  </a:cubicBezTo>
                  <a:cubicBezTo>
                    <a:pt x="0" y="1627"/>
                    <a:pt x="207" y="1902"/>
                    <a:pt x="510" y="1902"/>
                  </a:cubicBezTo>
                  <a:cubicBezTo>
                    <a:pt x="523" y="1902"/>
                    <a:pt x="550" y="1902"/>
                    <a:pt x="578" y="1887"/>
                  </a:cubicBezTo>
                  <a:cubicBezTo>
                    <a:pt x="1156" y="1640"/>
                    <a:pt x="1651" y="1282"/>
                    <a:pt x="1996" y="746"/>
                  </a:cubicBezTo>
                  <a:cubicBezTo>
                    <a:pt x="2106" y="554"/>
                    <a:pt x="2051" y="333"/>
                    <a:pt x="1899" y="168"/>
                  </a:cubicBezTo>
                  <a:cubicBezTo>
                    <a:pt x="1789" y="58"/>
                    <a:pt x="1659" y="1"/>
                    <a:pt x="1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9"/>
            <p:cNvSpPr/>
            <p:nvPr/>
          </p:nvSpPr>
          <p:spPr>
            <a:xfrm>
              <a:off x="5101375" y="4948100"/>
              <a:ext cx="57800" cy="46450"/>
            </a:xfrm>
            <a:custGeom>
              <a:avLst/>
              <a:gdLst/>
              <a:ahLst/>
              <a:cxnLst/>
              <a:rect l="l" t="t" r="r" b="b"/>
              <a:pathLst>
                <a:path w="2312" h="1858" extrusionOk="0">
                  <a:moveTo>
                    <a:pt x="1907" y="1"/>
                  </a:moveTo>
                  <a:cubicBezTo>
                    <a:pt x="1900" y="1"/>
                    <a:pt x="1893" y="1"/>
                    <a:pt x="1886" y="1"/>
                  </a:cubicBezTo>
                  <a:cubicBezTo>
                    <a:pt x="1720" y="29"/>
                    <a:pt x="1541" y="84"/>
                    <a:pt x="1418" y="181"/>
                  </a:cubicBezTo>
                  <a:cubicBezTo>
                    <a:pt x="1018" y="511"/>
                    <a:pt x="633" y="869"/>
                    <a:pt x="262" y="1212"/>
                  </a:cubicBezTo>
                  <a:cubicBezTo>
                    <a:pt x="110" y="1350"/>
                    <a:pt x="0" y="1529"/>
                    <a:pt x="152" y="1722"/>
                  </a:cubicBezTo>
                  <a:cubicBezTo>
                    <a:pt x="222" y="1820"/>
                    <a:pt x="311" y="1857"/>
                    <a:pt x="404" y="1857"/>
                  </a:cubicBezTo>
                  <a:cubicBezTo>
                    <a:pt x="493" y="1857"/>
                    <a:pt x="587" y="1823"/>
                    <a:pt x="675" y="1777"/>
                  </a:cubicBezTo>
                  <a:cubicBezTo>
                    <a:pt x="1143" y="1487"/>
                    <a:pt x="1596" y="1212"/>
                    <a:pt x="2051" y="896"/>
                  </a:cubicBezTo>
                  <a:cubicBezTo>
                    <a:pt x="2188" y="799"/>
                    <a:pt x="2256" y="621"/>
                    <a:pt x="2311" y="538"/>
                  </a:cubicBezTo>
                  <a:cubicBezTo>
                    <a:pt x="2311" y="218"/>
                    <a:pt x="2143" y="1"/>
                    <a:pt x="1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9"/>
            <p:cNvSpPr/>
            <p:nvPr/>
          </p:nvSpPr>
          <p:spPr>
            <a:xfrm>
              <a:off x="5016075" y="5037750"/>
              <a:ext cx="53675" cy="54800"/>
            </a:xfrm>
            <a:custGeom>
              <a:avLst/>
              <a:gdLst/>
              <a:ahLst/>
              <a:cxnLst/>
              <a:rect l="l" t="t" r="r" b="b"/>
              <a:pathLst>
                <a:path w="2147" h="2192" extrusionOk="0">
                  <a:moveTo>
                    <a:pt x="1780" y="0"/>
                  </a:moveTo>
                  <a:cubicBezTo>
                    <a:pt x="1756" y="0"/>
                    <a:pt x="1732" y="2"/>
                    <a:pt x="1706" y="7"/>
                  </a:cubicBezTo>
                  <a:cubicBezTo>
                    <a:pt x="1569" y="34"/>
                    <a:pt x="1418" y="102"/>
                    <a:pt x="1321" y="199"/>
                  </a:cubicBezTo>
                  <a:cubicBezTo>
                    <a:pt x="895" y="667"/>
                    <a:pt x="482" y="1148"/>
                    <a:pt x="83" y="1643"/>
                  </a:cubicBezTo>
                  <a:cubicBezTo>
                    <a:pt x="15" y="1740"/>
                    <a:pt x="0" y="2001"/>
                    <a:pt x="70" y="2098"/>
                  </a:cubicBezTo>
                  <a:cubicBezTo>
                    <a:pt x="121" y="2165"/>
                    <a:pt x="183" y="2191"/>
                    <a:pt x="247" y="2191"/>
                  </a:cubicBezTo>
                  <a:cubicBezTo>
                    <a:pt x="353" y="2191"/>
                    <a:pt x="465" y="2120"/>
                    <a:pt x="551" y="2043"/>
                  </a:cubicBezTo>
                  <a:cubicBezTo>
                    <a:pt x="1033" y="1616"/>
                    <a:pt x="1500" y="1190"/>
                    <a:pt x="1954" y="750"/>
                  </a:cubicBezTo>
                  <a:cubicBezTo>
                    <a:pt x="2051" y="667"/>
                    <a:pt x="2106" y="515"/>
                    <a:pt x="2146" y="447"/>
                  </a:cubicBezTo>
                  <a:cubicBezTo>
                    <a:pt x="2146" y="162"/>
                    <a:pt x="1991" y="0"/>
                    <a:pt x="1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9"/>
            <p:cNvSpPr/>
            <p:nvPr/>
          </p:nvSpPr>
          <p:spPr>
            <a:xfrm>
              <a:off x="5181150" y="4859100"/>
              <a:ext cx="54375" cy="48450"/>
            </a:xfrm>
            <a:custGeom>
              <a:avLst/>
              <a:gdLst/>
              <a:ahLst/>
              <a:cxnLst/>
              <a:rect l="l" t="t" r="r" b="b"/>
              <a:pathLst>
                <a:path w="2175" h="1938" extrusionOk="0">
                  <a:moveTo>
                    <a:pt x="1830" y="1"/>
                  </a:moveTo>
                  <a:cubicBezTo>
                    <a:pt x="1774" y="1"/>
                    <a:pt x="1717" y="6"/>
                    <a:pt x="1666" y="12"/>
                  </a:cubicBezTo>
                  <a:cubicBezTo>
                    <a:pt x="1584" y="26"/>
                    <a:pt x="1501" y="109"/>
                    <a:pt x="1446" y="164"/>
                  </a:cubicBezTo>
                  <a:cubicBezTo>
                    <a:pt x="1047" y="562"/>
                    <a:pt x="661" y="947"/>
                    <a:pt x="276" y="1347"/>
                  </a:cubicBezTo>
                  <a:cubicBezTo>
                    <a:pt x="194" y="1429"/>
                    <a:pt x="111" y="1525"/>
                    <a:pt x="70" y="1635"/>
                  </a:cubicBezTo>
                  <a:cubicBezTo>
                    <a:pt x="1" y="1828"/>
                    <a:pt x="98" y="1938"/>
                    <a:pt x="345" y="1938"/>
                  </a:cubicBezTo>
                  <a:cubicBezTo>
                    <a:pt x="401" y="1910"/>
                    <a:pt x="524" y="1897"/>
                    <a:pt x="606" y="1828"/>
                  </a:cubicBezTo>
                  <a:cubicBezTo>
                    <a:pt x="1061" y="1470"/>
                    <a:pt x="1529" y="1112"/>
                    <a:pt x="1982" y="727"/>
                  </a:cubicBezTo>
                  <a:cubicBezTo>
                    <a:pt x="2079" y="659"/>
                    <a:pt x="2147" y="521"/>
                    <a:pt x="2162" y="411"/>
                  </a:cubicBezTo>
                  <a:cubicBezTo>
                    <a:pt x="2175" y="287"/>
                    <a:pt x="2120" y="122"/>
                    <a:pt x="2037" y="54"/>
                  </a:cubicBezTo>
                  <a:cubicBezTo>
                    <a:pt x="1988" y="13"/>
                    <a:pt x="1910" y="1"/>
                    <a:pt x="1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4" name="Google Shape;3104;p29"/>
          <p:cNvSpPr/>
          <p:nvPr/>
        </p:nvSpPr>
        <p:spPr>
          <a:xfrm rot="899961" flipH="1">
            <a:off x="8466246" y="827723"/>
            <a:ext cx="1137851" cy="531974"/>
          </a:xfrm>
          <a:custGeom>
            <a:avLst/>
            <a:gdLst/>
            <a:ahLst/>
            <a:cxnLst/>
            <a:rect l="l" t="t" r="r" b="b"/>
            <a:pathLst>
              <a:path w="22644" h="10586" extrusionOk="0">
                <a:moveTo>
                  <a:pt x="9057" y="1600"/>
                </a:moveTo>
                <a:cubicBezTo>
                  <a:pt x="9289" y="1600"/>
                  <a:pt x="9519" y="1640"/>
                  <a:pt x="9739" y="1713"/>
                </a:cubicBezTo>
                <a:cubicBezTo>
                  <a:pt x="9904" y="1768"/>
                  <a:pt x="10096" y="1851"/>
                  <a:pt x="10221" y="1988"/>
                </a:cubicBezTo>
                <a:cubicBezTo>
                  <a:pt x="10358" y="2153"/>
                  <a:pt x="10276" y="2333"/>
                  <a:pt x="10138" y="2470"/>
                </a:cubicBezTo>
                <a:cubicBezTo>
                  <a:pt x="9849" y="2759"/>
                  <a:pt x="9395" y="2938"/>
                  <a:pt x="9023" y="3089"/>
                </a:cubicBezTo>
                <a:cubicBezTo>
                  <a:pt x="8625" y="3241"/>
                  <a:pt x="8198" y="3364"/>
                  <a:pt x="7772" y="3446"/>
                </a:cubicBezTo>
                <a:cubicBezTo>
                  <a:pt x="7554" y="3489"/>
                  <a:pt x="7333" y="3521"/>
                  <a:pt x="7111" y="3543"/>
                </a:cubicBezTo>
                <a:lnTo>
                  <a:pt x="7111" y="3543"/>
                </a:lnTo>
                <a:cubicBezTo>
                  <a:pt x="7111" y="3470"/>
                  <a:pt x="7116" y="3397"/>
                  <a:pt x="7125" y="3323"/>
                </a:cubicBezTo>
                <a:cubicBezTo>
                  <a:pt x="7222" y="2525"/>
                  <a:pt x="7813" y="1851"/>
                  <a:pt x="8583" y="1658"/>
                </a:cubicBezTo>
                <a:cubicBezTo>
                  <a:pt x="8740" y="1619"/>
                  <a:pt x="8899" y="1600"/>
                  <a:pt x="9057" y="1600"/>
                </a:cubicBezTo>
                <a:close/>
                <a:moveTo>
                  <a:pt x="20667" y="1022"/>
                </a:moveTo>
                <a:cubicBezTo>
                  <a:pt x="21074" y="1022"/>
                  <a:pt x="21470" y="1137"/>
                  <a:pt x="21791" y="1438"/>
                </a:cubicBezTo>
                <a:cubicBezTo>
                  <a:pt x="22080" y="1700"/>
                  <a:pt x="22218" y="2071"/>
                  <a:pt x="22163" y="2456"/>
                </a:cubicBezTo>
                <a:cubicBezTo>
                  <a:pt x="22093" y="2869"/>
                  <a:pt x="21846" y="3226"/>
                  <a:pt x="21585" y="3529"/>
                </a:cubicBezTo>
                <a:cubicBezTo>
                  <a:pt x="21062" y="4134"/>
                  <a:pt x="20387" y="4630"/>
                  <a:pt x="19699" y="5042"/>
                </a:cubicBezTo>
                <a:cubicBezTo>
                  <a:pt x="18900" y="5513"/>
                  <a:pt x="18040" y="5867"/>
                  <a:pt x="17145" y="6118"/>
                </a:cubicBezTo>
                <a:lnTo>
                  <a:pt x="17145" y="6118"/>
                </a:lnTo>
                <a:cubicBezTo>
                  <a:pt x="17001" y="5752"/>
                  <a:pt x="16906" y="5368"/>
                  <a:pt x="16880" y="4974"/>
                </a:cubicBezTo>
                <a:cubicBezTo>
                  <a:pt x="16825" y="4189"/>
                  <a:pt x="17045" y="3419"/>
                  <a:pt x="17526" y="2786"/>
                </a:cubicBezTo>
                <a:cubicBezTo>
                  <a:pt x="18008" y="2153"/>
                  <a:pt x="18681" y="1658"/>
                  <a:pt x="19411" y="1328"/>
                </a:cubicBezTo>
                <a:cubicBezTo>
                  <a:pt x="19793" y="1151"/>
                  <a:pt x="20237" y="1022"/>
                  <a:pt x="20667" y="1022"/>
                </a:cubicBezTo>
                <a:close/>
                <a:moveTo>
                  <a:pt x="282" y="1"/>
                </a:moveTo>
                <a:cubicBezTo>
                  <a:pt x="141" y="1"/>
                  <a:pt x="0" y="149"/>
                  <a:pt x="95" y="310"/>
                </a:cubicBezTo>
                <a:cubicBezTo>
                  <a:pt x="976" y="1837"/>
                  <a:pt x="2406" y="3006"/>
                  <a:pt x="4057" y="3598"/>
                </a:cubicBezTo>
                <a:cubicBezTo>
                  <a:pt x="4814" y="3860"/>
                  <a:pt x="5612" y="3988"/>
                  <a:pt x="6409" y="3988"/>
                </a:cubicBezTo>
                <a:cubicBezTo>
                  <a:pt x="6519" y="3988"/>
                  <a:pt x="6629" y="3985"/>
                  <a:pt x="6739" y="3981"/>
                </a:cubicBezTo>
                <a:lnTo>
                  <a:pt x="6739" y="3981"/>
                </a:lnTo>
                <a:cubicBezTo>
                  <a:pt x="6739" y="3982"/>
                  <a:pt x="6739" y="3983"/>
                  <a:pt x="6740" y="3984"/>
                </a:cubicBezTo>
                <a:cubicBezTo>
                  <a:pt x="6891" y="4837"/>
                  <a:pt x="7497" y="5552"/>
                  <a:pt x="8212" y="6005"/>
                </a:cubicBezTo>
                <a:cubicBezTo>
                  <a:pt x="9065" y="6528"/>
                  <a:pt x="10083" y="6721"/>
                  <a:pt x="11059" y="6845"/>
                </a:cubicBezTo>
                <a:cubicBezTo>
                  <a:pt x="11855" y="6957"/>
                  <a:pt x="12650" y="7012"/>
                  <a:pt x="13445" y="7012"/>
                </a:cubicBezTo>
                <a:cubicBezTo>
                  <a:pt x="13531" y="7012"/>
                  <a:pt x="13616" y="7012"/>
                  <a:pt x="13701" y="7010"/>
                </a:cubicBezTo>
                <a:cubicBezTo>
                  <a:pt x="14779" y="6985"/>
                  <a:pt x="15863" y="6856"/>
                  <a:pt x="16914" y="6596"/>
                </a:cubicBezTo>
                <a:lnTo>
                  <a:pt x="16914" y="6596"/>
                </a:lnTo>
                <a:cubicBezTo>
                  <a:pt x="17639" y="8115"/>
                  <a:pt x="19062" y="9146"/>
                  <a:pt x="20539" y="9927"/>
                </a:cubicBezTo>
                <a:cubicBezTo>
                  <a:pt x="20965" y="10147"/>
                  <a:pt x="21392" y="10353"/>
                  <a:pt x="21818" y="10560"/>
                </a:cubicBezTo>
                <a:cubicBezTo>
                  <a:pt x="21852" y="10578"/>
                  <a:pt x="21885" y="10585"/>
                  <a:pt x="21916" y="10585"/>
                </a:cubicBezTo>
                <a:cubicBezTo>
                  <a:pt x="22103" y="10585"/>
                  <a:pt x="22225" y="10310"/>
                  <a:pt x="22025" y="10215"/>
                </a:cubicBezTo>
                <a:cubicBezTo>
                  <a:pt x="20484" y="9459"/>
                  <a:pt x="18806" y="8661"/>
                  <a:pt x="17773" y="7244"/>
                </a:cubicBezTo>
                <a:cubicBezTo>
                  <a:pt x="17601" y="7007"/>
                  <a:pt x="17445" y="6755"/>
                  <a:pt x="17312" y="6491"/>
                </a:cubicBezTo>
                <a:lnTo>
                  <a:pt x="17312" y="6491"/>
                </a:lnTo>
                <a:cubicBezTo>
                  <a:pt x="17840" y="6342"/>
                  <a:pt x="18358" y="6159"/>
                  <a:pt x="18861" y="5937"/>
                </a:cubicBezTo>
                <a:cubicBezTo>
                  <a:pt x="19644" y="5579"/>
                  <a:pt x="20387" y="5139"/>
                  <a:pt x="21048" y="4589"/>
                </a:cubicBezTo>
                <a:cubicBezTo>
                  <a:pt x="21736" y="4039"/>
                  <a:pt x="22506" y="3309"/>
                  <a:pt x="22575" y="2388"/>
                </a:cubicBezTo>
                <a:cubicBezTo>
                  <a:pt x="22644" y="1493"/>
                  <a:pt x="21901" y="792"/>
                  <a:pt x="21075" y="654"/>
                </a:cubicBezTo>
                <a:cubicBezTo>
                  <a:pt x="20928" y="626"/>
                  <a:pt x="20781" y="613"/>
                  <a:pt x="20633" y="613"/>
                </a:cubicBezTo>
                <a:cubicBezTo>
                  <a:pt x="19829" y="613"/>
                  <a:pt x="19030" y="998"/>
                  <a:pt x="18379" y="1452"/>
                </a:cubicBezTo>
                <a:cubicBezTo>
                  <a:pt x="17650" y="1933"/>
                  <a:pt x="17030" y="2593"/>
                  <a:pt x="16700" y="3406"/>
                </a:cubicBezTo>
                <a:cubicBezTo>
                  <a:pt x="16370" y="4231"/>
                  <a:pt x="16398" y="5152"/>
                  <a:pt x="16673" y="5992"/>
                </a:cubicBezTo>
                <a:cubicBezTo>
                  <a:pt x="16698" y="6070"/>
                  <a:pt x="16725" y="6146"/>
                  <a:pt x="16754" y="6221"/>
                </a:cubicBezTo>
                <a:lnTo>
                  <a:pt x="16754" y="6221"/>
                </a:lnTo>
                <a:cubicBezTo>
                  <a:pt x="15666" y="6488"/>
                  <a:pt x="14535" y="6610"/>
                  <a:pt x="13407" y="6610"/>
                </a:cubicBezTo>
                <a:cubicBezTo>
                  <a:pt x="12399" y="6610"/>
                  <a:pt x="11395" y="6513"/>
                  <a:pt x="10427" y="6336"/>
                </a:cubicBezTo>
                <a:cubicBezTo>
                  <a:pt x="9560" y="6185"/>
                  <a:pt x="8666" y="5923"/>
                  <a:pt x="7992" y="5332"/>
                </a:cubicBezTo>
                <a:cubicBezTo>
                  <a:pt x="7584" y="4964"/>
                  <a:pt x="7263" y="4481"/>
                  <a:pt x="7152" y="3951"/>
                </a:cubicBezTo>
                <a:lnTo>
                  <a:pt x="7152" y="3951"/>
                </a:lnTo>
                <a:cubicBezTo>
                  <a:pt x="8029" y="3864"/>
                  <a:pt x="8891" y="3624"/>
                  <a:pt x="9684" y="3241"/>
                </a:cubicBezTo>
                <a:cubicBezTo>
                  <a:pt x="10056" y="3048"/>
                  <a:pt x="10509" y="2828"/>
                  <a:pt x="10661" y="2415"/>
                </a:cubicBezTo>
                <a:cubicBezTo>
                  <a:pt x="10826" y="1961"/>
                  <a:pt x="10482" y="1603"/>
                  <a:pt x="10111" y="1425"/>
                </a:cubicBezTo>
                <a:cubicBezTo>
                  <a:pt x="9784" y="1270"/>
                  <a:pt x="9426" y="1192"/>
                  <a:pt x="9069" y="1192"/>
                </a:cubicBezTo>
                <a:cubicBezTo>
                  <a:pt x="8539" y="1192"/>
                  <a:pt x="8012" y="1362"/>
                  <a:pt x="7593" y="1700"/>
                </a:cubicBezTo>
                <a:cubicBezTo>
                  <a:pt x="7028" y="2149"/>
                  <a:pt x="6705" y="2859"/>
                  <a:pt x="6704" y="3572"/>
                </a:cubicBezTo>
                <a:lnTo>
                  <a:pt x="6704" y="3572"/>
                </a:lnTo>
                <a:cubicBezTo>
                  <a:pt x="6607" y="3576"/>
                  <a:pt x="6510" y="3578"/>
                  <a:pt x="6413" y="3578"/>
                </a:cubicBezTo>
                <a:cubicBezTo>
                  <a:pt x="5993" y="3578"/>
                  <a:pt x="5572" y="3540"/>
                  <a:pt x="5158" y="3461"/>
                </a:cubicBezTo>
                <a:cubicBezTo>
                  <a:pt x="3575" y="3158"/>
                  <a:pt x="2131" y="2291"/>
                  <a:pt x="1099" y="1053"/>
                </a:cubicBezTo>
                <a:cubicBezTo>
                  <a:pt x="851" y="750"/>
                  <a:pt x="645" y="434"/>
                  <a:pt x="453" y="104"/>
                </a:cubicBezTo>
                <a:cubicBezTo>
                  <a:pt x="410" y="31"/>
                  <a:pt x="346" y="1"/>
                  <a:pt x="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29"/>
          <p:cNvSpPr/>
          <p:nvPr/>
        </p:nvSpPr>
        <p:spPr>
          <a:xfrm rot="5400000" flipH="1">
            <a:off x="4038775" y="4448331"/>
            <a:ext cx="263212" cy="1200787"/>
          </a:xfrm>
          <a:custGeom>
            <a:avLst/>
            <a:gdLst/>
            <a:ahLst/>
            <a:cxnLst/>
            <a:rect l="l" t="t" r="r" b="b"/>
            <a:pathLst>
              <a:path w="4053" h="18490" extrusionOk="0">
                <a:moveTo>
                  <a:pt x="420" y="1"/>
                </a:moveTo>
                <a:cubicBezTo>
                  <a:pt x="347" y="1"/>
                  <a:pt x="305" y="89"/>
                  <a:pt x="351" y="148"/>
                </a:cubicBezTo>
                <a:cubicBezTo>
                  <a:pt x="1397" y="1289"/>
                  <a:pt x="2347" y="2377"/>
                  <a:pt x="2910" y="3848"/>
                </a:cubicBezTo>
                <a:cubicBezTo>
                  <a:pt x="3433" y="5238"/>
                  <a:pt x="3653" y="6752"/>
                  <a:pt x="3598" y="8237"/>
                </a:cubicBezTo>
                <a:cubicBezTo>
                  <a:pt x="3530" y="9943"/>
                  <a:pt x="3103" y="11622"/>
                  <a:pt x="2497" y="13218"/>
                </a:cubicBezTo>
                <a:cubicBezTo>
                  <a:pt x="1837" y="14964"/>
                  <a:pt x="861" y="16533"/>
                  <a:pt x="76" y="18226"/>
                </a:cubicBezTo>
                <a:cubicBezTo>
                  <a:pt x="0" y="18367"/>
                  <a:pt x="114" y="18489"/>
                  <a:pt x="236" y="18489"/>
                </a:cubicBezTo>
                <a:cubicBezTo>
                  <a:pt x="292" y="18489"/>
                  <a:pt x="350" y="18464"/>
                  <a:pt x="393" y="18404"/>
                </a:cubicBezTo>
                <a:cubicBezTo>
                  <a:pt x="1424" y="16863"/>
                  <a:pt x="2237" y="15047"/>
                  <a:pt x="2897" y="13314"/>
                </a:cubicBezTo>
                <a:cubicBezTo>
                  <a:pt x="3543" y="11594"/>
                  <a:pt x="3983" y="9778"/>
                  <a:pt x="4011" y="7935"/>
                </a:cubicBezTo>
                <a:cubicBezTo>
                  <a:pt x="4053" y="5169"/>
                  <a:pt x="3090" y="1427"/>
                  <a:pt x="461" y="10"/>
                </a:cubicBezTo>
                <a:cubicBezTo>
                  <a:pt x="447" y="4"/>
                  <a:pt x="433" y="1"/>
                  <a:pt x="4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6" name="Google Shape;3106;p29"/>
          <p:cNvGrpSpPr/>
          <p:nvPr/>
        </p:nvGrpSpPr>
        <p:grpSpPr>
          <a:xfrm rot="10800000" flipH="1">
            <a:off x="6433600" y="84993"/>
            <a:ext cx="333650" cy="198650"/>
            <a:chOff x="2645275" y="3236825"/>
            <a:chExt cx="333650" cy="198650"/>
          </a:xfrm>
        </p:grpSpPr>
        <p:sp>
          <p:nvSpPr>
            <p:cNvPr id="3107" name="Google Shape;3107;p29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9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9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9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9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9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3" name="Google Shape;3113;p29"/>
          <p:cNvGrpSpPr/>
          <p:nvPr/>
        </p:nvGrpSpPr>
        <p:grpSpPr>
          <a:xfrm rot="10800000" flipH="1">
            <a:off x="4813211" y="-198511"/>
            <a:ext cx="733505" cy="482151"/>
            <a:chOff x="6739600" y="291450"/>
            <a:chExt cx="504925" cy="331900"/>
          </a:xfrm>
        </p:grpSpPr>
        <p:sp>
          <p:nvSpPr>
            <p:cNvPr id="3114" name="Google Shape;3114;p29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9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9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9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9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9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9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9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9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9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9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9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9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9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9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9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9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9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9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9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9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9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9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9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8" name="Google Shape;3138;p29"/>
          <p:cNvSpPr/>
          <p:nvPr/>
        </p:nvSpPr>
        <p:spPr>
          <a:xfrm rot="10800000" flipH="1">
            <a:off x="2926225" y="-399775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9" name="Google Shape;3139;p29"/>
          <p:cNvGrpSpPr/>
          <p:nvPr/>
        </p:nvGrpSpPr>
        <p:grpSpPr>
          <a:xfrm rot="-4065010" flipH="1">
            <a:off x="8586788" y="1770265"/>
            <a:ext cx="959184" cy="808303"/>
            <a:chOff x="1844900" y="831875"/>
            <a:chExt cx="538300" cy="453625"/>
          </a:xfrm>
        </p:grpSpPr>
        <p:sp>
          <p:nvSpPr>
            <p:cNvPr id="3140" name="Google Shape;3140;p29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9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9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9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9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9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9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9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9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9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9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9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9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9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9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5" name="Google Shape;3155;p29"/>
          <p:cNvSpPr/>
          <p:nvPr/>
        </p:nvSpPr>
        <p:spPr>
          <a:xfrm rot="10800000" flipH="1">
            <a:off x="6846200" y="4690012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29"/>
          <p:cNvSpPr/>
          <p:nvPr/>
        </p:nvSpPr>
        <p:spPr>
          <a:xfrm rot="10800000" flipH="1">
            <a:off x="8510772" y="4370271"/>
            <a:ext cx="389663" cy="207064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7" name="Google Shape;3157;p29"/>
          <p:cNvGrpSpPr/>
          <p:nvPr/>
        </p:nvGrpSpPr>
        <p:grpSpPr>
          <a:xfrm rot="6067296" flipH="1">
            <a:off x="1322222" y="-590658"/>
            <a:ext cx="1200721" cy="1182743"/>
            <a:chOff x="960250" y="302050"/>
            <a:chExt cx="721300" cy="710500"/>
          </a:xfrm>
        </p:grpSpPr>
        <p:sp>
          <p:nvSpPr>
            <p:cNvPr id="3158" name="Google Shape;3158;p29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9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9"/>
            <p:cNvSpPr/>
            <p:nvPr/>
          </p:nvSpPr>
          <p:spPr>
            <a:xfrm>
              <a:off x="961300" y="563475"/>
              <a:ext cx="49200" cy="51600"/>
            </a:xfrm>
            <a:custGeom>
              <a:avLst/>
              <a:gdLst/>
              <a:ahLst/>
              <a:cxnLst/>
              <a:rect l="l" t="t" r="r" b="b"/>
              <a:pathLst>
                <a:path w="1968" h="2064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1101" y="249"/>
                    <a:pt x="634" y="496"/>
                    <a:pt x="151" y="744"/>
                  </a:cubicBezTo>
                  <a:cubicBezTo>
                    <a:pt x="96" y="896"/>
                    <a:pt x="41" y="1033"/>
                    <a:pt x="1" y="1184"/>
                  </a:cubicBezTo>
                  <a:cubicBezTo>
                    <a:pt x="289" y="1474"/>
                    <a:pt x="592" y="1762"/>
                    <a:pt x="894" y="2037"/>
                  </a:cubicBezTo>
                  <a:cubicBezTo>
                    <a:pt x="913" y="2056"/>
                    <a:pt x="951" y="2063"/>
                    <a:pt x="993" y="2063"/>
                  </a:cubicBezTo>
                  <a:cubicBezTo>
                    <a:pt x="1043" y="2063"/>
                    <a:pt x="1099" y="2052"/>
                    <a:pt x="1129" y="2037"/>
                  </a:cubicBezTo>
                  <a:cubicBezTo>
                    <a:pt x="1720" y="1707"/>
                    <a:pt x="1968" y="634"/>
                    <a:pt x="1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9"/>
            <p:cNvSpPr/>
            <p:nvPr/>
          </p:nvSpPr>
          <p:spPr>
            <a:xfrm>
              <a:off x="1369900" y="483900"/>
              <a:ext cx="97025" cy="89125"/>
            </a:xfrm>
            <a:custGeom>
              <a:avLst/>
              <a:gdLst/>
              <a:ahLst/>
              <a:cxnLst/>
              <a:rect l="l" t="t" r="r" b="b"/>
              <a:pathLst>
                <a:path w="3881" h="3565" extrusionOk="0">
                  <a:moveTo>
                    <a:pt x="1766" y="0"/>
                  </a:moveTo>
                  <a:cubicBezTo>
                    <a:pt x="1100" y="0"/>
                    <a:pt x="583" y="399"/>
                    <a:pt x="331" y="1135"/>
                  </a:cubicBezTo>
                  <a:cubicBezTo>
                    <a:pt x="1" y="2098"/>
                    <a:pt x="496" y="3171"/>
                    <a:pt x="1417" y="3473"/>
                  </a:cubicBezTo>
                  <a:cubicBezTo>
                    <a:pt x="1597" y="3535"/>
                    <a:pt x="1779" y="3564"/>
                    <a:pt x="1959" y="3564"/>
                  </a:cubicBezTo>
                  <a:cubicBezTo>
                    <a:pt x="2662" y="3564"/>
                    <a:pt x="3320" y="3118"/>
                    <a:pt x="3551" y="2428"/>
                  </a:cubicBezTo>
                  <a:cubicBezTo>
                    <a:pt x="3881" y="1437"/>
                    <a:pt x="3399" y="447"/>
                    <a:pt x="2422" y="116"/>
                  </a:cubicBezTo>
                  <a:cubicBezTo>
                    <a:pt x="2192" y="39"/>
                    <a:pt x="1972" y="0"/>
                    <a:pt x="1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9"/>
            <p:cNvSpPr/>
            <p:nvPr/>
          </p:nvSpPr>
          <p:spPr>
            <a:xfrm>
              <a:off x="1442825" y="640325"/>
              <a:ext cx="89100" cy="74425"/>
            </a:xfrm>
            <a:custGeom>
              <a:avLst/>
              <a:gdLst/>
              <a:ahLst/>
              <a:cxnLst/>
              <a:rect l="l" t="t" r="r" b="b"/>
              <a:pathLst>
                <a:path w="3564" h="2977" extrusionOk="0">
                  <a:moveTo>
                    <a:pt x="1841" y="1"/>
                  </a:moveTo>
                  <a:cubicBezTo>
                    <a:pt x="1157" y="1"/>
                    <a:pt x="503" y="399"/>
                    <a:pt x="276" y="1027"/>
                  </a:cubicBezTo>
                  <a:cubicBezTo>
                    <a:pt x="1" y="1770"/>
                    <a:pt x="441" y="2609"/>
                    <a:pt x="1239" y="2885"/>
                  </a:cubicBezTo>
                  <a:cubicBezTo>
                    <a:pt x="1418" y="2947"/>
                    <a:pt x="1604" y="2977"/>
                    <a:pt x="1788" y="2977"/>
                  </a:cubicBezTo>
                  <a:cubicBezTo>
                    <a:pt x="2450" y="2977"/>
                    <a:pt x="3087" y="2593"/>
                    <a:pt x="3303" y="1990"/>
                  </a:cubicBezTo>
                  <a:cubicBezTo>
                    <a:pt x="3563" y="1206"/>
                    <a:pt x="3165" y="366"/>
                    <a:pt x="2395" y="91"/>
                  </a:cubicBezTo>
                  <a:cubicBezTo>
                    <a:pt x="2213" y="30"/>
                    <a:pt x="2026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9"/>
            <p:cNvSpPr/>
            <p:nvPr/>
          </p:nvSpPr>
          <p:spPr>
            <a:xfrm>
              <a:off x="1395375" y="838150"/>
              <a:ext cx="93900" cy="73950"/>
            </a:xfrm>
            <a:custGeom>
              <a:avLst/>
              <a:gdLst/>
              <a:ahLst/>
              <a:cxnLst/>
              <a:rect l="l" t="t" r="r" b="b"/>
              <a:pathLst>
                <a:path w="3756" h="2958" extrusionOk="0">
                  <a:moveTo>
                    <a:pt x="2059" y="0"/>
                  </a:moveTo>
                  <a:cubicBezTo>
                    <a:pt x="1399" y="0"/>
                    <a:pt x="858" y="278"/>
                    <a:pt x="468" y="833"/>
                  </a:cubicBezTo>
                  <a:cubicBezTo>
                    <a:pt x="0" y="1493"/>
                    <a:pt x="178" y="2166"/>
                    <a:pt x="440" y="2841"/>
                  </a:cubicBezTo>
                  <a:cubicBezTo>
                    <a:pt x="464" y="2899"/>
                    <a:pt x="634" y="2957"/>
                    <a:pt x="753" y="2957"/>
                  </a:cubicBezTo>
                  <a:cubicBezTo>
                    <a:pt x="774" y="2957"/>
                    <a:pt x="794" y="2955"/>
                    <a:pt x="811" y="2951"/>
                  </a:cubicBezTo>
                  <a:cubicBezTo>
                    <a:pt x="1747" y="2676"/>
                    <a:pt x="2572" y="2208"/>
                    <a:pt x="3315" y="1589"/>
                  </a:cubicBezTo>
                  <a:cubicBezTo>
                    <a:pt x="3742" y="1245"/>
                    <a:pt x="3755" y="928"/>
                    <a:pt x="3370" y="530"/>
                  </a:cubicBezTo>
                  <a:cubicBezTo>
                    <a:pt x="3205" y="350"/>
                    <a:pt x="2985" y="240"/>
                    <a:pt x="2834" y="130"/>
                  </a:cubicBezTo>
                  <a:cubicBezTo>
                    <a:pt x="2587" y="75"/>
                    <a:pt x="2421" y="20"/>
                    <a:pt x="2242" y="7"/>
                  </a:cubicBezTo>
                  <a:cubicBezTo>
                    <a:pt x="2180" y="2"/>
                    <a:pt x="2119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9"/>
            <p:cNvSpPr/>
            <p:nvPr/>
          </p:nvSpPr>
          <p:spPr>
            <a:xfrm>
              <a:off x="1172475" y="589375"/>
              <a:ext cx="82225" cy="77275"/>
            </a:xfrm>
            <a:custGeom>
              <a:avLst/>
              <a:gdLst/>
              <a:ahLst/>
              <a:cxnLst/>
              <a:rect l="l" t="t" r="r" b="b"/>
              <a:pathLst>
                <a:path w="3289" h="3091" extrusionOk="0">
                  <a:moveTo>
                    <a:pt x="1368" y="1"/>
                  </a:moveTo>
                  <a:cubicBezTo>
                    <a:pt x="914" y="1"/>
                    <a:pt x="494" y="298"/>
                    <a:pt x="317" y="809"/>
                  </a:cubicBezTo>
                  <a:cubicBezTo>
                    <a:pt x="1" y="1703"/>
                    <a:pt x="454" y="2639"/>
                    <a:pt x="1349" y="2982"/>
                  </a:cubicBezTo>
                  <a:cubicBezTo>
                    <a:pt x="1537" y="3055"/>
                    <a:pt x="1725" y="3091"/>
                    <a:pt x="1906" y="3091"/>
                  </a:cubicBezTo>
                  <a:cubicBezTo>
                    <a:pt x="2308" y="3091"/>
                    <a:pt x="2675" y="2915"/>
                    <a:pt x="2931" y="2584"/>
                  </a:cubicBezTo>
                  <a:cubicBezTo>
                    <a:pt x="3275" y="2157"/>
                    <a:pt x="3289" y="1551"/>
                    <a:pt x="2890" y="1043"/>
                  </a:cubicBezTo>
                  <a:cubicBezTo>
                    <a:pt x="2656" y="726"/>
                    <a:pt x="2353" y="451"/>
                    <a:pt x="2023" y="217"/>
                  </a:cubicBezTo>
                  <a:cubicBezTo>
                    <a:pt x="1813" y="70"/>
                    <a:pt x="1587" y="1"/>
                    <a:pt x="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9"/>
            <p:cNvSpPr/>
            <p:nvPr/>
          </p:nvSpPr>
          <p:spPr>
            <a:xfrm>
              <a:off x="1244725" y="770200"/>
              <a:ext cx="92875" cy="67925"/>
            </a:xfrm>
            <a:custGeom>
              <a:avLst/>
              <a:gdLst/>
              <a:ahLst/>
              <a:cxnLst/>
              <a:rect l="l" t="t" r="r" b="b"/>
              <a:pathLst>
                <a:path w="3715" h="2717" extrusionOk="0">
                  <a:moveTo>
                    <a:pt x="2095" y="0"/>
                  </a:moveTo>
                  <a:cubicBezTo>
                    <a:pt x="1539" y="0"/>
                    <a:pt x="950" y="239"/>
                    <a:pt x="605" y="634"/>
                  </a:cubicBezTo>
                  <a:cubicBezTo>
                    <a:pt x="0" y="1349"/>
                    <a:pt x="248" y="2298"/>
                    <a:pt x="1114" y="2615"/>
                  </a:cubicBezTo>
                  <a:cubicBezTo>
                    <a:pt x="1305" y="2683"/>
                    <a:pt x="1508" y="2716"/>
                    <a:pt x="1711" y="2716"/>
                  </a:cubicBezTo>
                  <a:cubicBezTo>
                    <a:pt x="2325" y="2716"/>
                    <a:pt x="2944" y="2417"/>
                    <a:pt x="3275" y="1900"/>
                  </a:cubicBezTo>
                  <a:cubicBezTo>
                    <a:pt x="3715" y="1212"/>
                    <a:pt x="3440" y="372"/>
                    <a:pt x="2669" y="97"/>
                  </a:cubicBezTo>
                  <a:cubicBezTo>
                    <a:pt x="2491" y="31"/>
                    <a:pt x="2295" y="0"/>
                    <a:pt x="2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9"/>
            <p:cNvSpPr/>
            <p:nvPr/>
          </p:nvSpPr>
          <p:spPr>
            <a:xfrm>
              <a:off x="1190700" y="302050"/>
              <a:ext cx="80875" cy="80125"/>
            </a:xfrm>
            <a:custGeom>
              <a:avLst/>
              <a:gdLst/>
              <a:ahLst/>
              <a:cxnLst/>
              <a:rect l="l" t="t" r="r" b="b"/>
              <a:pathLst>
                <a:path w="3235" h="3205" extrusionOk="0">
                  <a:moveTo>
                    <a:pt x="339" y="1"/>
                  </a:moveTo>
                  <a:cubicBezTo>
                    <a:pt x="226" y="1"/>
                    <a:pt x="42" y="103"/>
                    <a:pt x="28" y="181"/>
                  </a:cubicBezTo>
                  <a:cubicBezTo>
                    <a:pt x="1" y="291"/>
                    <a:pt x="111" y="442"/>
                    <a:pt x="180" y="552"/>
                  </a:cubicBezTo>
                  <a:cubicBezTo>
                    <a:pt x="413" y="924"/>
                    <a:pt x="703" y="1254"/>
                    <a:pt x="895" y="1640"/>
                  </a:cubicBezTo>
                  <a:cubicBezTo>
                    <a:pt x="1088" y="2052"/>
                    <a:pt x="1226" y="2506"/>
                    <a:pt x="1363" y="2946"/>
                  </a:cubicBezTo>
                  <a:cubicBezTo>
                    <a:pt x="1420" y="3118"/>
                    <a:pt x="1506" y="3204"/>
                    <a:pt x="1660" y="3204"/>
                  </a:cubicBezTo>
                  <a:cubicBezTo>
                    <a:pt x="1691" y="3204"/>
                    <a:pt x="1725" y="3201"/>
                    <a:pt x="1762" y="3194"/>
                  </a:cubicBezTo>
                  <a:cubicBezTo>
                    <a:pt x="2381" y="3071"/>
                    <a:pt x="2835" y="2754"/>
                    <a:pt x="3069" y="2107"/>
                  </a:cubicBezTo>
                  <a:cubicBezTo>
                    <a:pt x="3234" y="1612"/>
                    <a:pt x="3179" y="1089"/>
                    <a:pt x="2972" y="567"/>
                  </a:cubicBezTo>
                  <a:cubicBezTo>
                    <a:pt x="2932" y="470"/>
                    <a:pt x="2807" y="346"/>
                    <a:pt x="2697" y="332"/>
                  </a:cubicBezTo>
                  <a:cubicBezTo>
                    <a:pt x="1927" y="209"/>
                    <a:pt x="1143" y="99"/>
                    <a:pt x="358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9"/>
            <p:cNvSpPr/>
            <p:nvPr/>
          </p:nvSpPr>
          <p:spPr>
            <a:xfrm>
              <a:off x="1503000" y="540600"/>
              <a:ext cx="79825" cy="88575"/>
            </a:xfrm>
            <a:custGeom>
              <a:avLst/>
              <a:gdLst/>
              <a:ahLst/>
              <a:cxnLst/>
              <a:rect l="l" t="t" r="r" b="b"/>
              <a:pathLst>
                <a:path w="3193" h="3543" extrusionOk="0">
                  <a:moveTo>
                    <a:pt x="1159" y="0"/>
                  </a:moveTo>
                  <a:cubicBezTo>
                    <a:pt x="1121" y="0"/>
                    <a:pt x="1089" y="7"/>
                    <a:pt x="1074" y="22"/>
                  </a:cubicBezTo>
                  <a:cubicBezTo>
                    <a:pt x="813" y="256"/>
                    <a:pt x="524" y="490"/>
                    <a:pt x="358" y="793"/>
                  </a:cubicBezTo>
                  <a:cubicBezTo>
                    <a:pt x="1" y="1481"/>
                    <a:pt x="166" y="2237"/>
                    <a:pt x="730" y="2815"/>
                  </a:cubicBezTo>
                  <a:cubicBezTo>
                    <a:pt x="1188" y="3282"/>
                    <a:pt x="1840" y="3543"/>
                    <a:pt x="2454" y="3543"/>
                  </a:cubicBezTo>
                  <a:cubicBezTo>
                    <a:pt x="2708" y="3543"/>
                    <a:pt x="2955" y="3499"/>
                    <a:pt x="3179" y="3407"/>
                  </a:cubicBezTo>
                  <a:cubicBezTo>
                    <a:pt x="3179" y="3379"/>
                    <a:pt x="3193" y="3352"/>
                    <a:pt x="3193" y="3337"/>
                  </a:cubicBezTo>
                  <a:cubicBezTo>
                    <a:pt x="2615" y="2251"/>
                    <a:pt x="2037" y="1178"/>
                    <a:pt x="1432" y="105"/>
                  </a:cubicBezTo>
                  <a:cubicBezTo>
                    <a:pt x="1402" y="45"/>
                    <a:pt x="1258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9"/>
            <p:cNvSpPr/>
            <p:nvPr/>
          </p:nvSpPr>
          <p:spPr>
            <a:xfrm>
              <a:off x="1555650" y="713775"/>
              <a:ext cx="80825" cy="76400"/>
            </a:xfrm>
            <a:custGeom>
              <a:avLst/>
              <a:gdLst/>
              <a:ahLst/>
              <a:cxnLst/>
              <a:rect l="l" t="t" r="r" b="b"/>
              <a:pathLst>
                <a:path w="3233" h="3056" extrusionOk="0">
                  <a:moveTo>
                    <a:pt x="1756" y="0"/>
                  </a:moveTo>
                  <a:cubicBezTo>
                    <a:pt x="1731" y="0"/>
                    <a:pt x="1705" y="1"/>
                    <a:pt x="1679" y="2"/>
                  </a:cubicBezTo>
                  <a:cubicBezTo>
                    <a:pt x="1046" y="15"/>
                    <a:pt x="633" y="373"/>
                    <a:pt x="358" y="923"/>
                  </a:cubicBezTo>
                  <a:cubicBezTo>
                    <a:pt x="0" y="1653"/>
                    <a:pt x="151" y="2341"/>
                    <a:pt x="509" y="3056"/>
                  </a:cubicBezTo>
                  <a:cubicBezTo>
                    <a:pt x="1417" y="2299"/>
                    <a:pt x="2312" y="1570"/>
                    <a:pt x="3233" y="827"/>
                  </a:cubicBezTo>
                  <a:cubicBezTo>
                    <a:pt x="2862" y="325"/>
                    <a:pt x="2391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9"/>
            <p:cNvSpPr/>
            <p:nvPr/>
          </p:nvSpPr>
          <p:spPr>
            <a:xfrm>
              <a:off x="1027675" y="637550"/>
              <a:ext cx="94275" cy="65950"/>
            </a:xfrm>
            <a:custGeom>
              <a:avLst/>
              <a:gdLst/>
              <a:ahLst/>
              <a:cxnLst/>
              <a:rect l="l" t="t" r="r" b="b"/>
              <a:pathLst>
                <a:path w="3771" h="2638" extrusionOk="0">
                  <a:moveTo>
                    <a:pt x="1252" y="1"/>
                  </a:moveTo>
                  <a:cubicBezTo>
                    <a:pt x="840" y="1"/>
                    <a:pt x="424" y="125"/>
                    <a:pt x="0" y="437"/>
                  </a:cubicBezTo>
                  <a:cubicBezTo>
                    <a:pt x="1253" y="1262"/>
                    <a:pt x="2436" y="2046"/>
                    <a:pt x="3770" y="2638"/>
                  </a:cubicBezTo>
                  <a:cubicBezTo>
                    <a:pt x="3770" y="1565"/>
                    <a:pt x="3165" y="560"/>
                    <a:pt x="2299" y="230"/>
                  </a:cubicBezTo>
                  <a:cubicBezTo>
                    <a:pt x="1950" y="91"/>
                    <a:pt x="1602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9"/>
            <p:cNvSpPr/>
            <p:nvPr/>
          </p:nvSpPr>
          <p:spPr>
            <a:xfrm>
              <a:off x="1396375" y="742025"/>
              <a:ext cx="64000" cy="56100"/>
            </a:xfrm>
            <a:custGeom>
              <a:avLst/>
              <a:gdLst/>
              <a:ahLst/>
              <a:cxnLst/>
              <a:rect l="l" t="t" r="r" b="b"/>
              <a:pathLst>
                <a:path w="2560" h="2244" extrusionOk="0">
                  <a:moveTo>
                    <a:pt x="1299" y="0"/>
                  </a:moveTo>
                  <a:cubicBezTo>
                    <a:pt x="829" y="0"/>
                    <a:pt x="392" y="266"/>
                    <a:pt x="221" y="715"/>
                  </a:cubicBezTo>
                  <a:cubicBezTo>
                    <a:pt x="1" y="1293"/>
                    <a:pt x="318" y="1967"/>
                    <a:pt x="881" y="2174"/>
                  </a:cubicBezTo>
                  <a:cubicBezTo>
                    <a:pt x="1007" y="2222"/>
                    <a:pt x="1138" y="2244"/>
                    <a:pt x="1267" y="2244"/>
                  </a:cubicBezTo>
                  <a:cubicBezTo>
                    <a:pt x="1731" y="2244"/>
                    <a:pt x="2182" y="1954"/>
                    <a:pt x="2354" y="1513"/>
                  </a:cubicBezTo>
                  <a:cubicBezTo>
                    <a:pt x="2560" y="949"/>
                    <a:pt x="2257" y="261"/>
                    <a:pt x="1707" y="68"/>
                  </a:cubicBezTo>
                  <a:cubicBezTo>
                    <a:pt x="1572" y="22"/>
                    <a:pt x="1434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9"/>
            <p:cNvSpPr/>
            <p:nvPr/>
          </p:nvSpPr>
          <p:spPr>
            <a:xfrm>
              <a:off x="1139475" y="516700"/>
              <a:ext cx="78075" cy="36500"/>
            </a:xfrm>
            <a:custGeom>
              <a:avLst/>
              <a:gdLst/>
              <a:ahLst/>
              <a:cxnLst/>
              <a:rect l="l" t="t" r="r" b="b"/>
              <a:pathLst>
                <a:path w="3123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206" y="799"/>
                    <a:pt x="633" y="1212"/>
                    <a:pt x="1279" y="1391"/>
                  </a:cubicBezTo>
                  <a:cubicBezTo>
                    <a:pt x="1449" y="1436"/>
                    <a:pt x="1615" y="1460"/>
                    <a:pt x="1775" y="1460"/>
                  </a:cubicBezTo>
                  <a:cubicBezTo>
                    <a:pt x="2199" y="1460"/>
                    <a:pt x="2583" y="1296"/>
                    <a:pt x="2903" y="936"/>
                  </a:cubicBezTo>
                  <a:cubicBezTo>
                    <a:pt x="3027" y="799"/>
                    <a:pt x="3123" y="566"/>
                    <a:pt x="3095" y="386"/>
                  </a:cubicBezTo>
                  <a:cubicBezTo>
                    <a:pt x="3082" y="290"/>
                    <a:pt x="2779" y="235"/>
                    <a:pt x="2614" y="180"/>
                  </a:cubicBezTo>
                  <a:cubicBezTo>
                    <a:pt x="2559" y="153"/>
                    <a:pt x="2504" y="153"/>
                    <a:pt x="2462" y="153"/>
                  </a:cubicBezTo>
                  <a:cubicBezTo>
                    <a:pt x="1679" y="98"/>
                    <a:pt x="881" y="5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9"/>
            <p:cNvSpPr/>
            <p:nvPr/>
          </p:nvSpPr>
          <p:spPr>
            <a:xfrm>
              <a:off x="1119850" y="780175"/>
              <a:ext cx="58850" cy="61425"/>
            </a:xfrm>
            <a:custGeom>
              <a:avLst/>
              <a:gdLst/>
              <a:ahLst/>
              <a:cxnLst/>
              <a:rect l="l" t="t" r="r" b="b"/>
              <a:pathLst>
                <a:path w="2354" h="2457" extrusionOk="0">
                  <a:moveTo>
                    <a:pt x="1831" y="0"/>
                  </a:moveTo>
                  <a:cubicBezTo>
                    <a:pt x="1184" y="551"/>
                    <a:pt x="633" y="1156"/>
                    <a:pt x="207" y="1871"/>
                  </a:cubicBezTo>
                  <a:cubicBezTo>
                    <a:pt x="0" y="2216"/>
                    <a:pt x="70" y="2326"/>
                    <a:pt x="468" y="2422"/>
                  </a:cubicBezTo>
                  <a:cubicBezTo>
                    <a:pt x="561" y="2446"/>
                    <a:pt x="657" y="2457"/>
                    <a:pt x="755" y="2457"/>
                  </a:cubicBezTo>
                  <a:cubicBezTo>
                    <a:pt x="1224" y="2457"/>
                    <a:pt x="1725" y="2194"/>
                    <a:pt x="2009" y="1761"/>
                  </a:cubicBezTo>
                  <a:cubicBezTo>
                    <a:pt x="2354" y="1253"/>
                    <a:pt x="2312" y="620"/>
                    <a:pt x="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9"/>
            <p:cNvSpPr/>
            <p:nvPr/>
          </p:nvSpPr>
          <p:spPr>
            <a:xfrm>
              <a:off x="1074800" y="902825"/>
              <a:ext cx="46800" cy="69150"/>
            </a:xfrm>
            <a:custGeom>
              <a:avLst/>
              <a:gdLst/>
              <a:ahLst/>
              <a:cxnLst/>
              <a:rect l="l" t="t" r="r" b="b"/>
              <a:pathLst>
                <a:path w="1872" h="2766" extrusionOk="0">
                  <a:moveTo>
                    <a:pt x="826" y="0"/>
                  </a:moveTo>
                  <a:cubicBezTo>
                    <a:pt x="734" y="0"/>
                    <a:pt x="666" y="69"/>
                    <a:pt x="619" y="254"/>
                  </a:cubicBezTo>
                  <a:cubicBezTo>
                    <a:pt x="509" y="667"/>
                    <a:pt x="358" y="1065"/>
                    <a:pt x="262" y="1465"/>
                  </a:cubicBezTo>
                  <a:cubicBezTo>
                    <a:pt x="152" y="1878"/>
                    <a:pt x="97" y="2290"/>
                    <a:pt x="1" y="2758"/>
                  </a:cubicBezTo>
                  <a:cubicBezTo>
                    <a:pt x="57" y="2763"/>
                    <a:pt x="111" y="2765"/>
                    <a:pt x="164" y="2765"/>
                  </a:cubicBezTo>
                  <a:cubicBezTo>
                    <a:pt x="708" y="2765"/>
                    <a:pt x="1089" y="2513"/>
                    <a:pt x="1390" y="2125"/>
                  </a:cubicBezTo>
                  <a:cubicBezTo>
                    <a:pt x="1872" y="1465"/>
                    <a:pt x="1720" y="515"/>
                    <a:pt x="1087" y="102"/>
                  </a:cubicBezTo>
                  <a:cubicBezTo>
                    <a:pt x="985" y="42"/>
                    <a:pt x="898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9"/>
            <p:cNvSpPr/>
            <p:nvPr/>
          </p:nvSpPr>
          <p:spPr>
            <a:xfrm>
              <a:off x="1241775" y="433175"/>
              <a:ext cx="50425" cy="62925"/>
            </a:xfrm>
            <a:custGeom>
              <a:avLst/>
              <a:gdLst/>
              <a:ahLst/>
              <a:cxnLst/>
              <a:rect l="l" t="t" r="r" b="b"/>
              <a:pathLst>
                <a:path w="2017" h="2517" extrusionOk="0">
                  <a:moveTo>
                    <a:pt x="412" y="0"/>
                  </a:moveTo>
                  <a:cubicBezTo>
                    <a:pt x="84" y="0"/>
                    <a:pt x="0" y="147"/>
                    <a:pt x="118" y="535"/>
                  </a:cubicBezTo>
                  <a:cubicBezTo>
                    <a:pt x="283" y="1058"/>
                    <a:pt x="476" y="1553"/>
                    <a:pt x="668" y="2063"/>
                  </a:cubicBezTo>
                  <a:cubicBezTo>
                    <a:pt x="723" y="2241"/>
                    <a:pt x="847" y="2516"/>
                    <a:pt x="944" y="2516"/>
                  </a:cubicBezTo>
                  <a:cubicBezTo>
                    <a:pt x="1122" y="2516"/>
                    <a:pt x="1315" y="2366"/>
                    <a:pt x="1466" y="2241"/>
                  </a:cubicBezTo>
                  <a:cubicBezTo>
                    <a:pt x="1576" y="2145"/>
                    <a:pt x="1632" y="1980"/>
                    <a:pt x="1672" y="1911"/>
                  </a:cubicBezTo>
                  <a:cubicBezTo>
                    <a:pt x="2017" y="976"/>
                    <a:pt x="1494" y="109"/>
                    <a:pt x="599" y="12"/>
                  </a:cubicBezTo>
                  <a:cubicBezTo>
                    <a:pt x="530" y="5"/>
                    <a:pt x="467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9"/>
            <p:cNvSpPr/>
            <p:nvPr/>
          </p:nvSpPr>
          <p:spPr>
            <a:xfrm>
              <a:off x="1240600" y="890150"/>
              <a:ext cx="66375" cy="35875"/>
            </a:xfrm>
            <a:custGeom>
              <a:avLst/>
              <a:gdLst/>
              <a:ahLst/>
              <a:cxnLst/>
              <a:rect l="l" t="t" r="r" b="b"/>
              <a:pathLst>
                <a:path w="2655" h="1435" extrusionOk="0">
                  <a:moveTo>
                    <a:pt x="1232" y="1"/>
                  </a:moveTo>
                  <a:cubicBezTo>
                    <a:pt x="1202" y="1"/>
                    <a:pt x="1172" y="2"/>
                    <a:pt x="1141" y="4"/>
                  </a:cubicBezTo>
                  <a:cubicBezTo>
                    <a:pt x="468" y="73"/>
                    <a:pt x="0" y="679"/>
                    <a:pt x="68" y="1435"/>
                  </a:cubicBezTo>
                  <a:cubicBezTo>
                    <a:pt x="936" y="1407"/>
                    <a:pt x="1789" y="1380"/>
                    <a:pt x="2655" y="1339"/>
                  </a:cubicBezTo>
                  <a:cubicBezTo>
                    <a:pt x="2602" y="600"/>
                    <a:pt x="1930" y="1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9"/>
            <p:cNvSpPr/>
            <p:nvPr/>
          </p:nvSpPr>
          <p:spPr>
            <a:xfrm>
              <a:off x="1402250" y="370000"/>
              <a:ext cx="57800" cy="45950"/>
            </a:xfrm>
            <a:custGeom>
              <a:avLst/>
              <a:gdLst/>
              <a:ahLst/>
              <a:cxnLst/>
              <a:rect l="l" t="t" r="r" b="b"/>
              <a:pathLst>
                <a:path w="2312" h="1838" extrusionOk="0">
                  <a:moveTo>
                    <a:pt x="315" y="0"/>
                  </a:moveTo>
                  <a:cubicBezTo>
                    <a:pt x="303" y="0"/>
                    <a:pt x="294" y="3"/>
                    <a:pt x="289" y="8"/>
                  </a:cubicBezTo>
                  <a:cubicBezTo>
                    <a:pt x="179" y="118"/>
                    <a:pt x="83" y="297"/>
                    <a:pt x="68" y="463"/>
                  </a:cubicBezTo>
                  <a:cubicBezTo>
                    <a:pt x="0" y="958"/>
                    <a:pt x="234" y="1343"/>
                    <a:pt x="646" y="1604"/>
                  </a:cubicBezTo>
                  <a:cubicBezTo>
                    <a:pt x="894" y="1755"/>
                    <a:pt x="1148" y="1838"/>
                    <a:pt x="1422" y="1838"/>
                  </a:cubicBezTo>
                  <a:cubicBezTo>
                    <a:pt x="1695" y="1838"/>
                    <a:pt x="1988" y="1755"/>
                    <a:pt x="2312" y="1576"/>
                  </a:cubicBezTo>
                  <a:cubicBezTo>
                    <a:pt x="1719" y="1081"/>
                    <a:pt x="1211" y="628"/>
                    <a:pt x="674" y="187"/>
                  </a:cubicBezTo>
                  <a:cubicBezTo>
                    <a:pt x="579" y="104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9"/>
            <p:cNvSpPr/>
            <p:nvPr/>
          </p:nvSpPr>
          <p:spPr>
            <a:xfrm>
              <a:off x="1089575" y="577300"/>
              <a:ext cx="45425" cy="40725"/>
            </a:xfrm>
            <a:custGeom>
              <a:avLst/>
              <a:gdLst/>
              <a:ahLst/>
              <a:cxnLst/>
              <a:rect l="l" t="t" r="r" b="b"/>
              <a:pathLst>
                <a:path w="1817" h="1629" extrusionOk="0">
                  <a:moveTo>
                    <a:pt x="950" y="1"/>
                  </a:moveTo>
                  <a:cubicBezTo>
                    <a:pt x="607" y="1"/>
                    <a:pt x="286" y="224"/>
                    <a:pt x="153" y="590"/>
                  </a:cubicBezTo>
                  <a:cubicBezTo>
                    <a:pt x="1" y="1003"/>
                    <a:pt x="180" y="1429"/>
                    <a:pt x="579" y="1581"/>
                  </a:cubicBezTo>
                  <a:cubicBezTo>
                    <a:pt x="667" y="1613"/>
                    <a:pt x="759" y="1628"/>
                    <a:pt x="852" y="1628"/>
                  </a:cubicBezTo>
                  <a:cubicBezTo>
                    <a:pt x="1193" y="1628"/>
                    <a:pt x="1533" y="1421"/>
                    <a:pt x="1652" y="1086"/>
                  </a:cubicBezTo>
                  <a:cubicBezTo>
                    <a:pt x="1817" y="659"/>
                    <a:pt x="1611" y="178"/>
                    <a:pt x="1198" y="40"/>
                  </a:cubicBezTo>
                  <a:cubicBezTo>
                    <a:pt x="1116" y="14"/>
                    <a:pt x="1032" y="1"/>
                    <a:pt x="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9"/>
            <p:cNvSpPr/>
            <p:nvPr/>
          </p:nvSpPr>
          <p:spPr>
            <a:xfrm>
              <a:off x="1353400" y="646250"/>
              <a:ext cx="43700" cy="37975"/>
            </a:xfrm>
            <a:custGeom>
              <a:avLst/>
              <a:gdLst/>
              <a:ahLst/>
              <a:cxnLst/>
              <a:rect l="l" t="t" r="r" b="b"/>
              <a:pathLst>
                <a:path w="1748" h="1519" extrusionOk="0">
                  <a:moveTo>
                    <a:pt x="936" y="0"/>
                  </a:moveTo>
                  <a:cubicBezTo>
                    <a:pt x="601" y="0"/>
                    <a:pt x="250" y="212"/>
                    <a:pt x="138" y="515"/>
                  </a:cubicBezTo>
                  <a:cubicBezTo>
                    <a:pt x="1" y="914"/>
                    <a:pt x="206" y="1340"/>
                    <a:pt x="619" y="1478"/>
                  </a:cubicBezTo>
                  <a:cubicBezTo>
                    <a:pt x="695" y="1506"/>
                    <a:pt x="775" y="1519"/>
                    <a:pt x="856" y="1519"/>
                  </a:cubicBezTo>
                  <a:cubicBezTo>
                    <a:pt x="1169" y="1519"/>
                    <a:pt x="1487" y="1319"/>
                    <a:pt x="1597" y="1024"/>
                  </a:cubicBezTo>
                  <a:cubicBezTo>
                    <a:pt x="1747" y="625"/>
                    <a:pt x="1541" y="171"/>
                    <a:pt x="1156" y="34"/>
                  </a:cubicBezTo>
                  <a:cubicBezTo>
                    <a:pt x="1085" y="11"/>
                    <a:pt x="1011" y="0"/>
                    <a:pt x="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9"/>
            <p:cNvSpPr/>
            <p:nvPr/>
          </p:nvSpPr>
          <p:spPr>
            <a:xfrm>
              <a:off x="1314525" y="392775"/>
              <a:ext cx="39600" cy="34925"/>
            </a:xfrm>
            <a:custGeom>
              <a:avLst/>
              <a:gdLst/>
              <a:ahLst/>
              <a:cxnLst/>
              <a:rect l="l" t="t" r="r" b="b"/>
              <a:pathLst>
                <a:path w="1584" h="1397" extrusionOk="0">
                  <a:moveTo>
                    <a:pt x="770" y="0"/>
                  </a:moveTo>
                  <a:cubicBezTo>
                    <a:pt x="493" y="0"/>
                    <a:pt x="234" y="170"/>
                    <a:pt x="138" y="445"/>
                  </a:cubicBezTo>
                  <a:cubicBezTo>
                    <a:pt x="0" y="817"/>
                    <a:pt x="180" y="1216"/>
                    <a:pt x="510" y="1353"/>
                  </a:cubicBezTo>
                  <a:cubicBezTo>
                    <a:pt x="589" y="1382"/>
                    <a:pt x="671" y="1396"/>
                    <a:pt x="753" y="1396"/>
                  </a:cubicBezTo>
                  <a:cubicBezTo>
                    <a:pt x="1059" y="1396"/>
                    <a:pt x="1362" y="1206"/>
                    <a:pt x="1459" y="913"/>
                  </a:cubicBezTo>
                  <a:cubicBezTo>
                    <a:pt x="1583" y="570"/>
                    <a:pt x="1376" y="184"/>
                    <a:pt x="1019" y="47"/>
                  </a:cubicBezTo>
                  <a:cubicBezTo>
                    <a:pt x="937" y="15"/>
                    <a:pt x="852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9"/>
            <p:cNvSpPr/>
            <p:nvPr/>
          </p:nvSpPr>
          <p:spPr>
            <a:xfrm>
              <a:off x="1294250" y="605200"/>
              <a:ext cx="29600" cy="25375"/>
            </a:xfrm>
            <a:custGeom>
              <a:avLst/>
              <a:gdLst/>
              <a:ahLst/>
              <a:cxnLst/>
              <a:rect l="l" t="t" r="r" b="b"/>
              <a:pathLst>
                <a:path w="1184" h="1015" extrusionOk="0">
                  <a:moveTo>
                    <a:pt x="596" y="1"/>
                  </a:moveTo>
                  <a:cubicBezTo>
                    <a:pt x="376" y="1"/>
                    <a:pt x="174" y="133"/>
                    <a:pt x="96" y="355"/>
                  </a:cubicBezTo>
                  <a:cubicBezTo>
                    <a:pt x="0" y="630"/>
                    <a:pt x="151" y="905"/>
                    <a:pt x="441" y="988"/>
                  </a:cubicBezTo>
                  <a:cubicBezTo>
                    <a:pt x="506" y="1006"/>
                    <a:pt x="568" y="1015"/>
                    <a:pt x="625" y="1015"/>
                  </a:cubicBezTo>
                  <a:cubicBezTo>
                    <a:pt x="829" y="1015"/>
                    <a:pt x="976" y="900"/>
                    <a:pt x="1073" y="685"/>
                  </a:cubicBezTo>
                  <a:cubicBezTo>
                    <a:pt x="1183" y="423"/>
                    <a:pt x="1032" y="120"/>
                    <a:pt x="756" y="25"/>
                  </a:cubicBezTo>
                  <a:cubicBezTo>
                    <a:pt x="703" y="9"/>
                    <a:pt x="64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1" name="Google Shape;3181;p29"/>
          <p:cNvSpPr/>
          <p:nvPr/>
        </p:nvSpPr>
        <p:spPr>
          <a:xfrm rot="7740737" flipH="1">
            <a:off x="1594665" y="5025550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3" name="Google Shape;3183;p30"/>
          <p:cNvGrpSpPr/>
          <p:nvPr/>
        </p:nvGrpSpPr>
        <p:grpSpPr>
          <a:xfrm rot="5400000">
            <a:off x="-1652870" y="4208246"/>
            <a:ext cx="3863820" cy="1504029"/>
            <a:chOff x="5118925" y="3316075"/>
            <a:chExt cx="2765798" cy="1076613"/>
          </a:xfrm>
        </p:grpSpPr>
        <p:sp>
          <p:nvSpPr>
            <p:cNvPr id="3184" name="Google Shape;3184;p30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8" name="Google Shape;3218;p30"/>
          <p:cNvSpPr/>
          <p:nvPr/>
        </p:nvSpPr>
        <p:spPr>
          <a:xfrm rot="10800000" flipH="1">
            <a:off x="5391575" y="4634689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9" name="Google Shape;3219;p30"/>
          <p:cNvGrpSpPr/>
          <p:nvPr/>
        </p:nvGrpSpPr>
        <p:grpSpPr>
          <a:xfrm rot="-8100000" flipH="1">
            <a:off x="5342196" y="-2217151"/>
            <a:ext cx="5125882" cy="3491219"/>
            <a:chOff x="4092125" y="1459371"/>
            <a:chExt cx="941025" cy="640929"/>
          </a:xfrm>
        </p:grpSpPr>
        <p:sp>
          <p:nvSpPr>
            <p:cNvPr id="3220" name="Google Shape;3220;p30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4353846" y="1459371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2" name="Google Shape;3222;p30"/>
          <p:cNvSpPr/>
          <p:nvPr/>
        </p:nvSpPr>
        <p:spPr>
          <a:xfrm rot="-6324873" flipH="1">
            <a:off x="1900264" y="4433808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3223;p30"/>
          <p:cNvSpPr/>
          <p:nvPr/>
        </p:nvSpPr>
        <p:spPr>
          <a:xfrm rot="9133046" flipH="1">
            <a:off x="8695928" y="3292890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3224;p30"/>
          <p:cNvSpPr/>
          <p:nvPr/>
        </p:nvSpPr>
        <p:spPr>
          <a:xfrm rot="9199197" flipH="1">
            <a:off x="1051295" y="-306396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30"/>
          <p:cNvSpPr/>
          <p:nvPr/>
        </p:nvSpPr>
        <p:spPr>
          <a:xfrm rot="-8100000" flipH="1">
            <a:off x="-1024076" y="-231990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6" name="Google Shape;3226;p30"/>
          <p:cNvGrpSpPr/>
          <p:nvPr/>
        </p:nvGrpSpPr>
        <p:grpSpPr>
          <a:xfrm rot="10800000" flipH="1">
            <a:off x="289162" y="2317379"/>
            <a:ext cx="424054" cy="474297"/>
            <a:chOff x="6809075" y="3709775"/>
            <a:chExt cx="385925" cy="431650"/>
          </a:xfrm>
        </p:grpSpPr>
        <p:sp>
          <p:nvSpPr>
            <p:cNvPr id="3227" name="Google Shape;3227;p30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0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0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0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0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0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0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0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0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0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0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0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0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0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1" name="Google Shape;3241;p30"/>
          <p:cNvGrpSpPr/>
          <p:nvPr/>
        </p:nvGrpSpPr>
        <p:grpSpPr>
          <a:xfrm>
            <a:off x="8513178" y="1456218"/>
            <a:ext cx="828074" cy="992713"/>
            <a:chOff x="5937150" y="5007400"/>
            <a:chExt cx="373225" cy="447450"/>
          </a:xfrm>
        </p:grpSpPr>
        <p:sp>
          <p:nvSpPr>
            <p:cNvPr id="3242" name="Google Shape;3242;p30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0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0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5" name="Google Shape;3245;p30"/>
          <p:cNvSpPr/>
          <p:nvPr/>
        </p:nvSpPr>
        <p:spPr>
          <a:xfrm rot="3035537" flipH="1">
            <a:off x="2432869" y="-169844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6" name="Google Shape;3246;p30"/>
          <p:cNvGrpSpPr/>
          <p:nvPr/>
        </p:nvGrpSpPr>
        <p:grpSpPr>
          <a:xfrm rot="10800000" flipH="1">
            <a:off x="4002036" y="4903529"/>
            <a:ext cx="733505" cy="482151"/>
            <a:chOff x="6739600" y="291450"/>
            <a:chExt cx="504925" cy="331900"/>
          </a:xfrm>
        </p:grpSpPr>
        <p:sp>
          <p:nvSpPr>
            <p:cNvPr id="3247" name="Google Shape;3247;p30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0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0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0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0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0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0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0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0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0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0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0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0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0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0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0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0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0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0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0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0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0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0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1" name="Google Shape;3271;p30"/>
          <p:cNvGrpSpPr/>
          <p:nvPr/>
        </p:nvGrpSpPr>
        <p:grpSpPr>
          <a:xfrm rot="10800000" flipH="1">
            <a:off x="4365717" y="-292711"/>
            <a:ext cx="959756" cy="597643"/>
            <a:chOff x="4819000" y="1410925"/>
            <a:chExt cx="327450" cy="203925"/>
          </a:xfrm>
        </p:grpSpPr>
        <p:sp>
          <p:nvSpPr>
            <p:cNvPr id="3272" name="Google Shape;3272;p30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0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0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0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0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0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0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0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0" name="Google Shape;3280;p30"/>
          <p:cNvGrpSpPr/>
          <p:nvPr/>
        </p:nvGrpSpPr>
        <p:grpSpPr>
          <a:xfrm rot="10800000" flipH="1">
            <a:off x="8218484" y="4129639"/>
            <a:ext cx="424068" cy="382372"/>
            <a:chOff x="593975" y="1926100"/>
            <a:chExt cx="917300" cy="826750"/>
          </a:xfrm>
        </p:grpSpPr>
        <p:sp>
          <p:nvSpPr>
            <p:cNvPr id="3281" name="Google Shape;3281;p30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0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0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0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0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0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0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0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0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0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0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0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0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0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0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0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0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0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0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0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0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0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0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0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0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0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0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0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0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0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0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0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0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0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0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0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7" name="Google Shape;3317;p30"/>
          <p:cNvGrpSpPr/>
          <p:nvPr/>
        </p:nvGrpSpPr>
        <p:grpSpPr>
          <a:xfrm rot="6216072" flipH="1">
            <a:off x="8218491" y="2570535"/>
            <a:ext cx="424060" cy="474304"/>
            <a:chOff x="6809075" y="3709775"/>
            <a:chExt cx="385925" cy="431650"/>
          </a:xfrm>
        </p:grpSpPr>
        <p:sp>
          <p:nvSpPr>
            <p:cNvPr id="3318" name="Google Shape;3318;p30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0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0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0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0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0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0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0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0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0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0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0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0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0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2" name="Google Shape;3332;p30"/>
          <p:cNvGrpSpPr/>
          <p:nvPr/>
        </p:nvGrpSpPr>
        <p:grpSpPr>
          <a:xfrm rot="10800000" flipH="1">
            <a:off x="434496" y="1245469"/>
            <a:ext cx="506717" cy="456779"/>
            <a:chOff x="593975" y="1926100"/>
            <a:chExt cx="917300" cy="826750"/>
          </a:xfrm>
        </p:grpSpPr>
        <p:sp>
          <p:nvSpPr>
            <p:cNvPr id="3333" name="Google Shape;3333;p30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0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0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0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0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0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0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0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0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0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0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0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0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0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0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0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0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0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0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0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0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0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0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0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0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0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0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0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0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0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0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0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0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0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0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0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0" name="Google Shape;3370;p31"/>
          <p:cNvGrpSpPr/>
          <p:nvPr/>
        </p:nvGrpSpPr>
        <p:grpSpPr>
          <a:xfrm rot="-5400000" flipH="1">
            <a:off x="6928965" y="3851981"/>
            <a:ext cx="3863820" cy="1504029"/>
            <a:chOff x="5118925" y="3316075"/>
            <a:chExt cx="2765798" cy="1076613"/>
          </a:xfrm>
        </p:grpSpPr>
        <p:sp>
          <p:nvSpPr>
            <p:cNvPr id="3371" name="Google Shape;3371;p31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1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1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1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1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1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1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1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1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1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1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5" name="Google Shape;3405;p31"/>
          <p:cNvGrpSpPr/>
          <p:nvPr/>
        </p:nvGrpSpPr>
        <p:grpSpPr>
          <a:xfrm rot="10800000">
            <a:off x="-1112221" y="-275146"/>
            <a:ext cx="2765798" cy="1076613"/>
            <a:chOff x="5118925" y="3316075"/>
            <a:chExt cx="2765798" cy="1076613"/>
          </a:xfrm>
        </p:grpSpPr>
        <p:sp>
          <p:nvSpPr>
            <p:cNvPr id="3406" name="Google Shape;3406;p31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1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1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1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1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1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1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1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1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1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1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1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1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31"/>
          <p:cNvGrpSpPr/>
          <p:nvPr/>
        </p:nvGrpSpPr>
        <p:grpSpPr>
          <a:xfrm rot="10800000">
            <a:off x="7247512" y="4509168"/>
            <a:ext cx="1236818" cy="1079132"/>
            <a:chOff x="2389000" y="3547600"/>
            <a:chExt cx="1218300" cy="1062975"/>
          </a:xfrm>
        </p:grpSpPr>
        <p:sp>
          <p:nvSpPr>
            <p:cNvPr id="3441" name="Google Shape;3441;p31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1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1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1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1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1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1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1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1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2" name="Google Shape;3452;p31"/>
          <p:cNvGrpSpPr/>
          <p:nvPr/>
        </p:nvGrpSpPr>
        <p:grpSpPr>
          <a:xfrm rot="-5400000">
            <a:off x="8253628" y="1526805"/>
            <a:ext cx="354275" cy="296400"/>
            <a:chOff x="5613525" y="2508525"/>
            <a:chExt cx="354275" cy="296400"/>
          </a:xfrm>
        </p:grpSpPr>
        <p:sp>
          <p:nvSpPr>
            <p:cNvPr id="3453" name="Google Shape;3453;p31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1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1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1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1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31"/>
          <p:cNvGrpSpPr/>
          <p:nvPr/>
        </p:nvGrpSpPr>
        <p:grpSpPr>
          <a:xfrm rot="10800000">
            <a:off x="8646520" y="1895889"/>
            <a:ext cx="733488" cy="456751"/>
            <a:chOff x="4819000" y="1410925"/>
            <a:chExt cx="327450" cy="203925"/>
          </a:xfrm>
        </p:grpSpPr>
        <p:sp>
          <p:nvSpPr>
            <p:cNvPr id="3459" name="Google Shape;3459;p31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1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1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1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1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1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1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1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7" name="Google Shape;3467;p31"/>
          <p:cNvSpPr/>
          <p:nvPr/>
        </p:nvSpPr>
        <p:spPr>
          <a:xfrm rot="10800000">
            <a:off x="-367788" y="1689070"/>
            <a:ext cx="808528" cy="436985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8" name="Google Shape;3468;p31"/>
          <p:cNvGrpSpPr/>
          <p:nvPr/>
        </p:nvGrpSpPr>
        <p:grpSpPr>
          <a:xfrm flipH="1">
            <a:off x="-133578" y="2763525"/>
            <a:ext cx="808517" cy="969266"/>
            <a:chOff x="5937150" y="5007400"/>
            <a:chExt cx="373225" cy="447450"/>
          </a:xfrm>
        </p:grpSpPr>
        <p:sp>
          <p:nvSpPr>
            <p:cNvPr id="3469" name="Google Shape;3469;p31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1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1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2" name="Google Shape;3472;p31"/>
          <p:cNvGrpSpPr/>
          <p:nvPr/>
        </p:nvGrpSpPr>
        <p:grpSpPr>
          <a:xfrm rot="10800000">
            <a:off x="7474890" y="-774488"/>
            <a:ext cx="2283565" cy="1917593"/>
            <a:chOff x="4946600" y="4739900"/>
            <a:chExt cx="782150" cy="656800"/>
          </a:xfrm>
        </p:grpSpPr>
        <p:sp>
          <p:nvSpPr>
            <p:cNvPr id="3473" name="Google Shape;3473;p31"/>
            <p:cNvSpPr/>
            <p:nvPr/>
          </p:nvSpPr>
          <p:spPr>
            <a:xfrm>
              <a:off x="4997500" y="4739900"/>
              <a:ext cx="731250" cy="602825"/>
            </a:xfrm>
            <a:custGeom>
              <a:avLst/>
              <a:gdLst/>
              <a:ahLst/>
              <a:cxnLst/>
              <a:rect l="l" t="t" r="r" b="b"/>
              <a:pathLst>
                <a:path w="29250" h="24113" extrusionOk="0">
                  <a:moveTo>
                    <a:pt x="15038" y="0"/>
                  </a:moveTo>
                  <a:cubicBezTo>
                    <a:pt x="14303" y="0"/>
                    <a:pt x="14104" y="1588"/>
                    <a:pt x="13965" y="2083"/>
                  </a:cubicBezTo>
                  <a:cubicBezTo>
                    <a:pt x="13676" y="3061"/>
                    <a:pt x="13538" y="4079"/>
                    <a:pt x="13415" y="5097"/>
                  </a:cubicBezTo>
                  <a:cubicBezTo>
                    <a:pt x="13140" y="7298"/>
                    <a:pt x="12864" y="9485"/>
                    <a:pt x="12602" y="11686"/>
                  </a:cubicBezTo>
                  <a:cubicBezTo>
                    <a:pt x="12521" y="12390"/>
                    <a:pt x="12307" y="13228"/>
                    <a:pt x="11500" y="13228"/>
                  </a:cubicBezTo>
                  <a:cubicBezTo>
                    <a:pt x="11487" y="13228"/>
                    <a:pt x="11474" y="13228"/>
                    <a:pt x="11461" y="13227"/>
                  </a:cubicBezTo>
                  <a:cubicBezTo>
                    <a:pt x="10594" y="13200"/>
                    <a:pt x="9783" y="12594"/>
                    <a:pt x="9218" y="11976"/>
                  </a:cubicBezTo>
                  <a:cubicBezTo>
                    <a:pt x="8517" y="11178"/>
                    <a:pt x="8035" y="10228"/>
                    <a:pt x="7374" y="9402"/>
                  </a:cubicBezTo>
                  <a:cubicBezTo>
                    <a:pt x="6466" y="8302"/>
                    <a:pt x="5215" y="7463"/>
                    <a:pt x="3839" y="7064"/>
                  </a:cubicBezTo>
                  <a:cubicBezTo>
                    <a:pt x="3687" y="7013"/>
                    <a:pt x="3524" y="6974"/>
                    <a:pt x="3368" y="6974"/>
                  </a:cubicBezTo>
                  <a:cubicBezTo>
                    <a:pt x="3226" y="6974"/>
                    <a:pt x="3090" y="7006"/>
                    <a:pt x="2972" y="7091"/>
                  </a:cubicBezTo>
                  <a:cubicBezTo>
                    <a:pt x="2711" y="7298"/>
                    <a:pt x="2697" y="7696"/>
                    <a:pt x="2766" y="8027"/>
                  </a:cubicBezTo>
                  <a:cubicBezTo>
                    <a:pt x="3041" y="9430"/>
                    <a:pt x="4197" y="10462"/>
                    <a:pt x="5133" y="11453"/>
                  </a:cubicBezTo>
                  <a:cubicBezTo>
                    <a:pt x="6261" y="12649"/>
                    <a:pt x="7402" y="13847"/>
                    <a:pt x="8338" y="15195"/>
                  </a:cubicBezTo>
                  <a:cubicBezTo>
                    <a:pt x="8489" y="15428"/>
                    <a:pt x="8627" y="15676"/>
                    <a:pt x="8655" y="15938"/>
                  </a:cubicBezTo>
                  <a:cubicBezTo>
                    <a:pt x="8655" y="16131"/>
                    <a:pt x="8613" y="16323"/>
                    <a:pt x="8503" y="16461"/>
                  </a:cubicBezTo>
                  <a:cubicBezTo>
                    <a:pt x="8344" y="16656"/>
                    <a:pt x="8076" y="16754"/>
                    <a:pt x="7826" y="16754"/>
                  </a:cubicBezTo>
                  <a:cubicBezTo>
                    <a:pt x="7794" y="16754"/>
                    <a:pt x="7763" y="16752"/>
                    <a:pt x="7732" y="16749"/>
                  </a:cubicBezTo>
                  <a:cubicBezTo>
                    <a:pt x="6522" y="16667"/>
                    <a:pt x="5160" y="16021"/>
                    <a:pt x="3990" y="15690"/>
                  </a:cubicBezTo>
                  <a:cubicBezTo>
                    <a:pt x="3384" y="15505"/>
                    <a:pt x="2694" y="15328"/>
                    <a:pt x="2027" y="15328"/>
                  </a:cubicBezTo>
                  <a:cubicBezTo>
                    <a:pt x="1454" y="15328"/>
                    <a:pt x="898" y="15459"/>
                    <a:pt x="427" y="15828"/>
                  </a:cubicBezTo>
                  <a:cubicBezTo>
                    <a:pt x="303" y="15924"/>
                    <a:pt x="193" y="16034"/>
                    <a:pt x="138" y="16171"/>
                  </a:cubicBezTo>
                  <a:cubicBezTo>
                    <a:pt x="0" y="16488"/>
                    <a:pt x="235" y="16804"/>
                    <a:pt x="468" y="16984"/>
                  </a:cubicBezTo>
                  <a:cubicBezTo>
                    <a:pt x="2298" y="18455"/>
                    <a:pt x="4540" y="19267"/>
                    <a:pt x="6728" y="20106"/>
                  </a:cubicBezTo>
                  <a:cubicBezTo>
                    <a:pt x="8805" y="20904"/>
                    <a:pt x="10883" y="21757"/>
                    <a:pt x="12919" y="22637"/>
                  </a:cubicBezTo>
                  <a:cubicBezTo>
                    <a:pt x="14253" y="23202"/>
                    <a:pt x="15602" y="23807"/>
                    <a:pt x="17047" y="24055"/>
                  </a:cubicBezTo>
                  <a:cubicBezTo>
                    <a:pt x="17276" y="24094"/>
                    <a:pt x="17499" y="24112"/>
                    <a:pt x="17715" y="24112"/>
                  </a:cubicBezTo>
                  <a:cubicBezTo>
                    <a:pt x="18731" y="24112"/>
                    <a:pt x="19620" y="23709"/>
                    <a:pt x="20527" y="23120"/>
                  </a:cubicBezTo>
                  <a:cubicBezTo>
                    <a:pt x="22178" y="22060"/>
                    <a:pt x="23898" y="21028"/>
                    <a:pt x="25452" y="19818"/>
                  </a:cubicBezTo>
                  <a:cubicBezTo>
                    <a:pt x="26347" y="19115"/>
                    <a:pt x="27213" y="18332"/>
                    <a:pt x="27915" y="17437"/>
                  </a:cubicBezTo>
                  <a:cubicBezTo>
                    <a:pt x="28314" y="16929"/>
                    <a:pt x="28686" y="16378"/>
                    <a:pt x="28934" y="15786"/>
                  </a:cubicBezTo>
                  <a:cubicBezTo>
                    <a:pt x="29016" y="15566"/>
                    <a:pt x="29249" y="14727"/>
                    <a:pt x="29029" y="14480"/>
                  </a:cubicBezTo>
                  <a:cubicBezTo>
                    <a:pt x="29016" y="14465"/>
                    <a:pt x="29002" y="14452"/>
                    <a:pt x="28974" y="14438"/>
                  </a:cubicBezTo>
                  <a:cubicBezTo>
                    <a:pt x="28950" y="14425"/>
                    <a:pt x="28921" y="14419"/>
                    <a:pt x="28888" y="14419"/>
                  </a:cubicBezTo>
                  <a:cubicBezTo>
                    <a:pt x="28425" y="14419"/>
                    <a:pt x="27206" y="15607"/>
                    <a:pt x="26897" y="15800"/>
                  </a:cubicBezTo>
                  <a:cubicBezTo>
                    <a:pt x="26058" y="16351"/>
                    <a:pt x="25219" y="16887"/>
                    <a:pt x="24379" y="17437"/>
                  </a:cubicBezTo>
                  <a:cubicBezTo>
                    <a:pt x="24051" y="17653"/>
                    <a:pt x="23675" y="17868"/>
                    <a:pt x="23299" y="17868"/>
                  </a:cubicBezTo>
                  <a:cubicBezTo>
                    <a:pt x="23219" y="17868"/>
                    <a:pt x="23138" y="17858"/>
                    <a:pt x="23058" y="17837"/>
                  </a:cubicBezTo>
                  <a:cubicBezTo>
                    <a:pt x="22316" y="17630"/>
                    <a:pt x="22205" y="16626"/>
                    <a:pt x="22330" y="15855"/>
                  </a:cubicBezTo>
                  <a:cubicBezTo>
                    <a:pt x="22811" y="12801"/>
                    <a:pt x="24504" y="9499"/>
                    <a:pt x="23183" y="6418"/>
                  </a:cubicBezTo>
                  <a:cubicBezTo>
                    <a:pt x="23038" y="6074"/>
                    <a:pt x="22859" y="5934"/>
                    <a:pt x="22665" y="5934"/>
                  </a:cubicBezTo>
                  <a:cubicBezTo>
                    <a:pt x="21902" y="5934"/>
                    <a:pt x="20898" y="8097"/>
                    <a:pt x="20734" y="8591"/>
                  </a:cubicBezTo>
                  <a:cubicBezTo>
                    <a:pt x="20321" y="9870"/>
                    <a:pt x="20184" y="11205"/>
                    <a:pt x="19812" y="12498"/>
                  </a:cubicBezTo>
                  <a:cubicBezTo>
                    <a:pt x="19607" y="13221"/>
                    <a:pt x="18974" y="13960"/>
                    <a:pt x="18370" y="13960"/>
                  </a:cubicBezTo>
                  <a:cubicBezTo>
                    <a:pt x="18043" y="13960"/>
                    <a:pt x="17724" y="13743"/>
                    <a:pt x="17487" y="13186"/>
                  </a:cubicBezTo>
                  <a:cubicBezTo>
                    <a:pt x="16647" y="11218"/>
                    <a:pt x="16895" y="8701"/>
                    <a:pt x="16854" y="6623"/>
                  </a:cubicBezTo>
                  <a:cubicBezTo>
                    <a:pt x="16827" y="5454"/>
                    <a:pt x="16757" y="4271"/>
                    <a:pt x="16537" y="3129"/>
                  </a:cubicBezTo>
                  <a:cubicBezTo>
                    <a:pt x="16372" y="2276"/>
                    <a:pt x="16207" y="364"/>
                    <a:pt x="15231" y="34"/>
                  </a:cubicBezTo>
                  <a:cubicBezTo>
                    <a:pt x="15163" y="11"/>
                    <a:pt x="15099" y="0"/>
                    <a:pt x="15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1"/>
            <p:cNvSpPr/>
            <p:nvPr/>
          </p:nvSpPr>
          <p:spPr>
            <a:xfrm>
              <a:off x="5080725" y="4847725"/>
              <a:ext cx="78800" cy="75375"/>
            </a:xfrm>
            <a:custGeom>
              <a:avLst/>
              <a:gdLst/>
              <a:ahLst/>
              <a:cxnLst/>
              <a:rect l="l" t="t" r="r" b="b"/>
              <a:pathLst>
                <a:path w="3152" h="3015" extrusionOk="0">
                  <a:moveTo>
                    <a:pt x="2471" y="1"/>
                  </a:moveTo>
                  <a:cubicBezTo>
                    <a:pt x="2428" y="1"/>
                    <a:pt x="2384" y="5"/>
                    <a:pt x="2340" y="13"/>
                  </a:cubicBezTo>
                  <a:cubicBezTo>
                    <a:pt x="2161" y="41"/>
                    <a:pt x="1982" y="109"/>
                    <a:pt x="1844" y="206"/>
                  </a:cubicBezTo>
                  <a:cubicBezTo>
                    <a:pt x="1143" y="687"/>
                    <a:pt x="634" y="1334"/>
                    <a:pt x="193" y="2035"/>
                  </a:cubicBezTo>
                  <a:cubicBezTo>
                    <a:pt x="1" y="2325"/>
                    <a:pt x="70" y="2641"/>
                    <a:pt x="263" y="2833"/>
                  </a:cubicBezTo>
                  <a:cubicBezTo>
                    <a:pt x="381" y="2944"/>
                    <a:pt x="532" y="3014"/>
                    <a:pt x="691" y="3014"/>
                  </a:cubicBezTo>
                  <a:cubicBezTo>
                    <a:pt x="808" y="3014"/>
                    <a:pt x="930" y="2976"/>
                    <a:pt x="1046" y="2888"/>
                  </a:cubicBezTo>
                  <a:cubicBezTo>
                    <a:pt x="1652" y="2462"/>
                    <a:pt x="2244" y="2008"/>
                    <a:pt x="2794" y="1512"/>
                  </a:cubicBezTo>
                  <a:cubicBezTo>
                    <a:pt x="3000" y="1320"/>
                    <a:pt x="3082" y="1004"/>
                    <a:pt x="3152" y="866"/>
                  </a:cubicBezTo>
                  <a:cubicBezTo>
                    <a:pt x="3152" y="323"/>
                    <a:pt x="2852" y="1"/>
                    <a:pt x="2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1"/>
            <p:cNvSpPr/>
            <p:nvPr/>
          </p:nvSpPr>
          <p:spPr>
            <a:xfrm>
              <a:off x="5188400" y="5074700"/>
              <a:ext cx="65700" cy="72075"/>
            </a:xfrm>
            <a:custGeom>
              <a:avLst/>
              <a:gdLst/>
              <a:ahLst/>
              <a:cxnLst/>
              <a:rect l="l" t="t" r="r" b="b"/>
              <a:pathLst>
                <a:path w="2628" h="2883" extrusionOk="0">
                  <a:moveTo>
                    <a:pt x="1954" y="0"/>
                  </a:moveTo>
                  <a:cubicBezTo>
                    <a:pt x="1651" y="0"/>
                    <a:pt x="1404" y="138"/>
                    <a:pt x="1252" y="358"/>
                  </a:cubicBezTo>
                  <a:cubicBezTo>
                    <a:pt x="881" y="895"/>
                    <a:pt x="523" y="1431"/>
                    <a:pt x="206" y="1981"/>
                  </a:cubicBezTo>
                  <a:cubicBezTo>
                    <a:pt x="0" y="2353"/>
                    <a:pt x="69" y="2656"/>
                    <a:pt x="289" y="2807"/>
                  </a:cubicBezTo>
                  <a:cubicBezTo>
                    <a:pt x="363" y="2856"/>
                    <a:pt x="447" y="2883"/>
                    <a:pt x="536" y="2883"/>
                  </a:cubicBezTo>
                  <a:cubicBezTo>
                    <a:pt x="696" y="2883"/>
                    <a:pt x="875" y="2799"/>
                    <a:pt x="1059" y="2614"/>
                  </a:cubicBezTo>
                  <a:cubicBezTo>
                    <a:pt x="1499" y="2161"/>
                    <a:pt x="1927" y="1706"/>
                    <a:pt x="2339" y="1225"/>
                  </a:cubicBezTo>
                  <a:cubicBezTo>
                    <a:pt x="2463" y="1088"/>
                    <a:pt x="2545" y="881"/>
                    <a:pt x="2573" y="688"/>
                  </a:cubicBezTo>
                  <a:cubicBezTo>
                    <a:pt x="2628" y="317"/>
                    <a:pt x="2339" y="0"/>
                    <a:pt x="1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1"/>
            <p:cNvSpPr/>
            <p:nvPr/>
          </p:nvSpPr>
          <p:spPr>
            <a:xfrm>
              <a:off x="5269200" y="5117550"/>
              <a:ext cx="66750" cy="64650"/>
            </a:xfrm>
            <a:custGeom>
              <a:avLst/>
              <a:gdLst/>
              <a:ahLst/>
              <a:cxnLst/>
              <a:rect l="l" t="t" r="r" b="b"/>
              <a:pathLst>
                <a:path w="2670" h="2586" extrusionOk="0">
                  <a:moveTo>
                    <a:pt x="2107" y="0"/>
                  </a:moveTo>
                  <a:cubicBezTo>
                    <a:pt x="2080" y="0"/>
                    <a:pt x="2052" y="2"/>
                    <a:pt x="2024" y="6"/>
                  </a:cubicBezTo>
                  <a:cubicBezTo>
                    <a:pt x="1790" y="47"/>
                    <a:pt x="1514" y="172"/>
                    <a:pt x="1349" y="350"/>
                  </a:cubicBezTo>
                  <a:cubicBezTo>
                    <a:pt x="937" y="790"/>
                    <a:pt x="593" y="1272"/>
                    <a:pt x="221" y="1753"/>
                  </a:cubicBezTo>
                  <a:cubicBezTo>
                    <a:pt x="70" y="1960"/>
                    <a:pt x="1" y="2208"/>
                    <a:pt x="208" y="2428"/>
                  </a:cubicBezTo>
                  <a:cubicBezTo>
                    <a:pt x="308" y="2542"/>
                    <a:pt x="423" y="2586"/>
                    <a:pt x="543" y="2586"/>
                  </a:cubicBezTo>
                  <a:cubicBezTo>
                    <a:pt x="654" y="2586"/>
                    <a:pt x="770" y="2549"/>
                    <a:pt x="881" y="2496"/>
                  </a:cubicBezTo>
                  <a:cubicBezTo>
                    <a:pt x="951" y="2469"/>
                    <a:pt x="1019" y="2441"/>
                    <a:pt x="1074" y="2400"/>
                  </a:cubicBezTo>
                  <a:cubicBezTo>
                    <a:pt x="1514" y="2001"/>
                    <a:pt x="1969" y="1616"/>
                    <a:pt x="2382" y="1203"/>
                  </a:cubicBezTo>
                  <a:cubicBezTo>
                    <a:pt x="2519" y="1065"/>
                    <a:pt x="2574" y="832"/>
                    <a:pt x="2670" y="639"/>
                  </a:cubicBezTo>
                  <a:cubicBezTo>
                    <a:pt x="2658" y="285"/>
                    <a:pt x="2424" y="0"/>
                    <a:pt x="2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1"/>
            <p:cNvSpPr/>
            <p:nvPr/>
          </p:nvSpPr>
          <p:spPr>
            <a:xfrm>
              <a:off x="5252700" y="4850100"/>
              <a:ext cx="75000" cy="61325"/>
            </a:xfrm>
            <a:custGeom>
              <a:avLst/>
              <a:gdLst/>
              <a:ahLst/>
              <a:cxnLst/>
              <a:rect l="l" t="t" r="r" b="b"/>
              <a:pathLst>
                <a:path w="3000" h="2453" extrusionOk="0">
                  <a:moveTo>
                    <a:pt x="2532" y="1"/>
                  </a:moveTo>
                  <a:cubicBezTo>
                    <a:pt x="2354" y="56"/>
                    <a:pt x="2229" y="69"/>
                    <a:pt x="2134" y="124"/>
                  </a:cubicBezTo>
                  <a:cubicBezTo>
                    <a:pt x="1391" y="551"/>
                    <a:pt x="730" y="1087"/>
                    <a:pt x="193" y="1748"/>
                  </a:cubicBezTo>
                  <a:cubicBezTo>
                    <a:pt x="56" y="1913"/>
                    <a:pt x="1" y="2133"/>
                    <a:pt x="166" y="2325"/>
                  </a:cubicBezTo>
                  <a:cubicBezTo>
                    <a:pt x="245" y="2417"/>
                    <a:pt x="336" y="2453"/>
                    <a:pt x="432" y="2453"/>
                  </a:cubicBezTo>
                  <a:cubicBezTo>
                    <a:pt x="538" y="2453"/>
                    <a:pt x="650" y="2410"/>
                    <a:pt x="758" y="2353"/>
                  </a:cubicBezTo>
                  <a:cubicBezTo>
                    <a:pt x="799" y="2340"/>
                    <a:pt x="840" y="2312"/>
                    <a:pt x="868" y="2285"/>
                  </a:cubicBezTo>
                  <a:cubicBezTo>
                    <a:pt x="1418" y="1913"/>
                    <a:pt x="1982" y="1542"/>
                    <a:pt x="2519" y="1170"/>
                  </a:cubicBezTo>
                  <a:cubicBezTo>
                    <a:pt x="2656" y="1074"/>
                    <a:pt x="2807" y="950"/>
                    <a:pt x="2877" y="812"/>
                  </a:cubicBezTo>
                  <a:cubicBezTo>
                    <a:pt x="2959" y="661"/>
                    <a:pt x="3000" y="441"/>
                    <a:pt x="2932" y="304"/>
                  </a:cubicBezTo>
                  <a:cubicBezTo>
                    <a:pt x="2862" y="166"/>
                    <a:pt x="2656" y="83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1"/>
            <p:cNvSpPr/>
            <p:nvPr/>
          </p:nvSpPr>
          <p:spPr>
            <a:xfrm>
              <a:off x="5185300" y="5219750"/>
              <a:ext cx="62600" cy="63200"/>
            </a:xfrm>
            <a:custGeom>
              <a:avLst/>
              <a:gdLst/>
              <a:ahLst/>
              <a:cxnLst/>
              <a:rect l="l" t="t" r="r" b="b"/>
              <a:pathLst>
                <a:path w="2504" h="2528" extrusionOk="0">
                  <a:moveTo>
                    <a:pt x="1936" y="0"/>
                  </a:moveTo>
                  <a:cubicBezTo>
                    <a:pt x="1914" y="0"/>
                    <a:pt x="1893" y="1"/>
                    <a:pt x="1871" y="4"/>
                  </a:cubicBezTo>
                  <a:cubicBezTo>
                    <a:pt x="1693" y="32"/>
                    <a:pt x="1473" y="128"/>
                    <a:pt x="1363" y="266"/>
                  </a:cubicBezTo>
                  <a:cubicBezTo>
                    <a:pt x="950" y="734"/>
                    <a:pt x="565" y="1215"/>
                    <a:pt x="207" y="1710"/>
                  </a:cubicBezTo>
                  <a:cubicBezTo>
                    <a:pt x="0" y="1985"/>
                    <a:pt x="14" y="2247"/>
                    <a:pt x="179" y="2412"/>
                  </a:cubicBezTo>
                  <a:cubicBezTo>
                    <a:pt x="257" y="2490"/>
                    <a:pt x="353" y="2528"/>
                    <a:pt x="462" y="2528"/>
                  </a:cubicBezTo>
                  <a:cubicBezTo>
                    <a:pt x="586" y="2528"/>
                    <a:pt x="728" y="2479"/>
                    <a:pt x="881" y="2385"/>
                  </a:cubicBezTo>
                  <a:cubicBezTo>
                    <a:pt x="922" y="2357"/>
                    <a:pt x="950" y="2343"/>
                    <a:pt x="977" y="2315"/>
                  </a:cubicBezTo>
                  <a:cubicBezTo>
                    <a:pt x="1403" y="1917"/>
                    <a:pt x="1844" y="1517"/>
                    <a:pt x="2243" y="1091"/>
                  </a:cubicBezTo>
                  <a:cubicBezTo>
                    <a:pt x="2366" y="967"/>
                    <a:pt x="2421" y="761"/>
                    <a:pt x="2504" y="596"/>
                  </a:cubicBezTo>
                  <a:cubicBezTo>
                    <a:pt x="2466" y="262"/>
                    <a:pt x="2235" y="0"/>
                    <a:pt x="1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1"/>
            <p:cNvSpPr/>
            <p:nvPr/>
          </p:nvSpPr>
          <p:spPr>
            <a:xfrm>
              <a:off x="5447050" y="5255750"/>
              <a:ext cx="66400" cy="50450"/>
            </a:xfrm>
            <a:custGeom>
              <a:avLst/>
              <a:gdLst/>
              <a:ahLst/>
              <a:cxnLst/>
              <a:rect l="l" t="t" r="r" b="b"/>
              <a:pathLst>
                <a:path w="2656" h="2018" extrusionOk="0">
                  <a:moveTo>
                    <a:pt x="2003" y="1"/>
                  </a:moveTo>
                  <a:cubicBezTo>
                    <a:pt x="1946" y="1"/>
                    <a:pt x="1888" y="8"/>
                    <a:pt x="1830" y="22"/>
                  </a:cubicBezTo>
                  <a:cubicBezTo>
                    <a:pt x="1720" y="50"/>
                    <a:pt x="1609" y="92"/>
                    <a:pt x="1514" y="160"/>
                  </a:cubicBezTo>
                  <a:cubicBezTo>
                    <a:pt x="1142" y="435"/>
                    <a:pt x="771" y="710"/>
                    <a:pt x="399" y="1000"/>
                  </a:cubicBezTo>
                  <a:cubicBezTo>
                    <a:pt x="303" y="1068"/>
                    <a:pt x="220" y="1192"/>
                    <a:pt x="165" y="1316"/>
                  </a:cubicBezTo>
                  <a:cubicBezTo>
                    <a:pt x="0" y="1688"/>
                    <a:pt x="220" y="2018"/>
                    <a:pt x="716" y="2018"/>
                  </a:cubicBezTo>
                  <a:cubicBezTo>
                    <a:pt x="784" y="2003"/>
                    <a:pt x="963" y="1976"/>
                    <a:pt x="1101" y="1893"/>
                  </a:cubicBezTo>
                  <a:cubicBezTo>
                    <a:pt x="1472" y="1688"/>
                    <a:pt x="1844" y="1453"/>
                    <a:pt x="2215" y="1220"/>
                  </a:cubicBezTo>
                  <a:cubicBezTo>
                    <a:pt x="2325" y="1151"/>
                    <a:pt x="2407" y="1055"/>
                    <a:pt x="2477" y="958"/>
                  </a:cubicBezTo>
                  <a:cubicBezTo>
                    <a:pt x="2628" y="738"/>
                    <a:pt x="2655" y="490"/>
                    <a:pt x="2504" y="270"/>
                  </a:cubicBezTo>
                  <a:cubicBezTo>
                    <a:pt x="2396" y="97"/>
                    <a:pt x="2211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1"/>
            <p:cNvSpPr/>
            <p:nvPr/>
          </p:nvSpPr>
          <p:spPr>
            <a:xfrm>
              <a:off x="5160875" y="4968600"/>
              <a:ext cx="62625" cy="61750"/>
            </a:xfrm>
            <a:custGeom>
              <a:avLst/>
              <a:gdLst/>
              <a:ahLst/>
              <a:cxnLst/>
              <a:rect l="l" t="t" r="r" b="b"/>
              <a:pathLst>
                <a:path w="2505" h="2470" extrusionOk="0">
                  <a:moveTo>
                    <a:pt x="2067" y="1"/>
                  </a:moveTo>
                  <a:cubicBezTo>
                    <a:pt x="1993" y="1"/>
                    <a:pt x="1916" y="18"/>
                    <a:pt x="1844" y="49"/>
                  </a:cubicBezTo>
                  <a:cubicBezTo>
                    <a:pt x="1692" y="104"/>
                    <a:pt x="1527" y="172"/>
                    <a:pt x="1432" y="282"/>
                  </a:cubicBezTo>
                  <a:cubicBezTo>
                    <a:pt x="1005" y="750"/>
                    <a:pt x="592" y="1217"/>
                    <a:pt x="193" y="1700"/>
                  </a:cubicBezTo>
                  <a:cubicBezTo>
                    <a:pt x="111" y="1795"/>
                    <a:pt x="56" y="1920"/>
                    <a:pt x="42" y="2043"/>
                  </a:cubicBezTo>
                  <a:cubicBezTo>
                    <a:pt x="1" y="2291"/>
                    <a:pt x="152" y="2456"/>
                    <a:pt x="454" y="2470"/>
                  </a:cubicBezTo>
                  <a:cubicBezTo>
                    <a:pt x="524" y="2428"/>
                    <a:pt x="674" y="2401"/>
                    <a:pt x="784" y="2305"/>
                  </a:cubicBezTo>
                  <a:cubicBezTo>
                    <a:pt x="1267" y="1920"/>
                    <a:pt x="1734" y="1534"/>
                    <a:pt x="2202" y="1122"/>
                  </a:cubicBezTo>
                  <a:cubicBezTo>
                    <a:pt x="2325" y="1025"/>
                    <a:pt x="2435" y="847"/>
                    <a:pt x="2463" y="695"/>
                  </a:cubicBezTo>
                  <a:cubicBezTo>
                    <a:pt x="2505" y="530"/>
                    <a:pt x="2463" y="309"/>
                    <a:pt x="2380" y="172"/>
                  </a:cubicBezTo>
                  <a:cubicBezTo>
                    <a:pt x="2311" y="51"/>
                    <a:pt x="2193" y="1"/>
                    <a:pt x="2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1"/>
            <p:cNvSpPr/>
            <p:nvPr/>
          </p:nvSpPr>
          <p:spPr>
            <a:xfrm>
              <a:off x="5010925" y="4968700"/>
              <a:ext cx="60550" cy="56575"/>
            </a:xfrm>
            <a:custGeom>
              <a:avLst/>
              <a:gdLst/>
              <a:ahLst/>
              <a:cxnLst/>
              <a:rect l="l" t="t" r="r" b="b"/>
              <a:pathLst>
                <a:path w="2422" h="2263" extrusionOk="0">
                  <a:moveTo>
                    <a:pt x="1930" y="1"/>
                  </a:moveTo>
                  <a:cubicBezTo>
                    <a:pt x="1723" y="1"/>
                    <a:pt x="1485" y="58"/>
                    <a:pt x="1349" y="182"/>
                  </a:cubicBezTo>
                  <a:cubicBezTo>
                    <a:pt x="936" y="595"/>
                    <a:pt x="551" y="1048"/>
                    <a:pt x="179" y="1503"/>
                  </a:cubicBezTo>
                  <a:cubicBezTo>
                    <a:pt x="0" y="1736"/>
                    <a:pt x="28" y="2011"/>
                    <a:pt x="193" y="2149"/>
                  </a:cubicBezTo>
                  <a:cubicBezTo>
                    <a:pt x="285" y="2229"/>
                    <a:pt x="380" y="2263"/>
                    <a:pt x="474" y="2263"/>
                  </a:cubicBezTo>
                  <a:cubicBezTo>
                    <a:pt x="590" y="2263"/>
                    <a:pt x="705" y="2212"/>
                    <a:pt x="812" y="2136"/>
                  </a:cubicBezTo>
                  <a:cubicBezTo>
                    <a:pt x="1252" y="1819"/>
                    <a:pt x="1692" y="1489"/>
                    <a:pt x="2105" y="1131"/>
                  </a:cubicBezTo>
                  <a:cubicBezTo>
                    <a:pt x="2270" y="993"/>
                    <a:pt x="2352" y="746"/>
                    <a:pt x="2422" y="650"/>
                  </a:cubicBezTo>
                  <a:cubicBezTo>
                    <a:pt x="2422" y="265"/>
                    <a:pt x="2257" y="3"/>
                    <a:pt x="1995" y="3"/>
                  </a:cubicBezTo>
                  <a:cubicBezTo>
                    <a:pt x="1974" y="2"/>
                    <a:pt x="1952" y="1"/>
                    <a:pt x="1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1"/>
            <p:cNvSpPr/>
            <p:nvPr/>
          </p:nvSpPr>
          <p:spPr>
            <a:xfrm>
              <a:off x="5354175" y="5117775"/>
              <a:ext cx="65375" cy="52925"/>
            </a:xfrm>
            <a:custGeom>
              <a:avLst/>
              <a:gdLst/>
              <a:ahLst/>
              <a:cxnLst/>
              <a:rect l="l" t="t" r="r" b="b"/>
              <a:pathLst>
                <a:path w="2615" h="2117" extrusionOk="0">
                  <a:moveTo>
                    <a:pt x="2050" y="0"/>
                  </a:moveTo>
                  <a:cubicBezTo>
                    <a:pt x="1895" y="0"/>
                    <a:pt x="1722" y="56"/>
                    <a:pt x="1555" y="176"/>
                  </a:cubicBezTo>
                  <a:cubicBezTo>
                    <a:pt x="1211" y="410"/>
                    <a:pt x="881" y="685"/>
                    <a:pt x="564" y="946"/>
                  </a:cubicBezTo>
                  <a:cubicBezTo>
                    <a:pt x="399" y="1098"/>
                    <a:pt x="207" y="1249"/>
                    <a:pt x="96" y="1428"/>
                  </a:cubicBezTo>
                  <a:cubicBezTo>
                    <a:pt x="14" y="1552"/>
                    <a:pt x="1" y="1758"/>
                    <a:pt x="56" y="1882"/>
                  </a:cubicBezTo>
                  <a:cubicBezTo>
                    <a:pt x="96" y="1992"/>
                    <a:pt x="262" y="2047"/>
                    <a:pt x="358" y="2116"/>
                  </a:cubicBezTo>
                  <a:cubicBezTo>
                    <a:pt x="509" y="2061"/>
                    <a:pt x="634" y="2047"/>
                    <a:pt x="716" y="1992"/>
                  </a:cubicBezTo>
                  <a:cubicBezTo>
                    <a:pt x="1211" y="1676"/>
                    <a:pt x="1720" y="1373"/>
                    <a:pt x="2202" y="1029"/>
                  </a:cubicBezTo>
                  <a:cubicBezTo>
                    <a:pt x="2545" y="781"/>
                    <a:pt x="2615" y="410"/>
                    <a:pt x="2450" y="176"/>
                  </a:cubicBezTo>
                  <a:cubicBezTo>
                    <a:pt x="2357" y="62"/>
                    <a:pt x="2214" y="0"/>
                    <a:pt x="2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1"/>
            <p:cNvSpPr/>
            <p:nvPr/>
          </p:nvSpPr>
          <p:spPr>
            <a:xfrm>
              <a:off x="5229675" y="5277025"/>
              <a:ext cx="54000" cy="57300"/>
            </a:xfrm>
            <a:custGeom>
              <a:avLst/>
              <a:gdLst/>
              <a:ahLst/>
              <a:cxnLst/>
              <a:rect l="l" t="t" r="r" b="b"/>
              <a:pathLst>
                <a:path w="2160" h="2292" extrusionOk="0">
                  <a:moveTo>
                    <a:pt x="1581" y="0"/>
                  </a:moveTo>
                  <a:cubicBezTo>
                    <a:pt x="1546" y="0"/>
                    <a:pt x="1509" y="4"/>
                    <a:pt x="1472" y="11"/>
                  </a:cubicBezTo>
                  <a:cubicBezTo>
                    <a:pt x="1307" y="52"/>
                    <a:pt x="1101" y="149"/>
                    <a:pt x="991" y="286"/>
                  </a:cubicBezTo>
                  <a:cubicBezTo>
                    <a:pt x="674" y="685"/>
                    <a:pt x="386" y="1125"/>
                    <a:pt x="96" y="1552"/>
                  </a:cubicBezTo>
                  <a:cubicBezTo>
                    <a:pt x="41" y="1648"/>
                    <a:pt x="14" y="1785"/>
                    <a:pt x="0" y="1910"/>
                  </a:cubicBezTo>
                  <a:cubicBezTo>
                    <a:pt x="0" y="2137"/>
                    <a:pt x="156" y="2291"/>
                    <a:pt x="360" y="2291"/>
                  </a:cubicBezTo>
                  <a:cubicBezTo>
                    <a:pt x="390" y="2291"/>
                    <a:pt x="422" y="2288"/>
                    <a:pt x="454" y="2281"/>
                  </a:cubicBezTo>
                  <a:cubicBezTo>
                    <a:pt x="564" y="2253"/>
                    <a:pt x="688" y="2212"/>
                    <a:pt x="771" y="2130"/>
                  </a:cubicBezTo>
                  <a:cubicBezTo>
                    <a:pt x="1156" y="1800"/>
                    <a:pt x="1527" y="1469"/>
                    <a:pt x="1871" y="1112"/>
                  </a:cubicBezTo>
                  <a:cubicBezTo>
                    <a:pt x="2009" y="987"/>
                    <a:pt x="2064" y="782"/>
                    <a:pt x="2160" y="602"/>
                  </a:cubicBezTo>
                  <a:cubicBezTo>
                    <a:pt x="2123" y="257"/>
                    <a:pt x="1887" y="0"/>
                    <a:pt x="1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1"/>
            <p:cNvSpPr/>
            <p:nvPr/>
          </p:nvSpPr>
          <p:spPr>
            <a:xfrm>
              <a:off x="5141275" y="5048675"/>
              <a:ext cx="54350" cy="55625"/>
            </a:xfrm>
            <a:custGeom>
              <a:avLst/>
              <a:gdLst/>
              <a:ahLst/>
              <a:cxnLst/>
              <a:rect l="l" t="t" r="r" b="b"/>
              <a:pathLst>
                <a:path w="2174" h="2225" extrusionOk="0">
                  <a:moveTo>
                    <a:pt x="1577" y="0"/>
                  </a:moveTo>
                  <a:cubicBezTo>
                    <a:pt x="1443" y="0"/>
                    <a:pt x="1312" y="60"/>
                    <a:pt x="1211" y="161"/>
                  </a:cubicBezTo>
                  <a:cubicBezTo>
                    <a:pt x="936" y="450"/>
                    <a:pt x="688" y="753"/>
                    <a:pt x="455" y="1056"/>
                  </a:cubicBezTo>
                  <a:cubicBezTo>
                    <a:pt x="303" y="1234"/>
                    <a:pt x="138" y="1426"/>
                    <a:pt x="55" y="1633"/>
                  </a:cubicBezTo>
                  <a:cubicBezTo>
                    <a:pt x="0" y="1771"/>
                    <a:pt x="0" y="2019"/>
                    <a:pt x="83" y="2101"/>
                  </a:cubicBezTo>
                  <a:cubicBezTo>
                    <a:pt x="179" y="2211"/>
                    <a:pt x="400" y="2211"/>
                    <a:pt x="565" y="2224"/>
                  </a:cubicBezTo>
                  <a:cubicBezTo>
                    <a:pt x="647" y="2224"/>
                    <a:pt x="743" y="2169"/>
                    <a:pt x="812" y="2114"/>
                  </a:cubicBezTo>
                  <a:cubicBezTo>
                    <a:pt x="1183" y="1771"/>
                    <a:pt x="1568" y="1426"/>
                    <a:pt x="1913" y="1069"/>
                  </a:cubicBezTo>
                  <a:cubicBezTo>
                    <a:pt x="2036" y="945"/>
                    <a:pt x="2078" y="753"/>
                    <a:pt x="2174" y="533"/>
                  </a:cubicBezTo>
                  <a:cubicBezTo>
                    <a:pt x="2064" y="381"/>
                    <a:pt x="1981" y="188"/>
                    <a:pt x="1830" y="78"/>
                  </a:cubicBezTo>
                  <a:cubicBezTo>
                    <a:pt x="1750" y="25"/>
                    <a:pt x="1663" y="0"/>
                    <a:pt x="1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1"/>
            <p:cNvSpPr/>
            <p:nvPr/>
          </p:nvSpPr>
          <p:spPr>
            <a:xfrm>
              <a:off x="4947975" y="4952725"/>
              <a:ext cx="62975" cy="50800"/>
            </a:xfrm>
            <a:custGeom>
              <a:avLst/>
              <a:gdLst/>
              <a:ahLst/>
              <a:cxnLst/>
              <a:rect l="l" t="t" r="r" b="b"/>
              <a:pathLst>
                <a:path w="2519" h="2032" extrusionOk="0">
                  <a:moveTo>
                    <a:pt x="1922" y="0"/>
                  </a:moveTo>
                  <a:cubicBezTo>
                    <a:pt x="1760" y="0"/>
                    <a:pt x="1581" y="59"/>
                    <a:pt x="1418" y="188"/>
                  </a:cubicBezTo>
                  <a:cubicBezTo>
                    <a:pt x="1018" y="491"/>
                    <a:pt x="647" y="834"/>
                    <a:pt x="290" y="1165"/>
                  </a:cubicBezTo>
                  <a:cubicBezTo>
                    <a:pt x="207" y="1247"/>
                    <a:pt x="138" y="1357"/>
                    <a:pt x="97" y="1467"/>
                  </a:cubicBezTo>
                  <a:cubicBezTo>
                    <a:pt x="0" y="1770"/>
                    <a:pt x="193" y="2018"/>
                    <a:pt x="565" y="2032"/>
                  </a:cubicBezTo>
                  <a:cubicBezTo>
                    <a:pt x="633" y="2004"/>
                    <a:pt x="771" y="1990"/>
                    <a:pt x="867" y="1922"/>
                  </a:cubicBezTo>
                  <a:cubicBezTo>
                    <a:pt x="1280" y="1647"/>
                    <a:pt x="1706" y="1371"/>
                    <a:pt x="2091" y="1069"/>
                  </a:cubicBezTo>
                  <a:cubicBezTo>
                    <a:pt x="2436" y="794"/>
                    <a:pt x="2518" y="422"/>
                    <a:pt x="2326" y="174"/>
                  </a:cubicBezTo>
                  <a:cubicBezTo>
                    <a:pt x="2235" y="62"/>
                    <a:pt x="2088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1"/>
            <p:cNvSpPr/>
            <p:nvPr/>
          </p:nvSpPr>
          <p:spPr>
            <a:xfrm>
              <a:off x="5273000" y="5339075"/>
              <a:ext cx="54375" cy="57625"/>
            </a:xfrm>
            <a:custGeom>
              <a:avLst/>
              <a:gdLst/>
              <a:ahLst/>
              <a:cxnLst/>
              <a:rect l="l" t="t" r="r" b="b"/>
              <a:pathLst>
                <a:path w="2175" h="2305" extrusionOk="0">
                  <a:moveTo>
                    <a:pt x="1601" y="0"/>
                  </a:moveTo>
                  <a:cubicBezTo>
                    <a:pt x="1483" y="0"/>
                    <a:pt x="1366" y="49"/>
                    <a:pt x="1280" y="143"/>
                  </a:cubicBezTo>
                  <a:cubicBezTo>
                    <a:pt x="1060" y="349"/>
                    <a:pt x="867" y="597"/>
                    <a:pt x="689" y="844"/>
                  </a:cubicBezTo>
                  <a:cubicBezTo>
                    <a:pt x="469" y="1134"/>
                    <a:pt x="276" y="1450"/>
                    <a:pt x="97" y="1767"/>
                  </a:cubicBezTo>
                  <a:cubicBezTo>
                    <a:pt x="1" y="1932"/>
                    <a:pt x="14" y="2152"/>
                    <a:pt x="193" y="2248"/>
                  </a:cubicBezTo>
                  <a:cubicBezTo>
                    <a:pt x="268" y="2292"/>
                    <a:pt x="358" y="2305"/>
                    <a:pt x="451" y="2305"/>
                  </a:cubicBezTo>
                  <a:cubicBezTo>
                    <a:pt x="531" y="2305"/>
                    <a:pt x="613" y="2295"/>
                    <a:pt x="689" y="2289"/>
                  </a:cubicBezTo>
                  <a:cubicBezTo>
                    <a:pt x="785" y="2275"/>
                    <a:pt x="867" y="2193"/>
                    <a:pt x="936" y="2124"/>
                  </a:cubicBezTo>
                  <a:cubicBezTo>
                    <a:pt x="1267" y="1767"/>
                    <a:pt x="1610" y="1422"/>
                    <a:pt x="1913" y="1051"/>
                  </a:cubicBezTo>
                  <a:cubicBezTo>
                    <a:pt x="2023" y="927"/>
                    <a:pt x="2078" y="734"/>
                    <a:pt x="2175" y="528"/>
                  </a:cubicBezTo>
                  <a:cubicBezTo>
                    <a:pt x="2078" y="376"/>
                    <a:pt x="1995" y="198"/>
                    <a:pt x="1858" y="88"/>
                  </a:cubicBezTo>
                  <a:cubicBezTo>
                    <a:pt x="1781" y="29"/>
                    <a:pt x="1691" y="0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1"/>
            <p:cNvSpPr/>
            <p:nvPr/>
          </p:nvSpPr>
          <p:spPr>
            <a:xfrm>
              <a:off x="5246875" y="4933425"/>
              <a:ext cx="58825" cy="57725"/>
            </a:xfrm>
            <a:custGeom>
              <a:avLst/>
              <a:gdLst/>
              <a:ahLst/>
              <a:cxnLst/>
              <a:rect l="l" t="t" r="r" b="b"/>
              <a:pathLst>
                <a:path w="2353" h="2309" extrusionOk="0">
                  <a:moveTo>
                    <a:pt x="1867" y="0"/>
                  </a:moveTo>
                  <a:cubicBezTo>
                    <a:pt x="1825" y="0"/>
                    <a:pt x="1784" y="4"/>
                    <a:pt x="1747" y="10"/>
                  </a:cubicBezTo>
                  <a:cubicBezTo>
                    <a:pt x="1609" y="38"/>
                    <a:pt x="1459" y="162"/>
                    <a:pt x="1349" y="272"/>
                  </a:cubicBezTo>
                  <a:cubicBezTo>
                    <a:pt x="963" y="698"/>
                    <a:pt x="578" y="1139"/>
                    <a:pt x="206" y="1579"/>
                  </a:cubicBezTo>
                  <a:cubicBezTo>
                    <a:pt x="124" y="1676"/>
                    <a:pt x="69" y="1799"/>
                    <a:pt x="41" y="1923"/>
                  </a:cubicBezTo>
                  <a:cubicBezTo>
                    <a:pt x="0" y="2143"/>
                    <a:pt x="138" y="2309"/>
                    <a:pt x="454" y="2309"/>
                  </a:cubicBezTo>
                  <a:cubicBezTo>
                    <a:pt x="523" y="2281"/>
                    <a:pt x="674" y="2226"/>
                    <a:pt x="798" y="2129"/>
                  </a:cubicBezTo>
                  <a:cubicBezTo>
                    <a:pt x="1238" y="1758"/>
                    <a:pt x="1679" y="1359"/>
                    <a:pt x="2105" y="960"/>
                  </a:cubicBezTo>
                  <a:cubicBezTo>
                    <a:pt x="2215" y="850"/>
                    <a:pt x="2312" y="698"/>
                    <a:pt x="2339" y="561"/>
                  </a:cubicBezTo>
                  <a:cubicBezTo>
                    <a:pt x="2352" y="410"/>
                    <a:pt x="2325" y="190"/>
                    <a:pt x="2229" y="107"/>
                  </a:cubicBezTo>
                  <a:cubicBezTo>
                    <a:pt x="2146" y="34"/>
                    <a:pt x="1999" y="0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1"/>
            <p:cNvSpPr/>
            <p:nvPr/>
          </p:nvSpPr>
          <p:spPr>
            <a:xfrm>
              <a:off x="5295350" y="5212125"/>
              <a:ext cx="55050" cy="51550"/>
            </a:xfrm>
            <a:custGeom>
              <a:avLst/>
              <a:gdLst/>
              <a:ahLst/>
              <a:cxnLst/>
              <a:rect l="l" t="t" r="r" b="b"/>
              <a:pathLst>
                <a:path w="2202" h="2062" extrusionOk="0">
                  <a:moveTo>
                    <a:pt x="1657" y="0"/>
                  </a:moveTo>
                  <a:cubicBezTo>
                    <a:pt x="1611" y="0"/>
                    <a:pt x="1563" y="7"/>
                    <a:pt x="1514" y="21"/>
                  </a:cubicBezTo>
                  <a:cubicBezTo>
                    <a:pt x="1336" y="61"/>
                    <a:pt x="1143" y="171"/>
                    <a:pt x="1005" y="309"/>
                  </a:cubicBezTo>
                  <a:cubicBezTo>
                    <a:pt x="730" y="584"/>
                    <a:pt x="483" y="874"/>
                    <a:pt x="235" y="1190"/>
                  </a:cubicBezTo>
                  <a:cubicBezTo>
                    <a:pt x="15" y="1451"/>
                    <a:pt x="1" y="1727"/>
                    <a:pt x="152" y="1905"/>
                  </a:cubicBezTo>
                  <a:cubicBezTo>
                    <a:pt x="239" y="2006"/>
                    <a:pt x="364" y="2062"/>
                    <a:pt x="503" y="2062"/>
                  </a:cubicBezTo>
                  <a:cubicBezTo>
                    <a:pt x="628" y="2062"/>
                    <a:pt x="765" y="2017"/>
                    <a:pt x="895" y="1919"/>
                  </a:cubicBezTo>
                  <a:cubicBezTo>
                    <a:pt x="1266" y="1657"/>
                    <a:pt x="1611" y="1369"/>
                    <a:pt x="1941" y="1066"/>
                  </a:cubicBezTo>
                  <a:cubicBezTo>
                    <a:pt x="2064" y="942"/>
                    <a:pt x="2119" y="736"/>
                    <a:pt x="2202" y="571"/>
                  </a:cubicBezTo>
                  <a:cubicBezTo>
                    <a:pt x="2167" y="240"/>
                    <a:pt x="1939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1"/>
            <p:cNvSpPr/>
            <p:nvPr/>
          </p:nvSpPr>
          <p:spPr>
            <a:xfrm>
              <a:off x="5280900" y="5002550"/>
              <a:ext cx="62525" cy="58450"/>
            </a:xfrm>
            <a:custGeom>
              <a:avLst/>
              <a:gdLst/>
              <a:ahLst/>
              <a:cxnLst/>
              <a:rect l="l" t="t" r="r" b="b"/>
              <a:pathLst>
                <a:path w="2501" h="2338" extrusionOk="0">
                  <a:moveTo>
                    <a:pt x="2084" y="1"/>
                  </a:moveTo>
                  <a:cubicBezTo>
                    <a:pt x="1987" y="1"/>
                    <a:pt x="1884" y="39"/>
                    <a:pt x="1789" y="121"/>
                  </a:cubicBezTo>
                  <a:cubicBezTo>
                    <a:pt x="1184" y="657"/>
                    <a:pt x="634" y="1250"/>
                    <a:pt x="56" y="1827"/>
                  </a:cubicBezTo>
                  <a:cubicBezTo>
                    <a:pt x="43" y="1841"/>
                    <a:pt x="28" y="1868"/>
                    <a:pt x="28" y="1882"/>
                  </a:cubicBezTo>
                  <a:cubicBezTo>
                    <a:pt x="43" y="2020"/>
                    <a:pt x="1" y="2185"/>
                    <a:pt x="70" y="2281"/>
                  </a:cubicBezTo>
                  <a:cubicBezTo>
                    <a:pt x="109" y="2330"/>
                    <a:pt x="217" y="2337"/>
                    <a:pt x="320" y="2337"/>
                  </a:cubicBezTo>
                  <a:cubicBezTo>
                    <a:pt x="363" y="2337"/>
                    <a:pt x="405" y="2336"/>
                    <a:pt x="441" y="2336"/>
                  </a:cubicBezTo>
                  <a:cubicBezTo>
                    <a:pt x="510" y="2336"/>
                    <a:pt x="579" y="2281"/>
                    <a:pt x="634" y="2240"/>
                  </a:cubicBezTo>
                  <a:cubicBezTo>
                    <a:pt x="1171" y="1800"/>
                    <a:pt x="1707" y="1373"/>
                    <a:pt x="2230" y="919"/>
                  </a:cubicBezTo>
                  <a:cubicBezTo>
                    <a:pt x="2367" y="809"/>
                    <a:pt x="2436" y="617"/>
                    <a:pt x="2491" y="534"/>
                  </a:cubicBezTo>
                  <a:cubicBezTo>
                    <a:pt x="2501" y="207"/>
                    <a:pt x="2308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1"/>
            <p:cNvSpPr/>
            <p:nvPr/>
          </p:nvSpPr>
          <p:spPr>
            <a:xfrm>
              <a:off x="5388900" y="5146525"/>
              <a:ext cx="57825" cy="50700"/>
            </a:xfrm>
            <a:custGeom>
              <a:avLst/>
              <a:gdLst/>
              <a:ahLst/>
              <a:cxnLst/>
              <a:rect l="l" t="t" r="r" b="b"/>
              <a:pathLst>
                <a:path w="2313" h="2028" extrusionOk="0">
                  <a:moveTo>
                    <a:pt x="1818" y="1"/>
                  </a:moveTo>
                  <a:cubicBezTo>
                    <a:pt x="1778" y="1"/>
                    <a:pt x="1736" y="6"/>
                    <a:pt x="1693" y="16"/>
                  </a:cubicBezTo>
                  <a:cubicBezTo>
                    <a:pt x="1556" y="44"/>
                    <a:pt x="1418" y="113"/>
                    <a:pt x="1308" y="209"/>
                  </a:cubicBezTo>
                  <a:cubicBezTo>
                    <a:pt x="923" y="567"/>
                    <a:pt x="551" y="939"/>
                    <a:pt x="180" y="1310"/>
                  </a:cubicBezTo>
                  <a:cubicBezTo>
                    <a:pt x="125" y="1365"/>
                    <a:pt x="56" y="1434"/>
                    <a:pt x="43" y="1502"/>
                  </a:cubicBezTo>
                  <a:cubicBezTo>
                    <a:pt x="28" y="1640"/>
                    <a:pt x="1" y="1805"/>
                    <a:pt x="56" y="1887"/>
                  </a:cubicBezTo>
                  <a:cubicBezTo>
                    <a:pt x="125" y="1970"/>
                    <a:pt x="290" y="2012"/>
                    <a:pt x="413" y="2025"/>
                  </a:cubicBezTo>
                  <a:cubicBezTo>
                    <a:pt x="425" y="2027"/>
                    <a:pt x="436" y="2028"/>
                    <a:pt x="448" y="2028"/>
                  </a:cubicBezTo>
                  <a:cubicBezTo>
                    <a:pt x="522" y="2028"/>
                    <a:pt x="602" y="1992"/>
                    <a:pt x="661" y="1957"/>
                  </a:cubicBezTo>
                  <a:cubicBezTo>
                    <a:pt x="1129" y="1654"/>
                    <a:pt x="1611" y="1337"/>
                    <a:pt x="2064" y="1007"/>
                  </a:cubicBezTo>
                  <a:cubicBezTo>
                    <a:pt x="2202" y="911"/>
                    <a:pt x="2257" y="704"/>
                    <a:pt x="2312" y="622"/>
                  </a:cubicBezTo>
                  <a:cubicBezTo>
                    <a:pt x="2312" y="238"/>
                    <a:pt x="2093" y="1"/>
                    <a:pt x="1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1"/>
            <p:cNvSpPr/>
            <p:nvPr/>
          </p:nvSpPr>
          <p:spPr>
            <a:xfrm>
              <a:off x="5344200" y="5048150"/>
              <a:ext cx="57475" cy="48750"/>
            </a:xfrm>
            <a:custGeom>
              <a:avLst/>
              <a:gdLst/>
              <a:ahLst/>
              <a:cxnLst/>
              <a:rect l="l" t="t" r="r" b="b"/>
              <a:pathLst>
                <a:path w="2299" h="1950" extrusionOk="0">
                  <a:moveTo>
                    <a:pt x="1750" y="1"/>
                  </a:moveTo>
                  <a:cubicBezTo>
                    <a:pt x="1643" y="1"/>
                    <a:pt x="1529" y="28"/>
                    <a:pt x="1418" y="86"/>
                  </a:cubicBezTo>
                  <a:cubicBezTo>
                    <a:pt x="923" y="347"/>
                    <a:pt x="510" y="719"/>
                    <a:pt x="193" y="1187"/>
                  </a:cubicBezTo>
                  <a:cubicBezTo>
                    <a:pt x="55" y="1379"/>
                    <a:pt x="0" y="1613"/>
                    <a:pt x="180" y="1805"/>
                  </a:cubicBezTo>
                  <a:cubicBezTo>
                    <a:pt x="276" y="1909"/>
                    <a:pt x="382" y="1950"/>
                    <a:pt x="491" y="1950"/>
                  </a:cubicBezTo>
                  <a:cubicBezTo>
                    <a:pt x="599" y="1950"/>
                    <a:pt x="709" y="1909"/>
                    <a:pt x="812" y="1847"/>
                  </a:cubicBezTo>
                  <a:cubicBezTo>
                    <a:pt x="1225" y="1572"/>
                    <a:pt x="1638" y="1297"/>
                    <a:pt x="2023" y="1007"/>
                  </a:cubicBezTo>
                  <a:cubicBezTo>
                    <a:pt x="2174" y="884"/>
                    <a:pt x="2243" y="691"/>
                    <a:pt x="2298" y="594"/>
                  </a:cubicBezTo>
                  <a:cubicBezTo>
                    <a:pt x="2298" y="219"/>
                    <a:pt x="2051" y="1"/>
                    <a:pt x="1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1"/>
            <p:cNvSpPr/>
            <p:nvPr/>
          </p:nvSpPr>
          <p:spPr>
            <a:xfrm>
              <a:off x="5272325" y="4780725"/>
              <a:ext cx="55050" cy="53125"/>
            </a:xfrm>
            <a:custGeom>
              <a:avLst/>
              <a:gdLst/>
              <a:ahLst/>
              <a:cxnLst/>
              <a:rect l="l" t="t" r="r" b="b"/>
              <a:pathLst>
                <a:path w="2202" h="2125" extrusionOk="0">
                  <a:moveTo>
                    <a:pt x="1573" y="0"/>
                  </a:moveTo>
                  <a:cubicBezTo>
                    <a:pt x="1434" y="0"/>
                    <a:pt x="1294" y="57"/>
                    <a:pt x="1169" y="148"/>
                  </a:cubicBezTo>
                  <a:cubicBezTo>
                    <a:pt x="729" y="478"/>
                    <a:pt x="399" y="918"/>
                    <a:pt x="151" y="1413"/>
                  </a:cubicBezTo>
                  <a:cubicBezTo>
                    <a:pt x="41" y="1620"/>
                    <a:pt x="0" y="1854"/>
                    <a:pt x="220" y="2033"/>
                  </a:cubicBezTo>
                  <a:cubicBezTo>
                    <a:pt x="301" y="2098"/>
                    <a:pt x="380" y="2125"/>
                    <a:pt x="456" y="2125"/>
                  </a:cubicBezTo>
                  <a:cubicBezTo>
                    <a:pt x="588" y="2125"/>
                    <a:pt x="712" y="2046"/>
                    <a:pt x="826" y="1950"/>
                  </a:cubicBezTo>
                  <a:cubicBezTo>
                    <a:pt x="1184" y="1648"/>
                    <a:pt x="1541" y="1345"/>
                    <a:pt x="1871" y="1028"/>
                  </a:cubicBezTo>
                  <a:cubicBezTo>
                    <a:pt x="2009" y="905"/>
                    <a:pt x="2077" y="725"/>
                    <a:pt x="2202" y="520"/>
                  </a:cubicBezTo>
                  <a:cubicBezTo>
                    <a:pt x="2064" y="354"/>
                    <a:pt x="1981" y="175"/>
                    <a:pt x="1844" y="79"/>
                  </a:cubicBezTo>
                  <a:cubicBezTo>
                    <a:pt x="1757" y="25"/>
                    <a:pt x="1665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1"/>
            <p:cNvSpPr/>
            <p:nvPr/>
          </p:nvSpPr>
          <p:spPr>
            <a:xfrm>
              <a:off x="5341800" y="5252800"/>
              <a:ext cx="52300" cy="47625"/>
            </a:xfrm>
            <a:custGeom>
              <a:avLst/>
              <a:gdLst/>
              <a:ahLst/>
              <a:cxnLst/>
              <a:rect l="l" t="t" r="r" b="b"/>
              <a:pathLst>
                <a:path w="2092" h="1905" extrusionOk="0">
                  <a:moveTo>
                    <a:pt x="1563" y="1"/>
                  </a:moveTo>
                  <a:cubicBezTo>
                    <a:pt x="1478" y="1"/>
                    <a:pt x="1391" y="23"/>
                    <a:pt x="1307" y="72"/>
                  </a:cubicBezTo>
                  <a:cubicBezTo>
                    <a:pt x="771" y="375"/>
                    <a:pt x="371" y="828"/>
                    <a:pt x="55" y="1338"/>
                  </a:cubicBezTo>
                  <a:cubicBezTo>
                    <a:pt x="0" y="1434"/>
                    <a:pt x="14" y="1668"/>
                    <a:pt x="83" y="1764"/>
                  </a:cubicBezTo>
                  <a:cubicBezTo>
                    <a:pt x="179" y="1861"/>
                    <a:pt x="371" y="1874"/>
                    <a:pt x="523" y="1901"/>
                  </a:cubicBezTo>
                  <a:cubicBezTo>
                    <a:pt x="531" y="1903"/>
                    <a:pt x="539" y="1904"/>
                    <a:pt x="547" y="1904"/>
                  </a:cubicBezTo>
                  <a:cubicBezTo>
                    <a:pt x="600" y="1904"/>
                    <a:pt x="668" y="1868"/>
                    <a:pt x="716" y="1833"/>
                  </a:cubicBezTo>
                  <a:cubicBezTo>
                    <a:pt x="1114" y="1544"/>
                    <a:pt x="1499" y="1283"/>
                    <a:pt x="1872" y="966"/>
                  </a:cubicBezTo>
                  <a:cubicBezTo>
                    <a:pt x="1995" y="870"/>
                    <a:pt x="2050" y="691"/>
                    <a:pt x="2092" y="608"/>
                  </a:cubicBezTo>
                  <a:cubicBezTo>
                    <a:pt x="2081" y="240"/>
                    <a:pt x="1837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1"/>
            <p:cNvSpPr/>
            <p:nvPr/>
          </p:nvSpPr>
          <p:spPr>
            <a:xfrm>
              <a:off x="5179450" y="4772350"/>
              <a:ext cx="56675" cy="48450"/>
            </a:xfrm>
            <a:custGeom>
              <a:avLst/>
              <a:gdLst/>
              <a:ahLst/>
              <a:cxnLst/>
              <a:rect l="l" t="t" r="r" b="b"/>
              <a:pathLst>
                <a:path w="2267" h="1938" extrusionOk="0">
                  <a:moveTo>
                    <a:pt x="1786" y="0"/>
                  </a:moveTo>
                  <a:cubicBezTo>
                    <a:pt x="1680" y="0"/>
                    <a:pt x="1567" y="36"/>
                    <a:pt x="1459" y="112"/>
                  </a:cubicBezTo>
                  <a:cubicBezTo>
                    <a:pt x="1005" y="442"/>
                    <a:pt x="592" y="855"/>
                    <a:pt x="193" y="1253"/>
                  </a:cubicBezTo>
                  <a:cubicBezTo>
                    <a:pt x="41" y="1405"/>
                    <a:pt x="1" y="1625"/>
                    <a:pt x="152" y="1803"/>
                  </a:cubicBezTo>
                  <a:cubicBezTo>
                    <a:pt x="234" y="1900"/>
                    <a:pt x="331" y="1938"/>
                    <a:pt x="431" y="1938"/>
                  </a:cubicBezTo>
                  <a:cubicBezTo>
                    <a:pt x="530" y="1938"/>
                    <a:pt x="633" y="1900"/>
                    <a:pt x="729" y="1845"/>
                  </a:cubicBezTo>
                  <a:cubicBezTo>
                    <a:pt x="1156" y="1556"/>
                    <a:pt x="1597" y="1267"/>
                    <a:pt x="1995" y="950"/>
                  </a:cubicBezTo>
                  <a:cubicBezTo>
                    <a:pt x="2133" y="840"/>
                    <a:pt x="2202" y="648"/>
                    <a:pt x="2257" y="565"/>
                  </a:cubicBezTo>
                  <a:cubicBezTo>
                    <a:pt x="2266" y="213"/>
                    <a:pt x="2047" y="0"/>
                    <a:pt x="1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1"/>
            <p:cNvSpPr/>
            <p:nvPr/>
          </p:nvSpPr>
          <p:spPr>
            <a:xfrm>
              <a:off x="5420550" y="5199525"/>
              <a:ext cx="54725" cy="45050"/>
            </a:xfrm>
            <a:custGeom>
              <a:avLst/>
              <a:gdLst/>
              <a:ahLst/>
              <a:cxnLst/>
              <a:rect l="l" t="t" r="r" b="b"/>
              <a:pathLst>
                <a:path w="2189" h="1802" extrusionOk="0">
                  <a:moveTo>
                    <a:pt x="1674" y="1"/>
                  </a:moveTo>
                  <a:cubicBezTo>
                    <a:pt x="1572" y="1"/>
                    <a:pt x="1466" y="32"/>
                    <a:pt x="1363" y="98"/>
                  </a:cubicBezTo>
                  <a:cubicBezTo>
                    <a:pt x="950" y="373"/>
                    <a:pt x="578" y="730"/>
                    <a:pt x="221" y="1088"/>
                  </a:cubicBezTo>
                  <a:cubicBezTo>
                    <a:pt x="55" y="1240"/>
                    <a:pt x="0" y="1473"/>
                    <a:pt x="166" y="1680"/>
                  </a:cubicBezTo>
                  <a:cubicBezTo>
                    <a:pt x="247" y="1768"/>
                    <a:pt x="340" y="1801"/>
                    <a:pt x="435" y="1801"/>
                  </a:cubicBezTo>
                  <a:cubicBezTo>
                    <a:pt x="549" y="1801"/>
                    <a:pt x="666" y="1754"/>
                    <a:pt x="771" y="1694"/>
                  </a:cubicBezTo>
                  <a:cubicBezTo>
                    <a:pt x="1156" y="1473"/>
                    <a:pt x="1541" y="1240"/>
                    <a:pt x="1899" y="992"/>
                  </a:cubicBezTo>
                  <a:cubicBezTo>
                    <a:pt x="2051" y="882"/>
                    <a:pt x="2133" y="690"/>
                    <a:pt x="2188" y="607"/>
                  </a:cubicBezTo>
                  <a:cubicBezTo>
                    <a:pt x="2188" y="234"/>
                    <a:pt x="1952" y="1"/>
                    <a:pt x="1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1"/>
            <p:cNvSpPr/>
            <p:nvPr/>
          </p:nvSpPr>
          <p:spPr>
            <a:xfrm>
              <a:off x="4946600" y="5039900"/>
              <a:ext cx="52650" cy="47550"/>
            </a:xfrm>
            <a:custGeom>
              <a:avLst/>
              <a:gdLst/>
              <a:ahLst/>
              <a:cxnLst/>
              <a:rect l="l" t="t" r="r" b="b"/>
              <a:pathLst>
                <a:path w="2106" h="1902" extrusionOk="0">
                  <a:moveTo>
                    <a:pt x="1530" y="1"/>
                  </a:moveTo>
                  <a:cubicBezTo>
                    <a:pt x="1449" y="1"/>
                    <a:pt x="1368" y="24"/>
                    <a:pt x="1293" y="71"/>
                  </a:cubicBezTo>
                  <a:cubicBezTo>
                    <a:pt x="785" y="388"/>
                    <a:pt x="400" y="842"/>
                    <a:pt x="125" y="1379"/>
                  </a:cubicBezTo>
                  <a:cubicBezTo>
                    <a:pt x="0" y="1627"/>
                    <a:pt x="207" y="1902"/>
                    <a:pt x="510" y="1902"/>
                  </a:cubicBezTo>
                  <a:cubicBezTo>
                    <a:pt x="523" y="1902"/>
                    <a:pt x="550" y="1902"/>
                    <a:pt x="578" y="1887"/>
                  </a:cubicBezTo>
                  <a:cubicBezTo>
                    <a:pt x="1156" y="1640"/>
                    <a:pt x="1651" y="1282"/>
                    <a:pt x="1996" y="746"/>
                  </a:cubicBezTo>
                  <a:cubicBezTo>
                    <a:pt x="2106" y="554"/>
                    <a:pt x="2051" y="333"/>
                    <a:pt x="1899" y="168"/>
                  </a:cubicBezTo>
                  <a:cubicBezTo>
                    <a:pt x="1789" y="58"/>
                    <a:pt x="1659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1"/>
            <p:cNvSpPr/>
            <p:nvPr/>
          </p:nvSpPr>
          <p:spPr>
            <a:xfrm>
              <a:off x="5101375" y="4948100"/>
              <a:ext cx="57800" cy="46450"/>
            </a:xfrm>
            <a:custGeom>
              <a:avLst/>
              <a:gdLst/>
              <a:ahLst/>
              <a:cxnLst/>
              <a:rect l="l" t="t" r="r" b="b"/>
              <a:pathLst>
                <a:path w="2312" h="1858" extrusionOk="0">
                  <a:moveTo>
                    <a:pt x="1907" y="1"/>
                  </a:moveTo>
                  <a:cubicBezTo>
                    <a:pt x="1900" y="1"/>
                    <a:pt x="1893" y="1"/>
                    <a:pt x="1886" y="1"/>
                  </a:cubicBezTo>
                  <a:cubicBezTo>
                    <a:pt x="1720" y="29"/>
                    <a:pt x="1541" y="84"/>
                    <a:pt x="1418" y="181"/>
                  </a:cubicBezTo>
                  <a:cubicBezTo>
                    <a:pt x="1018" y="511"/>
                    <a:pt x="633" y="869"/>
                    <a:pt x="262" y="1212"/>
                  </a:cubicBezTo>
                  <a:cubicBezTo>
                    <a:pt x="110" y="1350"/>
                    <a:pt x="0" y="1529"/>
                    <a:pt x="152" y="1722"/>
                  </a:cubicBezTo>
                  <a:cubicBezTo>
                    <a:pt x="222" y="1820"/>
                    <a:pt x="311" y="1857"/>
                    <a:pt x="404" y="1857"/>
                  </a:cubicBezTo>
                  <a:cubicBezTo>
                    <a:pt x="493" y="1857"/>
                    <a:pt x="587" y="1823"/>
                    <a:pt x="675" y="1777"/>
                  </a:cubicBezTo>
                  <a:cubicBezTo>
                    <a:pt x="1143" y="1487"/>
                    <a:pt x="1596" y="1212"/>
                    <a:pt x="2051" y="896"/>
                  </a:cubicBezTo>
                  <a:cubicBezTo>
                    <a:pt x="2188" y="799"/>
                    <a:pt x="2256" y="621"/>
                    <a:pt x="2311" y="538"/>
                  </a:cubicBezTo>
                  <a:cubicBezTo>
                    <a:pt x="2311" y="218"/>
                    <a:pt x="2143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1"/>
            <p:cNvSpPr/>
            <p:nvPr/>
          </p:nvSpPr>
          <p:spPr>
            <a:xfrm>
              <a:off x="5016075" y="5037750"/>
              <a:ext cx="53675" cy="54800"/>
            </a:xfrm>
            <a:custGeom>
              <a:avLst/>
              <a:gdLst/>
              <a:ahLst/>
              <a:cxnLst/>
              <a:rect l="l" t="t" r="r" b="b"/>
              <a:pathLst>
                <a:path w="2147" h="2192" extrusionOk="0">
                  <a:moveTo>
                    <a:pt x="1780" y="0"/>
                  </a:moveTo>
                  <a:cubicBezTo>
                    <a:pt x="1756" y="0"/>
                    <a:pt x="1732" y="2"/>
                    <a:pt x="1706" y="7"/>
                  </a:cubicBezTo>
                  <a:cubicBezTo>
                    <a:pt x="1569" y="34"/>
                    <a:pt x="1418" y="102"/>
                    <a:pt x="1321" y="199"/>
                  </a:cubicBezTo>
                  <a:cubicBezTo>
                    <a:pt x="895" y="667"/>
                    <a:pt x="482" y="1148"/>
                    <a:pt x="83" y="1643"/>
                  </a:cubicBezTo>
                  <a:cubicBezTo>
                    <a:pt x="15" y="1740"/>
                    <a:pt x="0" y="2001"/>
                    <a:pt x="70" y="2098"/>
                  </a:cubicBezTo>
                  <a:cubicBezTo>
                    <a:pt x="121" y="2165"/>
                    <a:pt x="183" y="2191"/>
                    <a:pt x="247" y="2191"/>
                  </a:cubicBezTo>
                  <a:cubicBezTo>
                    <a:pt x="353" y="2191"/>
                    <a:pt x="465" y="2120"/>
                    <a:pt x="551" y="2043"/>
                  </a:cubicBezTo>
                  <a:cubicBezTo>
                    <a:pt x="1033" y="1616"/>
                    <a:pt x="1500" y="1190"/>
                    <a:pt x="1954" y="750"/>
                  </a:cubicBezTo>
                  <a:cubicBezTo>
                    <a:pt x="2051" y="667"/>
                    <a:pt x="2106" y="515"/>
                    <a:pt x="2146" y="447"/>
                  </a:cubicBezTo>
                  <a:cubicBezTo>
                    <a:pt x="2146" y="162"/>
                    <a:pt x="1991" y="0"/>
                    <a:pt x="1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1"/>
            <p:cNvSpPr/>
            <p:nvPr/>
          </p:nvSpPr>
          <p:spPr>
            <a:xfrm>
              <a:off x="5181150" y="4859100"/>
              <a:ext cx="54375" cy="48450"/>
            </a:xfrm>
            <a:custGeom>
              <a:avLst/>
              <a:gdLst/>
              <a:ahLst/>
              <a:cxnLst/>
              <a:rect l="l" t="t" r="r" b="b"/>
              <a:pathLst>
                <a:path w="2175" h="1938" extrusionOk="0">
                  <a:moveTo>
                    <a:pt x="1830" y="1"/>
                  </a:moveTo>
                  <a:cubicBezTo>
                    <a:pt x="1774" y="1"/>
                    <a:pt x="1717" y="6"/>
                    <a:pt x="1666" y="12"/>
                  </a:cubicBezTo>
                  <a:cubicBezTo>
                    <a:pt x="1584" y="26"/>
                    <a:pt x="1501" y="109"/>
                    <a:pt x="1446" y="164"/>
                  </a:cubicBezTo>
                  <a:cubicBezTo>
                    <a:pt x="1047" y="562"/>
                    <a:pt x="661" y="947"/>
                    <a:pt x="276" y="1347"/>
                  </a:cubicBezTo>
                  <a:cubicBezTo>
                    <a:pt x="194" y="1429"/>
                    <a:pt x="111" y="1525"/>
                    <a:pt x="70" y="1635"/>
                  </a:cubicBezTo>
                  <a:cubicBezTo>
                    <a:pt x="1" y="1828"/>
                    <a:pt x="98" y="1938"/>
                    <a:pt x="345" y="1938"/>
                  </a:cubicBezTo>
                  <a:cubicBezTo>
                    <a:pt x="401" y="1910"/>
                    <a:pt x="524" y="1897"/>
                    <a:pt x="606" y="1828"/>
                  </a:cubicBezTo>
                  <a:cubicBezTo>
                    <a:pt x="1061" y="1470"/>
                    <a:pt x="1529" y="1112"/>
                    <a:pt x="1982" y="727"/>
                  </a:cubicBezTo>
                  <a:cubicBezTo>
                    <a:pt x="2079" y="659"/>
                    <a:pt x="2147" y="521"/>
                    <a:pt x="2162" y="411"/>
                  </a:cubicBezTo>
                  <a:cubicBezTo>
                    <a:pt x="2175" y="287"/>
                    <a:pt x="2120" y="122"/>
                    <a:pt x="2037" y="54"/>
                  </a:cubicBezTo>
                  <a:cubicBezTo>
                    <a:pt x="1988" y="13"/>
                    <a:pt x="1910" y="1"/>
                    <a:pt x="1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0" name="Google Shape;3500;p31"/>
          <p:cNvSpPr/>
          <p:nvPr/>
        </p:nvSpPr>
        <p:spPr>
          <a:xfrm rot="-899961">
            <a:off x="5221555" y="4677148"/>
            <a:ext cx="1137851" cy="531974"/>
          </a:xfrm>
          <a:custGeom>
            <a:avLst/>
            <a:gdLst/>
            <a:ahLst/>
            <a:cxnLst/>
            <a:rect l="l" t="t" r="r" b="b"/>
            <a:pathLst>
              <a:path w="22644" h="10586" extrusionOk="0">
                <a:moveTo>
                  <a:pt x="9057" y="1600"/>
                </a:moveTo>
                <a:cubicBezTo>
                  <a:pt x="9289" y="1600"/>
                  <a:pt x="9519" y="1640"/>
                  <a:pt x="9739" y="1713"/>
                </a:cubicBezTo>
                <a:cubicBezTo>
                  <a:pt x="9904" y="1768"/>
                  <a:pt x="10096" y="1851"/>
                  <a:pt x="10221" y="1988"/>
                </a:cubicBezTo>
                <a:cubicBezTo>
                  <a:pt x="10358" y="2153"/>
                  <a:pt x="10276" y="2333"/>
                  <a:pt x="10138" y="2470"/>
                </a:cubicBezTo>
                <a:cubicBezTo>
                  <a:pt x="9849" y="2759"/>
                  <a:pt x="9395" y="2938"/>
                  <a:pt x="9023" y="3089"/>
                </a:cubicBezTo>
                <a:cubicBezTo>
                  <a:pt x="8625" y="3241"/>
                  <a:pt x="8198" y="3364"/>
                  <a:pt x="7772" y="3446"/>
                </a:cubicBezTo>
                <a:cubicBezTo>
                  <a:pt x="7554" y="3489"/>
                  <a:pt x="7333" y="3521"/>
                  <a:pt x="7111" y="3543"/>
                </a:cubicBezTo>
                <a:lnTo>
                  <a:pt x="7111" y="3543"/>
                </a:lnTo>
                <a:cubicBezTo>
                  <a:pt x="7111" y="3470"/>
                  <a:pt x="7116" y="3397"/>
                  <a:pt x="7125" y="3323"/>
                </a:cubicBezTo>
                <a:cubicBezTo>
                  <a:pt x="7222" y="2525"/>
                  <a:pt x="7813" y="1851"/>
                  <a:pt x="8583" y="1658"/>
                </a:cubicBezTo>
                <a:cubicBezTo>
                  <a:pt x="8740" y="1619"/>
                  <a:pt x="8899" y="1600"/>
                  <a:pt x="9057" y="1600"/>
                </a:cubicBezTo>
                <a:close/>
                <a:moveTo>
                  <a:pt x="20667" y="1022"/>
                </a:moveTo>
                <a:cubicBezTo>
                  <a:pt x="21074" y="1022"/>
                  <a:pt x="21470" y="1137"/>
                  <a:pt x="21791" y="1438"/>
                </a:cubicBezTo>
                <a:cubicBezTo>
                  <a:pt x="22080" y="1700"/>
                  <a:pt x="22218" y="2071"/>
                  <a:pt x="22163" y="2456"/>
                </a:cubicBezTo>
                <a:cubicBezTo>
                  <a:pt x="22093" y="2869"/>
                  <a:pt x="21846" y="3226"/>
                  <a:pt x="21585" y="3529"/>
                </a:cubicBezTo>
                <a:cubicBezTo>
                  <a:pt x="21062" y="4134"/>
                  <a:pt x="20387" y="4630"/>
                  <a:pt x="19699" y="5042"/>
                </a:cubicBezTo>
                <a:cubicBezTo>
                  <a:pt x="18900" y="5513"/>
                  <a:pt x="18040" y="5867"/>
                  <a:pt x="17145" y="6118"/>
                </a:cubicBezTo>
                <a:lnTo>
                  <a:pt x="17145" y="6118"/>
                </a:lnTo>
                <a:cubicBezTo>
                  <a:pt x="17001" y="5752"/>
                  <a:pt x="16906" y="5368"/>
                  <a:pt x="16880" y="4974"/>
                </a:cubicBezTo>
                <a:cubicBezTo>
                  <a:pt x="16825" y="4189"/>
                  <a:pt x="17045" y="3419"/>
                  <a:pt x="17526" y="2786"/>
                </a:cubicBezTo>
                <a:cubicBezTo>
                  <a:pt x="18008" y="2153"/>
                  <a:pt x="18681" y="1658"/>
                  <a:pt x="19411" y="1328"/>
                </a:cubicBezTo>
                <a:cubicBezTo>
                  <a:pt x="19793" y="1151"/>
                  <a:pt x="20237" y="1022"/>
                  <a:pt x="20667" y="1022"/>
                </a:cubicBezTo>
                <a:close/>
                <a:moveTo>
                  <a:pt x="282" y="1"/>
                </a:moveTo>
                <a:cubicBezTo>
                  <a:pt x="141" y="1"/>
                  <a:pt x="0" y="149"/>
                  <a:pt x="95" y="310"/>
                </a:cubicBezTo>
                <a:cubicBezTo>
                  <a:pt x="976" y="1837"/>
                  <a:pt x="2406" y="3006"/>
                  <a:pt x="4057" y="3598"/>
                </a:cubicBezTo>
                <a:cubicBezTo>
                  <a:pt x="4814" y="3860"/>
                  <a:pt x="5612" y="3988"/>
                  <a:pt x="6409" y="3988"/>
                </a:cubicBezTo>
                <a:cubicBezTo>
                  <a:pt x="6519" y="3988"/>
                  <a:pt x="6629" y="3985"/>
                  <a:pt x="6739" y="3981"/>
                </a:cubicBezTo>
                <a:lnTo>
                  <a:pt x="6739" y="3981"/>
                </a:lnTo>
                <a:cubicBezTo>
                  <a:pt x="6739" y="3982"/>
                  <a:pt x="6739" y="3983"/>
                  <a:pt x="6740" y="3984"/>
                </a:cubicBezTo>
                <a:cubicBezTo>
                  <a:pt x="6891" y="4837"/>
                  <a:pt x="7497" y="5552"/>
                  <a:pt x="8212" y="6005"/>
                </a:cubicBezTo>
                <a:cubicBezTo>
                  <a:pt x="9065" y="6528"/>
                  <a:pt x="10083" y="6721"/>
                  <a:pt x="11059" y="6845"/>
                </a:cubicBezTo>
                <a:cubicBezTo>
                  <a:pt x="11855" y="6957"/>
                  <a:pt x="12650" y="7012"/>
                  <a:pt x="13445" y="7012"/>
                </a:cubicBezTo>
                <a:cubicBezTo>
                  <a:pt x="13531" y="7012"/>
                  <a:pt x="13616" y="7012"/>
                  <a:pt x="13701" y="7010"/>
                </a:cubicBezTo>
                <a:cubicBezTo>
                  <a:pt x="14779" y="6985"/>
                  <a:pt x="15863" y="6856"/>
                  <a:pt x="16914" y="6596"/>
                </a:cubicBezTo>
                <a:lnTo>
                  <a:pt x="16914" y="6596"/>
                </a:lnTo>
                <a:cubicBezTo>
                  <a:pt x="17639" y="8115"/>
                  <a:pt x="19062" y="9146"/>
                  <a:pt x="20539" y="9927"/>
                </a:cubicBezTo>
                <a:cubicBezTo>
                  <a:pt x="20965" y="10147"/>
                  <a:pt x="21392" y="10353"/>
                  <a:pt x="21818" y="10560"/>
                </a:cubicBezTo>
                <a:cubicBezTo>
                  <a:pt x="21852" y="10578"/>
                  <a:pt x="21885" y="10585"/>
                  <a:pt x="21916" y="10585"/>
                </a:cubicBezTo>
                <a:cubicBezTo>
                  <a:pt x="22103" y="10585"/>
                  <a:pt x="22225" y="10310"/>
                  <a:pt x="22025" y="10215"/>
                </a:cubicBezTo>
                <a:cubicBezTo>
                  <a:pt x="20484" y="9459"/>
                  <a:pt x="18806" y="8661"/>
                  <a:pt x="17773" y="7244"/>
                </a:cubicBezTo>
                <a:cubicBezTo>
                  <a:pt x="17601" y="7007"/>
                  <a:pt x="17445" y="6755"/>
                  <a:pt x="17312" y="6491"/>
                </a:cubicBezTo>
                <a:lnTo>
                  <a:pt x="17312" y="6491"/>
                </a:lnTo>
                <a:cubicBezTo>
                  <a:pt x="17840" y="6342"/>
                  <a:pt x="18358" y="6159"/>
                  <a:pt x="18861" y="5937"/>
                </a:cubicBezTo>
                <a:cubicBezTo>
                  <a:pt x="19644" y="5579"/>
                  <a:pt x="20387" y="5139"/>
                  <a:pt x="21048" y="4589"/>
                </a:cubicBezTo>
                <a:cubicBezTo>
                  <a:pt x="21736" y="4039"/>
                  <a:pt x="22506" y="3309"/>
                  <a:pt x="22575" y="2388"/>
                </a:cubicBezTo>
                <a:cubicBezTo>
                  <a:pt x="22644" y="1493"/>
                  <a:pt x="21901" y="792"/>
                  <a:pt x="21075" y="654"/>
                </a:cubicBezTo>
                <a:cubicBezTo>
                  <a:pt x="20928" y="626"/>
                  <a:pt x="20781" y="613"/>
                  <a:pt x="20633" y="613"/>
                </a:cubicBezTo>
                <a:cubicBezTo>
                  <a:pt x="19829" y="613"/>
                  <a:pt x="19030" y="998"/>
                  <a:pt x="18379" y="1452"/>
                </a:cubicBezTo>
                <a:cubicBezTo>
                  <a:pt x="17650" y="1933"/>
                  <a:pt x="17030" y="2593"/>
                  <a:pt x="16700" y="3406"/>
                </a:cubicBezTo>
                <a:cubicBezTo>
                  <a:pt x="16370" y="4231"/>
                  <a:pt x="16398" y="5152"/>
                  <a:pt x="16673" y="5992"/>
                </a:cubicBezTo>
                <a:cubicBezTo>
                  <a:pt x="16698" y="6070"/>
                  <a:pt x="16725" y="6146"/>
                  <a:pt x="16754" y="6221"/>
                </a:cubicBezTo>
                <a:lnTo>
                  <a:pt x="16754" y="6221"/>
                </a:lnTo>
                <a:cubicBezTo>
                  <a:pt x="15666" y="6488"/>
                  <a:pt x="14535" y="6610"/>
                  <a:pt x="13407" y="6610"/>
                </a:cubicBezTo>
                <a:cubicBezTo>
                  <a:pt x="12399" y="6610"/>
                  <a:pt x="11395" y="6513"/>
                  <a:pt x="10427" y="6336"/>
                </a:cubicBezTo>
                <a:cubicBezTo>
                  <a:pt x="9560" y="6185"/>
                  <a:pt x="8666" y="5923"/>
                  <a:pt x="7992" y="5332"/>
                </a:cubicBezTo>
                <a:cubicBezTo>
                  <a:pt x="7584" y="4964"/>
                  <a:pt x="7263" y="4481"/>
                  <a:pt x="7152" y="3951"/>
                </a:cubicBezTo>
                <a:lnTo>
                  <a:pt x="7152" y="3951"/>
                </a:lnTo>
                <a:cubicBezTo>
                  <a:pt x="8029" y="3864"/>
                  <a:pt x="8891" y="3624"/>
                  <a:pt x="9684" y="3241"/>
                </a:cubicBezTo>
                <a:cubicBezTo>
                  <a:pt x="10056" y="3048"/>
                  <a:pt x="10509" y="2828"/>
                  <a:pt x="10661" y="2415"/>
                </a:cubicBezTo>
                <a:cubicBezTo>
                  <a:pt x="10826" y="1961"/>
                  <a:pt x="10482" y="1603"/>
                  <a:pt x="10111" y="1425"/>
                </a:cubicBezTo>
                <a:cubicBezTo>
                  <a:pt x="9784" y="1270"/>
                  <a:pt x="9426" y="1192"/>
                  <a:pt x="9069" y="1192"/>
                </a:cubicBezTo>
                <a:cubicBezTo>
                  <a:pt x="8539" y="1192"/>
                  <a:pt x="8012" y="1362"/>
                  <a:pt x="7593" y="1700"/>
                </a:cubicBezTo>
                <a:cubicBezTo>
                  <a:pt x="7028" y="2149"/>
                  <a:pt x="6705" y="2859"/>
                  <a:pt x="6704" y="3572"/>
                </a:cubicBezTo>
                <a:lnTo>
                  <a:pt x="6704" y="3572"/>
                </a:lnTo>
                <a:cubicBezTo>
                  <a:pt x="6607" y="3576"/>
                  <a:pt x="6510" y="3578"/>
                  <a:pt x="6413" y="3578"/>
                </a:cubicBezTo>
                <a:cubicBezTo>
                  <a:pt x="5993" y="3578"/>
                  <a:pt x="5572" y="3540"/>
                  <a:pt x="5158" y="3461"/>
                </a:cubicBezTo>
                <a:cubicBezTo>
                  <a:pt x="3575" y="3158"/>
                  <a:pt x="2131" y="2291"/>
                  <a:pt x="1099" y="1053"/>
                </a:cubicBezTo>
                <a:cubicBezTo>
                  <a:pt x="851" y="750"/>
                  <a:pt x="645" y="434"/>
                  <a:pt x="453" y="104"/>
                </a:cubicBezTo>
                <a:cubicBezTo>
                  <a:pt x="410" y="31"/>
                  <a:pt x="346" y="1"/>
                  <a:pt x="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31"/>
          <p:cNvSpPr/>
          <p:nvPr/>
        </p:nvSpPr>
        <p:spPr>
          <a:xfrm rot="-5400000">
            <a:off x="4440091" y="4448331"/>
            <a:ext cx="263212" cy="1200787"/>
          </a:xfrm>
          <a:custGeom>
            <a:avLst/>
            <a:gdLst/>
            <a:ahLst/>
            <a:cxnLst/>
            <a:rect l="l" t="t" r="r" b="b"/>
            <a:pathLst>
              <a:path w="4053" h="18490" extrusionOk="0">
                <a:moveTo>
                  <a:pt x="420" y="1"/>
                </a:moveTo>
                <a:cubicBezTo>
                  <a:pt x="347" y="1"/>
                  <a:pt x="305" y="89"/>
                  <a:pt x="351" y="148"/>
                </a:cubicBezTo>
                <a:cubicBezTo>
                  <a:pt x="1397" y="1289"/>
                  <a:pt x="2347" y="2377"/>
                  <a:pt x="2910" y="3848"/>
                </a:cubicBezTo>
                <a:cubicBezTo>
                  <a:pt x="3433" y="5238"/>
                  <a:pt x="3653" y="6752"/>
                  <a:pt x="3598" y="8237"/>
                </a:cubicBezTo>
                <a:cubicBezTo>
                  <a:pt x="3530" y="9943"/>
                  <a:pt x="3103" y="11622"/>
                  <a:pt x="2497" y="13218"/>
                </a:cubicBezTo>
                <a:cubicBezTo>
                  <a:pt x="1837" y="14964"/>
                  <a:pt x="861" y="16533"/>
                  <a:pt x="76" y="18226"/>
                </a:cubicBezTo>
                <a:cubicBezTo>
                  <a:pt x="0" y="18367"/>
                  <a:pt x="114" y="18489"/>
                  <a:pt x="236" y="18489"/>
                </a:cubicBezTo>
                <a:cubicBezTo>
                  <a:pt x="292" y="18489"/>
                  <a:pt x="350" y="18464"/>
                  <a:pt x="393" y="18404"/>
                </a:cubicBezTo>
                <a:cubicBezTo>
                  <a:pt x="1424" y="16863"/>
                  <a:pt x="2237" y="15047"/>
                  <a:pt x="2897" y="13314"/>
                </a:cubicBezTo>
                <a:cubicBezTo>
                  <a:pt x="3543" y="11594"/>
                  <a:pt x="3983" y="9778"/>
                  <a:pt x="4011" y="7935"/>
                </a:cubicBezTo>
                <a:cubicBezTo>
                  <a:pt x="4053" y="5169"/>
                  <a:pt x="3090" y="1427"/>
                  <a:pt x="461" y="10"/>
                </a:cubicBezTo>
                <a:cubicBezTo>
                  <a:pt x="447" y="4"/>
                  <a:pt x="433" y="1"/>
                  <a:pt x="4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2" name="Google Shape;3502;p31"/>
          <p:cNvGrpSpPr/>
          <p:nvPr/>
        </p:nvGrpSpPr>
        <p:grpSpPr>
          <a:xfrm rot="10800000">
            <a:off x="1974828" y="84993"/>
            <a:ext cx="333650" cy="198650"/>
            <a:chOff x="2645275" y="3236825"/>
            <a:chExt cx="333650" cy="198650"/>
          </a:xfrm>
        </p:grpSpPr>
        <p:sp>
          <p:nvSpPr>
            <p:cNvPr id="3503" name="Google Shape;3503;p31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1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1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1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1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1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31"/>
          <p:cNvGrpSpPr/>
          <p:nvPr/>
        </p:nvGrpSpPr>
        <p:grpSpPr>
          <a:xfrm rot="10800000">
            <a:off x="3667637" y="-240373"/>
            <a:ext cx="733505" cy="482151"/>
            <a:chOff x="6739600" y="291450"/>
            <a:chExt cx="504925" cy="331900"/>
          </a:xfrm>
        </p:grpSpPr>
        <p:sp>
          <p:nvSpPr>
            <p:cNvPr id="3510" name="Google Shape;3510;p31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1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1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1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1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1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1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1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1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1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1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1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1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1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1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1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1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1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1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1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1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1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1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1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31"/>
          <p:cNvGrpSpPr/>
          <p:nvPr/>
        </p:nvGrpSpPr>
        <p:grpSpPr>
          <a:xfrm rot="10800000">
            <a:off x="469890" y="937469"/>
            <a:ext cx="506717" cy="456779"/>
            <a:chOff x="593975" y="1926100"/>
            <a:chExt cx="917300" cy="826750"/>
          </a:xfrm>
        </p:grpSpPr>
        <p:sp>
          <p:nvSpPr>
            <p:cNvPr id="3535" name="Google Shape;3535;p31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1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1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1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1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1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1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1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1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1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1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1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1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1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1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1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1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1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1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1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1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1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1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1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1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1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1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1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1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1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1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1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1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1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1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1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1" name="Google Shape;3571;p31"/>
          <p:cNvSpPr/>
          <p:nvPr/>
        </p:nvSpPr>
        <p:spPr>
          <a:xfrm rot="10800000">
            <a:off x="5007351" y="-399775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2" name="Google Shape;3572;p31"/>
          <p:cNvGrpSpPr/>
          <p:nvPr/>
        </p:nvGrpSpPr>
        <p:grpSpPr>
          <a:xfrm rot="1738723">
            <a:off x="1972022" y="4720721"/>
            <a:ext cx="959193" cy="808311"/>
            <a:chOff x="1844900" y="831875"/>
            <a:chExt cx="538300" cy="453625"/>
          </a:xfrm>
        </p:grpSpPr>
        <p:sp>
          <p:nvSpPr>
            <p:cNvPr id="3573" name="Google Shape;3573;p31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1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1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1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1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1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1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1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1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1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1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1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1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1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1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8" name="Google Shape;3588;p31"/>
          <p:cNvSpPr/>
          <p:nvPr/>
        </p:nvSpPr>
        <p:spPr>
          <a:xfrm rot="10800000">
            <a:off x="-2022503" y="4690012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9" name="Google Shape;3589;p31"/>
          <p:cNvSpPr/>
          <p:nvPr/>
        </p:nvSpPr>
        <p:spPr>
          <a:xfrm rot="10800000">
            <a:off x="-158357" y="4370271"/>
            <a:ext cx="389663" cy="207064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0" name="Google Shape;3590;p31"/>
          <p:cNvGrpSpPr/>
          <p:nvPr/>
        </p:nvGrpSpPr>
        <p:grpSpPr>
          <a:xfrm rot="-6067296">
            <a:off x="6219134" y="-590658"/>
            <a:ext cx="1200721" cy="1182743"/>
            <a:chOff x="960250" y="302050"/>
            <a:chExt cx="721300" cy="710500"/>
          </a:xfrm>
        </p:grpSpPr>
        <p:sp>
          <p:nvSpPr>
            <p:cNvPr id="3591" name="Google Shape;3591;p31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1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1"/>
            <p:cNvSpPr/>
            <p:nvPr/>
          </p:nvSpPr>
          <p:spPr>
            <a:xfrm>
              <a:off x="961300" y="563475"/>
              <a:ext cx="49200" cy="51600"/>
            </a:xfrm>
            <a:custGeom>
              <a:avLst/>
              <a:gdLst/>
              <a:ahLst/>
              <a:cxnLst/>
              <a:rect l="l" t="t" r="r" b="b"/>
              <a:pathLst>
                <a:path w="1968" h="2064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1101" y="249"/>
                    <a:pt x="634" y="496"/>
                    <a:pt x="151" y="744"/>
                  </a:cubicBezTo>
                  <a:cubicBezTo>
                    <a:pt x="96" y="896"/>
                    <a:pt x="41" y="1033"/>
                    <a:pt x="1" y="1184"/>
                  </a:cubicBezTo>
                  <a:cubicBezTo>
                    <a:pt x="289" y="1474"/>
                    <a:pt x="592" y="1762"/>
                    <a:pt x="894" y="2037"/>
                  </a:cubicBezTo>
                  <a:cubicBezTo>
                    <a:pt x="913" y="2056"/>
                    <a:pt x="951" y="2063"/>
                    <a:pt x="993" y="2063"/>
                  </a:cubicBezTo>
                  <a:cubicBezTo>
                    <a:pt x="1043" y="2063"/>
                    <a:pt x="1099" y="2052"/>
                    <a:pt x="1129" y="2037"/>
                  </a:cubicBezTo>
                  <a:cubicBezTo>
                    <a:pt x="1720" y="1707"/>
                    <a:pt x="1968" y="634"/>
                    <a:pt x="1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1"/>
            <p:cNvSpPr/>
            <p:nvPr/>
          </p:nvSpPr>
          <p:spPr>
            <a:xfrm>
              <a:off x="1369900" y="483900"/>
              <a:ext cx="97025" cy="89125"/>
            </a:xfrm>
            <a:custGeom>
              <a:avLst/>
              <a:gdLst/>
              <a:ahLst/>
              <a:cxnLst/>
              <a:rect l="l" t="t" r="r" b="b"/>
              <a:pathLst>
                <a:path w="3881" h="3565" extrusionOk="0">
                  <a:moveTo>
                    <a:pt x="1766" y="0"/>
                  </a:moveTo>
                  <a:cubicBezTo>
                    <a:pt x="1100" y="0"/>
                    <a:pt x="583" y="399"/>
                    <a:pt x="331" y="1135"/>
                  </a:cubicBezTo>
                  <a:cubicBezTo>
                    <a:pt x="1" y="2098"/>
                    <a:pt x="496" y="3171"/>
                    <a:pt x="1417" y="3473"/>
                  </a:cubicBezTo>
                  <a:cubicBezTo>
                    <a:pt x="1597" y="3535"/>
                    <a:pt x="1779" y="3564"/>
                    <a:pt x="1959" y="3564"/>
                  </a:cubicBezTo>
                  <a:cubicBezTo>
                    <a:pt x="2662" y="3564"/>
                    <a:pt x="3320" y="3118"/>
                    <a:pt x="3551" y="2428"/>
                  </a:cubicBezTo>
                  <a:cubicBezTo>
                    <a:pt x="3881" y="1437"/>
                    <a:pt x="3399" y="447"/>
                    <a:pt x="2422" y="116"/>
                  </a:cubicBezTo>
                  <a:cubicBezTo>
                    <a:pt x="2192" y="39"/>
                    <a:pt x="1972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1"/>
            <p:cNvSpPr/>
            <p:nvPr/>
          </p:nvSpPr>
          <p:spPr>
            <a:xfrm>
              <a:off x="1442825" y="640325"/>
              <a:ext cx="89100" cy="74425"/>
            </a:xfrm>
            <a:custGeom>
              <a:avLst/>
              <a:gdLst/>
              <a:ahLst/>
              <a:cxnLst/>
              <a:rect l="l" t="t" r="r" b="b"/>
              <a:pathLst>
                <a:path w="3564" h="2977" extrusionOk="0">
                  <a:moveTo>
                    <a:pt x="1841" y="1"/>
                  </a:moveTo>
                  <a:cubicBezTo>
                    <a:pt x="1157" y="1"/>
                    <a:pt x="503" y="399"/>
                    <a:pt x="276" y="1027"/>
                  </a:cubicBezTo>
                  <a:cubicBezTo>
                    <a:pt x="1" y="1770"/>
                    <a:pt x="441" y="2609"/>
                    <a:pt x="1239" y="2885"/>
                  </a:cubicBezTo>
                  <a:cubicBezTo>
                    <a:pt x="1418" y="2947"/>
                    <a:pt x="1604" y="2977"/>
                    <a:pt x="1788" y="2977"/>
                  </a:cubicBezTo>
                  <a:cubicBezTo>
                    <a:pt x="2450" y="2977"/>
                    <a:pt x="3087" y="2593"/>
                    <a:pt x="3303" y="1990"/>
                  </a:cubicBezTo>
                  <a:cubicBezTo>
                    <a:pt x="3563" y="1206"/>
                    <a:pt x="3165" y="366"/>
                    <a:pt x="2395" y="91"/>
                  </a:cubicBezTo>
                  <a:cubicBezTo>
                    <a:pt x="2213" y="30"/>
                    <a:pt x="2026" y="1"/>
                    <a:pt x="1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1"/>
            <p:cNvSpPr/>
            <p:nvPr/>
          </p:nvSpPr>
          <p:spPr>
            <a:xfrm>
              <a:off x="1395375" y="838150"/>
              <a:ext cx="93900" cy="73950"/>
            </a:xfrm>
            <a:custGeom>
              <a:avLst/>
              <a:gdLst/>
              <a:ahLst/>
              <a:cxnLst/>
              <a:rect l="l" t="t" r="r" b="b"/>
              <a:pathLst>
                <a:path w="3756" h="2958" extrusionOk="0">
                  <a:moveTo>
                    <a:pt x="2059" y="0"/>
                  </a:moveTo>
                  <a:cubicBezTo>
                    <a:pt x="1399" y="0"/>
                    <a:pt x="858" y="278"/>
                    <a:pt x="468" y="833"/>
                  </a:cubicBezTo>
                  <a:cubicBezTo>
                    <a:pt x="0" y="1493"/>
                    <a:pt x="178" y="2166"/>
                    <a:pt x="440" y="2841"/>
                  </a:cubicBezTo>
                  <a:cubicBezTo>
                    <a:pt x="464" y="2899"/>
                    <a:pt x="634" y="2957"/>
                    <a:pt x="753" y="2957"/>
                  </a:cubicBezTo>
                  <a:cubicBezTo>
                    <a:pt x="774" y="2957"/>
                    <a:pt x="794" y="2955"/>
                    <a:pt x="811" y="2951"/>
                  </a:cubicBezTo>
                  <a:cubicBezTo>
                    <a:pt x="1747" y="2676"/>
                    <a:pt x="2572" y="2208"/>
                    <a:pt x="3315" y="1589"/>
                  </a:cubicBezTo>
                  <a:cubicBezTo>
                    <a:pt x="3742" y="1245"/>
                    <a:pt x="3755" y="928"/>
                    <a:pt x="3370" y="530"/>
                  </a:cubicBezTo>
                  <a:cubicBezTo>
                    <a:pt x="3205" y="350"/>
                    <a:pt x="2985" y="240"/>
                    <a:pt x="2834" y="130"/>
                  </a:cubicBezTo>
                  <a:cubicBezTo>
                    <a:pt x="2587" y="75"/>
                    <a:pt x="2421" y="20"/>
                    <a:pt x="2242" y="7"/>
                  </a:cubicBezTo>
                  <a:cubicBezTo>
                    <a:pt x="2180" y="2"/>
                    <a:pt x="2119" y="0"/>
                    <a:pt x="2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1"/>
            <p:cNvSpPr/>
            <p:nvPr/>
          </p:nvSpPr>
          <p:spPr>
            <a:xfrm>
              <a:off x="1172475" y="589375"/>
              <a:ext cx="82225" cy="77275"/>
            </a:xfrm>
            <a:custGeom>
              <a:avLst/>
              <a:gdLst/>
              <a:ahLst/>
              <a:cxnLst/>
              <a:rect l="l" t="t" r="r" b="b"/>
              <a:pathLst>
                <a:path w="3289" h="3091" extrusionOk="0">
                  <a:moveTo>
                    <a:pt x="1368" y="1"/>
                  </a:moveTo>
                  <a:cubicBezTo>
                    <a:pt x="914" y="1"/>
                    <a:pt x="494" y="298"/>
                    <a:pt x="317" y="809"/>
                  </a:cubicBezTo>
                  <a:cubicBezTo>
                    <a:pt x="1" y="1703"/>
                    <a:pt x="454" y="2639"/>
                    <a:pt x="1349" y="2982"/>
                  </a:cubicBezTo>
                  <a:cubicBezTo>
                    <a:pt x="1537" y="3055"/>
                    <a:pt x="1725" y="3091"/>
                    <a:pt x="1906" y="3091"/>
                  </a:cubicBezTo>
                  <a:cubicBezTo>
                    <a:pt x="2308" y="3091"/>
                    <a:pt x="2675" y="2915"/>
                    <a:pt x="2931" y="2584"/>
                  </a:cubicBezTo>
                  <a:cubicBezTo>
                    <a:pt x="3275" y="2157"/>
                    <a:pt x="3289" y="1551"/>
                    <a:pt x="2890" y="1043"/>
                  </a:cubicBezTo>
                  <a:cubicBezTo>
                    <a:pt x="2656" y="726"/>
                    <a:pt x="2353" y="451"/>
                    <a:pt x="2023" y="217"/>
                  </a:cubicBezTo>
                  <a:cubicBezTo>
                    <a:pt x="1813" y="70"/>
                    <a:pt x="1587" y="1"/>
                    <a:pt x="1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1"/>
            <p:cNvSpPr/>
            <p:nvPr/>
          </p:nvSpPr>
          <p:spPr>
            <a:xfrm>
              <a:off x="1244725" y="770200"/>
              <a:ext cx="92875" cy="67925"/>
            </a:xfrm>
            <a:custGeom>
              <a:avLst/>
              <a:gdLst/>
              <a:ahLst/>
              <a:cxnLst/>
              <a:rect l="l" t="t" r="r" b="b"/>
              <a:pathLst>
                <a:path w="3715" h="2717" extrusionOk="0">
                  <a:moveTo>
                    <a:pt x="2095" y="0"/>
                  </a:moveTo>
                  <a:cubicBezTo>
                    <a:pt x="1539" y="0"/>
                    <a:pt x="950" y="239"/>
                    <a:pt x="605" y="634"/>
                  </a:cubicBezTo>
                  <a:cubicBezTo>
                    <a:pt x="0" y="1349"/>
                    <a:pt x="248" y="2298"/>
                    <a:pt x="1114" y="2615"/>
                  </a:cubicBezTo>
                  <a:cubicBezTo>
                    <a:pt x="1305" y="2683"/>
                    <a:pt x="1508" y="2716"/>
                    <a:pt x="1711" y="2716"/>
                  </a:cubicBezTo>
                  <a:cubicBezTo>
                    <a:pt x="2325" y="2716"/>
                    <a:pt x="2944" y="2417"/>
                    <a:pt x="3275" y="1900"/>
                  </a:cubicBezTo>
                  <a:cubicBezTo>
                    <a:pt x="3715" y="1212"/>
                    <a:pt x="3440" y="372"/>
                    <a:pt x="2669" y="97"/>
                  </a:cubicBezTo>
                  <a:cubicBezTo>
                    <a:pt x="2491" y="31"/>
                    <a:pt x="2295" y="0"/>
                    <a:pt x="2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1"/>
            <p:cNvSpPr/>
            <p:nvPr/>
          </p:nvSpPr>
          <p:spPr>
            <a:xfrm>
              <a:off x="1190700" y="302050"/>
              <a:ext cx="80875" cy="80125"/>
            </a:xfrm>
            <a:custGeom>
              <a:avLst/>
              <a:gdLst/>
              <a:ahLst/>
              <a:cxnLst/>
              <a:rect l="l" t="t" r="r" b="b"/>
              <a:pathLst>
                <a:path w="3235" h="3205" extrusionOk="0">
                  <a:moveTo>
                    <a:pt x="339" y="1"/>
                  </a:moveTo>
                  <a:cubicBezTo>
                    <a:pt x="226" y="1"/>
                    <a:pt x="42" y="103"/>
                    <a:pt x="28" y="181"/>
                  </a:cubicBezTo>
                  <a:cubicBezTo>
                    <a:pt x="1" y="291"/>
                    <a:pt x="111" y="442"/>
                    <a:pt x="180" y="552"/>
                  </a:cubicBezTo>
                  <a:cubicBezTo>
                    <a:pt x="413" y="924"/>
                    <a:pt x="703" y="1254"/>
                    <a:pt x="895" y="1640"/>
                  </a:cubicBezTo>
                  <a:cubicBezTo>
                    <a:pt x="1088" y="2052"/>
                    <a:pt x="1226" y="2506"/>
                    <a:pt x="1363" y="2946"/>
                  </a:cubicBezTo>
                  <a:cubicBezTo>
                    <a:pt x="1420" y="3118"/>
                    <a:pt x="1506" y="3204"/>
                    <a:pt x="1660" y="3204"/>
                  </a:cubicBezTo>
                  <a:cubicBezTo>
                    <a:pt x="1691" y="3204"/>
                    <a:pt x="1725" y="3201"/>
                    <a:pt x="1762" y="3194"/>
                  </a:cubicBezTo>
                  <a:cubicBezTo>
                    <a:pt x="2381" y="3071"/>
                    <a:pt x="2835" y="2754"/>
                    <a:pt x="3069" y="2107"/>
                  </a:cubicBezTo>
                  <a:cubicBezTo>
                    <a:pt x="3234" y="1612"/>
                    <a:pt x="3179" y="1089"/>
                    <a:pt x="2972" y="567"/>
                  </a:cubicBezTo>
                  <a:cubicBezTo>
                    <a:pt x="2932" y="470"/>
                    <a:pt x="2807" y="346"/>
                    <a:pt x="2697" y="332"/>
                  </a:cubicBezTo>
                  <a:cubicBezTo>
                    <a:pt x="1927" y="209"/>
                    <a:pt x="1143" y="99"/>
                    <a:pt x="358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1"/>
            <p:cNvSpPr/>
            <p:nvPr/>
          </p:nvSpPr>
          <p:spPr>
            <a:xfrm>
              <a:off x="1503000" y="540600"/>
              <a:ext cx="79825" cy="88575"/>
            </a:xfrm>
            <a:custGeom>
              <a:avLst/>
              <a:gdLst/>
              <a:ahLst/>
              <a:cxnLst/>
              <a:rect l="l" t="t" r="r" b="b"/>
              <a:pathLst>
                <a:path w="3193" h="3543" extrusionOk="0">
                  <a:moveTo>
                    <a:pt x="1159" y="0"/>
                  </a:moveTo>
                  <a:cubicBezTo>
                    <a:pt x="1121" y="0"/>
                    <a:pt x="1089" y="7"/>
                    <a:pt x="1074" y="22"/>
                  </a:cubicBezTo>
                  <a:cubicBezTo>
                    <a:pt x="813" y="256"/>
                    <a:pt x="524" y="490"/>
                    <a:pt x="358" y="793"/>
                  </a:cubicBezTo>
                  <a:cubicBezTo>
                    <a:pt x="1" y="1481"/>
                    <a:pt x="166" y="2237"/>
                    <a:pt x="730" y="2815"/>
                  </a:cubicBezTo>
                  <a:cubicBezTo>
                    <a:pt x="1188" y="3282"/>
                    <a:pt x="1840" y="3543"/>
                    <a:pt x="2454" y="3543"/>
                  </a:cubicBezTo>
                  <a:cubicBezTo>
                    <a:pt x="2708" y="3543"/>
                    <a:pt x="2955" y="3499"/>
                    <a:pt x="3179" y="3407"/>
                  </a:cubicBezTo>
                  <a:cubicBezTo>
                    <a:pt x="3179" y="3379"/>
                    <a:pt x="3193" y="3352"/>
                    <a:pt x="3193" y="3337"/>
                  </a:cubicBezTo>
                  <a:cubicBezTo>
                    <a:pt x="2615" y="2251"/>
                    <a:pt x="2037" y="1178"/>
                    <a:pt x="1432" y="105"/>
                  </a:cubicBezTo>
                  <a:cubicBezTo>
                    <a:pt x="1402" y="45"/>
                    <a:pt x="1258" y="0"/>
                    <a:pt x="1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1"/>
            <p:cNvSpPr/>
            <p:nvPr/>
          </p:nvSpPr>
          <p:spPr>
            <a:xfrm>
              <a:off x="1555650" y="713775"/>
              <a:ext cx="80825" cy="76400"/>
            </a:xfrm>
            <a:custGeom>
              <a:avLst/>
              <a:gdLst/>
              <a:ahLst/>
              <a:cxnLst/>
              <a:rect l="l" t="t" r="r" b="b"/>
              <a:pathLst>
                <a:path w="3233" h="3056" extrusionOk="0">
                  <a:moveTo>
                    <a:pt x="1756" y="0"/>
                  </a:moveTo>
                  <a:cubicBezTo>
                    <a:pt x="1731" y="0"/>
                    <a:pt x="1705" y="1"/>
                    <a:pt x="1679" y="2"/>
                  </a:cubicBezTo>
                  <a:cubicBezTo>
                    <a:pt x="1046" y="15"/>
                    <a:pt x="633" y="373"/>
                    <a:pt x="358" y="923"/>
                  </a:cubicBezTo>
                  <a:cubicBezTo>
                    <a:pt x="0" y="1653"/>
                    <a:pt x="151" y="2341"/>
                    <a:pt x="509" y="3056"/>
                  </a:cubicBezTo>
                  <a:cubicBezTo>
                    <a:pt x="1417" y="2299"/>
                    <a:pt x="2312" y="1570"/>
                    <a:pt x="3233" y="827"/>
                  </a:cubicBezTo>
                  <a:cubicBezTo>
                    <a:pt x="2862" y="325"/>
                    <a:pt x="2391" y="0"/>
                    <a:pt x="17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1"/>
            <p:cNvSpPr/>
            <p:nvPr/>
          </p:nvSpPr>
          <p:spPr>
            <a:xfrm>
              <a:off x="1027675" y="637550"/>
              <a:ext cx="94275" cy="65950"/>
            </a:xfrm>
            <a:custGeom>
              <a:avLst/>
              <a:gdLst/>
              <a:ahLst/>
              <a:cxnLst/>
              <a:rect l="l" t="t" r="r" b="b"/>
              <a:pathLst>
                <a:path w="3771" h="2638" extrusionOk="0">
                  <a:moveTo>
                    <a:pt x="1252" y="1"/>
                  </a:moveTo>
                  <a:cubicBezTo>
                    <a:pt x="840" y="1"/>
                    <a:pt x="424" y="125"/>
                    <a:pt x="0" y="437"/>
                  </a:cubicBezTo>
                  <a:cubicBezTo>
                    <a:pt x="1253" y="1262"/>
                    <a:pt x="2436" y="2046"/>
                    <a:pt x="3770" y="2638"/>
                  </a:cubicBezTo>
                  <a:cubicBezTo>
                    <a:pt x="3770" y="1565"/>
                    <a:pt x="3165" y="560"/>
                    <a:pt x="2299" y="230"/>
                  </a:cubicBezTo>
                  <a:cubicBezTo>
                    <a:pt x="1950" y="91"/>
                    <a:pt x="1602" y="1"/>
                    <a:pt x="1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1"/>
            <p:cNvSpPr/>
            <p:nvPr/>
          </p:nvSpPr>
          <p:spPr>
            <a:xfrm>
              <a:off x="1396375" y="742025"/>
              <a:ext cx="64000" cy="56100"/>
            </a:xfrm>
            <a:custGeom>
              <a:avLst/>
              <a:gdLst/>
              <a:ahLst/>
              <a:cxnLst/>
              <a:rect l="l" t="t" r="r" b="b"/>
              <a:pathLst>
                <a:path w="2560" h="2244" extrusionOk="0">
                  <a:moveTo>
                    <a:pt x="1299" y="0"/>
                  </a:moveTo>
                  <a:cubicBezTo>
                    <a:pt x="829" y="0"/>
                    <a:pt x="392" y="266"/>
                    <a:pt x="221" y="715"/>
                  </a:cubicBezTo>
                  <a:cubicBezTo>
                    <a:pt x="1" y="1293"/>
                    <a:pt x="318" y="1967"/>
                    <a:pt x="881" y="2174"/>
                  </a:cubicBezTo>
                  <a:cubicBezTo>
                    <a:pt x="1007" y="2222"/>
                    <a:pt x="1138" y="2244"/>
                    <a:pt x="1267" y="2244"/>
                  </a:cubicBezTo>
                  <a:cubicBezTo>
                    <a:pt x="1731" y="2244"/>
                    <a:pt x="2182" y="1954"/>
                    <a:pt x="2354" y="1513"/>
                  </a:cubicBezTo>
                  <a:cubicBezTo>
                    <a:pt x="2560" y="949"/>
                    <a:pt x="2257" y="261"/>
                    <a:pt x="1707" y="68"/>
                  </a:cubicBezTo>
                  <a:cubicBezTo>
                    <a:pt x="1572" y="22"/>
                    <a:pt x="1434" y="0"/>
                    <a:pt x="1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1"/>
            <p:cNvSpPr/>
            <p:nvPr/>
          </p:nvSpPr>
          <p:spPr>
            <a:xfrm>
              <a:off x="1139475" y="516700"/>
              <a:ext cx="78075" cy="36500"/>
            </a:xfrm>
            <a:custGeom>
              <a:avLst/>
              <a:gdLst/>
              <a:ahLst/>
              <a:cxnLst/>
              <a:rect l="l" t="t" r="r" b="b"/>
              <a:pathLst>
                <a:path w="3123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206" y="799"/>
                    <a:pt x="633" y="1212"/>
                    <a:pt x="1279" y="1391"/>
                  </a:cubicBezTo>
                  <a:cubicBezTo>
                    <a:pt x="1449" y="1436"/>
                    <a:pt x="1615" y="1460"/>
                    <a:pt x="1775" y="1460"/>
                  </a:cubicBezTo>
                  <a:cubicBezTo>
                    <a:pt x="2199" y="1460"/>
                    <a:pt x="2583" y="1296"/>
                    <a:pt x="2903" y="936"/>
                  </a:cubicBezTo>
                  <a:cubicBezTo>
                    <a:pt x="3027" y="799"/>
                    <a:pt x="3123" y="566"/>
                    <a:pt x="3095" y="386"/>
                  </a:cubicBezTo>
                  <a:cubicBezTo>
                    <a:pt x="3082" y="290"/>
                    <a:pt x="2779" y="235"/>
                    <a:pt x="2614" y="180"/>
                  </a:cubicBezTo>
                  <a:cubicBezTo>
                    <a:pt x="2559" y="153"/>
                    <a:pt x="2504" y="153"/>
                    <a:pt x="2462" y="153"/>
                  </a:cubicBezTo>
                  <a:cubicBezTo>
                    <a:pt x="1679" y="98"/>
                    <a:pt x="881" y="5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1"/>
            <p:cNvSpPr/>
            <p:nvPr/>
          </p:nvSpPr>
          <p:spPr>
            <a:xfrm>
              <a:off x="1119850" y="780175"/>
              <a:ext cx="58850" cy="61425"/>
            </a:xfrm>
            <a:custGeom>
              <a:avLst/>
              <a:gdLst/>
              <a:ahLst/>
              <a:cxnLst/>
              <a:rect l="l" t="t" r="r" b="b"/>
              <a:pathLst>
                <a:path w="2354" h="2457" extrusionOk="0">
                  <a:moveTo>
                    <a:pt x="1831" y="0"/>
                  </a:moveTo>
                  <a:cubicBezTo>
                    <a:pt x="1184" y="551"/>
                    <a:pt x="633" y="1156"/>
                    <a:pt x="207" y="1871"/>
                  </a:cubicBezTo>
                  <a:cubicBezTo>
                    <a:pt x="0" y="2216"/>
                    <a:pt x="70" y="2326"/>
                    <a:pt x="468" y="2422"/>
                  </a:cubicBezTo>
                  <a:cubicBezTo>
                    <a:pt x="561" y="2446"/>
                    <a:pt x="657" y="2457"/>
                    <a:pt x="755" y="2457"/>
                  </a:cubicBezTo>
                  <a:cubicBezTo>
                    <a:pt x="1224" y="2457"/>
                    <a:pt x="1725" y="2194"/>
                    <a:pt x="2009" y="1761"/>
                  </a:cubicBezTo>
                  <a:cubicBezTo>
                    <a:pt x="2354" y="1253"/>
                    <a:pt x="2312" y="620"/>
                    <a:pt x="1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1"/>
            <p:cNvSpPr/>
            <p:nvPr/>
          </p:nvSpPr>
          <p:spPr>
            <a:xfrm>
              <a:off x="1074800" y="902825"/>
              <a:ext cx="46800" cy="69150"/>
            </a:xfrm>
            <a:custGeom>
              <a:avLst/>
              <a:gdLst/>
              <a:ahLst/>
              <a:cxnLst/>
              <a:rect l="l" t="t" r="r" b="b"/>
              <a:pathLst>
                <a:path w="1872" h="2766" extrusionOk="0">
                  <a:moveTo>
                    <a:pt x="826" y="0"/>
                  </a:moveTo>
                  <a:cubicBezTo>
                    <a:pt x="734" y="0"/>
                    <a:pt x="666" y="69"/>
                    <a:pt x="619" y="254"/>
                  </a:cubicBezTo>
                  <a:cubicBezTo>
                    <a:pt x="509" y="667"/>
                    <a:pt x="358" y="1065"/>
                    <a:pt x="262" y="1465"/>
                  </a:cubicBezTo>
                  <a:cubicBezTo>
                    <a:pt x="152" y="1878"/>
                    <a:pt x="97" y="2290"/>
                    <a:pt x="1" y="2758"/>
                  </a:cubicBezTo>
                  <a:cubicBezTo>
                    <a:pt x="57" y="2763"/>
                    <a:pt x="111" y="2765"/>
                    <a:pt x="164" y="2765"/>
                  </a:cubicBezTo>
                  <a:cubicBezTo>
                    <a:pt x="708" y="2765"/>
                    <a:pt x="1089" y="2513"/>
                    <a:pt x="1390" y="2125"/>
                  </a:cubicBezTo>
                  <a:cubicBezTo>
                    <a:pt x="1872" y="1465"/>
                    <a:pt x="1720" y="515"/>
                    <a:pt x="1087" y="102"/>
                  </a:cubicBezTo>
                  <a:cubicBezTo>
                    <a:pt x="985" y="42"/>
                    <a:pt x="898" y="0"/>
                    <a:pt x="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1"/>
            <p:cNvSpPr/>
            <p:nvPr/>
          </p:nvSpPr>
          <p:spPr>
            <a:xfrm>
              <a:off x="1241775" y="433175"/>
              <a:ext cx="50425" cy="62925"/>
            </a:xfrm>
            <a:custGeom>
              <a:avLst/>
              <a:gdLst/>
              <a:ahLst/>
              <a:cxnLst/>
              <a:rect l="l" t="t" r="r" b="b"/>
              <a:pathLst>
                <a:path w="2017" h="2517" extrusionOk="0">
                  <a:moveTo>
                    <a:pt x="412" y="0"/>
                  </a:moveTo>
                  <a:cubicBezTo>
                    <a:pt x="84" y="0"/>
                    <a:pt x="0" y="147"/>
                    <a:pt x="118" y="535"/>
                  </a:cubicBezTo>
                  <a:cubicBezTo>
                    <a:pt x="283" y="1058"/>
                    <a:pt x="476" y="1553"/>
                    <a:pt x="668" y="2063"/>
                  </a:cubicBezTo>
                  <a:cubicBezTo>
                    <a:pt x="723" y="2241"/>
                    <a:pt x="847" y="2516"/>
                    <a:pt x="944" y="2516"/>
                  </a:cubicBezTo>
                  <a:cubicBezTo>
                    <a:pt x="1122" y="2516"/>
                    <a:pt x="1315" y="2366"/>
                    <a:pt x="1466" y="2241"/>
                  </a:cubicBezTo>
                  <a:cubicBezTo>
                    <a:pt x="1576" y="2145"/>
                    <a:pt x="1632" y="1980"/>
                    <a:pt x="1672" y="1911"/>
                  </a:cubicBezTo>
                  <a:cubicBezTo>
                    <a:pt x="2017" y="976"/>
                    <a:pt x="1494" y="109"/>
                    <a:pt x="599" y="12"/>
                  </a:cubicBezTo>
                  <a:cubicBezTo>
                    <a:pt x="530" y="5"/>
                    <a:pt x="467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1"/>
            <p:cNvSpPr/>
            <p:nvPr/>
          </p:nvSpPr>
          <p:spPr>
            <a:xfrm>
              <a:off x="1240600" y="890150"/>
              <a:ext cx="66375" cy="35875"/>
            </a:xfrm>
            <a:custGeom>
              <a:avLst/>
              <a:gdLst/>
              <a:ahLst/>
              <a:cxnLst/>
              <a:rect l="l" t="t" r="r" b="b"/>
              <a:pathLst>
                <a:path w="2655" h="1435" extrusionOk="0">
                  <a:moveTo>
                    <a:pt x="1232" y="1"/>
                  </a:moveTo>
                  <a:cubicBezTo>
                    <a:pt x="1202" y="1"/>
                    <a:pt x="1172" y="2"/>
                    <a:pt x="1141" y="4"/>
                  </a:cubicBezTo>
                  <a:cubicBezTo>
                    <a:pt x="468" y="73"/>
                    <a:pt x="0" y="679"/>
                    <a:pt x="68" y="1435"/>
                  </a:cubicBezTo>
                  <a:cubicBezTo>
                    <a:pt x="936" y="1407"/>
                    <a:pt x="1789" y="1380"/>
                    <a:pt x="2655" y="1339"/>
                  </a:cubicBezTo>
                  <a:cubicBezTo>
                    <a:pt x="2602" y="600"/>
                    <a:pt x="1930" y="1"/>
                    <a:pt x="1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1"/>
            <p:cNvSpPr/>
            <p:nvPr/>
          </p:nvSpPr>
          <p:spPr>
            <a:xfrm>
              <a:off x="1402250" y="370000"/>
              <a:ext cx="57800" cy="45950"/>
            </a:xfrm>
            <a:custGeom>
              <a:avLst/>
              <a:gdLst/>
              <a:ahLst/>
              <a:cxnLst/>
              <a:rect l="l" t="t" r="r" b="b"/>
              <a:pathLst>
                <a:path w="2312" h="1838" extrusionOk="0">
                  <a:moveTo>
                    <a:pt x="315" y="0"/>
                  </a:moveTo>
                  <a:cubicBezTo>
                    <a:pt x="303" y="0"/>
                    <a:pt x="294" y="3"/>
                    <a:pt x="289" y="8"/>
                  </a:cubicBezTo>
                  <a:cubicBezTo>
                    <a:pt x="179" y="118"/>
                    <a:pt x="83" y="297"/>
                    <a:pt x="68" y="463"/>
                  </a:cubicBezTo>
                  <a:cubicBezTo>
                    <a:pt x="0" y="958"/>
                    <a:pt x="234" y="1343"/>
                    <a:pt x="646" y="1604"/>
                  </a:cubicBezTo>
                  <a:cubicBezTo>
                    <a:pt x="894" y="1755"/>
                    <a:pt x="1148" y="1838"/>
                    <a:pt x="1422" y="1838"/>
                  </a:cubicBezTo>
                  <a:cubicBezTo>
                    <a:pt x="1695" y="1838"/>
                    <a:pt x="1988" y="1755"/>
                    <a:pt x="2312" y="1576"/>
                  </a:cubicBezTo>
                  <a:cubicBezTo>
                    <a:pt x="1719" y="1081"/>
                    <a:pt x="1211" y="628"/>
                    <a:pt x="674" y="187"/>
                  </a:cubicBezTo>
                  <a:cubicBezTo>
                    <a:pt x="579" y="104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1"/>
            <p:cNvSpPr/>
            <p:nvPr/>
          </p:nvSpPr>
          <p:spPr>
            <a:xfrm>
              <a:off x="1089575" y="577300"/>
              <a:ext cx="45425" cy="40725"/>
            </a:xfrm>
            <a:custGeom>
              <a:avLst/>
              <a:gdLst/>
              <a:ahLst/>
              <a:cxnLst/>
              <a:rect l="l" t="t" r="r" b="b"/>
              <a:pathLst>
                <a:path w="1817" h="1629" extrusionOk="0">
                  <a:moveTo>
                    <a:pt x="950" y="1"/>
                  </a:moveTo>
                  <a:cubicBezTo>
                    <a:pt x="607" y="1"/>
                    <a:pt x="286" y="224"/>
                    <a:pt x="153" y="590"/>
                  </a:cubicBezTo>
                  <a:cubicBezTo>
                    <a:pt x="1" y="1003"/>
                    <a:pt x="180" y="1429"/>
                    <a:pt x="579" y="1581"/>
                  </a:cubicBezTo>
                  <a:cubicBezTo>
                    <a:pt x="667" y="1613"/>
                    <a:pt x="759" y="1628"/>
                    <a:pt x="852" y="1628"/>
                  </a:cubicBezTo>
                  <a:cubicBezTo>
                    <a:pt x="1193" y="1628"/>
                    <a:pt x="1533" y="1421"/>
                    <a:pt x="1652" y="1086"/>
                  </a:cubicBezTo>
                  <a:cubicBezTo>
                    <a:pt x="1817" y="659"/>
                    <a:pt x="1611" y="178"/>
                    <a:pt x="1198" y="40"/>
                  </a:cubicBezTo>
                  <a:cubicBezTo>
                    <a:pt x="1116" y="14"/>
                    <a:pt x="1032" y="1"/>
                    <a:pt x="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1"/>
            <p:cNvSpPr/>
            <p:nvPr/>
          </p:nvSpPr>
          <p:spPr>
            <a:xfrm>
              <a:off x="1353400" y="646250"/>
              <a:ext cx="43700" cy="37975"/>
            </a:xfrm>
            <a:custGeom>
              <a:avLst/>
              <a:gdLst/>
              <a:ahLst/>
              <a:cxnLst/>
              <a:rect l="l" t="t" r="r" b="b"/>
              <a:pathLst>
                <a:path w="1748" h="1519" extrusionOk="0">
                  <a:moveTo>
                    <a:pt x="936" y="0"/>
                  </a:moveTo>
                  <a:cubicBezTo>
                    <a:pt x="601" y="0"/>
                    <a:pt x="250" y="212"/>
                    <a:pt x="138" y="515"/>
                  </a:cubicBezTo>
                  <a:cubicBezTo>
                    <a:pt x="1" y="914"/>
                    <a:pt x="206" y="1340"/>
                    <a:pt x="619" y="1478"/>
                  </a:cubicBezTo>
                  <a:cubicBezTo>
                    <a:pt x="695" y="1506"/>
                    <a:pt x="775" y="1519"/>
                    <a:pt x="856" y="1519"/>
                  </a:cubicBezTo>
                  <a:cubicBezTo>
                    <a:pt x="1169" y="1519"/>
                    <a:pt x="1487" y="1319"/>
                    <a:pt x="1597" y="1024"/>
                  </a:cubicBezTo>
                  <a:cubicBezTo>
                    <a:pt x="1747" y="625"/>
                    <a:pt x="1541" y="171"/>
                    <a:pt x="1156" y="34"/>
                  </a:cubicBezTo>
                  <a:cubicBezTo>
                    <a:pt x="1085" y="11"/>
                    <a:pt x="1011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1"/>
            <p:cNvSpPr/>
            <p:nvPr/>
          </p:nvSpPr>
          <p:spPr>
            <a:xfrm>
              <a:off x="1314525" y="392775"/>
              <a:ext cx="39600" cy="34925"/>
            </a:xfrm>
            <a:custGeom>
              <a:avLst/>
              <a:gdLst/>
              <a:ahLst/>
              <a:cxnLst/>
              <a:rect l="l" t="t" r="r" b="b"/>
              <a:pathLst>
                <a:path w="1584" h="1397" extrusionOk="0">
                  <a:moveTo>
                    <a:pt x="770" y="0"/>
                  </a:moveTo>
                  <a:cubicBezTo>
                    <a:pt x="493" y="0"/>
                    <a:pt x="234" y="170"/>
                    <a:pt x="138" y="445"/>
                  </a:cubicBezTo>
                  <a:cubicBezTo>
                    <a:pt x="0" y="817"/>
                    <a:pt x="180" y="1216"/>
                    <a:pt x="510" y="1353"/>
                  </a:cubicBezTo>
                  <a:cubicBezTo>
                    <a:pt x="589" y="1382"/>
                    <a:pt x="671" y="1396"/>
                    <a:pt x="753" y="1396"/>
                  </a:cubicBezTo>
                  <a:cubicBezTo>
                    <a:pt x="1059" y="1396"/>
                    <a:pt x="1362" y="1206"/>
                    <a:pt x="1459" y="913"/>
                  </a:cubicBezTo>
                  <a:cubicBezTo>
                    <a:pt x="1583" y="570"/>
                    <a:pt x="1376" y="184"/>
                    <a:pt x="1019" y="47"/>
                  </a:cubicBezTo>
                  <a:cubicBezTo>
                    <a:pt x="937" y="15"/>
                    <a:pt x="852" y="0"/>
                    <a:pt x="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1"/>
            <p:cNvSpPr/>
            <p:nvPr/>
          </p:nvSpPr>
          <p:spPr>
            <a:xfrm>
              <a:off x="1294250" y="605200"/>
              <a:ext cx="29600" cy="25375"/>
            </a:xfrm>
            <a:custGeom>
              <a:avLst/>
              <a:gdLst/>
              <a:ahLst/>
              <a:cxnLst/>
              <a:rect l="l" t="t" r="r" b="b"/>
              <a:pathLst>
                <a:path w="1184" h="1015" extrusionOk="0">
                  <a:moveTo>
                    <a:pt x="596" y="1"/>
                  </a:moveTo>
                  <a:cubicBezTo>
                    <a:pt x="376" y="1"/>
                    <a:pt x="174" y="133"/>
                    <a:pt x="96" y="355"/>
                  </a:cubicBezTo>
                  <a:cubicBezTo>
                    <a:pt x="0" y="630"/>
                    <a:pt x="151" y="905"/>
                    <a:pt x="441" y="988"/>
                  </a:cubicBezTo>
                  <a:cubicBezTo>
                    <a:pt x="506" y="1006"/>
                    <a:pt x="568" y="1015"/>
                    <a:pt x="625" y="1015"/>
                  </a:cubicBezTo>
                  <a:cubicBezTo>
                    <a:pt x="829" y="1015"/>
                    <a:pt x="976" y="900"/>
                    <a:pt x="1073" y="685"/>
                  </a:cubicBezTo>
                  <a:cubicBezTo>
                    <a:pt x="1183" y="423"/>
                    <a:pt x="1032" y="120"/>
                    <a:pt x="756" y="25"/>
                  </a:cubicBezTo>
                  <a:cubicBezTo>
                    <a:pt x="703" y="9"/>
                    <a:pt x="649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31"/>
          <p:cNvSpPr/>
          <p:nvPr/>
        </p:nvSpPr>
        <p:spPr>
          <a:xfrm rot="-7740737">
            <a:off x="6773572" y="5025550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>
            <a:spLocks noGrp="1"/>
          </p:cNvSpPr>
          <p:nvPr>
            <p:ph type="title"/>
          </p:nvPr>
        </p:nvSpPr>
        <p:spPr>
          <a:xfrm>
            <a:off x="2152350" y="2042700"/>
            <a:ext cx="4839300" cy="15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" name="Google Shape;270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004525"/>
            <a:ext cx="1268400" cy="99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1" name="Google Shape;271;p3"/>
          <p:cNvSpPr txBox="1">
            <a:spLocks noGrp="1"/>
          </p:cNvSpPr>
          <p:nvPr>
            <p:ph type="subTitle" idx="1"/>
          </p:nvPr>
        </p:nvSpPr>
        <p:spPr>
          <a:xfrm>
            <a:off x="2152350" y="36496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3"/>
          <p:cNvGrpSpPr/>
          <p:nvPr/>
        </p:nvGrpSpPr>
        <p:grpSpPr>
          <a:xfrm rot="5400000" flipH="1">
            <a:off x="-1652870" y="-503030"/>
            <a:ext cx="3863820" cy="1504029"/>
            <a:chOff x="5118925" y="3316075"/>
            <a:chExt cx="2765798" cy="1076613"/>
          </a:xfrm>
        </p:grpSpPr>
        <p:sp>
          <p:nvSpPr>
            <p:cNvPr id="273" name="Google Shape;273;p3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"/>
          <p:cNvSpPr/>
          <p:nvPr/>
        </p:nvSpPr>
        <p:spPr>
          <a:xfrm>
            <a:off x="5391575" y="-2952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"/>
          <p:cNvGrpSpPr/>
          <p:nvPr/>
        </p:nvGrpSpPr>
        <p:grpSpPr>
          <a:xfrm rot="-2700000">
            <a:off x="5326241" y="4536159"/>
            <a:ext cx="5320660" cy="2891879"/>
            <a:chOff x="4056367" y="1569400"/>
            <a:chExt cx="976783" cy="530900"/>
          </a:xfrm>
        </p:grpSpPr>
        <p:sp>
          <p:nvSpPr>
            <p:cNvPr id="309" name="Google Shape;309;p3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056367" y="1634236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"/>
          <p:cNvSpPr/>
          <p:nvPr/>
        </p:nvSpPr>
        <p:spPr>
          <a:xfrm rot="-4475127">
            <a:off x="1900264" y="-646155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"/>
          <p:cNvSpPr/>
          <p:nvPr/>
        </p:nvSpPr>
        <p:spPr>
          <a:xfrm rot="1666954">
            <a:off x="8695928" y="561785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"/>
          <p:cNvSpPr/>
          <p:nvPr/>
        </p:nvSpPr>
        <p:spPr>
          <a:xfrm rot="1600803">
            <a:off x="1051295" y="4749662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"/>
          <p:cNvSpPr/>
          <p:nvPr/>
        </p:nvSpPr>
        <p:spPr>
          <a:xfrm rot="-2700000">
            <a:off x="-1024076" y="4058815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"/>
          <p:cNvGrpSpPr/>
          <p:nvPr/>
        </p:nvGrpSpPr>
        <p:grpSpPr>
          <a:xfrm>
            <a:off x="289162" y="2417569"/>
            <a:ext cx="424054" cy="474297"/>
            <a:chOff x="6809075" y="3709775"/>
            <a:chExt cx="385925" cy="431650"/>
          </a:xfrm>
        </p:grpSpPr>
        <p:sp>
          <p:nvSpPr>
            <p:cNvPr id="316" name="Google Shape;316;p3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3"/>
          <p:cNvGrpSpPr/>
          <p:nvPr/>
        </p:nvGrpSpPr>
        <p:grpSpPr>
          <a:xfrm>
            <a:off x="8513178" y="2760315"/>
            <a:ext cx="828074" cy="992713"/>
            <a:chOff x="5937150" y="5007400"/>
            <a:chExt cx="373225" cy="447450"/>
          </a:xfrm>
        </p:grpSpPr>
        <p:sp>
          <p:nvSpPr>
            <p:cNvPr id="331" name="Google Shape;331;p3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"/>
          <p:cNvSpPr/>
          <p:nvPr/>
        </p:nvSpPr>
        <p:spPr>
          <a:xfrm rot="7764463">
            <a:off x="2432869" y="4886208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3"/>
          <p:cNvGrpSpPr/>
          <p:nvPr/>
        </p:nvGrpSpPr>
        <p:grpSpPr>
          <a:xfrm>
            <a:off x="4002036" y="-176435"/>
            <a:ext cx="733505" cy="482151"/>
            <a:chOff x="6739600" y="291450"/>
            <a:chExt cx="504925" cy="331900"/>
          </a:xfrm>
        </p:grpSpPr>
        <p:sp>
          <p:nvSpPr>
            <p:cNvPr id="336" name="Google Shape;336;p3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3"/>
          <p:cNvGrpSpPr/>
          <p:nvPr/>
        </p:nvGrpSpPr>
        <p:grpSpPr>
          <a:xfrm>
            <a:off x="4365717" y="4904313"/>
            <a:ext cx="959756" cy="597643"/>
            <a:chOff x="4819000" y="1410925"/>
            <a:chExt cx="327450" cy="203925"/>
          </a:xfrm>
        </p:grpSpPr>
        <p:sp>
          <p:nvSpPr>
            <p:cNvPr id="361" name="Google Shape;361;p3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372" name="Google Shape;372;p4"/>
          <p:cNvSpPr/>
          <p:nvPr/>
        </p:nvSpPr>
        <p:spPr>
          <a:xfrm rot="-2858433" flipH="1">
            <a:off x="6122018" y="4290891"/>
            <a:ext cx="5125935" cy="2891909"/>
          </a:xfrm>
          <a:custGeom>
            <a:avLst/>
            <a:gdLst/>
            <a:ahLst/>
            <a:cxnLst/>
            <a:rect l="l" t="t" r="r" b="b"/>
            <a:pathLst>
              <a:path w="37641" h="21236" extrusionOk="0">
                <a:moveTo>
                  <a:pt x="23164" y="1"/>
                </a:moveTo>
                <a:cubicBezTo>
                  <a:pt x="20756" y="1"/>
                  <a:pt x="18712" y="1275"/>
                  <a:pt x="17287" y="3072"/>
                </a:cubicBezTo>
                <a:cubicBezTo>
                  <a:pt x="16178" y="4436"/>
                  <a:pt x="14980" y="4668"/>
                  <a:pt x="13495" y="4668"/>
                </a:cubicBezTo>
                <a:cubicBezTo>
                  <a:pt x="12731" y="4668"/>
                  <a:pt x="11890" y="4606"/>
                  <a:pt x="10945" y="4606"/>
                </a:cubicBezTo>
                <a:cubicBezTo>
                  <a:pt x="10534" y="4606"/>
                  <a:pt x="10103" y="4618"/>
                  <a:pt x="9651" y="4651"/>
                </a:cubicBezTo>
                <a:cubicBezTo>
                  <a:pt x="6142" y="4918"/>
                  <a:pt x="4387" y="7550"/>
                  <a:pt x="4212" y="10792"/>
                </a:cubicBezTo>
                <a:cubicBezTo>
                  <a:pt x="3952" y="14126"/>
                  <a:pt x="1" y="12814"/>
                  <a:pt x="267" y="17284"/>
                </a:cubicBezTo>
                <a:cubicBezTo>
                  <a:pt x="604" y="20983"/>
                  <a:pt x="5934" y="21061"/>
                  <a:pt x="6379" y="21061"/>
                </a:cubicBezTo>
                <a:cubicBezTo>
                  <a:pt x="6398" y="21061"/>
                  <a:pt x="6408" y="21060"/>
                  <a:pt x="6408" y="21060"/>
                </a:cubicBezTo>
                <a:cubicBezTo>
                  <a:pt x="6408" y="21060"/>
                  <a:pt x="11757" y="21236"/>
                  <a:pt x="17463" y="21236"/>
                </a:cubicBezTo>
                <a:lnTo>
                  <a:pt x="30355" y="21236"/>
                </a:lnTo>
                <a:cubicBezTo>
                  <a:pt x="33605" y="21236"/>
                  <a:pt x="36763" y="19832"/>
                  <a:pt x="37114" y="16056"/>
                </a:cubicBezTo>
                <a:cubicBezTo>
                  <a:pt x="37641" y="12112"/>
                  <a:pt x="35184" y="9655"/>
                  <a:pt x="32636" y="8511"/>
                </a:cubicBezTo>
                <a:cubicBezTo>
                  <a:pt x="30004" y="7459"/>
                  <a:pt x="30096" y="2286"/>
                  <a:pt x="26320" y="707"/>
                </a:cubicBezTo>
                <a:cubicBezTo>
                  <a:pt x="25217" y="218"/>
                  <a:pt x="24159" y="1"/>
                  <a:pt x="231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"/>
          <p:cNvSpPr/>
          <p:nvPr/>
        </p:nvSpPr>
        <p:spPr>
          <a:xfrm rot="-2858433" flipH="1">
            <a:off x="-312200" y="4284127"/>
            <a:ext cx="669186" cy="534777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"/>
          <p:cNvSpPr/>
          <p:nvPr/>
        </p:nvSpPr>
        <p:spPr>
          <a:xfrm rot="6994426" flipH="1">
            <a:off x="8512552" y="-298216"/>
            <a:ext cx="897889" cy="1192392"/>
          </a:xfrm>
          <a:custGeom>
            <a:avLst/>
            <a:gdLst/>
            <a:ahLst/>
            <a:cxnLst/>
            <a:rect l="l" t="t" r="r" b="b"/>
            <a:pathLst>
              <a:path w="15277" h="20287" extrusionOk="0">
                <a:moveTo>
                  <a:pt x="10374" y="0"/>
                </a:moveTo>
                <a:cubicBezTo>
                  <a:pt x="9929" y="0"/>
                  <a:pt x="9487" y="42"/>
                  <a:pt x="9051" y="110"/>
                </a:cubicBezTo>
                <a:cubicBezTo>
                  <a:pt x="6181" y="493"/>
                  <a:pt x="3753" y="1714"/>
                  <a:pt x="1781" y="3848"/>
                </a:cubicBezTo>
                <a:cubicBezTo>
                  <a:pt x="1207" y="4466"/>
                  <a:pt x="648" y="5143"/>
                  <a:pt x="309" y="5938"/>
                </a:cubicBezTo>
                <a:cubicBezTo>
                  <a:pt x="118" y="6394"/>
                  <a:pt x="0" y="6880"/>
                  <a:pt x="103" y="7380"/>
                </a:cubicBezTo>
                <a:cubicBezTo>
                  <a:pt x="265" y="8204"/>
                  <a:pt x="810" y="8690"/>
                  <a:pt x="1546" y="8999"/>
                </a:cubicBezTo>
                <a:cubicBezTo>
                  <a:pt x="2015" y="9200"/>
                  <a:pt x="2502" y="9264"/>
                  <a:pt x="2996" y="9264"/>
                </a:cubicBezTo>
                <a:cubicBezTo>
                  <a:pt x="3262" y="9264"/>
                  <a:pt x="3530" y="9245"/>
                  <a:pt x="3797" y="9220"/>
                </a:cubicBezTo>
                <a:cubicBezTo>
                  <a:pt x="5784" y="9014"/>
                  <a:pt x="7682" y="8484"/>
                  <a:pt x="9493" y="7645"/>
                </a:cubicBezTo>
                <a:cubicBezTo>
                  <a:pt x="9684" y="7557"/>
                  <a:pt x="9875" y="7483"/>
                  <a:pt x="10052" y="7395"/>
                </a:cubicBezTo>
                <a:lnTo>
                  <a:pt x="10081" y="7439"/>
                </a:lnTo>
                <a:cubicBezTo>
                  <a:pt x="10022" y="7498"/>
                  <a:pt x="9949" y="7557"/>
                  <a:pt x="9890" y="7616"/>
                </a:cubicBezTo>
                <a:cubicBezTo>
                  <a:pt x="8507" y="8970"/>
                  <a:pt x="7565" y="10544"/>
                  <a:pt x="7403" y="12516"/>
                </a:cubicBezTo>
                <a:cubicBezTo>
                  <a:pt x="7359" y="13164"/>
                  <a:pt x="7388" y="13826"/>
                  <a:pt x="7697" y="14415"/>
                </a:cubicBezTo>
                <a:cubicBezTo>
                  <a:pt x="7986" y="14942"/>
                  <a:pt x="8469" y="15314"/>
                  <a:pt x="9033" y="15314"/>
                </a:cubicBezTo>
                <a:cubicBezTo>
                  <a:pt x="9304" y="15314"/>
                  <a:pt x="9594" y="15228"/>
                  <a:pt x="9890" y="15033"/>
                </a:cubicBezTo>
                <a:cubicBezTo>
                  <a:pt x="10287" y="14753"/>
                  <a:pt x="10640" y="14415"/>
                  <a:pt x="10979" y="14076"/>
                </a:cubicBezTo>
                <a:cubicBezTo>
                  <a:pt x="11200" y="13870"/>
                  <a:pt x="11435" y="13664"/>
                  <a:pt x="11626" y="13487"/>
                </a:cubicBezTo>
                <a:lnTo>
                  <a:pt x="11626" y="13487"/>
                </a:lnTo>
                <a:cubicBezTo>
                  <a:pt x="11376" y="14179"/>
                  <a:pt x="11229" y="14944"/>
                  <a:pt x="11303" y="15739"/>
                </a:cubicBezTo>
                <a:cubicBezTo>
                  <a:pt x="11362" y="16298"/>
                  <a:pt x="11494" y="16813"/>
                  <a:pt x="11921" y="17211"/>
                </a:cubicBezTo>
                <a:cubicBezTo>
                  <a:pt x="12107" y="17389"/>
                  <a:pt x="12324" y="17478"/>
                  <a:pt x="12546" y="17478"/>
                </a:cubicBezTo>
                <a:cubicBezTo>
                  <a:pt x="12727" y="17478"/>
                  <a:pt x="12911" y="17418"/>
                  <a:pt x="13083" y="17299"/>
                </a:cubicBezTo>
                <a:cubicBezTo>
                  <a:pt x="13304" y="17167"/>
                  <a:pt x="13466" y="16975"/>
                  <a:pt x="13613" y="16784"/>
                </a:cubicBezTo>
                <a:cubicBezTo>
                  <a:pt x="13819" y="16519"/>
                  <a:pt x="14011" y="16254"/>
                  <a:pt x="14246" y="15945"/>
                </a:cubicBezTo>
                <a:lnTo>
                  <a:pt x="14246" y="15945"/>
                </a:lnTo>
                <a:cubicBezTo>
                  <a:pt x="13966" y="17490"/>
                  <a:pt x="14128" y="18933"/>
                  <a:pt x="14879" y="20272"/>
                </a:cubicBezTo>
                <a:lnTo>
                  <a:pt x="14879" y="20286"/>
                </a:lnTo>
                <a:lnTo>
                  <a:pt x="15011" y="20286"/>
                </a:lnTo>
                <a:cubicBezTo>
                  <a:pt x="15100" y="20183"/>
                  <a:pt x="15070" y="20095"/>
                  <a:pt x="15011" y="19992"/>
                </a:cubicBezTo>
                <a:cubicBezTo>
                  <a:pt x="14599" y="19197"/>
                  <a:pt x="14393" y="18329"/>
                  <a:pt x="14378" y="17431"/>
                </a:cubicBezTo>
                <a:cubicBezTo>
                  <a:pt x="14364" y="16475"/>
                  <a:pt x="14496" y="15548"/>
                  <a:pt x="14982" y="14694"/>
                </a:cubicBezTo>
                <a:cubicBezTo>
                  <a:pt x="15085" y="14518"/>
                  <a:pt x="15188" y="14341"/>
                  <a:pt x="15276" y="14164"/>
                </a:cubicBezTo>
                <a:lnTo>
                  <a:pt x="15276" y="13944"/>
                </a:lnTo>
                <a:cubicBezTo>
                  <a:pt x="15244" y="13928"/>
                  <a:pt x="15214" y="13920"/>
                  <a:pt x="15186" y="13920"/>
                </a:cubicBezTo>
                <a:cubicBezTo>
                  <a:pt x="15112" y="13920"/>
                  <a:pt x="15054" y="13972"/>
                  <a:pt x="15011" y="14047"/>
                </a:cubicBezTo>
                <a:cubicBezTo>
                  <a:pt x="14879" y="14297"/>
                  <a:pt x="14761" y="14532"/>
                  <a:pt x="14629" y="14783"/>
                </a:cubicBezTo>
                <a:cubicBezTo>
                  <a:pt x="14231" y="15548"/>
                  <a:pt x="13760" y="16269"/>
                  <a:pt x="13172" y="16902"/>
                </a:cubicBezTo>
                <a:cubicBezTo>
                  <a:pt x="12970" y="17123"/>
                  <a:pt x="12760" y="17229"/>
                  <a:pt x="12557" y="17229"/>
                </a:cubicBezTo>
                <a:cubicBezTo>
                  <a:pt x="12302" y="17229"/>
                  <a:pt x="12059" y="17060"/>
                  <a:pt x="11862" y="16740"/>
                </a:cubicBezTo>
                <a:cubicBezTo>
                  <a:pt x="11641" y="16372"/>
                  <a:pt x="11568" y="15945"/>
                  <a:pt x="11553" y="15518"/>
                </a:cubicBezTo>
                <a:cubicBezTo>
                  <a:pt x="11523" y="14312"/>
                  <a:pt x="11921" y="13223"/>
                  <a:pt x="12583" y="12207"/>
                </a:cubicBezTo>
                <a:cubicBezTo>
                  <a:pt x="12804" y="11869"/>
                  <a:pt x="13039" y="11530"/>
                  <a:pt x="13231" y="11177"/>
                </a:cubicBezTo>
                <a:cubicBezTo>
                  <a:pt x="13275" y="11089"/>
                  <a:pt x="13334" y="11000"/>
                  <a:pt x="13231" y="10942"/>
                </a:cubicBezTo>
                <a:cubicBezTo>
                  <a:pt x="13204" y="10927"/>
                  <a:pt x="13181" y="10920"/>
                  <a:pt x="13160" y="10920"/>
                </a:cubicBezTo>
                <a:cubicBezTo>
                  <a:pt x="13098" y="10920"/>
                  <a:pt x="13054" y="10975"/>
                  <a:pt x="13010" y="11030"/>
                </a:cubicBezTo>
                <a:cubicBezTo>
                  <a:pt x="12863" y="11265"/>
                  <a:pt x="12701" y="11471"/>
                  <a:pt x="12568" y="11707"/>
                </a:cubicBezTo>
                <a:cubicBezTo>
                  <a:pt x="11980" y="12708"/>
                  <a:pt x="11214" y="13532"/>
                  <a:pt x="10376" y="14312"/>
                </a:cubicBezTo>
                <a:cubicBezTo>
                  <a:pt x="10125" y="14547"/>
                  <a:pt x="9860" y="14783"/>
                  <a:pt x="9551" y="14930"/>
                </a:cubicBezTo>
                <a:cubicBezTo>
                  <a:pt x="9371" y="15014"/>
                  <a:pt x="9196" y="15055"/>
                  <a:pt x="9027" y="15055"/>
                </a:cubicBezTo>
                <a:cubicBezTo>
                  <a:pt x="8754" y="15055"/>
                  <a:pt x="8498" y="14947"/>
                  <a:pt x="8271" y="14738"/>
                </a:cubicBezTo>
                <a:cubicBezTo>
                  <a:pt x="7830" y="14341"/>
                  <a:pt x="7712" y="13811"/>
                  <a:pt x="7682" y="13267"/>
                </a:cubicBezTo>
                <a:cubicBezTo>
                  <a:pt x="7594" y="11854"/>
                  <a:pt x="8006" y="10588"/>
                  <a:pt x="8757" y="9411"/>
                </a:cubicBezTo>
                <a:cubicBezTo>
                  <a:pt x="9463" y="8293"/>
                  <a:pt x="10405" y="7410"/>
                  <a:pt x="11465" y="6630"/>
                </a:cubicBezTo>
                <a:cubicBezTo>
                  <a:pt x="11538" y="6585"/>
                  <a:pt x="11656" y="6512"/>
                  <a:pt x="11582" y="6394"/>
                </a:cubicBezTo>
                <a:cubicBezTo>
                  <a:pt x="11555" y="6351"/>
                  <a:pt x="11524" y="6335"/>
                  <a:pt x="11491" y="6335"/>
                </a:cubicBezTo>
                <a:cubicBezTo>
                  <a:pt x="11435" y="6335"/>
                  <a:pt x="11373" y="6381"/>
                  <a:pt x="11317" y="6409"/>
                </a:cubicBezTo>
                <a:cubicBezTo>
                  <a:pt x="11288" y="6409"/>
                  <a:pt x="11273" y="6424"/>
                  <a:pt x="11259" y="6438"/>
                </a:cubicBezTo>
                <a:cubicBezTo>
                  <a:pt x="10008" y="7189"/>
                  <a:pt x="8698" y="7792"/>
                  <a:pt x="7315" y="8219"/>
                </a:cubicBezTo>
                <a:cubicBezTo>
                  <a:pt x="5877" y="8679"/>
                  <a:pt x="4424" y="8985"/>
                  <a:pt x="2917" y="8985"/>
                </a:cubicBezTo>
                <a:cubicBezTo>
                  <a:pt x="2882" y="8985"/>
                  <a:pt x="2847" y="8985"/>
                  <a:pt x="2811" y="8984"/>
                </a:cubicBezTo>
                <a:cubicBezTo>
                  <a:pt x="2223" y="8984"/>
                  <a:pt x="1649" y="8852"/>
                  <a:pt x="1163" y="8499"/>
                </a:cubicBezTo>
                <a:cubicBezTo>
                  <a:pt x="530" y="8057"/>
                  <a:pt x="221" y="7468"/>
                  <a:pt x="368" y="6688"/>
                </a:cubicBezTo>
                <a:cubicBezTo>
                  <a:pt x="427" y="6276"/>
                  <a:pt x="589" y="5908"/>
                  <a:pt x="795" y="5555"/>
                </a:cubicBezTo>
                <a:cubicBezTo>
                  <a:pt x="1443" y="4496"/>
                  <a:pt x="2252" y="3598"/>
                  <a:pt x="3238" y="2833"/>
                </a:cubicBezTo>
                <a:cubicBezTo>
                  <a:pt x="5360" y="1163"/>
                  <a:pt x="7769" y="283"/>
                  <a:pt x="10462" y="283"/>
                </a:cubicBezTo>
                <a:cubicBezTo>
                  <a:pt x="10570" y="283"/>
                  <a:pt x="10679" y="284"/>
                  <a:pt x="10788" y="287"/>
                </a:cubicBezTo>
                <a:lnTo>
                  <a:pt x="11156" y="287"/>
                </a:lnTo>
                <a:cubicBezTo>
                  <a:pt x="11229" y="287"/>
                  <a:pt x="11273" y="257"/>
                  <a:pt x="11288" y="199"/>
                </a:cubicBezTo>
                <a:cubicBezTo>
                  <a:pt x="11303" y="110"/>
                  <a:pt x="11244" y="81"/>
                  <a:pt x="11170" y="51"/>
                </a:cubicBezTo>
                <a:cubicBezTo>
                  <a:pt x="11141" y="51"/>
                  <a:pt x="11097" y="51"/>
                  <a:pt x="11067" y="37"/>
                </a:cubicBezTo>
                <a:cubicBezTo>
                  <a:pt x="10836" y="11"/>
                  <a:pt x="10605" y="0"/>
                  <a:pt x="10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"/>
          <p:cNvSpPr/>
          <p:nvPr/>
        </p:nvSpPr>
        <p:spPr>
          <a:xfrm rot="-962022">
            <a:off x="-1073239" y="-330478"/>
            <a:ext cx="3254610" cy="722421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"/>
          <p:cNvSpPr/>
          <p:nvPr/>
        </p:nvSpPr>
        <p:spPr>
          <a:xfrm rot="-3035537">
            <a:off x="2008244" y="-215697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"/>
          <p:cNvSpPr/>
          <p:nvPr/>
        </p:nvSpPr>
        <p:spPr>
          <a:xfrm rot="8100000">
            <a:off x="-1158037" y="2166557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4"/>
          <p:cNvGrpSpPr/>
          <p:nvPr/>
        </p:nvGrpSpPr>
        <p:grpSpPr>
          <a:xfrm rot="-8779617">
            <a:off x="8786044" y="1812477"/>
            <a:ext cx="733503" cy="456756"/>
            <a:chOff x="4819000" y="1410925"/>
            <a:chExt cx="327450" cy="203925"/>
          </a:xfrm>
        </p:grpSpPr>
        <p:sp>
          <p:nvSpPr>
            <p:cNvPr id="379" name="Google Shape;379;p4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4"/>
          <p:cNvGrpSpPr/>
          <p:nvPr/>
        </p:nvGrpSpPr>
        <p:grpSpPr>
          <a:xfrm rot="10800000">
            <a:off x="147229" y="3932565"/>
            <a:ext cx="236881" cy="264947"/>
            <a:chOff x="6809075" y="3709775"/>
            <a:chExt cx="385925" cy="431650"/>
          </a:xfrm>
        </p:grpSpPr>
        <p:sp>
          <p:nvSpPr>
            <p:cNvPr id="388" name="Google Shape;388;p4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4"/>
          <p:cNvGrpSpPr/>
          <p:nvPr/>
        </p:nvGrpSpPr>
        <p:grpSpPr>
          <a:xfrm>
            <a:off x="619206" y="763913"/>
            <a:ext cx="188039" cy="296415"/>
            <a:chOff x="4749525" y="2413575"/>
            <a:chExt cx="311271" cy="490672"/>
          </a:xfrm>
        </p:grpSpPr>
        <p:sp>
          <p:nvSpPr>
            <p:cNvPr id="403" name="Google Shape;403;p4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4"/>
          <p:cNvGrpSpPr/>
          <p:nvPr/>
        </p:nvGrpSpPr>
        <p:grpSpPr>
          <a:xfrm flipH="1">
            <a:off x="8336756" y="763913"/>
            <a:ext cx="188039" cy="296415"/>
            <a:chOff x="4749525" y="2413575"/>
            <a:chExt cx="311271" cy="490672"/>
          </a:xfrm>
        </p:grpSpPr>
        <p:sp>
          <p:nvSpPr>
            <p:cNvPr id="407" name="Google Shape;407;p4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7"/>
          <p:cNvSpPr txBox="1">
            <a:spLocks noGrp="1"/>
          </p:cNvSpPr>
          <p:nvPr>
            <p:ph type="body" idx="1"/>
          </p:nvPr>
        </p:nvSpPr>
        <p:spPr>
          <a:xfrm>
            <a:off x="726450" y="1374575"/>
            <a:ext cx="4015200" cy="29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6" name="Google Shape;756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Google Shape;757;p7"/>
          <p:cNvSpPr/>
          <p:nvPr/>
        </p:nvSpPr>
        <p:spPr>
          <a:xfrm>
            <a:off x="-208875" y="-16675"/>
            <a:ext cx="2079975" cy="461689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7"/>
          <p:cNvSpPr/>
          <p:nvPr/>
        </p:nvSpPr>
        <p:spPr>
          <a:xfrm rot="-5766871">
            <a:off x="-196669" y="-275896"/>
            <a:ext cx="920506" cy="1421593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7"/>
          <p:cNvSpPr/>
          <p:nvPr/>
        </p:nvSpPr>
        <p:spPr>
          <a:xfrm rot="1666954">
            <a:off x="8655453" y="2523185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7"/>
          <p:cNvGrpSpPr/>
          <p:nvPr/>
        </p:nvGrpSpPr>
        <p:grpSpPr>
          <a:xfrm>
            <a:off x="7820412" y="4704708"/>
            <a:ext cx="2455199" cy="955710"/>
            <a:chOff x="5118925" y="3316075"/>
            <a:chExt cx="2765798" cy="1076613"/>
          </a:xfrm>
        </p:grpSpPr>
        <p:sp>
          <p:nvSpPr>
            <p:cNvPr id="761" name="Google Shape;761;p7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7"/>
          <p:cNvGrpSpPr/>
          <p:nvPr/>
        </p:nvGrpSpPr>
        <p:grpSpPr>
          <a:xfrm>
            <a:off x="8567783" y="1368253"/>
            <a:ext cx="576222" cy="690773"/>
            <a:chOff x="5937150" y="5007400"/>
            <a:chExt cx="373225" cy="447450"/>
          </a:xfrm>
        </p:grpSpPr>
        <p:sp>
          <p:nvSpPr>
            <p:cNvPr id="796" name="Google Shape;796;p7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7"/>
          <p:cNvGrpSpPr/>
          <p:nvPr/>
        </p:nvGrpSpPr>
        <p:grpSpPr>
          <a:xfrm>
            <a:off x="-355668" y="1428203"/>
            <a:ext cx="733488" cy="456751"/>
            <a:chOff x="4819000" y="1410925"/>
            <a:chExt cx="327450" cy="203925"/>
          </a:xfrm>
        </p:grpSpPr>
        <p:sp>
          <p:nvSpPr>
            <p:cNvPr id="800" name="Google Shape;800;p7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7"/>
          <p:cNvSpPr/>
          <p:nvPr/>
        </p:nvSpPr>
        <p:spPr>
          <a:xfrm rot="-8882948">
            <a:off x="7411521" y="-356963"/>
            <a:ext cx="1162309" cy="765960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7"/>
          <p:cNvGrpSpPr/>
          <p:nvPr/>
        </p:nvGrpSpPr>
        <p:grpSpPr>
          <a:xfrm>
            <a:off x="145139" y="2288555"/>
            <a:ext cx="236881" cy="264947"/>
            <a:chOff x="6809075" y="3709775"/>
            <a:chExt cx="385925" cy="431650"/>
          </a:xfrm>
        </p:grpSpPr>
        <p:sp>
          <p:nvSpPr>
            <p:cNvPr id="810" name="Google Shape;810;p7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7"/>
          <p:cNvGrpSpPr/>
          <p:nvPr/>
        </p:nvGrpSpPr>
        <p:grpSpPr>
          <a:xfrm>
            <a:off x="8688452" y="4004093"/>
            <a:ext cx="236881" cy="264947"/>
            <a:chOff x="6809075" y="3709775"/>
            <a:chExt cx="385925" cy="431650"/>
          </a:xfrm>
        </p:grpSpPr>
        <p:sp>
          <p:nvSpPr>
            <p:cNvPr id="825" name="Google Shape;825;p7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7"/>
          <p:cNvGrpSpPr/>
          <p:nvPr/>
        </p:nvGrpSpPr>
        <p:grpSpPr>
          <a:xfrm rot="2700000">
            <a:off x="-216068" y="4587214"/>
            <a:ext cx="733485" cy="618107"/>
            <a:chOff x="1844900" y="831875"/>
            <a:chExt cx="538300" cy="453625"/>
          </a:xfrm>
        </p:grpSpPr>
        <p:sp>
          <p:nvSpPr>
            <p:cNvPr id="840" name="Google Shape;840;p7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7"/>
          <p:cNvGrpSpPr/>
          <p:nvPr/>
        </p:nvGrpSpPr>
        <p:grpSpPr>
          <a:xfrm>
            <a:off x="1019347" y="4763778"/>
            <a:ext cx="293903" cy="264973"/>
            <a:chOff x="593975" y="1926100"/>
            <a:chExt cx="917300" cy="826750"/>
          </a:xfrm>
        </p:grpSpPr>
        <p:sp>
          <p:nvSpPr>
            <p:cNvPr id="856" name="Google Shape;856;p7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7"/>
          <p:cNvSpPr/>
          <p:nvPr/>
        </p:nvSpPr>
        <p:spPr>
          <a:xfrm rot="7764463">
            <a:off x="-331781" y="3130445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7"/>
          <p:cNvGrpSpPr/>
          <p:nvPr/>
        </p:nvGrpSpPr>
        <p:grpSpPr>
          <a:xfrm>
            <a:off x="7005100" y="114850"/>
            <a:ext cx="333650" cy="198650"/>
            <a:chOff x="2645275" y="3236825"/>
            <a:chExt cx="333650" cy="198650"/>
          </a:xfrm>
        </p:grpSpPr>
        <p:sp>
          <p:nvSpPr>
            <p:cNvPr id="894" name="Google Shape;894;p7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7"/>
          <p:cNvGrpSpPr/>
          <p:nvPr/>
        </p:nvGrpSpPr>
        <p:grpSpPr>
          <a:xfrm>
            <a:off x="619206" y="763913"/>
            <a:ext cx="188039" cy="296415"/>
            <a:chOff x="4749525" y="2413575"/>
            <a:chExt cx="311271" cy="490672"/>
          </a:xfrm>
        </p:grpSpPr>
        <p:sp>
          <p:nvSpPr>
            <p:cNvPr id="901" name="Google Shape;901;p7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7"/>
          <p:cNvGrpSpPr/>
          <p:nvPr/>
        </p:nvGrpSpPr>
        <p:grpSpPr>
          <a:xfrm flipH="1">
            <a:off x="8336756" y="763913"/>
            <a:ext cx="188039" cy="296415"/>
            <a:chOff x="4749525" y="2413575"/>
            <a:chExt cx="311271" cy="490672"/>
          </a:xfrm>
        </p:grpSpPr>
        <p:sp>
          <p:nvSpPr>
            <p:cNvPr id="905" name="Google Shape;905;p7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7"/>
          <p:cNvGrpSpPr/>
          <p:nvPr/>
        </p:nvGrpSpPr>
        <p:grpSpPr>
          <a:xfrm rot="-1668623">
            <a:off x="8806987" y="422229"/>
            <a:ext cx="574070" cy="618300"/>
            <a:chOff x="2145500" y="2775800"/>
            <a:chExt cx="378025" cy="407150"/>
          </a:xfrm>
        </p:grpSpPr>
        <p:sp>
          <p:nvSpPr>
            <p:cNvPr id="909" name="Google Shape;909;p7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13" name="Google Shape;913;p8"/>
          <p:cNvGrpSpPr/>
          <p:nvPr/>
        </p:nvGrpSpPr>
        <p:grpSpPr>
          <a:xfrm rot="5400000">
            <a:off x="-1652870" y="4208246"/>
            <a:ext cx="3863820" cy="1504029"/>
            <a:chOff x="5118925" y="3316075"/>
            <a:chExt cx="2765798" cy="1076613"/>
          </a:xfrm>
        </p:grpSpPr>
        <p:sp>
          <p:nvSpPr>
            <p:cNvPr id="914" name="Google Shape;914;p8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8"/>
          <p:cNvSpPr/>
          <p:nvPr/>
        </p:nvSpPr>
        <p:spPr>
          <a:xfrm rot="10800000" flipH="1">
            <a:off x="5391575" y="4634689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8"/>
          <p:cNvGrpSpPr/>
          <p:nvPr/>
        </p:nvGrpSpPr>
        <p:grpSpPr>
          <a:xfrm rot="-8100000" flipH="1">
            <a:off x="5326241" y="-2218794"/>
            <a:ext cx="5320660" cy="2891879"/>
            <a:chOff x="4056367" y="1569400"/>
            <a:chExt cx="976783" cy="530900"/>
          </a:xfrm>
        </p:grpSpPr>
        <p:sp>
          <p:nvSpPr>
            <p:cNvPr id="950" name="Google Shape;950;p8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4056367" y="1634236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8"/>
          <p:cNvSpPr/>
          <p:nvPr/>
        </p:nvSpPr>
        <p:spPr>
          <a:xfrm rot="-6324873" flipH="1">
            <a:off x="1900264" y="4433808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8"/>
          <p:cNvSpPr/>
          <p:nvPr/>
        </p:nvSpPr>
        <p:spPr>
          <a:xfrm rot="9133046" flipH="1">
            <a:off x="8695928" y="3292890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8"/>
          <p:cNvSpPr/>
          <p:nvPr/>
        </p:nvSpPr>
        <p:spPr>
          <a:xfrm rot="9199197" flipH="1">
            <a:off x="1051295" y="-306396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8"/>
          <p:cNvSpPr/>
          <p:nvPr/>
        </p:nvSpPr>
        <p:spPr>
          <a:xfrm rot="-8100000" flipH="1">
            <a:off x="-1024076" y="-231990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8"/>
          <p:cNvGrpSpPr/>
          <p:nvPr/>
        </p:nvGrpSpPr>
        <p:grpSpPr>
          <a:xfrm rot="10800000" flipH="1">
            <a:off x="289162" y="2317379"/>
            <a:ext cx="424054" cy="474297"/>
            <a:chOff x="6809075" y="3709775"/>
            <a:chExt cx="385925" cy="431650"/>
          </a:xfrm>
        </p:grpSpPr>
        <p:sp>
          <p:nvSpPr>
            <p:cNvPr id="957" name="Google Shape;957;p8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8"/>
          <p:cNvGrpSpPr/>
          <p:nvPr/>
        </p:nvGrpSpPr>
        <p:grpSpPr>
          <a:xfrm>
            <a:off x="8513178" y="1456218"/>
            <a:ext cx="828074" cy="992713"/>
            <a:chOff x="5937150" y="5007400"/>
            <a:chExt cx="373225" cy="447450"/>
          </a:xfrm>
        </p:grpSpPr>
        <p:sp>
          <p:nvSpPr>
            <p:cNvPr id="972" name="Google Shape;972;p8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8"/>
          <p:cNvSpPr/>
          <p:nvPr/>
        </p:nvSpPr>
        <p:spPr>
          <a:xfrm rot="3035537" flipH="1">
            <a:off x="2432869" y="-169844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8"/>
          <p:cNvGrpSpPr/>
          <p:nvPr/>
        </p:nvGrpSpPr>
        <p:grpSpPr>
          <a:xfrm rot="10800000" flipH="1">
            <a:off x="7624081" y="1263721"/>
            <a:ext cx="526072" cy="474306"/>
            <a:chOff x="593975" y="1926100"/>
            <a:chExt cx="917300" cy="826750"/>
          </a:xfrm>
        </p:grpSpPr>
        <p:sp>
          <p:nvSpPr>
            <p:cNvPr id="977" name="Google Shape;977;p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8"/>
          <p:cNvGrpSpPr/>
          <p:nvPr/>
        </p:nvGrpSpPr>
        <p:grpSpPr>
          <a:xfrm rot="10800000">
            <a:off x="2389285" y="1309690"/>
            <a:ext cx="242605" cy="382380"/>
            <a:chOff x="4749525" y="2413575"/>
            <a:chExt cx="311271" cy="490672"/>
          </a:xfrm>
        </p:grpSpPr>
        <p:sp>
          <p:nvSpPr>
            <p:cNvPr id="1014" name="Google Shape;1014;p8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8"/>
          <p:cNvGrpSpPr/>
          <p:nvPr/>
        </p:nvGrpSpPr>
        <p:grpSpPr>
          <a:xfrm rot="10800000" flipH="1">
            <a:off x="4002036" y="4903529"/>
            <a:ext cx="733505" cy="482151"/>
            <a:chOff x="6739600" y="291450"/>
            <a:chExt cx="504925" cy="331900"/>
          </a:xfrm>
        </p:grpSpPr>
        <p:sp>
          <p:nvSpPr>
            <p:cNvPr id="1018" name="Google Shape;1018;p8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8"/>
          <p:cNvGrpSpPr/>
          <p:nvPr/>
        </p:nvGrpSpPr>
        <p:grpSpPr>
          <a:xfrm rot="10800000" flipH="1">
            <a:off x="4365717" y="-292711"/>
            <a:ext cx="959756" cy="597643"/>
            <a:chOff x="4819000" y="1410925"/>
            <a:chExt cx="327450" cy="203925"/>
          </a:xfrm>
        </p:grpSpPr>
        <p:sp>
          <p:nvSpPr>
            <p:cNvPr id="1043" name="Google Shape;1043;p8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8"/>
          <p:cNvGrpSpPr/>
          <p:nvPr/>
        </p:nvGrpSpPr>
        <p:grpSpPr>
          <a:xfrm rot="10800000" flipH="1">
            <a:off x="8218734" y="4086964"/>
            <a:ext cx="424068" cy="382372"/>
            <a:chOff x="593975" y="1926100"/>
            <a:chExt cx="917300" cy="826750"/>
          </a:xfrm>
        </p:grpSpPr>
        <p:sp>
          <p:nvSpPr>
            <p:cNvPr id="1052" name="Google Shape;1052;p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8"/>
          <p:cNvGrpSpPr/>
          <p:nvPr/>
        </p:nvGrpSpPr>
        <p:grpSpPr>
          <a:xfrm rot="6216072" flipH="1">
            <a:off x="8218491" y="2570535"/>
            <a:ext cx="424060" cy="474304"/>
            <a:chOff x="6809075" y="3709775"/>
            <a:chExt cx="385925" cy="431650"/>
          </a:xfrm>
        </p:grpSpPr>
        <p:sp>
          <p:nvSpPr>
            <p:cNvPr id="1089" name="Google Shape;1089;p8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10"/>
          <p:cNvSpPr/>
          <p:nvPr/>
        </p:nvSpPr>
        <p:spPr>
          <a:xfrm rot="-2700000">
            <a:off x="-1007451" y="1827990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8" name="Google Shape;1168;p10"/>
          <p:cNvGrpSpPr/>
          <p:nvPr/>
        </p:nvGrpSpPr>
        <p:grpSpPr>
          <a:xfrm flipH="1">
            <a:off x="-135667" y="728078"/>
            <a:ext cx="576222" cy="690773"/>
            <a:chOff x="5937150" y="5007400"/>
            <a:chExt cx="373225" cy="447450"/>
          </a:xfrm>
        </p:grpSpPr>
        <p:sp>
          <p:nvSpPr>
            <p:cNvPr id="1169" name="Google Shape;1169;p10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10"/>
          <p:cNvGrpSpPr/>
          <p:nvPr/>
        </p:nvGrpSpPr>
        <p:grpSpPr>
          <a:xfrm>
            <a:off x="145139" y="1833655"/>
            <a:ext cx="236881" cy="264947"/>
            <a:chOff x="6809075" y="3709775"/>
            <a:chExt cx="385925" cy="431650"/>
          </a:xfrm>
        </p:grpSpPr>
        <p:sp>
          <p:nvSpPr>
            <p:cNvPr id="1173" name="Google Shape;1173;p10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0"/>
          <p:cNvGrpSpPr/>
          <p:nvPr/>
        </p:nvGrpSpPr>
        <p:grpSpPr>
          <a:xfrm rot="1668623" flipH="1">
            <a:off x="-244588" y="3193529"/>
            <a:ext cx="574070" cy="618300"/>
            <a:chOff x="2145500" y="2775800"/>
            <a:chExt cx="378025" cy="407150"/>
          </a:xfrm>
        </p:grpSpPr>
        <p:sp>
          <p:nvSpPr>
            <p:cNvPr id="1188" name="Google Shape;1188;p10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0"/>
          <p:cNvGrpSpPr/>
          <p:nvPr/>
        </p:nvGrpSpPr>
        <p:grpSpPr>
          <a:xfrm>
            <a:off x="8643983" y="1368253"/>
            <a:ext cx="576222" cy="690773"/>
            <a:chOff x="5937150" y="5007400"/>
            <a:chExt cx="373225" cy="447450"/>
          </a:xfrm>
        </p:grpSpPr>
        <p:sp>
          <p:nvSpPr>
            <p:cNvPr id="1191" name="Google Shape;1191;p10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10"/>
          <p:cNvGrpSpPr/>
          <p:nvPr/>
        </p:nvGrpSpPr>
        <p:grpSpPr>
          <a:xfrm rot="-1668623">
            <a:off x="8806987" y="422229"/>
            <a:ext cx="574070" cy="618300"/>
            <a:chOff x="2145500" y="2775800"/>
            <a:chExt cx="378025" cy="407150"/>
          </a:xfrm>
        </p:grpSpPr>
        <p:sp>
          <p:nvSpPr>
            <p:cNvPr id="1195" name="Google Shape;1195;p10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55388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9" name="Google Shape;1199;p11"/>
          <p:cNvSpPr txBox="1">
            <a:spLocks noGrp="1"/>
          </p:cNvSpPr>
          <p:nvPr>
            <p:ph type="subTitle" idx="1"/>
          </p:nvPr>
        </p:nvSpPr>
        <p:spPr>
          <a:xfrm>
            <a:off x="1284000" y="2913713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00" name="Google Shape;1200;p11"/>
          <p:cNvGrpSpPr/>
          <p:nvPr/>
        </p:nvGrpSpPr>
        <p:grpSpPr>
          <a:xfrm rot="5400000" flipH="1">
            <a:off x="-1804445" y="-1477605"/>
            <a:ext cx="3863820" cy="1504029"/>
            <a:chOff x="5118925" y="3316075"/>
            <a:chExt cx="2765798" cy="1076613"/>
          </a:xfrm>
        </p:grpSpPr>
        <p:sp>
          <p:nvSpPr>
            <p:cNvPr id="1201" name="Google Shape;1201;p11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1"/>
          <p:cNvGrpSpPr/>
          <p:nvPr/>
        </p:nvGrpSpPr>
        <p:grpSpPr>
          <a:xfrm flipH="1">
            <a:off x="-1103862" y="4520638"/>
            <a:ext cx="2765798" cy="1076613"/>
            <a:chOff x="5118925" y="3316075"/>
            <a:chExt cx="2765798" cy="1076613"/>
          </a:xfrm>
        </p:grpSpPr>
        <p:sp>
          <p:nvSpPr>
            <p:cNvPr id="1236" name="Google Shape;1236;p11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11"/>
          <p:cNvGrpSpPr/>
          <p:nvPr/>
        </p:nvGrpSpPr>
        <p:grpSpPr>
          <a:xfrm>
            <a:off x="1682110" y="-850795"/>
            <a:ext cx="1236818" cy="1079132"/>
            <a:chOff x="2389000" y="3547600"/>
            <a:chExt cx="1218300" cy="1062975"/>
          </a:xfrm>
        </p:grpSpPr>
        <p:sp>
          <p:nvSpPr>
            <p:cNvPr id="1271" name="Google Shape;1271;p11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11"/>
          <p:cNvGrpSpPr/>
          <p:nvPr/>
        </p:nvGrpSpPr>
        <p:grpSpPr>
          <a:xfrm rot="5400000">
            <a:off x="398594" y="2413867"/>
            <a:ext cx="224752" cy="188036"/>
            <a:chOff x="5613525" y="2508525"/>
            <a:chExt cx="354275" cy="296400"/>
          </a:xfrm>
        </p:grpSpPr>
        <p:sp>
          <p:nvSpPr>
            <p:cNvPr id="1283" name="Google Shape;1283;p11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11"/>
          <p:cNvGrpSpPr/>
          <p:nvPr/>
        </p:nvGrpSpPr>
        <p:grpSpPr>
          <a:xfrm>
            <a:off x="-355668" y="3369578"/>
            <a:ext cx="733488" cy="456751"/>
            <a:chOff x="4819000" y="1410925"/>
            <a:chExt cx="327450" cy="203925"/>
          </a:xfrm>
        </p:grpSpPr>
        <p:sp>
          <p:nvSpPr>
            <p:cNvPr id="1289" name="Google Shape;1289;p11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11"/>
          <p:cNvGrpSpPr/>
          <p:nvPr/>
        </p:nvGrpSpPr>
        <p:grpSpPr>
          <a:xfrm rot="-1668623">
            <a:off x="8748137" y="624691"/>
            <a:ext cx="574070" cy="618300"/>
            <a:chOff x="2145500" y="2775800"/>
            <a:chExt cx="378025" cy="407150"/>
          </a:xfrm>
        </p:grpSpPr>
        <p:sp>
          <p:nvSpPr>
            <p:cNvPr id="1298" name="Google Shape;1298;p11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11"/>
          <p:cNvSpPr/>
          <p:nvPr/>
        </p:nvSpPr>
        <p:spPr>
          <a:xfrm>
            <a:off x="5625063" y="-208625"/>
            <a:ext cx="808528" cy="436985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11"/>
          <p:cNvGrpSpPr/>
          <p:nvPr/>
        </p:nvGrpSpPr>
        <p:grpSpPr>
          <a:xfrm>
            <a:off x="8540001" y="1663164"/>
            <a:ext cx="808517" cy="969266"/>
            <a:chOff x="5937150" y="5007400"/>
            <a:chExt cx="373225" cy="447450"/>
          </a:xfrm>
        </p:grpSpPr>
        <p:sp>
          <p:nvSpPr>
            <p:cNvPr id="1302" name="Google Shape;1302;p11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5" name="Google Shape;1305;p11"/>
          <p:cNvSpPr/>
          <p:nvPr/>
        </p:nvSpPr>
        <p:spPr>
          <a:xfrm rot="9900039">
            <a:off x="8686521" y="2867633"/>
            <a:ext cx="1137851" cy="531974"/>
          </a:xfrm>
          <a:custGeom>
            <a:avLst/>
            <a:gdLst/>
            <a:ahLst/>
            <a:cxnLst/>
            <a:rect l="l" t="t" r="r" b="b"/>
            <a:pathLst>
              <a:path w="22644" h="10586" extrusionOk="0">
                <a:moveTo>
                  <a:pt x="9057" y="1600"/>
                </a:moveTo>
                <a:cubicBezTo>
                  <a:pt x="9289" y="1600"/>
                  <a:pt x="9519" y="1640"/>
                  <a:pt x="9739" y="1713"/>
                </a:cubicBezTo>
                <a:cubicBezTo>
                  <a:pt x="9904" y="1768"/>
                  <a:pt x="10096" y="1851"/>
                  <a:pt x="10221" y="1988"/>
                </a:cubicBezTo>
                <a:cubicBezTo>
                  <a:pt x="10358" y="2153"/>
                  <a:pt x="10276" y="2333"/>
                  <a:pt x="10138" y="2470"/>
                </a:cubicBezTo>
                <a:cubicBezTo>
                  <a:pt x="9849" y="2759"/>
                  <a:pt x="9395" y="2938"/>
                  <a:pt x="9023" y="3089"/>
                </a:cubicBezTo>
                <a:cubicBezTo>
                  <a:pt x="8625" y="3241"/>
                  <a:pt x="8198" y="3364"/>
                  <a:pt x="7772" y="3446"/>
                </a:cubicBezTo>
                <a:cubicBezTo>
                  <a:pt x="7554" y="3489"/>
                  <a:pt x="7333" y="3521"/>
                  <a:pt x="7111" y="3543"/>
                </a:cubicBezTo>
                <a:lnTo>
                  <a:pt x="7111" y="3543"/>
                </a:lnTo>
                <a:cubicBezTo>
                  <a:pt x="7111" y="3470"/>
                  <a:pt x="7116" y="3397"/>
                  <a:pt x="7125" y="3323"/>
                </a:cubicBezTo>
                <a:cubicBezTo>
                  <a:pt x="7222" y="2525"/>
                  <a:pt x="7813" y="1851"/>
                  <a:pt x="8583" y="1658"/>
                </a:cubicBezTo>
                <a:cubicBezTo>
                  <a:pt x="8740" y="1619"/>
                  <a:pt x="8899" y="1600"/>
                  <a:pt x="9057" y="1600"/>
                </a:cubicBezTo>
                <a:close/>
                <a:moveTo>
                  <a:pt x="20667" y="1022"/>
                </a:moveTo>
                <a:cubicBezTo>
                  <a:pt x="21074" y="1022"/>
                  <a:pt x="21470" y="1137"/>
                  <a:pt x="21791" y="1438"/>
                </a:cubicBezTo>
                <a:cubicBezTo>
                  <a:pt x="22080" y="1700"/>
                  <a:pt x="22218" y="2071"/>
                  <a:pt x="22163" y="2456"/>
                </a:cubicBezTo>
                <a:cubicBezTo>
                  <a:pt x="22093" y="2869"/>
                  <a:pt x="21846" y="3226"/>
                  <a:pt x="21585" y="3529"/>
                </a:cubicBezTo>
                <a:cubicBezTo>
                  <a:pt x="21062" y="4134"/>
                  <a:pt x="20387" y="4630"/>
                  <a:pt x="19699" y="5042"/>
                </a:cubicBezTo>
                <a:cubicBezTo>
                  <a:pt x="18900" y="5513"/>
                  <a:pt x="18040" y="5867"/>
                  <a:pt x="17145" y="6118"/>
                </a:cubicBezTo>
                <a:lnTo>
                  <a:pt x="17145" y="6118"/>
                </a:lnTo>
                <a:cubicBezTo>
                  <a:pt x="17001" y="5752"/>
                  <a:pt x="16906" y="5368"/>
                  <a:pt x="16880" y="4974"/>
                </a:cubicBezTo>
                <a:cubicBezTo>
                  <a:pt x="16825" y="4189"/>
                  <a:pt x="17045" y="3419"/>
                  <a:pt x="17526" y="2786"/>
                </a:cubicBezTo>
                <a:cubicBezTo>
                  <a:pt x="18008" y="2153"/>
                  <a:pt x="18681" y="1658"/>
                  <a:pt x="19411" y="1328"/>
                </a:cubicBezTo>
                <a:cubicBezTo>
                  <a:pt x="19793" y="1151"/>
                  <a:pt x="20237" y="1022"/>
                  <a:pt x="20667" y="1022"/>
                </a:cubicBezTo>
                <a:close/>
                <a:moveTo>
                  <a:pt x="282" y="1"/>
                </a:moveTo>
                <a:cubicBezTo>
                  <a:pt x="141" y="1"/>
                  <a:pt x="0" y="149"/>
                  <a:pt x="95" y="310"/>
                </a:cubicBezTo>
                <a:cubicBezTo>
                  <a:pt x="976" y="1837"/>
                  <a:pt x="2406" y="3006"/>
                  <a:pt x="4057" y="3598"/>
                </a:cubicBezTo>
                <a:cubicBezTo>
                  <a:pt x="4814" y="3860"/>
                  <a:pt x="5612" y="3988"/>
                  <a:pt x="6409" y="3988"/>
                </a:cubicBezTo>
                <a:cubicBezTo>
                  <a:pt x="6519" y="3988"/>
                  <a:pt x="6629" y="3985"/>
                  <a:pt x="6739" y="3981"/>
                </a:cubicBezTo>
                <a:lnTo>
                  <a:pt x="6739" y="3981"/>
                </a:lnTo>
                <a:cubicBezTo>
                  <a:pt x="6739" y="3982"/>
                  <a:pt x="6739" y="3983"/>
                  <a:pt x="6740" y="3984"/>
                </a:cubicBezTo>
                <a:cubicBezTo>
                  <a:pt x="6891" y="4837"/>
                  <a:pt x="7497" y="5552"/>
                  <a:pt x="8212" y="6005"/>
                </a:cubicBezTo>
                <a:cubicBezTo>
                  <a:pt x="9065" y="6528"/>
                  <a:pt x="10083" y="6721"/>
                  <a:pt x="11059" y="6845"/>
                </a:cubicBezTo>
                <a:cubicBezTo>
                  <a:pt x="11855" y="6957"/>
                  <a:pt x="12650" y="7012"/>
                  <a:pt x="13445" y="7012"/>
                </a:cubicBezTo>
                <a:cubicBezTo>
                  <a:pt x="13531" y="7012"/>
                  <a:pt x="13616" y="7012"/>
                  <a:pt x="13701" y="7010"/>
                </a:cubicBezTo>
                <a:cubicBezTo>
                  <a:pt x="14779" y="6985"/>
                  <a:pt x="15863" y="6856"/>
                  <a:pt x="16914" y="6596"/>
                </a:cubicBezTo>
                <a:lnTo>
                  <a:pt x="16914" y="6596"/>
                </a:lnTo>
                <a:cubicBezTo>
                  <a:pt x="17639" y="8115"/>
                  <a:pt x="19062" y="9146"/>
                  <a:pt x="20539" y="9927"/>
                </a:cubicBezTo>
                <a:cubicBezTo>
                  <a:pt x="20965" y="10147"/>
                  <a:pt x="21392" y="10353"/>
                  <a:pt x="21818" y="10560"/>
                </a:cubicBezTo>
                <a:cubicBezTo>
                  <a:pt x="21852" y="10578"/>
                  <a:pt x="21885" y="10585"/>
                  <a:pt x="21916" y="10585"/>
                </a:cubicBezTo>
                <a:cubicBezTo>
                  <a:pt x="22103" y="10585"/>
                  <a:pt x="22225" y="10310"/>
                  <a:pt x="22025" y="10215"/>
                </a:cubicBezTo>
                <a:cubicBezTo>
                  <a:pt x="20484" y="9459"/>
                  <a:pt x="18806" y="8661"/>
                  <a:pt x="17773" y="7244"/>
                </a:cubicBezTo>
                <a:cubicBezTo>
                  <a:pt x="17601" y="7007"/>
                  <a:pt x="17445" y="6755"/>
                  <a:pt x="17312" y="6491"/>
                </a:cubicBezTo>
                <a:lnTo>
                  <a:pt x="17312" y="6491"/>
                </a:lnTo>
                <a:cubicBezTo>
                  <a:pt x="17840" y="6342"/>
                  <a:pt x="18358" y="6159"/>
                  <a:pt x="18861" y="5937"/>
                </a:cubicBezTo>
                <a:cubicBezTo>
                  <a:pt x="19644" y="5579"/>
                  <a:pt x="20387" y="5139"/>
                  <a:pt x="21048" y="4589"/>
                </a:cubicBezTo>
                <a:cubicBezTo>
                  <a:pt x="21736" y="4039"/>
                  <a:pt x="22506" y="3309"/>
                  <a:pt x="22575" y="2388"/>
                </a:cubicBezTo>
                <a:cubicBezTo>
                  <a:pt x="22644" y="1493"/>
                  <a:pt x="21901" y="792"/>
                  <a:pt x="21075" y="654"/>
                </a:cubicBezTo>
                <a:cubicBezTo>
                  <a:pt x="20928" y="626"/>
                  <a:pt x="20781" y="613"/>
                  <a:pt x="20633" y="613"/>
                </a:cubicBezTo>
                <a:cubicBezTo>
                  <a:pt x="19829" y="613"/>
                  <a:pt x="19030" y="998"/>
                  <a:pt x="18379" y="1452"/>
                </a:cubicBezTo>
                <a:cubicBezTo>
                  <a:pt x="17650" y="1933"/>
                  <a:pt x="17030" y="2593"/>
                  <a:pt x="16700" y="3406"/>
                </a:cubicBezTo>
                <a:cubicBezTo>
                  <a:pt x="16370" y="4231"/>
                  <a:pt x="16398" y="5152"/>
                  <a:pt x="16673" y="5992"/>
                </a:cubicBezTo>
                <a:cubicBezTo>
                  <a:pt x="16698" y="6070"/>
                  <a:pt x="16725" y="6146"/>
                  <a:pt x="16754" y="6221"/>
                </a:cubicBezTo>
                <a:lnTo>
                  <a:pt x="16754" y="6221"/>
                </a:lnTo>
                <a:cubicBezTo>
                  <a:pt x="15666" y="6488"/>
                  <a:pt x="14535" y="6610"/>
                  <a:pt x="13407" y="6610"/>
                </a:cubicBezTo>
                <a:cubicBezTo>
                  <a:pt x="12399" y="6610"/>
                  <a:pt x="11395" y="6513"/>
                  <a:pt x="10427" y="6336"/>
                </a:cubicBezTo>
                <a:cubicBezTo>
                  <a:pt x="9560" y="6185"/>
                  <a:pt x="8666" y="5923"/>
                  <a:pt x="7992" y="5332"/>
                </a:cubicBezTo>
                <a:cubicBezTo>
                  <a:pt x="7584" y="4964"/>
                  <a:pt x="7263" y="4481"/>
                  <a:pt x="7152" y="3951"/>
                </a:cubicBezTo>
                <a:lnTo>
                  <a:pt x="7152" y="3951"/>
                </a:lnTo>
                <a:cubicBezTo>
                  <a:pt x="8029" y="3864"/>
                  <a:pt x="8891" y="3624"/>
                  <a:pt x="9684" y="3241"/>
                </a:cubicBezTo>
                <a:cubicBezTo>
                  <a:pt x="10056" y="3048"/>
                  <a:pt x="10509" y="2828"/>
                  <a:pt x="10661" y="2415"/>
                </a:cubicBezTo>
                <a:cubicBezTo>
                  <a:pt x="10826" y="1961"/>
                  <a:pt x="10482" y="1603"/>
                  <a:pt x="10111" y="1425"/>
                </a:cubicBezTo>
                <a:cubicBezTo>
                  <a:pt x="9784" y="1270"/>
                  <a:pt x="9426" y="1192"/>
                  <a:pt x="9069" y="1192"/>
                </a:cubicBezTo>
                <a:cubicBezTo>
                  <a:pt x="8539" y="1192"/>
                  <a:pt x="8012" y="1362"/>
                  <a:pt x="7593" y="1700"/>
                </a:cubicBezTo>
                <a:cubicBezTo>
                  <a:pt x="7028" y="2149"/>
                  <a:pt x="6705" y="2859"/>
                  <a:pt x="6704" y="3572"/>
                </a:cubicBezTo>
                <a:lnTo>
                  <a:pt x="6704" y="3572"/>
                </a:lnTo>
                <a:cubicBezTo>
                  <a:pt x="6607" y="3576"/>
                  <a:pt x="6510" y="3578"/>
                  <a:pt x="6413" y="3578"/>
                </a:cubicBezTo>
                <a:cubicBezTo>
                  <a:pt x="5993" y="3578"/>
                  <a:pt x="5572" y="3540"/>
                  <a:pt x="5158" y="3461"/>
                </a:cubicBezTo>
                <a:cubicBezTo>
                  <a:pt x="3575" y="3158"/>
                  <a:pt x="2131" y="2291"/>
                  <a:pt x="1099" y="1053"/>
                </a:cubicBezTo>
                <a:cubicBezTo>
                  <a:pt x="851" y="750"/>
                  <a:pt x="645" y="434"/>
                  <a:pt x="453" y="104"/>
                </a:cubicBezTo>
                <a:cubicBezTo>
                  <a:pt x="410" y="31"/>
                  <a:pt x="346" y="1"/>
                  <a:pt x="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11"/>
          <p:cNvSpPr/>
          <p:nvPr/>
        </p:nvSpPr>
        <p:spPr>
          <a:xfrm rot="5400000">
            <a:off x="4038775" y="-547600"/>
            <a:ext cx="263212" cy="1200787"/>
          </a:xfrm>
          <a:custGeom>
            <a:avLst/>
            <a:gdLst/>
            <a:ahLst/>
            <a:cxnLst/>
            <a:rect l="l" t="t" r="r" b="b"/>
            <a:pathLst>
              <a:path w="4053" h="18490" extrusionOk="0">
                <a:moveTo>
                  <a:pt x="420" y="1"/>
                </a:moveTo>
                <a:cubicBezTo>
                  <a:pt x="347" y="1"/>
                  <a:pt x="305" y="89"/>
                  <a:pt x="351" y="148"/>
                </a:cubicBezTo>
                <a:cubicBezTo>
                  <a:pt x="1397" y="1289"/>
                  <a:pt x="2347" y="2377"/>
                  <a:pt x="2910" y="3848"/>
                </a:cubicBezTo>
                <a:cubicBezTo>
                  <a:pt x="3433" y="5238"/>
                  <a:pt x="3653" y="6752"/>
                  <a:pt x="3598" y="8237"/>
                </a:cubicBezTo>
                <a:cubicBezTo>
                  <a:pt x="3530" y="9943"/>
                  <a:pt x="3103" y="11622"/>
                  <a:pt x="2497" y="13218"/>
                </a:cubicBezTo>
                <a:cubicBezTo>
                  <a:pt x="1837" y="14964"/>
                  <a:pt x="861" y="16533"/>
                  <a:pt x="76" y="18226"/>
                </a:cubicBezTo>
                <a:cubicBezTo>
                  <a:pt x="0" y="18367"/>
                  <a:pt x="114" y="18489"/>
                  <a:pt x="236" y="18489"/>
                </a:cubicBezTo>
                <a:cubicBezTo>
                  <a:pt x="292" y="18489"/>
                  <a:pt x="350" y="18464"/>
                  <a:pt x="393" y="18404"/>
                </a:cubicBezTo>
                <a:cubicBezTo>
                  <a:pt x="1424" y="16863"/>
                  <a:pt x="2237" y="15047"/>
                  <a:pt x="2897" y="13314"/>
                </a:cubicBezTo>
                <a:cubicBezTo>
                  <a:pt x="3543" y="11594"/>
                  <a:pt x="3983" y="9778"/>
                  <a:pt x="4011" y="7935"/>
                </a:cubicBezTo>
                <a:cubicBezTo>
                  <a:pt x="4053" y="5169"/>
                  <a:pt x="3090" y="1427"/>
                  <a:pt x="461" y="10"/>
                </a:cubicBezTo>
                <a:cubicBezTo>
                  <a:pt x="447" y="4"/>
                  <a:pt x="433" y="1"/>
                  <a:pt x="4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11"/>
          <p:cNvGrpSpPr/>
          <p:nvPr/>
        </p:nvGrpSpPr>
        <p:grpSpPr>
          <a:xfrm>
            <a:off x="6433600" y="4817875"/>
            <a:ext cx="333650" cy="198650"/>
            <a:chOff x="2645275" y="3236825"/>
            <a:chExt cx="333650" cy="198650"/>
          </a:xfrm>
        </p:grpSpPr>
        <p:sp>
          <p:nvSpPr>
            <p:cNvPr id="1308" name="Google Shape;1308;p11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11"/>
          <p:cNvGrpSpPr/>
          <p:nvPr/>
        </p:nvGrpSpPr>
        <p:grpSpPr>
          <a:xfrm>
            <a:off x="4813211" y="4817878"/>
            <a:ext cx="733505" cy="482151"/>
            <a:chOff x="6739600" y="291450"/>
            <a:chExt cx="504925" cy="331900"/>
          </a:xfrm>
        </p:grpSpPr>
        <p:sp>
          <p:nvSpPr>
            <p:cNvPr id="1315" name="Google Shape;1315;p11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11"/>
          <p:cNvSpPr/>
          <p:nvPr/>
        </p:nvSpPr>
        <p:spPr>
          <a:xfrm>
            <a:off x="3311675" y="4817884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11"/>
          <p:cNvGrpSpPr/>
          <p:nvPr/>
        </p:nvGrpSpPr>
        <p:grpSpPr>
          <a:xfrm>
            <a:off x="7075986" y="4513042"/>
            <a:ext cx="959197" cy="808314"/>
            <a:chOff x="1844900" y="831875"/>
            <a:chExt cx="538300" cy="453625"/>
          </a:xfrm>
        </p:grpSpPr>
        <p:sp>
          <p:nvSpPr>
            <p:cNvPr id="1341" name="Google Shape;1341;p11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11"/>
          <p:cNvSpPr/>
          <p:nvPr/>
        </p:nvSpPr>
        <p:spPr>
          <a:xfrm>
            <a:off x="7075975" y="-5297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1"/>
          <p:cNvSpPr/>
          <p:nvPr/>
        </p:nvSpPr>
        <p:spPr>
          <a:xfrm>
            <a:off x="-183753" y="2468195"/>
            <a:ext cx="389663" cy="207064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11"/>
          <p:cNvGrpSpPr/>
          <p:nvPr/>
        </p:nvGrpSpPr>
        <p:grpSpPr>
          <a:xfrm>
            <a:off x="8343889" y="4467564"/>
            <a:ext cx="1200748" cy="1182769"/>
            <a:chOff x="960250" y="302050"/>
            <a:chExt cx="721300" cy="710500"/>
          </a:xfrm>
        </p:grpSpPr>
        <p:sp>
          <p:nvSpPr>
            <p:cNvPr id="1359" name="Google Shape;1359;p11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961300" y="563475"/>
              <a:ext cx="49200" cy="51600"/>
            </a:xfrm>
            <a:custGeom>
              <a:avLst/>
              <a:gdLst/>
              <a:ahLst/>
              <a:cxnLst/>
              <a:rect l="l" t="t" r="r" b="b"/>
              <a:pathLst>
                <a:path w="1968" h="2064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1101" y="249"/>
                    <a:pt x="634" y="496"/>
                    <a:pt x="151" y="744"/>
                  </a:cubicBezTo>
                  <a:cubicBezTo>
                    <a:pt x="96" y="896"/>
                    <a:pt x="41" y="1033"/>
                    <a:pt x="1" y="1184"/>
                  </a:cubicBezTo>
                  <a:cubicBezTo>
                    <a:pt x="289" y="1474"/>
                    <a:pt x="592" y="1762"/>
                    <a:pt x="894" y="2037"/>
                  </a:cubicBezTo>
                  <a:cubicBezTo>
                    <a:pt x="913" y="2056"/>
                    <a:pt x="951" y="2063"/>
                    <a:pt x="993" y="2063"/>
                  </a:cubicBezTo>
                  <a:cubicBezTo>
                    <a:pt x="1043" y="2063"/>
                    <a:pt x="1099" y="2052"/>
                    <a:pt x="1129" y="2037"/>
                  </a:cubicBezTo>
                  <a:cubicBezTo>
                    <a:pt x="1720" y="1707"/>
                    <a:pt x="1968" y="634"/>
                    <a:pt x="1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1369900" y="483900"/>
              <a:ext cx="97025" cy="89125"/>
            </a:xfrm>
            <a:custGeom>
              <a:avLst/>
              <a:gdLst/>
              <a:ahLst/>
              <a:cxnLst/>
              <a:rect l="l" t="t" r="r" b="b"/>
              <a:pathLst>
                <a:path w="3881" h="3565" extrusionOk="0">
                  <a:moveTo>
                    <a:pt x="1766" y="0"/>
                  </a:moveTo>
                  <a:cubicBezTo>
                    <a:pt x="1100" y="0"/>
                    <a:pt x="583" y="399"/>
                    <a:pt x="331" y="1135"/>
                  </a:cubicBezTo>
                  <a:cubicBezTo>
                    <a:pt x="1" y="2098"/>
                    <a:pt x="496" y="3171"/>
                    <a:pt x="1417" y="3473"/>
                  </a:cubicBezTo>
                  <a:cubicBezTo>
                    <a:pt x="1597" y="3535"/>
                    <a:pt x="1779" y="3564"/>
                    <a:pt x="1959" y="3564"/>
                  </a:cubicBezTo>
                  <a:cubicBezTo>
                    <a:pt x="2662" y="3564"/>
                    <a:pt x="3320" y="3118"/>
                    <a:pt x="3551" y="2428"/>
                  </a:cubicBezTo>
                  <a:cubicBezTo>
                    <a:pt x="3881" y="1437"/>
                    <a:pt x="3399" y="447"/>
                    <a:pt x="2422" y="116"/>
                  </a:cubicBezTo>
                  <a:cubicBezTo>
                    <a:pt x="2192" y="39"/>
                    <a:pt x="1972" y="0"/>
                    <a:pt x="1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1442825" y="640325"/>
              <a:ext cx="89100" cy="74425"/>
            </a:xfrm>
            <a:custGeom>
              <a:avLst/>
              <a:gdLst/>
              <a:ahLst/>
              <a:cxnLst/>
              <a:rect l="l" t="t" r="r" b="b"/>
              <a:pathLst>
                <a:path w="3564" h="2977" extrusionOk="0">
                  <a:moveTo>
                    <a:pt x="1841" y="1"/>
                  </a:moveTo>
                  <a:cubicBezTo>
                    <a:pt x="1157" y="1"/>
                    <a:pt x="503" y="399"/>
                    <a:pt x="276" y="1027"/>
                  </a:cubicBezTo>
                  <a:cubicBezTo>
                    <a:pt x="1" y="1770"/>
                    <a:pt x="441" y="2609"/>
                    <a:pt x="1239" y="2885"/>
                  </a:cubicBezTo>
                  <a:cubicBezTo>
                    <a:pt x="1418" y="2947"/>
                    <a:pt x="1604" y="2977"/>
                    <a:pt x="1788" y="2977"/>
                  </a:cubicBezTo>
                  <a:cubicBezTo>
                    <a:pt x="2450" y="2977"/>
                    <a:pt x="3087" y="2593"/>
                    <a:pt x="3303" y="1990"/>
                  </a:cubicBezTo>
                  <a:cubicBezTo>
                    <a:pt x="3563" y="1206"/>
                    <a:pt x="3165" y="366"/>
                    <a:pt x="2395" y="91"/>
                  </a:cubicBezTo>
                  <a:cubicBezTo>
                    <a:pt x="2213" y="30"/>
                    <a:pt x="2026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1395375" y="838150"/>
              <a:ext cx="93900" cy="73950"/>
            </a:xfrm>
            <a:custGeom>
              <a:avLst/>
              <a:gdLst/>
              <a:ahLst/>
              <a:cxnLst/>
              <a:rect l="l" t="t" r="r" b="b"/>
              <a:pathLst>
                <a:path w="3756" h="2958" extrusionOk="0">
                  <a:moveTo>
                    <a:pt x="2059" y="0"/>
                  </a:moveTo>
                  <a:cubicBezTo>
                    <a:pt x="1399" y="0"/>
                    <a:pt x="858" y="278"/>
                    <a:pt x="468" y="833"/>
                  </a:cubicBezTo>
                  <a:cubicBezTo>
                    <a:pt x="0" y="1493"/>
                    <a:pt x="178" y="2166"/>
                    <a:pt x="440" y="2841"/>
                  </a:cubicBezTo>
                  <a:cubicBezTo>
                    <a:pt x="464" y="2899"/>
                    <a:pt x="634" y="2957"/>
                    <a:pt x="753" y="2957"/>
                  </a:cubicBezTo>
                  <a:cubicBezTo>
                    <a:pt x="774" y="2957"/>
                    <a:pt x="794" y="2955"/>
                    <a:pt x="811" y="2951"/>
                  </a:cubicBezTo>
                  <a:cubicBezTo>
                    <a:pt x="1747" y="2676"/>
                    <a:pt x="2572" y="2208"/>
                    <a:pt x="3315" y="1589"/>
                  </a:cubicBezTo>
                  <a:cubicBezTo>
                    <a:pt x="3742" y="1245"/>
                    <a:pt x="3755" y="928"/>
                    <a:pt x="3370" y="530"/>
                  </a:cubicBezTo>
                  <a:cubicBezTo>
                    <a:pt x="3205" y="350"/>
                    <a:pt x="2985" y="240"/>
                    <a:pt x="2834" y="130"/>
                  </a:cubicBezTo>
                  <a:cubicBezTo>
                    <a:pt x="2587" y="75"/>
                    <a:pt x="2421" y="20"/>
                    <a:pt x="2242" y="7"/>
                  </a:cubicBezTo>
                  <a:cubicBezTo>
                    <a:pt x="2180" y="2"/>
                    <a:pt x="2119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1172475" y="589375"/>
              <a:ext cx="82225" cy="77275"/>
            </a:xfrm>
            <a:custGeom>
              <a:avLst/>
              <a:gdLst/>
              <a:ahLst/>
              <a:cxnLst/>
              <a:rect l="l" t="t" r="r" b="b"/>
              <a:pathLst>
                <a:path w="3289" h="3091" extrusionOk="0">
                  <a:moveTo>
                    <a:pt x="1368" y="1"/>
                  </a:moveTo>
                  <a:cubicBezTo>
                    <a:pt x="914" y="1"/>
                    <a:pt x="494" y="298"/>
                    <a:pt x="317" y="809"/>
                  </a:cubicBezTo>
                  <a:cubicBezTo>
                    <a:pt x="1" y="1703"/>
                    <a:pt x="454" y="2639"/>
                    <a:pt x="1349" y="2982"/>
                  </a:cubicBezTo>
                  <a:cubicBezTo>
                    <a:pt x="1537" y="3055"/>
                    <a:pt x="1725" y="3091"/>
                    <a:pt x="1906" y="3091"/>
                  </a:cubicBezTo>
                  <a:cubicBezTo>
                    <a:pt x="2308" y="3091"/>
                    <a:pt x="2675" y="2915"/>
                    <a:pt x="2931" y="2584"/>
                  </a:cubicBezTo>
                  <a:cubicBezTo>
                    <a:pt x="3275" y="2157"/>
                    <a:pt x="3289" y="1551"/>
                    <a:pt x="2890" y="1043"/>
                  </a:cubicBezTo>
                  <a:cubicBezTo>
                    <a:pt x="2656" y="726"/>
                    <a:pt x="2353" y="451"/>
                    <a:pt x="2023" y="217"/>
                  </a:cubicBezTo>
                  <a:cubicBezTo>
                    <a:pt x="1813" y="70"/>
                    <a:pt x="1587" y="1"/>
                    <a:pt x="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1244725" y="770200"/>
              <a:ext cx="92875" cy="67925"/>
            </a:xfrm>
            <a:custGeom>
              <a:avLst/>
              <a:gdLst/>
              <a:ahLst/>
              <a:cxnLst/>
              <a:rect l="l" t="t" r="r" b="b"/>
              <a:pathLst>
                <a:path w="3715" h="2717" extrusionOk="0">
                  <a:moveTo>
                    <a:pt x="2095" y="0"/>
                  </a:moveTo>
                  <a:cubicBezTo>
                    <a:pt x="1539" y="0"/>
                    <a:pt x="950" y="239"/>
                    <a:pt x="605" y="634"/>
                  </a:cubicBezTo>
                  <a:cubicBezTo>
                    <a:pt x="0" y="1349"/>
                    <a:pt x="248" y="2298"/>
                    <a:pt x="1114" y="2615"/>
                  </a:cubicBezTo>
                  <a:cubicBezTo>
                    <a:pt x="1305" y="2683"/>
                    <a:pt x="1508" y="2716"/>
                    <a:pt x="1711" y="2716"/>
                  </a:cubicBezTo>
                  <a:cubicBezTo>
                    <a:pt x="2325" y="2716"/>
                    <a:pt x="2944" y="2417"/>
                    <a:pt x="3275" y="1900"/>
                  </a:cubicBezTo>
                  <a:cubicBezTo>
                    <a:pt x="3715" y="1212"/>
                    <a:pt x="3440" y="372"/>
                    <a:pt x="2669" y="97"/>
                  </a:cubicBezTo>
                  <a:cubicBezTo>
                    <a:pt x="2491" y="31"/>
                    <a:pt x="2295" y="0"/>
                    <a:pt x="2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1190700" y="302050"/>
              <a:ext cx="80875" cy="80125"/>
            </a:xfrm>
            <a:custGeom>
              <a:avLst/>
              <a:gdLst/>
              <a:ahLst/>
              <a:cxnLst/>
              <a:rect l="l" t="t" r="r" b="b"/>
              <a:pathLst>
                <a:path w="3235" h="3205" extrusionOk="0">
                  <a:moveTo>
                    <a:pt x="339" y="1"/>
                  </a:moveTo>
                  <a:cubicBezTo>
                    <a:pt x="226" y="1"/>
                    <a:pt x="42" y="103"/>
                    <a:pt x="28" y="181"/>
                  </a:cubicBezTo>
                  <a:cubicBezTo>
                    <a:pt x="1" y="291"/>
                    <a:pt x="111" y="442"/>
                    <a:pt x="180" y="552"/>
                  </a:cubicBezTo>
                  <a:cubicBezTo>
                    <a:pt x="413" y="924"/>
                    <a:pt x="703" y="1254"/>
                    <a:pt x="895" y="1640"/>
                  </a:cubicBezTo>
                  <a:cubicBezTo>
                    <a:pt x="1088" y="2052"/>
                    <a:pt x="1226" y="2506"/>
                    <a:pt x="1363" y="2946"/>
                  </a:cubicBezTo>
                  <a:cubicBezTo>
                    <a:pt x="1420" y="3118"/>
                    <a:pt x="1506" y="3204"/>
                    <a:pt x="1660" y="3204"/>
                  </a:cubicBezTo>
                  <a:cubicBezTo>
                    <a:pt x="1691" y="3204"/>
                    <a:pt x="1725" y="3201"/>
                    <a:pt x="1762" y="3194"/>
                  </a:cubicBezTo>
                  <a:cubicBezTo>
                    <a:pt x="2381" y="3071"/>
                    <a:pt x="2835" y="2754"/>
                    <a:pt x="3069" y="2107"/>
                  </a:cubicBezTo>
                  <a:cubicBezTo>
                    <a:pt x="3234" y="1612"/>
                    <a:pt x="3179" y="1089"/>
                    <a:pt x="2972" y="567"/>
                  </a:cubicBezTo>
                  <a:cubicBezTo>
                    <a:pt x="2932" y="470"/>
                    <a:pt x="2807" y="346"/>
                    <a:pt x="2697" y="332"/>
                  </a:cubicBezTo>
                  <a:cubicBezTo>
                    <a:pt x="1927" y="209"/>
                    <a:pt x="1143" y="99"/>
                    <a:pt x="358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1503000" y="540600"/>
              <a:ext cx="79825" cy="88575"/>
            </a:xfrm>
            <a:custGeom>
              <a:avLst/>
              <a:gdLst/>
              <a:ahLst/>
              <a:cxnLst/>
              <a:rect l="l" t="t" r="r" b="b"/>
              <a:pathLst>
                <a:path w="3193" h="3543" extrusionOk="0">
                  <a:moveTo>
                    <a:pt x="1159" y="0"/>
                  </a:moveTo>
                  <a:cubicBezTo>
                    <a:pt x="1121" y="0"/>
                    <a:pt x="1089" y="7"/>
                    <a:pt x="1074" y="22"/>
                  </a:cubicBezTo>
                  <a:cubicBezTo>
                    <a:pt x="813" y="256"/>
                    <a:pt x="524" y="490"/>
                    <a:pt x="358" y="793"/>
                  </a:cubicBezTo>
                  <a:cubicBezTo>
                    <a:pt x="1" y="1481"/>
                    <a:pt x="166" y="2237"/>
                    <a:pt x="730" y="2815"/>
                  </a:cubicBezTo>
                  <a:cubicBezTo>
                    <a:pt x="1188" y="3282"/>
                    <a:pt x="1840" y="3543"/>
                    <a:pt x="2454" y="3543"/>
                  </a:cubicBezTo>
                  <a:cubicBezTo>
                    <a:pt x="2708" y="3543"/>
                    <a:pt x="2955" y="3499"/>
                    <a:pt x="3179" y="3407"/>
                  </a:cubicBezTo>
                  <a:cubicBezTo>
                    <a:pt x="3179" y="3379"/>
                    <a:pt x="3193" y="3352"/>
                    <a:pt x="3193" y="3337"/>
                  </a:cubicBezTo>
                  <a:cubicBezTo>
                    <a:pt x="2615" y="2251"/>
                    <a:pt x="2037" y="1178"/>
                    <a:pt x="1432" y="105"/>
                  </a:cubicBezTo>
                  <a:cubicBezTo>
                    <a:pt x="1402" y="45"/>
                    <a:pt x="1258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1555650" y="713775"/>
              <a:ext cx="80825" cy="76400"/>
            </a:xfrm>
            <a:custGeom>
              <a:avLst/>
              <a:gdLst/>
              <a:ahLst/>
              <a:cxnLst/>
              <a:rect l="l" t="t" r="r" b="b"/>
              <a:pathLst>
                <a:path w="3233" h="3056" extrusionOk="0">
                  <a:moveTo>
                    <a:pt x="1756" y="0"/>
                  </a:moveTo>
                  <a:cubicBezTo>
                    <a:pt x="1731" y="0"/>
                    <a:pt x="1705" y="1"/>
                    <a:pt x="1679" y="2"/>
                  </a:cubicBezTo>
                  <a:cubicBezTo>
                    <a:pt x="1046" y="15"/>
                    <a:pt x="633" y="373"/>
                    <a:pt x="358" y="923"/>
                  </a:cubicBezTo>
                  <a:cubicBezTo>
                    <a:pt x="0" y="1653"/>
                    <a:pt x="151" y="2341"/>
                    <a:pt x="509" y="3056"/>
                  </a:cubicBezTo>
                  <a:cubicBezTo>
                    <a:pt x="1417" y="2299"/>
                    <a:pt x="2312" y="1570"/>
                    <a:pt x="3233" y="827"/>
                  </a:cubicBezTo>
                  <a:cubicBezTo>
                    <a:pt x="2862" y="325"/>
                    <a:pt x="2391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1027675" y="637550"/>
              <a:ext cx="94275" cy="65950"/>
            </a:xfrm>
            <a:custGeom>
              <a:avLst/>
              <a:gdLst/>
              <a:ahLst/>
              <a:cxnLst/>
              <a:rect l="l" t="t" r="r" b="b"/>
              <a:pathLst>
                <a:path w="3771" h="2638" extrusionOk="0">
                  <a:moveTo>
                    <a:pt x="1252" y="1"/>
                  </a:moveTo>
                  <a:cubicBezTo>
                    <a:pt x="840" y="1"/>
                    <a:pt x="424" y="125"/>
                    <a:pt x="0" y="437"/>
                  </a:cubicBezTo>
                  <a:cubicBezTo>
                    <a:pt x="1253" y="1262"/>
                    <a:pt x="2436" y="2046"/>
                    <a:pt x="3770" y="2638"/>
                  </a:cubicBezTo>
                  <a:cubicBezTo>
                    <a:pt x="3770" y="1565"/>
                    <a:pt x="3165" y="560"/>
                    <a:pt x="2299" y="230"/>
                  </a:cubicBezTo>
                  <a:cubicBezTo>
                    <a:pt x="1950" y="91"/>
                    <a:pt x="1602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1396375" y="742025"/>
              <a:ext cx="64000" cy="56100"/>
            </a:xfrm>
            <a:custGeom>
              <a:avLst/>
              <a:gdLst/>
              <a:ahLst/>
              <a:cxnLst/>
              <a:rect l="l" t="t" r="r" b="b"/>
              <a:pathLst>
                <a:path w="2560" h="2244" extrusionOk="0">
                  <a:moveTo>
                    <a:pt x="1299" y="0"/>
                  </a:moveTo>
                  <a:cubicBezTo>
                    <a:pt x="829" y="0"/>
                    <a:pt x="392" y="266"/>
                    <a:pt x="221" y="715"/>
                  </a:cubicBezTo>
                  <a:cubicBezTo>
                    <a:pt x="1" y="1293"/>
                    <a:pt x="318" y="1967"/>
                    <a:pt x="881" y="2174"/>
                  </a:cubicBezTo>
                  <a:cubicBezTo>
                    <a:pt x="1007" y="2222"/>
                    <a:pt x="1138" y="2244"/>
                    <a:pt x="1267" y="2244"/>
                  </a:cubicBezTo>
                  <a:cubicBezTo>
                    <a:pt x="1731" y="2244"/>
                    <a:pt x="2182" y="1954"/>
                    <a:pt x="2354" y="1513"/>
                  </a:cubicBezTo>
                  <a:cubicBezTo>
                    <a:pt x="2560" y="949"/>
                    <a:pt x="2257" y="261"/>
                    <a:pt x="1707" y="68"/>
                  </a:cubicBezTo>
                  <a:cubicBezTo>
                    <a:pt x="1572" y="22"/>
                    <a:pt x="1434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1139475" y="516700"/>
              <a:ext cx="78075" cy="36500"/>
            </a:xfrm>
            <a:custGeom>
              <a:avLst/>
              <a:gdLst/>
              <a:ahLst/>
              <a:cxnLst/>
              <a:rect l="l" t="t" r="r" b="b"/>
              <a:pathLst>
                <a:path w="3123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206" y="799"/>
                    <a:pt x="633" y="1212"/>
                    <a:pt x="1279" y="1391"/>
                  </a:cubicBezTo>
                  <a:cubicBezTo>
                    <a:pt x="1449" y="1436"/>
                    <a:pt x="1615" y="1460"/>
                    <a:pt x="1775" y="1460"/>
                  </a:cubicBezTo>
                  <a:cubicBezTo>
                    <a:pt x="2199" y="1460"/>
                    <a:pt x="2583" y="1296"/>
                    <a:pt x="2903" y="936"/>
                  </a:cubicBezTo>
                  <a:cubicBezTo>
                    <a:pt x="3027" y="799"/>
                    <a:pt x="3123" y="566"/>
                    <a:pt x="3095" y="386"/>
                  </a:cubicBezTo>
                  <a:cubicBezTo>
                    <a:pt x="3082" y="290"/>
                    <a:pt x="2779" y="235"/>
                    <a:pt x="2614" y="180"/>
                  </a:cubicBezTo>
                  <a:cubicBezTo>
                    <a:pt x="2559" y="153"/>
                    <a:pt x="2504" y="153"/>
                    <a:pt x="2462" y="153"/>
                  </a:cubicBezTo>
                  <a:cubicBezTo>
                    <a:pt x="1679" y="98"/>
                    <a:pt x="881" y="5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119850" y="780175"/>
              <a:ext cx="58850" cy="61425"/>
            </a:xfrm>
            <a:custGeom>
              <a:avLst/>
              <a:gdLst/>
              <a:ahLst/>
              <a:cxnLst/>
              <a:rect l="l" t="t" r="r" b="b"/>
              <a:pathLst>
                <a:path w="2354" h="2457" extrusionOk="0">
                  <a:moveTo>
                    <a:pt x="1831" y="0"/>
                  </a:moveTo>
                  <a:cubicBezTo>
                    <a:pt x="1184" y="551"/>
                    <a:pt x="633" y="1156"/>
                    <a:pt x="207" y="1871"/>
                  </a:cubicBezTo>
                  <a:cubicBezTo>
                    <a:pt x="0" y="2216"/>
                    <a:pt x="70" y="2326"/>
                    <a:pt x="468" y="2422"/>
                  </a:cubicBezTo>
                  <a:cubicBezTo>
                    <a:pt x="561" y="2446"/>
                    <a:pt x="657" y="2457"/>
                    <a:pt x="755" y="2457"/>
                  </a:cubicBezTo>
                  <a:cubicBezTo>
                    <a:pt x="1224" y="2457"/>
                    <a:pt x="1725" y="2194"/>
                    <a:pt x="2009" y="1761"/>
                  </a:cubicBezTo>
                  <a:cubicBezTo>
                    <a:pt x="2354" y="1253"/>
                    <a:pt x="2312" y="620"/>
                    <a:pt x="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074800" y="902825"/>
              <a:ext cx="46800" cy="69150"/>
            </a:xfrm>
            <a:custGeom>
              <a:avLst/>
              <a:gdLst/>
              <a:ahLst/>
              <a:cxnLst/>
              <a:rect l="l" t="t" r="r" b="b"/>
              <a:pathLst>
                <a:path w="1872" h="2766" extrusionOk="0">
                  <a:moveTo>
                    <a:pt x="826" y="0"/>
                  </a:moveTo>
                  <a:cubicBezTo>
                    <a:pt x="734" y="0"/>
                    <a:pt x="666" y="69"/>
                    <a:pt x="619" y="254"/>
                  </a:cubicBezTo>
                  <a:cubicBezTo>
                    <a:pt x="509" y="667"/>
                    <a:pt x="358" y="1065"/>
                    <a:pt x="262" y="1465"/>
                  </a:cubicBezTo>
                  <a:cubicBezTo>
                    <a:pt x="152" y="1878"/>
                    <a:pt x="97" y="2290"/>
                    <a:pt x="1" y="2758"/>
                  </a:cubicBezTo>
                  <a:cubicBezTo>
                    <a:pt x="57" y="2763"/>
                    <a:pt x="111" y="2765"/>
                    <a:pt x="164" y="2765"/>
                  </a:cubicBezTo>
                  <a:cubicBezTo>
                    <a:pt x="708" y="2765"/>
                    <a:pt x="1089" y="2513"/>
                    <a:pt x="1390" y="2125"/>
                  </a:cubicBezTo>
                  <a:cubicBezTo>
                    <a:pt x="1872" y="1465"/>
                    <a:pt x="1720" y="515"/>
                    <a:pt x="1087" y="102"/>
                  </a:cubicBezTo>
                  <a:cubicBezTo>
                    <a:pt x="985" y="42"/>
                    <a:pt x="898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241775" y="433175"/>
              <a:ext cx="50425" cy="62925"/>
            </a:xfrm>
            <a:custGeom>
              <a:avLst/>
              <a:gdLst/>
              <a:ahLst/>
              <a:cxnLst/>
              <a:rect l="l" t="t" r="r" b="b"/>
              <a:pathLst>
                <a:path w="2017" h="2517" extrusionOk="0">
                  <a:moveTo>
                    <a:pt x="412" y="0"/>
                  </a:moveTo>
                  <a:cubicBezTo>
                    <a:pt x="84" y="0"/>
                    <a:pt x="0" y="147"/>
                    <a:pt x="118" y="535"/>
                  </a:cubicBezTo>
                  <a:cubicBezTo>
                    <a:pt x="283" y="1058"/>
                    <a:pt x="476" y="1553"/>
                    <a:pt x="668" y="2063"/>
                  </a:cubicBezTo>
                  <a:cubicBezTo>
                    <a:pt x="723" y="2241"/>
                    <a:pt x="847" y="2516"/>
                    <a:pt x="944" y="2516"/>
                  </a:cubicBezTo>
                  <a:cubicBezTo>
                    <a:pt x="1122" y="2516"/>
                    <a:pt x="1315" y="2366"/>
                    <a:pt x="1466" y="2241"/>
                  </a:cubicBezTo>
                  <a:cubicBezTo>
                    <a:pt x="1576" y="2145"/>
                    <a:pt x="1632" y="1980"/>
                    <a:pt x="1672" y="1911"/>
                  </a:cubicBezTo>
                  <a:cubicBezTo>
                    <a:pt x="2017" y="976"/>
                    <a:pt x="1494" y="109"/>
                    <a:pt x="599" y="12"/>
                  </a:cubicBezTo>
                  <a:cubicBezTo>
                    <a:pt x="530" y="5"/>
                    <a:pt x="467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240600" y="890150"/>
              <a:ext cx="66375" cy="35875"/>
            </a:xfrm>
            <a:custGeom>
              <a:avLst/>
              <a:gdLst/>
              <a:ahLst/>
              <a:cxnLst/>
              <a:rect l="l" t="t" r="r" b="b"/>
              <a:pathLst>
                <a:path w="2655" h="1435" extrusionOk="0">
                  <a:moveTo>
                    <a:pt x="1232" y="1"/>
                  </a:moveTo>
                  <a:cubicBezTo>
                    <a:pt x="1202" y="1"/>
                    <a:pt x="1172" y="2"/>
                    <a:pt x="1141" y="4"/>
                  </a:cubicBezTo>
                  <a:cubicBezTo>
                    <a:pt x="468" y="73"/>
                    <a:pt x="0" y="679"/>
                    <a:pt x="68" y="1435"/>
                  </a:cubicBezTo>
                  <a:cubicBezTo>
                    <a:pt x="936" y="1407"/>
                    <a:pt x="1789" y="1380"/>
                    <a:pt x="2655" y="1339"/>
                  </a:cubicBezTo>
                  <a:cubicBezTo>
                    <a:pt x="2602" y="600"/>
                    <a:pt x="1930" y="1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402250" y="370000"/>
              <a:ext cx="57800" cy="45950"/>
            </a:xfrm>
            <a:custGeom>
              <a:avLst/>
              <a:gdLst/>
              <a:ahLst/>
              <a:cxnLst/>
              <a:rect l="l" t="t" r="r" b="b"/>
              <a:pathLst>
                <a:path w="2312" h="1838" extrusionOk="0">
                  <a:moveTo>
                    <a:pt x="315" y="0"/>
                  </a:moveTo>
                  <a:cubicBezTo>
                    <a:pt x="303" y="0"/>
                    <a:pt x="294" y="3"/>
                    <a:pt x="289" y="8"/>
                  </a:cubicBezTo>
                  <a:cubicBezTo>
                    <a:pt x="179" y="118"/>
                    <a:pt x="83" y="297"/>
                    <a:pt x="68" y="463"/>
                  </a:cubicBezTo>
                  <a:cubicBezTo>
                    <a:pt x="0" y="958"/>
                    <a:pt x="234" y="1343"/>
                    <a:pt x="646" y="1604"/>
                  </a:cubicBezTo>
                  <a:cubicBezTo>
                    <a:pt x="894" y="1755"/>
                    <a:pt x="1148" y="1838"/>
                    <a:pt x="1422" y="1838"/>
                  </a:cubicBezTo>
                  <a:cubicBezTo>
                    <a:pt x="1695" y="1838"/>
                    <a:pt x="1988" y="1755"/>
                    <a:pt x="2312" y="1576"/>
                  </a:cubicBezTo>
                  <a:cubicBezTo>
                    <a:pt x="1719" y="1081"/>
                    <a:pt x="1211" y="628"/>
                    <a:pt x="674" y="187"/>
                  </a:cubicBezTo>
                  <a:cubicBezTo>
                    <a:pt x="579" y="104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089575" y="577300"/>
              <a:ext cx="45425" cy="40725"/>
            </a:xfrm>
            <a:custGeom>
              <a:avLst/>
              <a:gdLst/>
              <a:ahLst/>
              <a:cxnLst/>
              <a:rect l="l" t="t" r="r" b="b"/>
              <a:pathLst>
                <a:path w="1817" h="1629" extrusionOk="0">
                  <a:moveTo>
                    <a:pt x="950" y="1"/>
                  </a:moveTo>
                  <a:cubicBezTo>
                    <a:pt x="607" y="1"/>
                    <a:pt x="286" y="224"/>
                    <a:pt x="153" y="590"/>
                  </a:cubicBezTo>
                  <a:cubicBezTo>
                    <a:pt x="1" y="1003"/>
                    <a:pt x="180" y="1429"/>
                    <a:pt x="579" y="1581"/>
                  </a:cubicBezTo>
                  <a:cubicBezTo>
                    <a:pt x="667" y="1613"/>
                    <a:pt x="759" y="1628"/>
                    <a:pt x="852" y="1628"/>
                  </a:cubicBezTo>
                  <a:cubicBezTo>
                    <a:pt x="1193" y="1628"/>
                    <a:pt x="1533" y="1421"/>
                    <a:pt x="1652" y="1086"/>
                  </a:cubicBezTo>
                  <a:cubicBezTo>
                    <a:pt x="1817" y="659"/>
                    <a:pt x="1611" y="178"/>
                    <a:pt x="1198" y="40"/>
                  </a:cubicBezTo>
                  <a:cubicBezTo>
                    <a:pt x="1116" y="14"/>
                    <a:pt x="1032" y="1"/>
                    <a:pt x="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353400" y="646250"/>
              <a:ext cx="43700" cy="37975"/>
            </a:xfrm>
            <a:custGeom>
              <a:avLst/>
              <a:gdLst/>
              <a:ahLst/>
              <a:cxnLst/>
              <a:rect l="l" t="t" r="r" b="b"/>
              <a:pathLst>
                <a:path w="1748" h="1519" extrusionOk="0">
                  <a:moveTo>
                    <a:pt x="936" y="0"/>
                  </a:moveTo>
                  <a:cubicBezTo>
                    <a:pt x="601" y="0"/>
                    <a:pt x="250" y="212"/>
                    <a:pt x="138" y="515"/>
                  </a:cubicBezTo>
                  <a:cubicBezTo>
                    <a:pt x="1" y="914"/>
                    <a:pt x="206" y="1340"/>
                    <a:pt x="619" y="1478"/>
                  </a:cubicBezTo>
                  <a:cubicBezTo>
                    <a:pt x="695" y="1506"/>
                    <a:pt x="775" y="1519"/>
                    <a:pt x="856" y="1519"/>
                  </a:cubicBezTo>
                  <a:cubicBezTo>
                    <a:pt x="1169" y="1519"/>
                    <a:pt x="1487" y="1319"/>
                    <a:pt x="1597" y="1024"/>
                  </a:cubicBezTo>
                  <a:cubicBezTo>
                    <a:pt x="1747" y="625"/>
                    <a:pt x="1541" y="171"/>
                    <a:pt x="1156" y="34"/>
                  </a:cubicBezTo>
                  <a:cubicBezTo>
                    <a:pt x="1085" y="11"/>
                    <a:pt x="1011" y="0"/>
                    <a:pt x="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314525" y="392775"/>
              <a:ext cx="39600" cy="34925"/>
            </a:xfrm>
            <a:custGeom>
              <a:avLst/>
              <a:gdLst/>
              <a:ahLst/>
              <a:cxnLst/>
              <a:rect l="l" t="t" r="r" b="b"/>
              <a:pathLst>
                <a:path w="1584" h="1397" extrusionOk="0">
                  <a:moveTo>
                    <a:pt x="770" y="0"/>
                  </a:moveTo>
                  <a:cubicBezTo>
                    <a:pt x="493" y="0"/>
                    <a:pt x="234" y="170"/>
                    <a:pt x="138" y="445"/>
                  </a:cubicBezTo>
                  <a:cubicBezTo>
                    <a:pt x="0" y="817"/>
                    <a:pt x="180" y="1216"/>
                    <a:pt x="510" y="1353"/>
                  </a:cubicBezTo>
                  <a:cubicBezTo>
                    <a:pt x="589" y="1382"/>
                    <a:pt x="671" y="1396"/>
                    <a:pt x="753" y="1396"/>
                  </a:cubicBezTo>
                  <a:cubicBezTo>
                    <a:pt x="1059" y="1396"/>
                    <a:pt x="1362" y="1206"/>
                    <a:pt x="1459" y="913"/>
                  </a:cubicBezTo>
                  <a:cubicBezTo>
                    <a:pt x="1583" y="570"/>
                    <a:pt x="1376" y="184"/>
                    <a:pt x="1019" y="47"/>
                  </a:cubicBezTo>
                  <a:cubicBezTo>
                    <a:pt x="937" y="15"/>
                    <a:pt x="852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1294250" y="605200"/>
              <a:ext cx="29600" cy="25375"/>
            </a:xfrm>
            <a:custGeom>
              <a:avLst/>
              <a:gdLst/>
              <a:ahLst/>
              <a:cxnLst/>
              <a:rect l="l" t="t" r="r" b="b"/>
              <a:pathLst>
                <a:path w="1184" h="1015" extrusionOk="0">
                  <a:moveTo>
                    <a:pt x="596" y="1"/>
                  </a:moveTo>
                  <a:cubicBezTo>
                    <a:pt x="376" y="1"/>
                    <a:pt x="174" y="133"/>
                    <a:pt x="96" y="355"/>
                  </a:cubicBezTo>
                  <a:cubicBezTo>
                    <a:pt x="0" y="630"/>
                    <a:pt x="151" y="905"/>
                    <a:pt x="441" y="988"/>
                  </a:cubicBezTo>
                  <a:cubicBezTo>
                    <a:pt x="506" y="1006"/>
                    <a:pt x="568" y="1015"/>
                    <a:pt x="625" y="1015"/>
                  </a:cubicBezTo>
                  <a:cubicBezTo>
                    <a:pt x="829" y="1015"/>
                    <a:pt x="976" y="900"/>
                    <a:pt x="1073" y="685"/>
                  </a:cubicBezTo>
                  <a:cubicBezTo>
                    <a:pt x="1183" y="423"/>
                    <a:pt x="1032" y="120"/>
                    <a:pt x="756" y="25"/>
                  </a:cubicBezTo>
                  <a:cubicBezTo>
                    <a:pt x="703" y="9"/>
                    <a:pt x="64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11"/>
          <p:cNvSpPr/>
          <p:nvPr/>
        </p:nvSpPr>
        <p:spPr>
          <a:xfrm rot="3059263">
            <a:off x="1685665" y="119836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5"/>
          <p:cNvSpPr txBox="1">
            <a:spLocks noGrp="1"/>
          </p:cNvSpPr>
          <p:nvPr>
            <p:ph type="subTitle" idx="1"/>
          </p:nvPr>
        </p:nvSpPr>
        <p:spPr>
          <a:xfrm>
            <a:off x="11679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4" name="Google Shape;1664;p15"/>
          <p:cNvSpPr txBox="1">
            <a:spLocks noGrp="1"/>
          </p:cNvSpPr>
          <p:nvPr>
            <p:ph type="subTitle" idx="2"/>
          </p:nvPr>
        </p:nvSpPr>
        <p:spPr>
          <a:xfrm>
            <a:off x="3403800" y="36324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5" name="Google Shape;1665;p15"/>
          <p:cNvSpPr txBox="1">
            <a:spLocks noGrp="1"/>
          </p:cNvSpPr>
          <p:nvPr>
            <p:ph type="subTitle" idx="3"/>
          </p:nvPr>
        </p:nvSpPr>
        <p:spPr>
          <a:xfrm>
            <a:off x="56396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6" name="Google Shape;166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7" name="Google Shape;1667;p15"/>
          <p:cNvSpPr txBox="1">
            <a:spLocks noGrp="1"/>
          </p:cNvSpPr>
          <p:nvPr>
            <p:ph type="subTitle" idx="4"/>
          </p:nvPr>
        </p:nvSpPr>
        <p:spPr>
          <a:xfrm>
            <a:off x="1167950" y="20487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8" name="Google Shape;1668;p15"/>
          <p:cNvSpPr txBox="1">
            <a:spLocks noGrp="1"/>
          </p:cNvSpPr>
          <p:nvPr>
            <p:ph type="subTitle" idx="5"/>
          </p:nvPr>
        </p:nvSpPr>
        <p:spPr>
          <a:xfrm>
            <a:off x="5639650" y="20487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9" name="Google Shape;1669;p15"/>
          <p:cNvSpPr txBox="1">
            <a:spLocks noGrp="1"/>
          </p:cNvSpPr>
          <p:nvPr>
            <p:ph type="subTitle" idx="6"/>
          </p:nvPr>
        </p:nvSpPr>
        <p:spPr>
          <a:xfrm>
            <a:off x="3403800" y="333787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670" name="Google Shape;1670;p15"/>
          <p:cNvGrpSpPr/>
          <p:nvPr/>
        </p:nvGrpSpPr>
        <p:grpSpPr>
          <a:xfrm rot="7941567" flipH="1">
            <a:off x="-2023416" y="-2073971"/>
            <a:ext cx="5125935" cy="2891909"/>
            <a:chOff x="4092125" y="1569400"/>
            <a:chExt cx="941025" cy="530900"/>
          </a:xfrm>
        </p:grpSpPr>
        <p:sp>
          <p:nvSpPr>
            <p:cNvPr id="1671" name="Google Shape;1671;p15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4836539" y="1629449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3" name="Google Shape;1673;p15"/>
          <p:cNvSpPr/>
          <p:nvPr/>
        </p:nvSpPr>
        <p:spPr>
          <a:xfrm rot="-3805574" flipH="1">
            <a:off x="-259655" y="4007803"/>
            <a:ext cx="897889" cy="1192392"/>
          </a:xfrm>
          <a:custGeom>
            <a:avLst/>
            <a:gdLst/>
            <a:ahLst/>
            <a:cxnLst/>
            <a:rect l="l" t="t" r="r" b="b"/>
            <a:pathLst>
              <a:path w="15277" h="20287" extrusionOk="0">
                <a:moveTo>
                  <a:pt x="10374" y="0"/>
                </a:moveTo>
                <a:cubicBezTo>
                  <a:pt x="9929" y="0"/>
                  <a:pt x="9487" y="42"/>
                  <a:pt x="9051" y="110"/>
                </a:cubicBezTo>
                <a:cubicBezTo>
                  <a:pt x="6181" y="493"/>
                  <a:pt x="3753" y="1714"/>
                  <a:pt x="1781" y="3848"/>
                </a:cubicBezTo>
                <a:cubicBezTo>
                  <a:pt x="1207" y="4466"/>
                  <a:pt x="648" y="5143"/>
                  <a:pt x="309" y="5938"/>
                </a:cubicBezTo>
                <a:cubicBezTo>
                  <a:pt x="118" y="6394"/>
                  <a:pt x="0" y="6880"/>
                  <a:pt x="103" y="7380"/>
                </a:cubicBezTo>
                <a:cubicBezTo>
                  <a:pt x="265" y="8204"/>
                  <a:pt x="810" y="8690"/>
                  <a:pt x="1546" y="8999"/>
                </a:cubicBezTo>
                <a:cubicBezTo>
                  <a:pt x="2015" y="9200"/>
                  <a:pt x="2502" y="9264"/>
                  <a:pt x="2996" y="9264"/>
                </a:cubicBezTo>
                <a:cubicBezTo>
                  <a:pt x="3262" y="9264"/>
                  <a:pt x="3530" y="9245"/>
                  <a:pt x="3797" y="9220"/>
                </a:cubicBezTo>
                <a:cubicBezTo>
                  <a:pt x="5784" y="9014"/>
                  <a:pt x="7682" y="8484"/>
                  <a:pt x="9493" y="7645"/>
                </a:cubicBezTo>
                <a:cubicBezTo>
                  <a:pt x="9684" y="7557"/>
                  <a:pt x="9875" y="7483"/>
                  <a:pt x="10052" y="7395"/>
                </a:cubicBezTo>
                <a:lnTo>
                  <a:pt x="10081" y="7439"/>
                </a:lnTo>
                <a:cubicBezTo>
                  <a:pt x="10022" y="7498"/>
                  <a:pt x="9949" y="7557"/>
                  <a:pt x="9890" y="7616"/>
                </a:cubicBezTo>
                <a:cubicBezTo>
                  <a:pt x="8507" y="8970"/>
                  <a:pt x="7565" y="10544"/>
                  <a:pt x="7403" y="12516"/>
                </a:cubicBezTo>
                <a:cubicBezTo>
                  <a:pt x="7359" y="13164"/>
                  <a:pt x="7388" y="13826"/>
                  <a:pt x="7697" y="14415"/>
                </a:cubicBezTo>
                <a:cubicBezTo>
                  <a:pt x="7986" y="14942"/>
                  <a:pt x="8469" y="15314"/>
                  <a:pt x="9033" y="15314"/>
                </a:cubicBezTo>
                <a:cubicBezTo>
                  <a:pt x="9304" y="15314"/>
                  <a:pt x="9594" y="15228"/>
                  <a:pt x="9890" y="15033"/>
                </a:cubicBezTo>
                <a:cubicBezTo>
                  <a:pt x="10287" y="14753"/>
                  <a:pt x="10640" y="14415"/>
                  <a:pt x="10979" y="14076"/>
                </a:cubicBezTo>
                <a:cubicBezTo>
                  <a:pt x="11200" y="13870"/>
                  <a:pt x="11435" y="13664"/>
                  <a:pt x="11626" y="13487"/>
                </a:cubicBezTo>
                <a:lnTo>
                  <a:pt x="11626" y="13487"/>
                </a:lnTo>
                <a:cubicBezTo>
                  <a:pt x="11376" y="14179"/>
                  <a:pt x="11229" y="14944"/>
                  <a:pt x="11303" y="15739"/>
                </a:cubicBezTo>
                <a:cubicBezTo>
                  <a:pt x="11362" y="16298"/>
                  <a:pt x="11494" y="16813"/>
                  <a:pt x="11921" y="17211"/>
                </a:cubicBezTo>
                <a:cubicBezTo>
                  <a:pt x="12107" y="17389"/>
                  <a:pt x="12324" y="17478"/>
                  <a:pt x="12546" y="17478"/>
                </a:cubicBezTo>
                <a:cubicBezTo>
                  <a:pt x="12727" y="17478"/>
                  <a:pt x="12911" y="17418"/>
                  <a:pt x="13083" y="17299"/>
                </a:cubicBezTo>
                <a:cubicBezTo>
                  <a:pt x="13304" y="17167"/>
                  <a:pt x="13466" y="16975"/>
                  <a:pt x="13613" y="16784"/>
                </a:cubicBezTo>
                <a:cubicBezTo>
                  <a:pt x="13819" y="16519"/>
                  <a:pt x="14011" y="16254"/>
                  <a:pt x="14246" y="15945"/>
                </a:cubicBezTo>
                <a:lnTo>
                  <a:pt x="14246" y="15945"/>
                </a:lnTo>
                <a:cubicBezTo>
                  <a:pt x="13966" y="17490"/>
                  <a:pt x="14128" y="18933"/>
                  <a:pt x="14879" y="20272"/>
                </a:cubicBezTo>
                <a:lnTo>
                  <a:pt x="14879" y="20286"/>
                </a:lnTo>
                <a:lnTo>
                  <a:pt x="15011" y="20286"/>
                </a:lnTo>
                <a:cubicBezTo>
                  <a:pt x="15100" y="20183"/>
                  <a:pt x="15070" y="20095"/>
                  <a:pt x="15011" y="19992"/>
                </a:cubicBezTo>
                <a:cubicBezTo>
                  <a:pt x="14599" y="19197"/>
                  <a:pt x="14393" y="18329"/>
                  <a:pt x="14378" y="17431"/>
                </a:cubicBezTo>
                <a:cubicBezTo>
                  <a:pt x="14364" y="16475"/>
                  <a:pt x="14496" y="15548"/>
                  <a:pt x="14982" y="14694"/>
                </a:cubicBezTo>
                <a:cubicBezTo>
                  <a:pt x="15085" y="14518"/>
                  <a:pt x="15188" y="14341"/>
                  <a:pt x="15276" y="14164"/>
                </a:cubicBezTo>
                <a:lnTo>
                  <a:pt x="15276" y="13944"/>
                </a:lnTo>
                <a:cubicBezTo>
                  <a:pt x="15244" y="13928"/>
                  <a:pt x="15214" y="13920"/>
                  <a:pt x="15186" y="13920"/>
                </a:cubicBezTo>
                <a:cubicBezTo>
                  <a:pt x="15112" y="13920"/>
                  <a:pt x="15054" y="13972"/>
                  <a:pt x="15011" y="14047"/>
                </a:cubicBezTo>
                <a:cubicBezTo>
                  <a:pt x="14879" y="14297"/>
                  <a:pt x="14761" y="14532"/>
                  <a:pt x="14629" y="14783"/>
                </a:cubicBezTo>
                <a:cubicBezTo>
                  <a:pt x="14231" y="15548"/>
                  <a:pt x="13760" y="16269"/>
                  <a:pt x="13172" y="16902"/>
                </a:cubicBezTo>
                <a:cubicBezTo>
                  <a:pt x="12970" y="17123"/>
                  <a:pt x="12760" y="17229"/>
                  <a:pt x="12557" y="17229"/>
                </a:cubicBezTo>
                <a:cubicBezTo>
                  <a:pt x="12302" y="17229"/>
                  <a:pt x="12059" y="17060"/>
                  <a:pt x="11862" y="16740"/>
                </a:cubicBezTo>
                <a:cubicBezTo>
                  <a:pt x="11641" y="16372"/>
                  <a:pt x="11568" y="15945"/>
                  <a:pt x="11553" y="15518"/>
                </a:cubicBezTo>
                <a:cubicBezTo>
                  <a:pt x="11523" y="14312"/>
                  <a:pt x="11921" y="13223"/>
                  <a:pt x="12583" y="12207"/>
                </a:cubicBezTo>
                <a:cubicBezTo>
                  <a:pt x="12804" y="11869"/>
                  <a:pt x="13039" y="11530"/>
                  <a:pt x="13231" y="11177"/>
                </a:cubicBezTo>
                <a:cubicBezTo>
                  <a:pt x="13275" y="11089"/>
                  <a:pt x="13334" y="11000"/>
                  <a:pt x="13231" y="10942"/>
                </a:cubicBezTo>
                <a:cubicBezTo>
                  <a:pt x="13204" y="10927"/>
                  <a:pt x="13181" y="10920"/>
                  <a:pt x="13160" y="10920"/>
                </a:cubicBezTo>
                <a:cubicBezTo>
                  <a:pt x="13098" y="10920"/>
                  <a:pt x="13054" y="10975"/>
                  <a:pt x="13010" y="11030"/>
                </a:cubicBezTo>
                <a:cubicBezTo>
                  <a:pt x="12863" y="11265"/>
                  <a:pt x="12701" y="11471"/>
                  <a:pt x="12568" y="11707"/>
                </a:cubicBezTo>
                <a:cubicBezTo>
                  <a:pt x="11980" y="12708"/>
                  <a:pt x="11214" y="13532"/>
                  <a:pt x="10376" y="14312"/>
                </a:cubicBezTo>
                <a:cubicBezTo>
                  <a:pt x="10125" y="14547"/>
                  <a:pt x="9860" y="14783"/>
                  <a:pt x="9551" y="14930"/>
                </a:cubicBezTo>
                <a:cubicBezTo>
                  <a:pt x="9371" y="15014"/>
                  <a:pt x="9196" y="15055"/>
                  <a:pt x="9027" y="15055"/>
                </a:cubicBezTo>
                <a:cubicBezTo>
                  <a:pt x="8754" y="15055"/>
                  <a:pt x="8498" y="14947"/>
                  <a:pt x="8271" y="14738"/>
                </a:cubicBezTo>
                <a:cubicBezTo>
                  <a:pt x="7830" y="14341"/>
                  <a:pt x="7712" y="13811"/>
                  <a:pt x="7682" y="13267"/>
                </a:cubicBezTo>
                <a:cubicBezTo>
                  <a:pt x="7594" y="11854"/>
                  <a:pt x="8006" y="10588"/>
                  <a:pt x="8757" y="9411"/>
                </a:cubicBezTo>
                <a:cubicBezTo>
                  <a:pt x="9463" y="8293"/>
                  <a:pt x="10405" y="7410"/>
                  <a:pt x="11465" y="6630"/>
                </a:cubicBezTo>
                <a:cubicBezTo>
                  <a:pt x="11538" y="6585"/>
                  <a:pt x="11656" y="6512"/>
                  <a:pt x="11582" y="6394"/>
                </a:cubicBezTo>
                <a:cubicBezTo>
                  <a:pt x="11555" y="6351"/>
                  <a:pt x="11524" y="6335"/>
                  <a:pt x="11491" y="6335"/>
                </a:cubicBezTo>
                <a:cubicBezTo>
                  <a:pt x="11435" y="6335"/>
                  <a:pt x="11373" y="6381"/>
                  <a:pt x="11317" y="6409"/>
                </a:cubicBezTo>
                <a:cubicBezTo>
                  <a:pt x="11288" y="6409"/>
                  <a:pt x="11273" y="6424"/>
                  <a:pt x="11259" y="6438"/>
                </a:cubicBezTo>
                <a:cubicBezTo>
                  <a:pt x="10008" y="7189"/>
                  <a:pt x="8698" y="7792"/>
                  <a:pt x="7315" y="8219"/>
                </a:cubicBezTo>
                <a:cubicBezTo>
                  <a:pt x="5877" y="8679"/>
                  <a:pt x="4424" y="8985"/>
                  <a:pt x="2917" y="8985"/>
                </a:cubicBezTo>
                <a:cubicBezTo>
                  <a:pt x="2882" y="8985"/>
                  <a:pt x="2847" y="8985"/>
                  <a:pt x="2811" y="8984"/>
                </a:cubicBezTo>
                <a:cubicBezTo>
                  <a:pt x="2223" y="8984"/>
                  <a:pt x="1649" y="8852"/>
                  <a:pt x="1163" y="8499"/>
                </a:cubicBezTo>
                <a:cubicBezTo>
                  <a:pt x="530" y="8057"/>
                  <a:pt x="221" y="7468"/>
                  <a:pt x="368" y="6688"/>
                </a:cubicBezTo>
                <a:cubicBezTo>
                  <a:pt x="427" y="6276"/>
                  <a:pt x="589" y="5908"/>
                  <a:pt x="795" y="5555"/>
                </a:cubicBezTo>
                <a:cubicBezTo>
                  <a:pt x="1443" y="4496"/>
                  <a:pt x="2252" y="3598"/>
                  <a:pt x="3238" y="2833"/>
                </a:cubicBezTo>
                <a:cubicBezTo>
                  <a:pt x="5360" y="1163"/>
                  <a:pt x="7769" y="283"/>
                  <a:pt x="10462" y="283"/>
                </a:cubicBezTo>
                <a:cubicBezTo>
                  <a:pt x="10570" y="283"/>
                  <a:pt x="10679" y="284"/>
                  <a:pt x="10788" y="287"/>
                </a:cubicBezTo>
                <a:lnTo>
                  <a:pt x="11156" y="287"/>
                </a:lnTo>
                <a:cubicBezTo>
                  <a:pt x="11229" y="287"/>
                  <a:pt x="11273" y="257"/>
                  <a:pt x="11288" y="199"/>
                </a:cubicBezTo>
                <a:cubicBezTo>
                  <a:pt x="11303" y="110"/>
                  <a:pt x="11244" y="81"/>
                  <a:pt x="11170" y="51"/>
                </a:cubicBezTo>
                <a:cubicBezTo>
                  <a:pt x="11141" y="51"/>
                  <a:pt x="11097" y="51"/>
                  <a:pt x="11067" y="37"/>
                </a:cubicBezTo>
                <a:cubicBezTo>
                  <a:pt x="10836" y="11"/>
                  <a:pt x="10605" y="0"/>
                  <a:pt x="10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4" name="Google Shape;1674;p15"/>
          <p:cNvGrpSpPr/>
          <p:nvPr/>
        </p:nvGrpSpPr>
        <p:grpSpPr>
          <a:xfrm>
            <a:off x="8556960" y="1246259"/>
            <a:ext cx="656316" cy="786796"/>
            <a:chOff x="5937150" y="5007400"/>
            <a:chExt cx="373225" cy="447450"/>
          </a:xfrm>
        </p:grpSpPr>
        <p:sp>
          <p:nvSpPr>
            <p:cNvPr id="1675" name="Google Shape;1675;p15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15"/>
          <p:cNvGrpSpPr/>
          <p:nvPr/>
        </p:nvGrpSpPr>
        <p:grpSpPr>
          <a:xfrm>
            <a:off x="6694912" y="-248231"/>
            <a:ext cx="424054" cy="474297"/>
            <a:chOff x="6809075" y="3709775"/>
            <a:chExt cx="385925" cy="431650"/>
          </a:xfrm>
        </p:grpSpPr>
        <p:sp>
          <p:nvSpPr>
            <p:cNvPr id="1679" name="Google Shape;1679;p15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15"/>
          <p:cNvGrpSpPr/>
          <p:nvPr/>
        </p:nvGrpSpPr>
        <p:grpSpPr>
          <a:xfrm>
            <a:off x="227993" y="1446666"/>
            <a:ext cx="328760" cy="296390"/>
            <a:chOff x="593975" y="1926100"/>
            <a:chExt cx="917300" cy="826750"/>
          </a:xfrm>
        </p:grpSpPr>
        <p:sp>
          <p:nvSpPr>
            <p:cNvPr id="1694" name="Google Shape;1694;p15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0" name="Google Shape;1730;p15"/>
          <p:cNvSpPr/>
          <p:nvPr/>
        </p:nvSpPr>
        <p:spPr>
          <a:xfrm rot="9837978">
            <a:off x="6987841" y="4622449"/>
            <a:ext cx="3254610" cy="722421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15"/>
          <p:cNvSpPr/>
          <p:nvPr/>
        </p:nvSpPr>
        <p:spPr>
          <a:xfrm rot="7764463">
            <a:off x="3004369" y="4948445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15"/>
          <p:cNvSpPr/>
          <p:nvPr/>
        </p:nvSpPr>
        <p:spPr>
          <a:xfrm rot="-2700000">
            <a:off x="8515799" y="2442415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15"/>
          <p:cNvGrpSpPr/>
          <p:nvPr/>
        </p:nvGrpSpPr>
        <p:grpSpPr>
          <a:xfrm rot="2020383">
            <a:off x="-368761" y="2632746"/>
            <a:ext cx="733503" cy="456756"/>
            <a:chOff x="4819000" y="1410925"/>
            <a:chExt cx="327450" cy="203925"/>
          </a:xfrm>
        </p:grpSpPr>
        <p:sp>
          <p:nvSpPr>
            <p:cNvPr id="1734" name="Google Shape;1734;p15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15"/>
          <p:cNvGrpSpPr/>
          <p:nvPr/>
        </p:nvGrpSpPr>
        <p:grpSpPr>
          <a:xfrm>
            <a:off x="8556939" y="4187030"/>
            <a:ext cx="236881" cy="264947"/>
            <a:chOff x="6809075" y="3709775"/>
            <a:chExt cx="385925" cy="431650"/>
          </a:xfrm>
        </p:grpSpPr>
        <p:sp>
          <p:nvSpPr>
            <p:cNvPr id="1743" name="Google Shape;1743;p15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5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5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15"/>
          <p:cNvGrpSpPr/>
          <p:nvPr/>
        </p:nvGrpSpPr>
        <p:grpSpPr>
          <a:xfrm>
            <a:off x="619206" y="763913"/>
            <a:ext cx="188039" cy="296415"/>
            <a:chOff x="4749525" y="2413575"/>
            <a:chExt cx="311271" cy="490672"/>
          </a:xfrm>
        </p:grpSpPr>
        <p:sp>
          <p:nvSpPr>
            <p:cNvPr id="1758" name="Google Shape;1758;p15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15"/>
          <p:cNvGrpSpPr/>
          <p:nvPr/>
        </p:nvGrpSpPr>
        <p:grpSpPr>
          <a:xfrm flipH="1">
            <a:off x="8336756" y="763913"/>
            <a:ext cx="188039" cy="296415"/>
            <a:chOff x="4749525" y="2413575"/>
            <a:chExt cx="311271" cy="490672"/>
          </a:xfrm>
        </p:grpSpPr>
        <p:sp>
          <p:nvSpPr>
            <p:cNvPr id="1762" name="Google Shape;1762;p15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5" r:id="rId11"/>
    <p:sldLayoutId id="2147483666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17" name="Google Shape;3617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35"/>
          <p:cNvSpPr txBox="1">
            <a:spLocks noGrp="1"/>
          </p:cNvSpPr>
          <p:nvPr>
            <p:ph type="ctrTitle"/>
          </p:nvPr>
        </p:nvSpPr>
        <p:spPr>
          <a:xfrm>
            <a:off x="1677750" y="1238901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Система за менажиране на кръвни дарения</a:t>
            </a:r>
            <a:endParaRPr dirty="0"/>
          </a:p>
        </p:txBody>
      </p:sp>
      <p:sp>
        <p:nvSpPr>
          <p:cNvPr id="3626" name="Google Shape;3626;p35"/>
          <p:cNvSpPr txBox="1">
            <a:spLocks noGrp="1"/>
          </p:cNvSpPr>
          <p:nvPr>
            <p:ph type="subTitle" idx="1"/>
          </p:nvPr>
        </p:nvSpPr>
        <p:spPr>
          <a:xfrm>
            <a:off x="1677750" y="3511000"/>
            <a:ext cx="57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20B0604020202020204" pitchFamily="2" charset="0"/>
              </a:rPr>
              <a:t>Никола Пешев – 11В клас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38"/>
          <p:cNvSpPr txBox="1">
            <a:spLocks noGrp="1"/>
          </p:cNvSpPr>
          <p:nvPr>
            <p:ph type="title"/>
          </p:nvPr>
        </p:nvSpPr>
        <p:spPr>
          <a:xfrm>
            <a:off x="2152350" y="2042700"/>
            <a:ext cx="4839300" cy="15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Начало на разработка</a:t>
            </a:r>
            <a:endParaRPr dirty="0"/>
          </a:p>
        </p:txBody>
      </p:sp>
      <p:sp>
        <p:nvSpPr>
          <p:cNvPr id="3680" name="Google Shape;3680;p38"/>
          <p:cNvSpPr txBox="1">
            <a:spLocks noGrp="1"/>
          </p:cNvSpPr>
          <p:nvPr>
            <p:ph type="title" idx="2"/>
          </p:nvPr>
        </p:nvSpPr>
        <p:spPr>
          <a:xfrm>
            <a:off x="3925875" y="1004525"/>
            <a:ext cx="1268400" cy="9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681" name="Google Shape;3681;p38"/>
          <p:cNvGrpSpPr/>
          <p:nvPr/>
        </p:nvGrpSpPr>
        <p:grpSpPr>
          <a:xfrm>
            <a:off x="8089098" y="740076"/>
            <a:ext cx="424068" cy="382372"/>
            <a:chOff x="593975" y="1926100"/>
            <a:chExt cx="917300" cy="826750"/>
          </a:xfrm>
        </p:grpSpPr>
        <p:sp>
          <p:nvSpPr>
            <p:cNvPr id="3682" name="Google Shape;3682;p3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8" name="Google Shape;3718;p38"/>
          <p:cNvGrpSpPr/>
          <p:nvPr/>
        </p:nvGrpSpPr>
        <p:grpSpPr>
          <a:xfrm>
            <a:off x="622756" y="3649680"/>
            <a:ext cx="526072" cy="474306"/>
            <a:chOff x="593975" y="1926100"/>
            <a:chExt cx="917300" cy="826750"/>
          </a:xfrm>
        </p:grpSpPr>
        <p:sp>
          <p:nvSpPr>
            <p:cNvPr id="3719" name="Google Shape;3719;p3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5" name="Google Shape;3755;p38"/>
          <p:cNvGrpSpPr/>
          <p:nvPr/>
        </p:nvGrpSpPr>
        <p:grpSpPr>
          <a:xfrm>
            <a:off x="3242160" y="1309712"/>
            <a:ext cx="242605" cy="382380"/>
            <a:chOff x="4749525" y="2413575"/>
            <a:chExt cx="311271" cy="490672"/>
          </a:xfrm>
        </p:grpSpPr>
        <p:sp>
          <p:nvSpPr>
            <p:cNvPr id="3756" name="Google Shape;3756;p38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9" name="Google Shape;3759;p38"/>
          <p:cNvGrpSpPr/>
          <p:nvPr/>
        </p:nvGrpSpPr>
        <p:grpSpPr>
          <a:xfrm flipH="1">
            <a:off x="5659235" y="1309712"/>
            <a:ext cx="242605" cy="382380"/>
            <a:chOff x="4749525" y="2413575"/>
            <a:chExt cx="311271" cy="490672"/>
          </a:xfrm>
        </p:grpSpPr>
        <p:sp>
          <p:nvSpPr>
            <p:cNvPr id="3760" name="Google Shape;3760;p38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7" name="Google Shape;376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Процес на работа</a:t>
            </a:r>
            <a:endParaRPr dirty="0"/>
          </a:p>
        </p:txBody>
      </p:sp>
      <p:sp>
        <p:nvSpPr>
          <p:cNvPr id="3768" name="Google Shape;3768;p39"/>
          <p:cNvSpPr txBox="1">
            <a:spLocks noGrp="1"/>
          </p:cNvSpPr>
          <p:nvPr>
            <p:ph type="subTitle" idx="4"/>
          </p:nvPr>
        </p:nvSpPr>
        <p:spPr>
          <a:xfrm>
            <a:off x="1838325" y="3500154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projects</a:t>
            </a:r>
            <a:endParaRPr dirty="0"/>
          </a:p>
        </p:txBody>
      </p:sp>
      <p:sp>
        <p:nvSpPr>
          <p:cNvPr id="3769" name="Google Shape;3769;p39"/>
          <p:cNvSpPr txBox="1">
            <a:spLocks noGrp="1"/>
          </p:cNvSpPr>
          <p:nvPr>
            <p:ph type="subTitle" idx="1"/>
          </p:nvPr>
        </p:nvSpPr>
        <p:spPr>
          <a:xfrm>
            <a:off x="1838325" y="2040174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20B0604020202020204" pitchFamily="2" charset="0"/>
              </a:rPr>
              <a:t>Проектиране на проекта</a:t>
            </a:r>
            <a:endParaRPr dirty="0">
              <a:latin typeface="Montserrat" panose="020B0604020202020204" pitchFamily="2" charset="0"/>
            </a:endParaRPr>
          </a:p>
        </p:txBody>
      </p:sp>
      <p:sp>
        <p:nvSpPr>
          <p:cNvPr id="3770" name="Google Shape;3770;p39"/>
          <p:cNvSpPr txBox="1">
            <a:spLocks noGrp="1"/>
          </p:cNvSpPr>
          <p:nvPr>
            <p:ph type="subTitle" idx="2"/>
          </p:nvPr>
        </p:nvSpPr>
        <p:spPr>
          <a:xfrm>
            <a:off x="1838325" y="1707025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</a:t>
            </a:r>
            <a:r>
              <a:rPr lang="bg-BG" dirty="0"/>
              <a:t>диаграми</a:t>
            </a:r>
            <a:endParaRPr dirty="0"/>
          </a:p>
        </p:txBody>
      </p:sp>
      <p:sp>
        <p:nvSpPr>
          <p:cNvPr id="3771" name="Google Shape;3771;p39"/>
          <p:cNvSpPr txBox="1">
            <a:spLocks noGrp="1"/>
          </p:cNvSpPr>
          <p:nvPr>
            <p:ph type="subTitle" idx="3"/>
          </p:nvPr>
        </p:nvSpPr>
        <p:spPr>
          <a:xfrm>
            <a:off x="1838325" y="3833303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20B0604020202020204" pitchFamily="2" charset="0"/>
              </a:rPr>
              <a:t>Следене на работа</a:t>
            </a:r>
            <a:endParaRPr dirty="0">
              <a:latin typeface="Montserrat" panose="020B0604020202020204" pitchFamily="2" charset="0"/>
            </a:endParaRPr>
          </a:p>
        </p:txBody>
      </p:sp>
      <p:sp>
        <p:nvSpPr>
          <p:cNvPr id="3772" name="Google Shape;3772;p39"/>
          <p:cNvSpPr txBox="1">
            <a:spLocks noGrp="1"/>
          </p:cNvSpPr>
          <p:nvPr>
            <p:ph type="subTitle" idx="5"/>
          </p:nvPr>
        </p:nvSpPr>
        <p:spPr>
          <a:xfrm>
            <a:off x="5566775" y="2065395"/>
            <a:ext cx="2532600" cy="1077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20B0604020202020204" pitchFamily="2" charset="0"/>
              </a:rPr>
              <a:t>Интересна за имплементиране и разработка</a:t>
            </a:r>
            <a:endParaRPr dirty="0">
              <a:latin typeface="Montserrat" panose="020B0604020202020204" pitchFamily="2" charset="0"/>
            </a:endParaRPr>
          </a:p>
        </p:txBody>
      </p:sp>
      <p:sp>
        <p:nvSpPr>
          <p:cNvPr id="3773" name="Google Shape;3773;p39"/>
          <p:cNvSpPr txBox="1">
            <a:spLocks noGrp="1"/>
          </p:cNvSpPr>
          <p:nvPr>
            <p:ph type="subTitle" idx="6"/>
          </p:nvPr>
        </p:nvSpPr>
        <p:spPr>
          <a:xfrm>
            <a:off x="5566775" y="1707025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3775" name="Google Shape;3775;p39"/>
          <p:cNvSpPr txBox="1">
            <a:spLocks noGrp="1"/>
          </p:cNvSpPr>
          <p:nvPr>
            <p:ph type="subTitle" idx="8"/>
          </p:nvPr>
        </p:nvSpPr>
        <p:spPr>
          <a:xfrm>
            <a:off x="5566775" y="3500150"/>
            <a:ext cx="2532600" cy="850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Проучване на технологии</a:t>
            </a:r>
            <a:endParaRPr dirty="0"/>
          </a:p>
        </p:txBody>
      </p:sp>
      <p:sp>
        <p:nvSpPr>
          <p:cNvPr id="3776" name="Google Shape;3776;p39"/>
          <p:cNvSpPr/>
          <p:nvPr/>
        </p:nvSpPr>
        <p:spPr>
          <a:xfrm>
            <a:off x="4773075" y="1707025"/>
            <a:ext cx="717491" cy="772730"/>
          </a:xfrm>
          <a:custGeom>
            <a:avLst/>
            <a:gdLst/>
            <a:ahLst/>
            <a:cxnLst/>
            <a:rect l="l" t="t" r="r" b="b"/>
            <a:pathLst>
              <a:path w="15121" h="16286" extrusionOk="0">
                <a:moveTo>
                  <a:pt x="7362" y="0"/>
                </a:moveTo>
                <a:cubicBezTo>
                  <a:pt x="4117" y="0"/>
                  <a:pt x="1309" y="3181"/>
                  <a:pt x="703" y="6424"/>
                </a:cubicBezTo>
                <a:cubicBezTo>
                  <a:pt x="0" y="10111"/>
                  <a:pt x="2519" y="13922"/>
                  <a:pt x="5793" y="15490"/>
                </a:cubicBezTo>
                <a:cubicBezTo>
                  <a:pt x="6775" y="15959"/>
                  <a:pt x="7905" y="16286"/>
                  <a:pt x="9021" y="16286"/>
                </a:cubicBezTo>
                <a:cubicBezTo>
                  <a:pt x="9671" y="16286"/>
                  <a:pt x="10316" y="16175"/>
                  <a:pt x="10924" y="15917"/>
                </a:cubicBezTo>
                <a:cubicBezTo>
                  <a:pt x="12589" y="15215"/>
                  <a:pt x="14185" y="13441"/>
                  <a:pt x="14556" y="11638"/>
                </a:cubicBezTo>
                <a:cubicBezTo>
                  <a:pt x="15121" y="8914"/>
                  <a:pt x="14350" y="5021"/>
                  <a:pt x="12259" y="2750"/>
                </a:cubicBezTo>
                <a:cubicBezTo>
                  <a:pt x="11599" y="1884"/>
                  <a:pt x="10786" y="1127"/>
                  <a:pt x="9823" y="631"/>
                </a:cubicBezTo>
                <a:cubicBezTo>
                  <a:pt x="8994" y="195"/>
                  <a:pt x="8165" y="0"/>
                  <a:pt x="73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7" name="Google Shape;3777;p39"/>
          <p:cNvSpPr/>
          <p:nvPr/>
        </p:nvSpPr>
        <p:spPr>
          <a:xfrm>
            <a:off x="1044625" y="1707025"/>
            <a:ext cx="717491" cy="772730"/>
          </a:xfrm>
          <a:custGeom>
            <a:avLst/>
            <a:gdLst/>
            <a:ahLst/>
            <a:cxnLst/>
            <a:rect l="l" t="t" r="r" b="b"/>
            <a:pathLst>
              <a:path w="15121" h="16286" extrusionOk="0">
                <a:moveTo>
                  <a:pt x="7362" y="0"/>
                </a:moveTo>
                <a:cubicBezTo>
                  <a:pt x="4117" y="0"/>
                  <a:pt x="1309" y="3181"/>
                  <a:pt x="703" y="6424"/>
                </a:cubicBezTo>
                <a:cubicBezTo>
                  <a:pt x="0" y="10111"/>
                  <a:pt x="2519" y="13922"/>
                  <a:pt x="5793" y="15490"/>
                </a:cubicBezTo>
                <a:cubicBezTo>
                  <a:pt x="6775" y="15959"/>
                  <a:pt x="7905" y="16286"/>
                  <a:pt x="9021" y="16286"/>
                </a:cubicBezTo>
                <a:cubicBezTo>
                  <a:pt x="9671" y="16286"/>
                  <a:pt x="10316" y="16175"/>
                  <a:pt x="10924" y="15917"/>
                </a:cubicBezTo>
                <a:cubicBezTo>
                  <a:pt x="12589" y="15215"/>
                  <a:pt x="14185" y="13441"/>
                  <a:pt x="14556" y="11638"/>
                </a:cubicBezTo>
                <a:cubicBezTo>
                  <a:pt x="15121" y="8914"/>
                  <a:pt x="14350" y="5021"/>
                  <a:pt x="12259" y="2750"/>
                </a:cubicBezTo>
                <a:cubicBezTo>
                  <a:pt x="11599" y="1884"/>
                  <a:pt x="10786" y="1127"/>
                  <a:pt x="9823" y="631"/>
                </a:cubicBezTo>
                <a:cubicBezTo>
                  <a:pt x="8994" y="195"/>
                  <a:pt x="8165" y="0"/>
                  <a:pt x="73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8" name="Google Shape;3778;p39"/>
          <p:cNvSpPr/>
          <p:nvPr/>
        </p:nvSpPr>
        <p:spPr>
          <a:xfrm>
            <a:off x="4773075" y="3500150"/>
            <a:ext cx="717491" cy="772730"/>
          </a:xfrm>
          <a:custGeom>
            <a:avLst/>
            <a:gdLst/>
            <a:ahLst/>
            <a:cxnLst/>
            <a:rect l="l" t="t" r="r" b="b"/>
            <a:pathLst>
              <a:path w="15121" h="16286" extrusionOk="0">
                <a:moveTo>
                  <a:pt x="7362" y="0"/>
                </a:moveTo>
                <a:cubicBezTo>
                  <a:pt x="4117" y="0"/>
                  <a:pt x="1309" y="3181"/>
                  <a:pt x="703" y="6424"/>
                </a:cubicBezTo>
                <a:cubicBezTo>
                  <a:pt x="0" y="10111"/>
                  <a:pt x="2519" y="13922"/>
                  <a:pt x="5793" y="15490"/>
                </a:cubicBezTo>
                <a:cubicBezTo>
                  <a:pt x="6775" y="15959"/>
                  <a:pt x="7905" y="16286"/>
                  <a:pt x="9021" y="16286"/>
                </a:cubicBezTo>
                <a:cubicBezTo>
                  <a:pt x="9671" y="16286"/>
                  <a:pt x="10316" y="16175"/>
                  <a:pt x="10924" y="15917"/>
                </a:cubicBezTo>
                <a:cubicBezTo>
                  <a:pt x="12589" y="15215"/>
                  <a:pt x="14185" y="13441"/>
                  <a:pt x="14556" y="11638"/>
                </a:cubicBezTo>
                <a:cubicBezTo>
                  <a:pt x="15121" y="8914"/>
                  <a:pt x="14350" y="5021"/>
                  <a:pt x="12259" y="2750"/>
                </a:cubicBezTo>
                <a:cubicBezTo>
                  <a:pt x="11599" y="1884"/>
                  <a:pt x="10786" y="1127"/>
                  <a:pt x="9823" y="631"/>
                </a:cubicBezTo>
                <a:cubicBezTo>
                  <a:pt x="8994" y="195"/>
                  <a:pt x="8165" y="0"/>
                  <a:pt x="73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9" name="Google Shape;3779;p39"/>
          <p:cNvSpPr/>
          <p:nvPr/>
        </p:nvSpPr>
        <p:spPr>
          <a:xfrm>
            <a:off x="1044625" y="3500150"/>
            <a:ext cx="717491" cy="772730"/>
          </a:xfrm>
          <a:custGeom>
            <a:avLst/>
            <a:gdLst/>
            <a:ahLst/>
            <a:cxnLst/>
            <a:rect l="l" t="t" r="r" b="b"/>
            <a:pathLst>
              <a:path w="15121" h="16286" extrusionOk="0">
                <a:moveTo>
                  <a:pt x="7362" y="0"/>
                </a:moveTo>
                <a:cubicBezTo>
                  <a:pt x="4117" y="0"/>
                  <a:pt x="1309" y="3181"/>
                  <a:pt x="703" y="6424"/>
                </a:cubicBezTo>
                <a:cubicBezTo>
                  <a:pt x="0" y="10111"/>
                  <a:pt x="2519" y="13922"/>
                  <a:pt x="5793" y="15490"/>
                </a:cubicBezTo>
                <a:cubicBezTo>
                  <a:pt x="6775" y="15959"/>
                  <a:pt x="7905" y="16286"/>
                  <a:pt x="9021" y="16286"/>
                </a:cubicBezTo>
                <a:cubicBezTo>
                  <a:pt x="9671" y="16286"/>
                  <a:pt x="10316" y="16175"/>
                  <a:pt x="10924" y="15917"/>
                </a:cubicBezTo>
                <a:cubicBezTo>
                  <a:pt x="12589" y="15215"/>
                  <a:pt x="14185" y="13441"/>
                  <a:pt x="14556" y="11638"/>
                </a:cubicBezTo>
                <a:cubicBezTo>
                  <a:pt x="15121" y="8914"/>
                  <a:pt x="14350" y="5021"/>
                  <a:pt x="12259" y="2750"/>
                </a:cubicBezTo>
                <a:cubicBezTo>
                  <a:pt x="11599" y="1884"/>
                  <a:pt x="10786" y="1127"/>
                  <a:pt x="9823" y="631"/>
                </a:cubicBezTo>
                <a:cubicBezTo>
                  <a:pt x="8994" y="195"/>
                  <a:pt x="8165" y="0"/>
                  <a:pt x="73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0" name="Google Shape;3780;p39"/>
          <p:cNvSpPr/>
          <p:nvPr/>
        </p:nvSpPr>
        <p:spPr>
          <a:xfrm>
            <a:off x="1241074" y="1906983"/>
            <a:ext cx="324609" cy="372824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1" name="Google Shape;3781;p39"/>
          <p:cNvGrpSpPr/>
          <p:nvPr/>
        </p:nvGrpSpPr>
        <p:grpSpPr>
          <a:xfrm>
            <a:off x="4936141" y="3698182"/>
            <a:ext cx="391368" cy="376650"/>
            <a:chOff x="-37534750" y="2668075"/>
            <a:chExt cx="332400" cy="319900"/>
          </a:xfrm>
        </p:grpSpPr>
        <p:sp>
          <p:nvSpPr>
            <p:cNvPr id="3782" name="Google Shape;3782;p39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9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4" name="Google Shape;3784;p39"/>
          <p:cNvGrpSpPr/>
          <p:nvPr/>
        </p:nvGrpSpPr>
        <p:grpSpPr>
          <a:xfrm>
            <a:off x="4995482" y="1906501"/>
            <a:ext cx="272686" cy="373766"/>
            <a:chOff x="-38275925" y="1946600"/>
            <a:chExt cx="231600" cy="317450"/>
          </a:xfrm>
        </p:grpSpPr>
        <p:sp>
          <p:nvSpPr>
            <p:cNvPr id="3785" name="Google Shape;3785;p39"/>
            <p:cNvSpPr/>
            <p:nvPr/>
          </p:nvSpPr>
          <p:spPr>
            <a:xfrm>
              <a:off x="-38275925" y="1946600"/>
              <a:ext cx="231600" cy="317450"/>
            </a:xfrm>
            <a:custGeom>
              <a:avLst/>
              <a:gdLst/>
              <a:ahLst/>
              <a:cxnLst/>
              <a:rect l="l" t="t" r="r" b="b"/>
              <a:pathLst>
                <a:path w="9264" h="12698" extrusionOk="0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9"/>
            <p:cNvSpPr/>
            <p:nvPr/>
          </p:nvSpPr>
          <p:spPr>
            <a:xfrm>
              <a:off x="-38235750" y="1989125"/>
              <a:ext cx="84300" cy="83525"/>
            </a:xfrm>
            <a:custGeom>
              <a:avLst/>
              <a:gdLst/>
              <a:ahLst/>
              <a:cxnLst/>
              <a:rect l="l" t="t" r="r" b="b"/>
              <a:pathLst>
                <a:path w="3372" h="3341" extrusionOk="0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7" name="Google Shape;3787;p39"/>
          <p:cNvGrpSpPr/>
          <p:nvPr/>
        </p:nvGrpSpPr>
        <p:grpSpPr>
          <a:xfrm>
            <a:off x="1241068" y="3699110"/>
            <a:ext cx="324609" cy="374825"/>
            <a:chOff x="-39783425" y="2337925"/>
            <a:chExt cx="275700" cy="318350"/>
          </a:xfrm>
        </p:grpSpPr>
        <p:sp>
          <p:nvSpPr>
            <p:cNvPr id="3788" name="Google Shape;3788;p39"/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9"/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43"/>
          <p:cNvSpPr txBox="1">
            <a:spLocks noGrp="1"/>
          </p:cNvSpPr>
          <p:nvPr>
            <p:ph type="title"/>
          </p:nvPr>
        </p:nvSpPr>
        <p:spPr>
          <a:xfrm>
            <a:off x="2702326" y="1198427"/>
            <a:ext cx="4839300" cy="673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Технологии</a:t>
            </a:r>
            <a:endParaRPr dirty="0"/>
          </a:p>
        </p:txBody>
      </p:sp>
      <p:sp>
        <p:nvSpPr>
          <p:cNvPr id="3835" name="Google Shape;3835;p43"/>
          <p:cNvSpPr txBox="1">
            <a:spLocks noGrp="1"/>
          </p:cNvSpPr>
          <p:nvPr>
            <p:ph type="title" idx="2"/>
          </p:nvPr>
        </p:nvSpPr>
        <p:spPr>
          <a:xfrm>
            <a:off x="1031050" y="1004525"/>
            <a:ext cx="1268400" cy="9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837" name="Google Shape;3837;p43"/>
          <p:cNvGrpSpPr/>
          <p:nvPr/>
        </p:nvGrpSpPr>
        <p:grpSpPr>
          <a:xfrm rot="10800000">
            <a:off x="2389285" y="1309690"/>
            <a:ext cx="242605" cy="382380"/>
            <a:chOff x="4749525" y="2413575"/>
            <a:chExt cx="311271" cy="490672"/>
          </a:xfrm>
        </p:grpSpPr>
        <p:sp>
          <p:nvSpPr>
            <p:cNvPr id="3838" name="Google Shape;3838;p43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3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3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1" name="Google Shape;3841;p43"/>
          <p:cNvGrpSpPr/>
          <p:nvPr/>
        </p:nvGrpSpPr>
        <p:grpSpPr>
          <a:xfrm rot="10800000" flipH="1">
            <a:off x="7624081" y="1263721"/>
            <a:ext cx="526072" cy="474306"/>
            <a:chOff x="593975" y="1926100"/>
            <a:chExt cx="917300" cy="826750"/>
          </a:xfrm>
        </p:grpSpPr>
        <p:sp>
          <p:nvSpPr>
            <p:cNvPr id="3842" name="Google Shape;3842;p43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3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3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3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3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3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3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3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3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3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3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3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3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3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3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3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3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3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3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3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3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3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3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3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3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3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3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3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3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3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3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3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3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3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3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3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0875C06-A8F2-4243-9734-5B280648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8" y="2142184"/>
            <a:ext cx="7408325" cy="1587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48"/>
          <p:cNvSpPr txBox="1">
            <a:spLocks noGrp="1"/>
          </p:cNvSpPr>
          <p:nvPr>
            <p:ph type="title"/>
          </p:nvPr>
        </p:nvSpPr>
        <p:spPr>
          <a:xfrm>
            <a:off x="3295350" y="2573608"/>
            <a:ext cx="4839300" cy="15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Документация, диаграми,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4001" name="Google Shape;4001;p48"/>
          <p:cNvSpPr txBox="1">
            <a:spLocks noGrp="1"/>
          </p:cNvSpPr>
          <p:nvPr>
            <p:ph type="title" idx="2"/>
          </p:nvPr>
        </p:nvSpPr>
        <p:spPr>
          <a:xfrm>
            <a:off x="6866250" y="1004525"/>
            <a:ext cx="1268400" cy="9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003" name="Google Shape;4003;p48"/>
          <p:cNvGrpSpPr/>
          <p:nvPr/>
        </p:nvGrpSpPr>
        <p:grpSpPr>
          <a:xfrm>
            <a:off x="6505260" y="1309712"/>
            <a:ext cx="242605" cy="382380"/>
            <a:chOff x="4749525" y="2413575"/>
            <a:chExt cx="311271" cy="490672"/>
          </a:xfrm>
        </p:grpSpPr>
        <p:sp>
          <p:nvSpPr>
            <p:cNvPr id="4004" name="Google Shape;4004;p48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8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8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4"/>
          <p:cNvSpPr txBox="1">
            <a:spLocks noGrp="1"/>
          </p:cNvSpPr>
          <p:nvPr>
            <p:ph type="title"/>
          </p:nvPr>
        </p:nvSpPr>
        <p:spPr>
          <a:xfrm>
            <a:off x="1695060" y="544355"/>
            <a:ext cx="5800991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Благодаря!</a:t>
            </a:r>
            <a:endParaRPr sz="4800" dirty="0"/>
          </a:p>
        </p:txBody>
      </p:sp>
      <p:sp>
        <p:nvSpPr>
          <p:cNvPr id="4099" name="Google Shape;4099;p54"/>
          <p:cNvSpPr txBox="1">
            <a:spLocks noGrp="1"/>
          </p:cNvSpPr>
          <p:nvPr>
            <p:ph type="subTitle" idx="1"/>
          </p:nvPr>
        </p:nvSpPr>
        <p:spPr>
          <a:xfrm>
            <a:off x="2174555" y="2440391"/>
            <a:ext cx="4842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latin typeface="Montserrat"/>
                <a:ea typeface="Montserrat"/>
                <a:cs typeface="Montserrat"/>
                <a:sym typeface="Montserrat"/>
              </a:rPr>
              <a:t>Имате ли въпроси?</a:t>
            </a:r>
            <a:endParaRPr lang="en-US" sz="1600" dirty="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100" name="Google Shape;4100;p54"/>
          <p:cNvSpPr txBox="1"/>
          <p:nvPr/>
        </p:nvSpPr>
        <p:spPr>
          <a:xfrm>
            <a:off x="2496150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Please keep this slide for attribution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4104" name="Google Shape;4104;p54"/>
          <p:cNvGrpSpPr/>
          <p:nvPr/>
        </p:nvGrpSpPr>
        <p:grpSpPr>
          <a:xfrm rot="10800000" flipH="1">
            <a:off x="2472856" y="945503"/>
            <a:ext cx="188039" cy="296415"/>
            <a:chOff x="4749525" y="2413575"/>
            <a:chExt cx="311271" cy="490672"/>
          </a:xfrm>
        </p:grpSpPr>
        <p:sp>
          <p:nvSpPr>
            <p:cNvPr id="4105" name="Google Shape;4105;p54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54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54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8" name="Google Shape;4108;p54"/>
          <p:cNvGrpSpPr/>
          <p:nvPr/>
        </p:nvGrpSpPr>
        <p:grpSpPr>
          <a:xfrm flipH="1">
            <a:off x="6483106" y="945503"/>
            <a:ext cx="188039" cy="296415"/>
            <a:chOff x="4749525" y="2413575"/>
            <a:chExt cx="311271" cy="490672"/>
          </a:xfrm>
        </p:grpSpPr>
        <p:sp>
          <p:nvSpPr>
            <p:cNvPr id="4109" name="Google Shape;4109;p54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54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54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54"/>
          <p:cNvSpPr/>
          <p:nvPr/>
        </p:nvSpPr>
        <p:spPr>
          <a:xfrm rot="10800000" flipH="1">
            <a:off x="7765463" y="1689045"/>
            <a:ext cx="808528" cy="436985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4" name="Google Shape;4124;p54"/>
          <p:cNvGrpSpPr/>
          <p:nvPr/>
        </p:nvGrpSpPr>
        <p:grpSpPr>
          <a:xfrm rot="10800000" flipH="1">
            <a:off x="7765471" y="937469"/>
            <a:ext cx="506717" cy="456779"/>
            <a:chOff x="593975" y="1926100"/>
            <a:chExt cx="917300" cy="826750"/>
          </a:xfrm>
        </p:grpSpPr>
        <p:sp>
          <p:nvSpPr>
            <p:cNvPr id="4125" name="Google Shape;4125;p54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54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54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54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54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54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54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54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54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54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54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54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54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54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54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54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54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54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54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54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54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54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54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54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54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54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54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54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54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54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54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54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54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54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4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4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5F6EC33-EFCE-4FA7-B632-6C0F0032E3BB}"/>
              </a:ext>
            </a:extLst>
          </p:cNvPr>
          <p:cNvSpPr/>
          <p:nvPr/>
        </p:nvSpPr>
        <p:spPr>
          <a:xfrm>
            <a:off x="2256503" y="3812458"/>
            <a:ext cx="4586749" cy="855407"/>
          </a:xfrm>
          <a:prstGeom prst="rect">
            <a:avLst/>
          </a:prstGeom>
          <a:solidFill>
            <a:srgbClr val="FFF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33" name="Google Shape;15033;p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ucational Portfolio for High School Students by Slidesgo">
  <a:themeElements>
    <a:clrScheme name="Simple Light">
      <a:dk1>
        <a:srgbClr val="39393B"/>
      </a:dk1>
      <a:lt1>
        <a:srgbClr val="FFFDFC"/>
      </a:lt1>
      <a:dk2>
        <a:srgbClr val="DCE9E9"/>
      </a:dk2>
      <a:lt2>
        <a:srgbClr val="BEDBD7"/>
      </a:lt2>
      <a:accent1>
        <a:srgbClr val="F5DDE4"/>
      </a:accent1>
      <a:accent2>
        <a:srgbClr val="FCC1D0"/>
      </a:accent2>
      <a:accent3>
        <a:srgbClr val="FFB58D"/>
      </a:accent3>
      <a:accent4>
        <a:srgbClr val="F79574"/>
      </a:accent4>
      <a:accent5>
        <a:srgbClr val="FFDC9A"/>
      </a:accent5>
      <a:accent6>
        <a:srgbClr val="F5C487"/>
      </a:accent6>
      <a:hlink>
        <a:srgbClr val="3939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Lexend Light</vt:lpstr>
      <vt:lpstr>Darker Grotesque SemiBold</vt:lpstr>
      <vt:lpstr>Bebas Neue</vt:lpstr>
      <vt:lpstr>Lexend</vt:lpstr>
      <vt:lpstr>Arial</vt:lpstr>
      <vt:lpstr>Montserrat</vt:lpstr>
      <vt:lpstr>Proxima Nova</vt:lpstr>
      <vt:lpstr>Educational Portfolio for High School Students by Slidesgo</vt:lpstr>
      <vt:lpstr>Slidesgo Final Pages</vt:lpstr>
      <vt:lpstr>Система за менажиране на кръвни дарения</vt:lpstr>
      <vt:lpstr>Начало на разработка</vt:lpstr>
      <vt:lpstr>Процес на работа</vt:lpstr>
      <vt:lpstr>Технологии</vt:lpstr>
      <vt:lpstr>Документация, диаграми, github</vt:lpstr>
      <vt:lpstr>Благодаря!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менажиране на кръвни дарения</dc:title>
  <cp:lastModifiedBy>Никола Димитров Пешев</cp:lastModifiedBy>
  <cp:revision>6</cp:revision>
  <dcterms:modified xsi:type="dcterms:W3CDTF">2023-05-29T05:32:18Z</dcterms:modified>
</cp:coreProperties>
</file>