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57" r:id="rId6"/>
    <p:sldId id="265" r:id="rId7"/>
    <p:sldId id="266" r:id="rId8"/>
    <p:sldId id="270" r:id="rId9"/>
    <p:sldId id="282" r:id="rId10"/>
    <p:sldId id="288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Questrial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1CAAC-0C9F-49A8-B917-5BD99E1150A0}">
  <a:tblStyle styleId="{4821CAAC-0C9F-49A8-B917-5BD99E115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12e5514972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5" name="Google Shape;3735;g12e5514972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gf4041860db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5" name="Google Shape;4825;gf4041860db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3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8" r:id="rId6"/>
    <p:sldLayoutId id="214748366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200;p27">
            <a:extLst>
              <a:ext uri="{FF2B5EF4-FFF2-40B4-BE49-F238E27FC236}">
                <a16:creationId xmlns:a16="http://schemas.microsoft.com/office/drawing/2014/main" id="{C8FFF4CA-8264-431E-BD50-4298A5363BE3}"/>
              </a:ext>
            </a:extLst>
          </p:cNvPr>
          <p:cNvSpPr/>
          <p:nvPr/>
        </p:nvSpPr>
        <p:spPr>
          <a:xfrm flipH="1">
            <a:off x="5244992" y="1014008"/>
            <a:ext cx="3064423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00;p27">
            <a:extLst>
              <a:ext uri="{FF2B5EF4-FFF2-40B4-BE49-F238E27FC236}">
                <a16:creationId xmlns:a16="http://schemas.microsoft.com/office/drawing/2014/main" id="{88DB4BF9-55C0-32EF-3962-4C75E462CE08}"/>
              </a:ext>
            </a:extLst>
          </p:cNvPr>
          <p:cNvSpPr/>
          <p:nvPr/>
        </p:nvSpPr>
        <p:spPr>
          <a:xfrm flipH="1">
            <a:off x="3930257" y="1776017"/>
            <a:ext cx="4421095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Изготвена от Поля Димитрова</a:t>
            </a:r>
            <a:endParaRPr dirty="0"/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5883478" y="2528550"/>
            <a:ext cx="2463613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061092" y="1307298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Управление на магазин</a:t>
            </a:r>
            <a:endParaRPr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rgbClr val="191919"/>
                </a:solidFill>
              </a:rPr>
              <a:t>Съдържание</a:t>
            </a:r>
            <a:endParaRPr dirty="0"/>
          </a:p>
        </p:txBody>
      </p:sp>
      <p:graphicFrame>
        <p:nvGraphicFramePr>
          <p:cNvPr id="2209" name="Google Shape;2209;p28"/>
          <p:cNvGraphicFramePr/>
          <p:nvPr>
            <p:extLst>
              <p:ext uri="{D42A27DB-BD31-4B8C-83A1-F6EECF244321}">
                <p14:modId xmlns:p14="http://schemas.microsoft.com/office/powerpoint/2010/main" val="3047243971"/>
              </p:ext>
            </p:extLst>
          </p:nvPr>
        </p:nvGraphicFramePr>
        <p:xfrm>
          <a:off x="1749814" y="1745607"/>
          <a:ext cx="5575500" cy="1646829"/>
        </p:xfrm>
        <a:graphic>
          <a:graphicData uri="http://schemas.openxmlformats.org/drawingml/2006/table">
            <a:tbl>
              <a:tblPr>
                <a:noFill/>
                <a:tableStyleId>{4821CAAC-0C9F-49A8-B917-5BD99E1150A0}</a:tableStyleId>
              </a:tblPr>
              <a:tblGrid>
                <a:gridCol w="55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Идея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План за реализация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FE4C8">
                        <a:alpha val="28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Използвани технологии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Целева аудитория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FE4C8">
                        <a:alpha val="28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GUI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12" name="Google Shape;2212;p28"/>
          <p:cNvGrpSpPr/>
          <p:nvPr/>
        </p:nvGrpSpPr>
        <p:grpSpPr>
          <a:xfrm>
            <a:off x="3990828" y="404109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6"/>
          <p:cNvSpPr/>
          <p:nvPr/>
        </p:nvSpPr>
        <p:spPr>
          <a:xfrm>
            <a:off x="713226" y="1994325"/>
            <a:ext cx="1075234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6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1158395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398" name="Google Shape;2398;p36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Система </a:t>
            </a:r>
            <a:r>
              <a:rPr lang="bg-BG" sz="1400" dirty="0">
                <a:solidFill>
                  <a:schemeClr val="tx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с цел менажиране на хранителен магазин.</a:t>
            </a:r>
            <a:endParaRPr lang="en-US" sz="1400" dirty="0">
              <a:solidFill>
                <a:schemeClr val="tx1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grpSp>
        <p:nvGrpSpPr>
          <p:cNvPr id="2399" name="Google Shape;2399;p36"/>
          <p:cNvGrpSpPr/>
          <p:nvPr/>
        </p:nvGrpSpPr>
        <p:grpSpPr>
          <a:xfrm>
            <a:off x="2429792" y="3633729"/>
            <a:ext cx="579743" cy="1134819"/>
            <a:chOff x="4921825" y="870250"/>
            <a:chExt cx="407925" cy="798550"/>
          </a:xfrm>
        </p:grpSpPr>
        <p:sp>
          <p:nvSpPr>
            <p:cNvPr id="2400" name="Google Shape;2400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36"/>
          <p:cNvGrpSpPr/>
          <p:nvPr/>
        </p:nvGrpSpPr>
        <p:grpSpPr>
          <a:xfrm>
            <a:off x="962892" y="310954"/>
            <a:ext cx="579743" cy="1134819"/>
            <a:chOff x="4921825" y="870250"/>
            <a:chExt cx="407925" cy="798550"/>
          </a:xfrm>
        </p:grpSpPr>
        <p:sp>
          <p:nvSpPr>
            <p:cNvPr id="2431" name="Google Shape;2431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1" name="Google Shape;2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50" y="895400"/>
            <a:ext cx="3712375" cy="4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9;p37">
            <a:extLst>
              <a:ext uri="{FF2B5EF4-FFF2-40B4-BE49-F238E27FC236}">
                <a16:creationId xmlns:a16="http://schemas.microsoft.com/office/drawing/2014/main" id="{3CC4C83F-E512-F4E1-D8AA-BE8F9CEB8451}"/>
              </a:ext>
            </a:extLst>
          </p:cNvPr>
          <p:cNvSpPr/>
          <p:nvPr/>
        </p:nvSpPr>
        <p:spPr>
          <a:xfrm rot="10800000" flipH="1">
            <a:off x="1357162" y="1947115"/>
            <a:ext cx="795922" cy="71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37"/>
          <p:cNvGrpSpPr/>
          <p:nvPr/>
        </p:nvGrpSpPr>
        <p:grpSpPr>
          <a:xfrm flipH="1">
            <a:off x="-2826800" y="-1228772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6" name="Google Shape;2466;p37"/>
          <p:cNvCxnSpPr/>
          <p:nvPr/>
        </p:nvCxnSpPr>
        <p:spPr>
          <a:xfrm>
            <a:off x="1755250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7" name="Google Shape;2467;p37"/>
          <p:cNvCxnSpPr/>
          <p:nvPr/>
        </p:nvCxnSpPr>
        <p:spPr>
          <a:xfrm>
            <a:off x="4572113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8" name="Google Shape;2468;p37"/>
          <p:cNvCxnSpPr/>
          <p:nvPr/>
        </p:nvCxnSpPr>
        <p:spPr>
          <a:xfrm>
            <a:off x="7388975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69" name="Google Shape;2469;p37"/>
          <p:cNvSpPr/>
          <p:nvPr/>
        </p:nvSpPr>
        <p:spPr>
          <a:xfrm rot="10800000" flipH="1">
            <a:off x="893774" y="1664774"/>
            <a:ext cx="1821926" cy="112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37"/>
          <p:cNvSpPr/>
          <p:nvPr/>
        </p:nvSpPr>
        <p:spPr>
          <a:xfrm rot="10800000" flipH="1">
            <a:off x="3891249" y="1680037"/>
            <a:ext cx="1361472" cy="9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7"/>
          <p:cNvSpPr/>
          <p:nvPr/>
        </p:nvSpPr>
        <p:spPr>
          <a:xfrm rot="10800000" flipH="1">
            <a:off x="6793052" y="1664775"/>
            <a:ext cx="1184625" cy="1123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37"/>
          <p:cNvSpPr/>
          <p:nvPr/>
        </p:nvSpPr>
        <p:spPr>
          <a:xfrm>
            <a:off x="2880704" y="685975"/>
            <a:ext cx="3410093" cy="221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7"/>
          <p:cNvSpPr txBox="1">
            <a:spLocks noGrp="1"/>
          </p:cNvSpPr>
          <p:nvPr>
            <p:ph type="title"/>
          </p:nvPr>
        </p:nvSpPr>
        <p:spPr>
          <a:xfrm>
            <a:off x="719985" y="4589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План за реализация</a:t>
            </a:r>
            <a:endParaRPr dirty="0"/>
          </a:p>
        </p:txBody>
      </p:sp>
      <p:sp>
        <p:nvSpPr>
          <p:cNvPr id="2474" name="Google Shape;2474;p37"/>
          <p:cNvSpPr txBox="1"/>
          <p:nvPr/>
        </p:nvSpPr>
        <p:spPr>
          <a:xfrm>
            <a:off x="738100" y="142687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Идентификация и анализ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76" name="Google Shape;2476;p37"/>
          <p:cNvGrpSpPr/>
          <p:nvPr/>
        </p:nvGrpSpPr>
        <p:grpSpPr>
          <a:xfrm>
            <a:off x="1390388" y="3178875"/>
            <a:ext cx="683920" cy="1188467"/>
            <a:chOff x="1390388" y="3178875"/>
            <a:chExt cx="683920" cy="1188467"/>
          </a:xfrm>
        </p:grpSpPr>
        <p:sp>
          <p:nvSpPr>
            <p:cNvPr id="2477" name="Google Shape;2477;p3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37"/>
          <p:cNvGrpSpPr/>
          <p:nvPr/>
        </p:nvGrpSpPr>
        <p:grpSpPr>
          <a:xfrm>
            <a:off x="4215263" y="3178875"/>
            <a:ext cx="675907" cy="1188467"/>
            <a:chOff x="4215263" y="3178875"/>
            <a:chExt cx="675907" cy="1188467"/>
          </a:xfrm>
        </p:grpSpPr>
        <p:sp>
          <p:nvSpPr>
            <p:cNvPr id="2481" name="Google Shape;2481;p3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2484" name="Google Shape;2484;p37"/>
          <p:cNvGrpSpPr/>
          <p:nvPr/>
        </p:nvGrpSpPr>
        <p:grpSpPr>
          <a:xfrm>
            <a:off x="7027913" y="3178875"/>
            <a:ext cx="680120" cy="1188467"/>
            <a:chOff x="7027913" y="3178875"/>
            <a:chExt cx="680120" cy="1188467"/>
          </a:xfrm>
        </p:grpSpPr>
        <p:sp>
          <p:nvSpPr>
            <p:cNvPr id="2485" name="Google Shape;2485;p3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7"/>
          <p:cNvSpPr txBox="1"/>
          <p:nvPr/>
        </p:nvSpPr>
        <p:spPr>
          <a:xfrm>
            <a:off x="3492548" y="141635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Реализация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0" name="Google Shape;2490;p37"/>
          <p:cNvSpPr txBox="1"/>
          <p:nvPr/>
        </p:nvSpPr>
        <p:spPr>
          <a:xfrm>
            <a:off x="6346944" y="1436840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Представяне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92" name="Google Shape;2492;p37"/>
          <p:cNvGrpSpPr/>
          <p:nvPr/>
        </p:nvGrpSpPr>
        <p:grpSpPr>
          <a:xfrm>
            <a:off x="386091" y="3663336"/>
            <a:ext cx="593164" cy="1161172"/>
            <a:chOff x="4921825" y="870250"/>
            <a:chExt cx="407925" cy="798550"/>
          </a:xfrm>
        </p:grpSpPr>
        <p:sp>
          <p:nvSpPr>
            <p:cNvPr id="2493" name="Google Shape;2493;p3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6" name="Google Shape;2526;p37"/>
          <p:cNvCxnSpPr/>
          <p:nvPr/>
        </p:nvCxnSpPr>
        <p:spPr>
          <a:xfrm>
            <a:off x="2297475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7" name="Google Shape;2527;p37"/>
          <p:cNvCxnSpPr/>
          <p:nvPr/>
        </p:nvCxnSpPr>
        <p:spPr>
          <a:xfrm>
            <a:off x="5045300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000" dirty="0"/>
              <a:t>Използвани технологии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607112" y="2708231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1291575" y="2679550"/>
            <a:ext cx="11838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728249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Word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987750" y="3848825"/>
            <a:ext cx="10752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315892" y="363853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SQL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840635"/>
            <a:ext cx="7044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082347" y="363034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C#</a:t>
            </a: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957084" y="2061817"/>
            <a:ext cx="1273454" cy="1261351"/>
            <a:chOff x="2104025" y="2443226"/>
            <a:chExt cx="1007400" cy="997825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679907" y="2679550"/>
            <a:ext cx="11499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95506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Powerpoint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1" y="1415675"/>
            <a:ext cx="1319449" cy="112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274333" y="1199668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Visual Studio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Visual Studio logo and symbol, meaning, history, PNG">
            <a:extLst>
              <a:ext uri="{FF2B5EF4-FFF2-40B4-BE49-F238E27FC236}">
                <a16:creationId xmlns:a16="http://schemas.microsoft.com/office/drawing/2014/main" id="{EF096AA7-6665-439F-A115-D939C21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18" y="1555287"/>
            <a:ext cx="1016069" cy="6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server - Free seo and web icons">
            <a:extLst>
              <a:ext uri="{FF2B5EF4-FFF2-40B4-BE49-F238E27FC236}">
                <a16:creationId xmlns:a16="http://schemas.microsoft.com/office/drawing/2014/main" id="{01E8F53B-BE8D-495B-2971-61FF15D7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9" y="3346223"/>
            <a:ext cx="1038307" cy="103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9779B1-1DDC-9604-6822-B8E1A75F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05" y="3257648"/>
            <a:ext cx="1153388" cy="11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CB4E0-FC64-4961-A757-79187F1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66" y="2352936"/>
            <a:ext cx="695489" cy="68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0B3263-E912-B2D2-1B99-1A5FE07B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16" y="2268389"/>
            <a:ext cx="869417" cy="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53"/>
          <p:cNvSpPr/>
          <p:nvPr/>
        </p:nvSpPr>
        <p:spPr>
          <a:xfrm>
            <a:off x="3714250" y="685975"/>
            <a:ext cx="17073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5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Аудитория</a:t>
            </a:r>
            <a:endParaRPr dirty="0"/>
          </a:p>
        </p:txBody>
      </p:sp>
      <p:cxnSp>
        <p:nvCxnSpPr>
          <p:cNvPr id="3741" name="Google Shape;3741;p53"/>
          <p:cNvCxnSpPr>
            <a:cxnSpLocks/>
          </p:cNvCxnSpPr>
          <p:nvPr/>
        </p:nvCxnSpPr>
        <p:spPr>
          <a:xfrm>
            <a:off x="3136165" y="2383520"/>
            <a:ext cx="975197" cy="76583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750" name="Google Shape;37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026" y="790750"/>
            <a:ext cx="2155625" cy="268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1" name="Google Shape;3751;p53"/>
          <p:cNvGrpSpPr/>
          <p:nvPr/>
        </p:nvGrpSpPr>
        <p:grpSpPr>
          <a:xfrm>
            <a:off x="6844566" y="452023"/>
            <a:ext cx="593164" cy="1161172"/>
            <a:chOff x="4921825" y="870250"/>
            <a:chExt cx="407925" cy="798550"/>
          </a:xfrm>
        </p:grpSpPr>
        <p:sp>
          <p:nvSpPr>
            <p:cNvPr id="3752" name="Google Shape;3752;p5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2" name="Google Shape;3782;p53"/>
          <p:cNvSpPr/>
          <p:nvPr/>
        </p:nvSpPr>
        <p:spPr>
          <a:xfrm>
            <a:off x="712162" y="1392549"/>
            <a:ext cx="2431500" cy="131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3" name="Google Shape;3783;p53"/>
          <p:cNvSpPr/>
          <p:nvPr/>
        </p:nvSpPr>
        <p:spPr>
          <a:xfrm>
            <a:off x="715090" y="1363169"/>
            <a:ext cx="2431500" cy="1312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4" name="Google Shape;3784;p53"/>
          <p:cNvSpPr/>
          <p:nvPr/>
        </p:nvSpPr>
        <p:spPr>
          <a:xfrm>
            <a:off x="3973492" y="2930393"/>
            <a:ext cx="1330200" cy="1327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5" name="Google Shape;3785;p53"/>
          <p:cNvSpPr/>
          <p:nvPr/>
        </p:nvSpPr>
        <p:spPr>
          <a:xfrm>
            <a:off x="3902800" y="2874204"/>
            <a:ext cx="1330200" cy="1327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53"/>
          <p:cNvSpPr txBox="1"/>
          <p:nvPr/>
        </p:nvSpPr>
        <p:spPr>
          <a:xfrm>
            <a:off x="3902800" y="3337897"/>
            <a:ext cx="1330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15-40г</a:t>
            </a:r>
            <a:endParaRPr sz="3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8" name="Google Shape;3798;p53"/>
          <p:cNvSpPr txBox="1">
            <a:spLocks noGrp="1"/>
          </p:cNvSpPr>
          <p:nvPr>
            <p:ph type="title"/>
          </p:nvPr>
        </p:nvSpPr>
        <p:spPr>
          <a:xfrm>
            <a:off x="704665" y="180777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 rtl="0"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bg-BG" sz="2400" dirty="0"/>
              <a:t>Купувачи</a:t>
            </a:r>
            <a:br>
              <a:rPr lang="bg-BG" sz="2400" dirty="0"/>
            </a:br>
            <a:r>
              <a:rPr lang="bg-BG" sz="2400" dirty="0"/>
              <a:t>-</a:t>
            </a:r>
            <a:br>
              <a:rPr lang="bg-BG" sz="2400" dirty="0"/>
            </a:br>
            <a:r>
              <a:rPr lang="bg-BG" sz="2400" dirty="0"/>
              <a:t>клиенти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" name="Google Shape;4827;p59"/>
          <p:cNvSpPr/>
          <p:nvPr/>
        </p:nvSpPr>
        <p:spPr>
          <a:xfrm>
            <a:off x="2175975" y="685975"/>
            <a:ext cx="47838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Ви за вниманието!</a:t>
            </a:r>
            <a:endParaRPr dirty="0"/>
          </a:p>
        </p:txBody>
      </p:sp>
      <p:grpSp>
        <p:nvGrpSpPr>
          <p:cNvPr id="4830" name="Google Shape;4830;p59"/>
          <p:cNvGrpSpPr/>
          <p:nvPr/>
        </p:nvGrpSpPr>
        <p:grpSpPr>
          <a:xfrm>
            <a:off x="3118282" y="2605446"/>
            <a:ext cx="442838" cy="769413"/>
            <a:chOff x="5300832" y="1252071"/>
            <a:chExt cx="442838" cy="769413"/>
          </a:xfrm>
        </p:grpSpPr>
        <p:grpSp>
          <p:nvGrpSpPr>
            <p:cNvPr id="4831" name="Google Shape;4831;p59"/>
            <p:cNvGrpSpPr/>
            <p:nvPr/>
          </p:nvGrpSpPr>
          <p:grpSpPr>
            <a:xfrm>
              <a:off x="5300832" y="1252071"/>
              <a:ext cx="442838" cy="769413"/>
              <a:chOff x="1390388" y="3178875"/>
              <a:chExt cx="683920" cy="1188467"/>
            </a:xfrm>
          </p:grpSpPr>
          <p:sp>
            <p:nvSpPr>
              <p:cNvPr id="4832" name="Google Shape;4832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4" name="Google Shape;4834;p59"/>
            <p:cNvSpPr/>
            <p:nvPr/>
          </p:nvSpPr>
          <p:spPr>
            <a:xfrm>
              <a:off x="5418625" y="1392823"/>
              <a:ext cx="258275" cy="477065"/>
            </a:xfrm>
            <a:custGeom>
              <a:avLst/>
              <a:gdLst/>
              <a:ahLst/>
              <a:cxnLst/>
              <a:rect l="l" t="t" r="r" b="b"/>
              <a:pathLst>
                <a:path w="32849" h="60676" extrusionOk="0">
                  <a:moveTo>
                    <a:pt x="19315" y="33985"/>
                  </a:moveTo>
                  <a:cubicBezTo>
                    <a:pt x="20095" y="33985"/>
                    <a:pt x="20257" y="34582"/>
                    <a:pt x="20257" y="35353"/>
                  </a:cubicBezTo>
                  <a:lnTo>
                    <a:pt x="20257" y="39397"/>
                  </a:lnTo>
                  <a:cubicBezTo>
                    <a:pt x="20257" y="40865"/>
                    <a:pt x="19736" y="42203"/>
                    <a:pt x="16408" y="44160"/>
                  </a:cubicBezTo>
                  <a:cubicBezTo>
                    <a:pt x="15051" y="44947"/>
                    <a:pt x="14173" y="45266"/>
                    <a:pt x="13612" y="45266"/>
                  </a:cubicBezTo>
                  <a:cubicBezTo>
                    <a:pt x="12824" y="45266"/>
                    <a:pt x="12657" y="44639"/>
                    <a:pt x="12657" y="43801"/>
                  </a:cubicBezTo>
                  <a:lnTo>
                    <a:pt x="12657" y="39724"/>
                  </a:lnTo>
                  <a:cubicBezTo>
                    <a:pt x="12657" y="38386"/>
                    <a:pt x="13146" y="36984"/>
                    <a:pt x="16408" y="35124"/>
                  </a:cubicBezTo>
                  <a:cubicBezTo>
                    <a:pt x="17833" y="34308"/>
                    <a:pt x="18741" y="33985"/>
                    <a:pt x="19315" y="33985"/>
                  </a:cubicBezTo>
                  <a:close/>
                  <a:moveTo>
                    <a:pt x="27739" y="1"/>
                  </a:moveTo>
                  <a:cubicBezTo>
                    <a:pt x="27446" y="1"/>
                    <a:pt x="27067" y="139"/>
                    <a:pt x="26586" y="417"/>
                  </a:cubicBezTo>
                  <a:lnTo>
                    <a:pt x="13733" y="7854"/>
                  </a:lnTo>
                  <a:cubicBezTo>
                    <a:pt x="3197" y="13954"/>
                    <a:pt x="1" y="21457"/>
                    <a:pt x="1" y="29775"/>
                  </a:cubicBezTo>
                  <a:lnTo>
                    <a:pt x="1" y="52217"/>
                  </a:lnTo>
                  <a:cubicBezTo>
                    <a:pt x="1" y="57308"/>
                    <a:pt x="1146" y="60675"/>
                    <a:pt x="5216" y="60675"/>
                  </a:cubicBezTo>
                  <a:cubicBezTo>
                    <a:pt x="7769" y="60675"/>
                    <a:pt x="11473" y="59350"/>
                    <a:pt x="16767" y="56295"/>
                  </a:cubicBezTo>
                  <a:cubicBezTo>
                    <a:pt x="29587" y="48857"/>
                    <a:pt x="32849" y="41518"/>
                    <a:pt x="32849" y="33200"/>
                  </a:cubicBezTo>
                  <a:lnTo>
                    <a:pt x="32849" y="26643"/>
                  </a:lnTo>
                  <a:cubicBezTo>
                    <a:pt x="32849" y="21571"/>
                    <a:pt x="31678" y="18724"/>
                    <a:pt x="28336" y="18724"/>
                  </a:cubicBezTo>
                  <a:cubicBezTo>
                    <a:pt x="26327" y="18724"/>
                    <a:pt x="23533" y="19753"/>
                    <a:pt x="19736" y="21946"/>
                  </a:cubicBezTo>
                  <a:cubicBezTo>
                    <a:pt x="16767" y="23675"/>
                    <a:pt x="14418" y="25371"/>
                    <a:pt x="12624" y="27100"/>
                  </a:cubicBezTo>
                  <a:lnTo>
                    <a:pt x="12624" y="25567"/>
                  </a:lnTo>
                  <a:cubicBezTo>
                    <a:pt x="12624" y="22239"/>
                    <a:pt x="13407" y="21065"/>
                    <a:pt x="16147" y="19467"/>
                  </a:cubicBezTo>
                  <a:lnTo>
                    <a:pt x="26586" y="13432"/>
                  </a:lnTo>
                  <a:cubicBezTo>
                    <a:pt x="27988" y="12617"/>
                    <a:pt x="28576" y="11507"/>
                    <a:pt x="28576" y="9811"/>
                  </a:cubicBezTo>
                  <a:lnTo>
                    <a:pt x="28576" y="1721"/>
                  </a:lnTo>
                  <a:cubicBezTo>
                    <a:pt x="28576" y="581"/>
                    <a:pt x="28340" y="1"/>
                    <a:pt x="27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5" name="Google Shape;48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73" y="1859924"/>
            <a:ext cx="1774575" cy="27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6" name="Google Shape;48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" y="2047177"/>
            <a:ext cx="2156275" cy="244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7" name="Google Shape;4837;p59"/>
          <p:cNvGrpSpPr/>
          <p:nvPr/>
        </p:nvGrpSpPr>
        <p:grpSpPr>
          <a:xfrm>
            <a:off x="3741893" y="2605442"/>
            <a:ext cx="437650" cy="769413"/>
            <a:chOff x="5303432" y="2121679"/>
            <a:chExt cx="437650" cy="769413"/>
          </a:xfrm>
        </p:grpSpPr>
        <p:grpSp>
          <p:nvGrpSpPr>
            <p:cNvPr id="4838" name="Google Shape;4838;p59"/>
            <p:cNvGrpSpPr/>
            <p:nvPr/>
          </p:nvGrpSpPr>
          <p:grpSpPr>
            <a:xfrm>
              <a:off x="5303432" y="2121679"/>
              <a:ext cx="437650" cy="769413"/>
              <a:chOff x="4215263" y="3178875"/>
              <a:chExt cx="675907" cy="1188467"/>
            </a:xfrm>
          </p:grpSpPr>
          <p:sp>
            <p:nvSpPr>
              <p:cNvPr id="4839" name="Google Shape;4839;p59"/>
              <p:cNvSpPr/>
              <p:nvPr/>
            </p:nvSpPr>
            <p:spPr>
              <a:xfrm flipH="1">
                <a:off x="4215263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59"/>
              <p:cNvSpPr/>
              <p:nvPr/>
            </p:nvSpPr>
            <p:spPr>
              <a:xfrm flipH="1">
                <a:off x="4252800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1" name="Google Shape;4841;p59"/>
            <p:cNvSpPr/>
            <p:nvPr/>
          </p:nvSpPr>
          <p:spPr>
            <a:xfrm>
              <a:off x="5416049" y="2257798"/>
              <a:ext cx="241766" cy="503913"/>
            </a:xfrm>
            <a:custGeom>
              <a:avLst/>
              <a:gdLst/>
              <a:ahLst/>
              <a:cxnLst/>
              <a:rect l="l" t="t" r="r" b="b"/>
              <a:pathLst>
                <a:path w="31707" h="66087" extrusionOk="0">
                  <a:moveTo>
                    <a:pt x="30715" y="0"/>
                  </a:moveTo>
                  <a:cubicBezTo>
                    <a:pt x="30406" y="0"/>
                    <a:pt x="30021" y="120"/>
                    <a:pt x="29554" y="354"/>
                  </a:cubicBezTo>
                  <a:lnTo>
                    <a:pt x="2088" y="16207"/>
                  </a:lnTo>
                  <a:cubicBezTo>
                    <a:pt x="620" y="17055"/>
                    <a:pt x="0" y="18229"/>
                    <a:pt x="0" y="20023"/>
                  </a:cubicBezTo>
                  <a:lnTo>
                    <a:pt x="0" y="28766"/>
                  </a:lnTo>
                  <a:cubicBezTo>
                    <a:pt x="0" y="29983"/>
                    <a:pt x="276" y="30578"/>
                    <a:pt x="894" y="30578"/>
                  </a:cubicBezTo>
                  <a:cubicBezTo>
                    <a:pt x="1204" y="30578"/>
                    <a:pt x="1599" y="30429"/>
                    <a:pt x="2088" y="30136"/>
                  </a:cubicBezTo>
                  <a:lnTo>
                    <a:pt x="18300" y="20806"/>
                  </a:lnTo>
                  <a:lnTo>
                    <a:pt x="18300" y="27298"/>
                  </a:lnTo>
                  <a:lnTo>
                    <a:pt x="13538" y="31669"/>
                  </a:lnTo>
                  <a:cubicBezTo>
                    <a:pt x="7209" y="37606"/>
                    <a:pt x="4306" y="42042"/>
                    <a:pt x="4306" y="51241"/>
                  </a:cubicBezTo>
                  <a:lnTo>
                    <a:pt x="4306" y="64289"/>
                  </a:lnTo>
                  <a:cubicBezTo>
                    <a:pt x="4306" y="65506"/>
                    <a:pt x="4596" y="66086"/>
                    <a:pt x="5224" y="66086"/>
                  </a:cubicBezTo>
                  <a:cubicBezTo>
                    <a:pt x="5539" y="66086"/>
                    <a:pt x="5937" y="65941"/>
                    <a:pt x="6427" y="65659"/>
                  </a:cubicBezTo>
                  <a:lnTo>
                    <a:pt x="16017" y="60146"/>
                  </a:lnTo>
                  <a:cubicBezTo>
                    <a:pt x="17485" y="59298"/>
                    <a:pt x="18137" y="58123"/>
                    <a:pt x="18137" y="56329"/>
                  </a:cubicBezTo>
                  <a:lnTo>
                    <a:pt x="18137" y="43738"/>
                  </a:lnTo>
                  <a:lnTo>
                    <a:pt x="22508" y="39595"/>
                  </a:lnTo>
                  <a:cubicBezTo>
                    <a:pt x="28804" y="33659"/>
                    <a:pt x="31707" y="29157"/>
                    <a:pt x="31707" y="20023"/>
                  </a:cubicBezTo>
                  <a:lnTo>
                    <a:pt x="31707" y="1822"/>
                  </a:lnTo>
                  <a:cubicBezTo>
                    <a:pt x="31707" y="586"/>
                    <a:pt x="31398" y="0"/>
                    <a:pt x="30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2" name="Google Shape;4842;p59"/>
          <p:cNvGrpSpPr/>
          <p:nvPr/>
        </p:nvGrpSpPr>
        <p:grpSpPr>
          <a:xfrm>
            <a:off x="4360317" y="2605450"/>
            <a:ext cx="440378" cy="769413"/>
            <a:chOff x="5302095" y="2998037"/>
            <a:chExt cx="440378" cy="769413"/>
          </a:xfrm>
        </p:grpSpPr>
        <p:grpSp>
          <p:nvGrpSpPr>
            <p:cNvPr id="4843" name="Google Shape;4843;p59"/>
            <p:cNvGrpSpPr/>
            <p:nvPr/>
          </p:nvGrpSpPr>
          <p:grpSpPr>
            <a:xfrm>
              <a:off x="5302095" y="2998037"/>
              <a:ext cx="440378" cy="769413"/>
              <a:chOff x="7027913" y="3178875"/>
              <a:chExt cx="680120" cy="1188467"/>
            </a:xfrm>
          </p:grpSpPr>
          <p:sp>
            <p:nvSpPr>
              <p:cNvPr id="4844" name="Google Shape;4844;p59"/>
              <p:cNvSpPr/>
              <p:nvPr/>
            </p:nvSpPr>
            <p:spPr>
              <a:xfrm flipH="1">
                <a:off x="7027913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59"/>
              <p:cNvSpPr/>
              <p:nvPr/>
            </p:nvSpPr>
            <p:spPr>
              <a:xfrm flipH="1">
                <a:off x="7069663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6" name="Google Shape;4846;p59"/>
            <p:cNvSpPr/>
            <p:nvPr/>
          </p:nvSpPr>
          <p:spPr>
            <a:xfrm>
              <a:off x="5400675" y="3169849"/>
              <a:ext cx="271483" cy="470867"/>
            </a:xfrm>
            <a:custGeom>
              <a:avLst/>
              <a:gdLst/>
              <a:ahLst/>
              <a:cxnLst/>
              <a:rect l="l" t="t" r="r" b="b"/>
              <a:pathLst>
                <a:path w="32947" h="57144" extrusionOk="0">
                  <a:moveTo>
                    <a:pt x="18981" y="14161"/>
                  </a:moveTo>
                  <a:cubicBezTo>
                    <a:pt x="19726" y="14161"/>
                    <a:pt x="19833" y="14806"/>
                    <a:pt x="19833" y="15594"/>
                  </a:cubicBezTo>
                  <a:lnTo>
                    <a:pt x="19833" y="18432"/>
                  </a:lnTo>
                  <a:cubicBezTo>
                    <a:pt x="19833" y="19835"/>
                    <a:pt x="19572" y="21009"/>
                    <a:pt x="16539" y="22770"/>
                  </a:cubicBezTo>
                  <a:cubicBezTo>
                    <a:pt x="15338" y="23449"/>
                    <a:pt x="14555" y="23725"/>
                    <a:pt x="14050" y="23725"/>
                  </a:cubicBezTo>
                  <a:cubicBezTo>
                    <a:pt x="13292" y="23725"/>
                    <a:pt x="13159" y="23103"/>
                    <a:pt x="13179" y="22281"/>
                  </a:cubicBezTo>
                  <a:lnTo>
                    <a:pt x="13179" y="19411"/>
                  </a:lnTo>
                  <a:cubicBezTo>
                    <a:pt x="13179" y="18106"/>
                    <a:pt x="13538" y="16834"/>
                    <a:pt x="16539" y="15137"/>
                  </a:cubicBezTo>
                  <a:cubicBezTo>
                    <a:pt x="17728" y="14439"/>
                    <a:pt x="18492" y="14161"/>
                    <a:pt x="18981" y="14161"/>
                  </a:cubicBezTo>
                  <a:close/>
                  <a:moveTo>
                    <a:pt x="20238" y="31514"/>
                  </a:moveTo>
                  <a:cubicBezTo>
                    <a:pt x="20976" y="31514"/>
                    <a:pt x="21171" y="32008"/>
                    <a:pt x="21171" y="32687"/>
                  </a:cubicBezTo>
                  <a:lnTo>
                    <a:pt x="21171" y="36145"/>
                  </a:lnTo>
                  <a:cubicBezTo>
                    <a:pt x="21171" y="37515"/>
                    <a:pt x="20453" y="38982"/>
                    <a:pt x="16539" y="41233"/>
                  </a:cubicBezTo>
                  <a:cubicBezTo>
                    <a:pt x="14693" y="42297"/>
                    <a:pt x="13537" y="42716"/>
                    <a:pt x="12834" y="42716"/>
                  </a:cubicBezTo>
                  <a:cubicBezTo>
                    <a:pt x="12071" y="42716"/>
                    <a:pt x="11841" y="42223"/>
                    <a:pt x="11841" y="41527"/>
                  </a:cubicBezTo>
                  <a:lnTo>
                    <a:pt x="11841" y="38069"/>
                  </a:lnTo>
                  <a:cubicBezTo>
                    <a:pt x="11841" y="36764"/>
                    <a:pt x="12689" y="35199"/>
                    <a:pt x="16539" y="33013"/>
                  </a:cubicBezTo>
                  <a:cubicBezTo>
                    <a:pt x="18416" y="31934"/>
                    <a:pt x="19558" y="31514"/>
                    <a:pt x="20238" y="31514"/>
                  </a:cubicBezTo>
                  <a:close/>
                  <a:moveTo>
                    <a:pt x="26332" y="1"/>
                  </a:moveTo>
                  <a:cubicBezTo>
                    <a:pt x="24177" y="1"/>
                    <a:pt x="21030" y="1145"/>
                    <a:pt x="16571" y="3720"/>
                  </a:cubicBezTo>
                  <a:cubicBezTo>
                    <a:pt x="5839" y="9918"/>
                    <a:pt x="2545" y="15724"/>
                    <a:pt x="2545" y="22118"/>
                  </a:cubicBezTo>
                  <a:lnTo>
                    <a:pt x="2545" y="25902"/>
                  </a:lnTo>
                  <a:cubicBezTo>
                    <a:pt x="2545" y="29098"/>
                    <a:pt x="3250" y="31127"/>
                    <a:pt x="5466" y="31127"/>
                  </a:cubicBezTo>
                  <a:cubicBezTo>
                    <a:pt x="5535" y="31127"/>
                    <a:pt x="5605" y="31125"/>
                    <a:pt x="5676" y="31121"/>
                  </a:cubicBezTo>
                  <a:lnTo>
                    <a:pt x="5676" y="31121"/>
                  </a:lnTo>
                  <a:cubicBezTo>
                    <a:pt x="2447" y="33763"/>
                    <a:pt x="0" y="38395"/>
                    <a:pt x="0" y="44495"/>
                  </a:cubicBezTo>
                  <a:lnTo>
                    <a:pt x="0" y="50791"/>
                  </a:lnTo>
                  <a:cubicBezTo>
                    <a:pt x="0" y="54680"/>
                    <a:pt x="1190" y="57144"/>
                    <a:pt x="4632" y="57144"/>
                  </a:cubicBezTo>
                  <a:cubicBezTo>
                    <a:pt x="7195" y="57144"/>
                    <a:pt x="11007" y="55778"/>
                    <a:pt x="16506" y="52618"/>
                  </a:cubicBezTo>
                  <a:cubicBezTo>
                    <a:pt x="29358" y="45180"/>
                    <a:pt x="32946" y="38558"/>
                    <a:pt x="32946" y="31773"/>
                  </a:cubicBezTo>
                  <a:lnTo>
                    <a:pt x="32946" y="25510"/>
                  </a:lnTo>
                  <a:cubicBezTo>
                    <a:pt x="32946" y="20459"/>
                    <a:pt x="31304" y="18364"/>
                    <a:pt x="28952" y="18364"/>
                  </a:cubicBezTo>
                  <a:cubicBezTo>
                    <a:pt x="28434" y="18364"/>
                    <a:pt x="27881" y="18466"/>
                    <a:pt x="27303" y="18660"/>
                  </a:cubicBezTo>
                  <a:cubicBezTo>
                    <a:pt x="29619" y="16083"/>
                    <a:pt x="30435" y="13148"/>
                    <a:pt x="30435" y="9788"/>
                  </a:cubicBezTo>
                  <a:lnTo>
                    <a:pt x="30435" y="6004"/>
                  </a:lnTo>
                  <a:cubicBezTo>
                    <a:pt x="30435" y="2267"/>
                    <a:pt x="29365" y="1"/>
                    <a:pt x="26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7" name="Google Shape;4847;p59"/>
          <p:cNvGrpSpPr/>
          <p:nvPr/>
        </p:nvGrpSpPr>
        <p:grpSpPr>
          <a:xfrm>
            <a:off x="4981468" y="2605443"/>
            <a:ext cx="442838" cy="769413"/>
            <a:chOff x="5298229" y="3892180"/>
            <a:chExt cx="442838" cy="769413"/>
          </a:xfrm>
        </p:grpSpPr>
        <p:grpSp>
          <p:nvGrpSpPr>
            <p:cNvPr id="4848" name="Google Shape;4848;p59"/>
            <p:cNvGrpSpPr/>
            <p:nvPr/>
          </p:nvGrpSpPr>
          <p:grpSpPr>
            <a:xfrm>
              <a:off x="5298229" y="3892180"/>
              <a:ext cx="442838" cy="769413"/>
              <a:chOff x="1390388" y="3178875"/>
              <a:chExt cx="683920" cy="1188467"/>
            </a:xfrm>
          </p:grpSpPr>
          <p:sp>
            <p:nvSpPr>
              <p:cNvPr id="4849" name="Google Shape;4849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59"/>
            <p:cNvSpPr/>
            <p:nvPr/>
          </p:nvSpPr>
          <p:spPr>
            <a:xfrm>
              <a:off x="5398274" y="4078525"/>
              <a:ext cx="248014" cy="457705"/>
            </a:xfrm>
            <a:custGeom>
              <a:avLst/>
              <a:gdLst/>
              <a:ahLst/>
              <a:cxnLst/>
              <a:rect l="l" t="t" r="r" b="b"/>
              <a:pathLst>
                <a:path w="31414" h="57974" extrusionOk="0">
                  <a:moveTo>
                    <a:pt x="18431" y="14743"/>
                  </a:moveTo>
                  <a:cubicBezTo>
                    <a:pt x="19179" y="14743"/>
                    <a:pt x="19344" y="15327"/>
                    <a:pt x="19344" y="16143"/>
                  </a:cubicBezTo>
                  <a:lnTo>
                    <a:pt x="19344" y="19926"/>
                  </a:lnTo>
                  <a:cubicBezTo>
                    <a:pt x="19344" y="21231"/>
                    <a:pt x="18855" y="22536"/>
                    <a:pt x="15756" y="24330"/>
                  </a:cubicBezTo>
                  <a:cubicBezTo>
                    <a:pt x="14391" y="25138"/>
                    <a:pt x="13519" y="25458"/>
                    <a:pt x="12969" y="25458"/>
                  </a:cubicBezTo>
                  <a:cubicBezTo>
                    <a:pt x="12230" y="25458"/>
                    <a:pt x="12070" y="24882"/>
                    <a:pt x="12070" y="24134"/>
                  </a:cubicBezTo>
                  <a:lnTo>
                    <a:pt x="12070" y="20285"/>
                  </a:lnTo>
                  <a:cubicBezTo>
                    <a:pt x="12070" y="18948"/>
                    <a:pt x="12526" y="17610"/>
                    <a:pt x="15756" y="15784"/>
                  </a:cubicBezTo>
                  <a:cubicBezTo>
                    <a:pt x="17053" y="15046"/>
                    <a:pt x="17893" y="14743"/>
                    <a:pt x="18431" y="14743"/>
                  </a:cubicBezTo>
                  <a:close/>
                  <a:moveTo>
                    <a:pt x="26432" y="1"/>
                  </a:moveTo>
                  <a:cubicBezTo>
                    <a:pt x="23993" y="1"/>
                    <a:pt x="20454" y="1273"/>
                    <a:pt x="15397" y="4204"/>
                  </a:cubicBezTo>
                  <a:cubicBezTo>
                    <a:pt x="3099" y="11282"/>
                    <a:pt x="0" y="18295"/>
                    <a:pt x="0" y="26255"/>
                  </a:cubicBezTo>
                  <a:lnTo>
                    <a:pt x="0" y="32518"/>
                  </a:lnTo>
                  <a:cubicBezTo>
                    <a:pt x="0" y="37369"/>
                    <a:pt x="1134" y="40093"/>
                    <a:pt x="4341" y="40093"/>
                  </a:cubicBezTo>
                  <a:cubicBezTo>
                    <a:pt x="6265" y="40093"/>
                    <a:pt x="8937" y="39112"/>
                    <a:pt x="12559" y="37019"/>
                  </a:cubicBezTo>
                  <a:cubicBezTo>
                    <a:pt x="15397" y="35388"/>
                    <a:pt x="17615" y="33757"/>
                    <a:pt x="19344" y="32126"/>
                  </a:cubicBezTo>
                  <a:lnTo>
                    <a:pt x="19344" y="33562"/>
                  </a:lnTo>
                  <a:cubicBezTo>
                    <a:pt x="19344" y="36758"/>
                    <a:pt x="18561" y="37900"/>
                    <a:pt x="15951" y="39433"/>
                  </a:cubicBezTo>
                  <a:lnTo>
                    <a:pt x="5970" y="45174"/>
                  </a:lnTo>
                  <a:cubicBezTo>
                    <a:pt x="4632" y="45957"/>
                    <a:pt x="4045" y="47001"/>
                    <a:pt x="4045" y="48632"/>
                  </a:cubicBezTo>
                  <a:lnTo>
                    <a:pt x="4045" y="56330"/>
                  </a:lnTo>
                  <a:cubicBezTo>
                    <a:pt x="4045" y="57422"/>
                    <a:pt x="4279" y="57973"/>
                    <a:pt x="4855" y="57973"/>
                  </a:cubicBezTo>
                  <a:cubicBezTo>
                    <a:pt x="5139" y="57973"/>
                    <a:pt x="5506" y="57839"/>
                    <a:pt x="5970" y="57570"/>
                  </a:cubicBezTo>
                  <a:lnTo>
                    <a:pt x="18267" y="50459"/>
                  </a:lnTo>
                  <a:cubicBezTo>
                    <a:pt x="28347" y="44652"/>
                    <a:pt x="31413" y="37476"/>
                    <a:pt x="31413" y="29517"/>
                  </a:cubicBezTo>
                  <a:lnTo>
                    <a:pt x="31413" y="8118"/>
                  </a:lnTo>
                  <a:cubicBezTo>
                    <a:pt x="31413" y="3228"/>
                    <a:pt x="30318" y="1"/>
                    <a:pt x="26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2" name="Google Shape;4852;p59"/>
          <p:cNvGrpSpPr/>
          <p:nvPr/>
        </p:nvGrpSpPr>
        <p:grpSpPr>
          <a:xfrm>
            <a:off x="5605079" y="2605443"/>
            <a:ext cx="442838" cy="769413"/>
            <a:chOff x="4536229" y="3892180"/>
            <a:chExt cx="442838" cy="769413"/>
          </a:xfrm>
        </p:grpSpPr>
        <p:grpSp>
          <p:nvGrpSpPr>
            <p:cNvPr id="4853" name="Google Shape;4853;p59"/>
            <p:cNvGrpSpPr/>
            <p:nvPr/>
          </p:nvGrpSpPr>
          <p:grpSpPr>
            <a:xfrm>
              <a:off x="4536229" y="3892180"/>
              <a:ext cx="442838" cy="769413"/>
              <a:chOff x="1390388" y="3178875"/>
              <a:chExt cx="683920" cy="1188467"/>
            </a:xfrm>
          </p:grpSpPr>
          <p:sp>
            <p:nvSpPr>
              <p:cNvPr id="4854" name="Google Shape;4854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6" name="Google Shape;4856;p59"/>
            <p:cNvSpPr/>
            <p:nvPr/>
          </p:nvSpPr>
          <p:spPr>
            <a:xfrm>
              <a:off x="4639725" y="4040800"/>
              <a:ext cx="269174" cy="472200"/>
            </a:xfrm>
            <a:custGeom>
              <a:avLst/>
              <a:gdLst/>
              <a:ahLst/>
              <a:cxnLst/>
              <a:rect l="l" t="t" r="r" b="b"/>
              <a:pathLst>
                <a:path w="36046" h="63234" extrusionOk="0">
                  <a:moveTo>
                    <a:pt x="21545" y="17277"/>
                  </a:moveTo>
                  <a:cubicBezTo>
                    <a:pt x="22574" y="17277"/>
                    <a:pt x="22802" y="18099"/>
                    <a:pt x="22802" y="19217"/>
                  </a:cubicBezTo>
                  <a:lnTo>
                    <a:pt x="22802" y="38561"/>
                  </a:lnTo>
                  <a:cubicBezTo>
                    <a:pt x="22802" y="40518"/>
                    <a:pt x="22150" y="42312"/>
                    <a:pt x="18072" y="44694"/>
                  </a:cubicBezTo>
                  <a:cubicBezTo>
                    <a:pt x="16424" y="45637"/>
                    <a:pt x="15334" y="46028"/>
                    <a:pt x="14620" y="46028"/>
                  </a:cubicBezTo>
                  <a:cubicBezTo>
                    <a:pt x="13583" y="46028"/>
                    <a:pt x="13342" y="45201"/>
                    <a:pt x="13342" y="44041"/>
                  </a:cubicBezTo>
                  <a:lnTo>
                    <a:pt x="13342" y="24665"/>
                  </a:lnTo>
                  <a:cubicBezTo>
                    <a:pt x="13342" y="22806"/>
                    <a:pt x="14027" y="20946"/>
                    <a:pt x="18072" y="18630"/>
                  </a:cubicBezTo>
                  <a:cubicBezTo>
                    <a:pt x="19739" y="17670"/>
                    <a:pt x="20834" y="17277"/>
                    <a:pt x="21545" y="17277"/>
                  </a:cubicBezTo>
                  <a:close/>
                  <a:moveTo>
                    <a:pt x="30342" y="1"/>
                  </a:moveTo>
                  <a:cubicBezTo>
                    <a:pt x="27598" y="1"/>
                    <a:pt x="23652" y="1394"/>
                    <a:pt x="18072" y="4604"/>
                  </a:cubicBezTo>
                  <a:cubicBezTo>
                    <a:pt x="3556" y="12954"/>
                    <a:pt x="1" y="21012"/>
                    <a:pt x="1" y="29754"/>
                  </a:cubicBezTo>
                  <a:lnTo>
                    <a:pt x="1" y="54316"/>
                  </a:lnTo>
                  <a:cubicBezTo>
                    <a:pt x="1" y="59712"/>
                    <a:pt x="1335" y="63234"/>
                    <a:pt x="5706" y="63234"/>
                  </a:cubicBezTo>
                  <a:cubicBezTo>
                    <a:pt x="8470" y="63234"/>
                    <a:pt x="12448" y="61825"/>
                    <a:pt x="18072" y="58590"/>
                  </a:cubicBezTo>
                  <a:cubicBezTo>
                    <a:pt x="32588" y="50239"/>
                    <a:pt x="36046" y="42280"/>
                    <a:pt x="36046" y="33505"/>
                  </a:cubicBezTo>
                  <a:lnTo>
                    <a:pt x="36046" y="8975"/>
                  </a:lnTo>
                  <a:cubicBezTo>
                    <a:pt x="36046" y="3573"/>
                    <a:pt x="34735" y="1"/>
                    <a:pt x="30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2" ma:contentTypeDescription="Create a new document." ma:contentTypeScope="" ma:versionID="218325ff694a31c7ef17c6c429485a49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dcb2e3365fdc21a8f974f5f8b7e53a25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683573-90ce-4ff4-ad8c-22f5e357d232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FB6937-B0A0-4CCB-9CFC-CCC43399D4C3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customXml/itemProps2.xml><?xml version="1.0" encoding="utf-8"?>
<ds:datastoreItem xmlns:ds="http://schemas.openxmlformats.org/officeDocument/2006/customXml" ds:itemID="{CE62CADB-2742-47D1-8256-581C1F5D16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81E15-2435-4358-B3F4-336D6BE266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42582-1cbd-44c4-8918-7b1de14440a1"/>
    <ds:schemaRef ds:uri="32e2c7cf-ce1e-48ea-a8a6-9e6105600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57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Questrial</vt:lpstr>
      <vt:lpstr>Arial</vt:lpstr>
      <vt:lpstr>Bebas Neue</vt:lpstr>
      <vt:lpstr>Abel</vt:lpstr>
      <vt:lpstr>Online Shopping MK Plan by Slidesgo</vt:lpstr>
      <vt:lpstr>Система за Управление на магазин</vt:lpstr>
      <vt:lpstr>Съдържание</vt:lpstr>
      <vt:lpstr>Идея</vt:lpstr>
      <vt:lpstr>План за реализация</vt:lpstr>
      <vt:lpstr>Използвани технологии</vt:lpstr>
      <vt:lpstr>Аудитория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моден магазин</dc:title>
  <cp:lastModifiedBy>Поля Димитрова Димитрова</cp:lastModifiedBy>
  <cp:revision>10</cp:revision>
  <dcterms:modified xsi:type="dcterms:W3CDTF">2023-05-28T22:29:04Z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</Properties>
</file>