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7A2B8-C280-43C7-BEB3-CBB951C8AE3C}" v="763" dt="2023-05-14T19:43:16.262"/>
    <p1510:client id="{7FFE7A19-D7FB-479B-8AFC-20B4706A245F}" v="100" dt="2023-05-03T16:17:31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C9AE3-E8AF-455E-AC27-8DA0A0A0A58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534AC3-25D5-47A8-832D-01B80940074B}">
      <dgm:prSet/>
      <dgm:spPr/>
      <dgm:t>
        <a:bodyPr/>
        <a:lstStyle/>
        <a:p>
          <a:r>
            <a:rPr lang="en-US"/>
            <a:t>Платформа, в която автобусни компании ще могат да предлагат услугите си за автобусни превози.</a:t>
          </a:r>
        </a:p>
      </dgm:t>
    </dgm:pt>
    <dgm:pt modelId="{907C505E-F9D9-4656-A126-E7C4E319616F}" type="parTrans" cxnId="{9C32F7BA-B3F9-4C82-9167-15F8FFE341EE}">
      <dgm:prSet/>
      <dgm:spPr/>
      <dgm:t>
        <a:bodyPr/>
        <a:lstStyle/>
        <a:p>
          <a:endParaRPr lang="en-US"/>
        </a:p>
      </dgm:t>
    </dgm:pt>
    <dgm:pt modelId="{BEFAF689-72C6-4EF4-B5BC-9F5D99BD8E93}" type="sibTrans" cxnId="{9C32F7BA-B3F9-4C82-9167-15F8FFE341EE}">
      <dgm:prSet/>
      <dgm:spPr/>
      <dgm:t>
        <a:bodyPr/>
        <a:lstStyle/>
        <a:p>
          <a:endParaRPr lang="en-US"/>
        </a:p>
      </dgm:t>
    </dgm:pt>
    <dgm:pt modelId="{7DAD5E9E-5705-4C01-BD5F-22B4C2D23262}">
      <dgm:prSet/>
      <dgm:spPr/>
      <dgm:t>
        <a:bodyPr/>
        <a:lstStyle/>
        <a:p>
          <a:r>
            <a:rPr lang="en-US"/>
            <a:t>Голямо разнообразие за потребителите.</a:t>
          </a:r>
        </a:p>
      </dgm:t>
    </dgm:pt>
    <dgm:pt modelId="{44973146-939E-4891-955A-51AE32765CA5}" type="parTrans" cxnId="{BE619062-CEF4-4396-AF3C-C318AF8B2BB4}">
      <dgm:prSet/>
      <dgm:spPr/>
      <dgm:t>
        <a:bodyPr/>
        <a:lstStyle/>
        <a:p>
          <a:endParaRPr lang="en-US"/>
        </a:p>
      </dgm:t>
    </dgm:pt>
    <dgm:pt modelId="{2415B46B-A481-46CF-A42A-BAF5530AB37D}" type="sibTrans" cxnId="{BE619062-CEF4-4396-AF3C-C318AF8B2BB4}">
      <dgm:prSet/>
      <dgm:spPr/>
      <dgm:t>
        <a:bodyPr/>
        <a:lstStyle/>
        <a:p>
          <a:endParaRPr lang="en-US"/>
        </a:p>
      </dgm:t>
    </dgm:pt>
    <dgm:pt modelId="{AE965153-694E-4ABD-9D1C-574943106C29}">
      <dgm:prSet/>
      <dgm:spPr/>
      <dgm:t>
        <a:bodyPr/>
        <a:lstStyle/>
        <a:p>
          <a:r>
            <a:rPr lang="en-US"/>
            <a:t>Приложение, което всеки, който използва междуградски транспорт, може да използва.</a:t>
          </a:r>
        </a:p>
      </dgm:t>
    </dgm:pt>
    <dgm:pt modelId="{1BFC990C-C3AE-4E53-B8F5-2A8350097F54}" type="parTrans" cxnId="{C3295126-892E-4EA3-96DB-4279233C15AC}">
      <dgm:prSet/>
      <dgm:spPr/>
      <dgm:t>
        <a:bodyPr/>
        <a:lstStyle/>
        <a:p>
          <a:endParaRPr lang="en-US"/>
        </a:p>
      </dgm:t>
    </dgm:pt>
    <dgm:pt modelId="{A14BE7F7-28B0-44B1-A16F-62B141148732}" type="sibTrans" cxnId="{C3295126-892E-4EA3-96DB-4279233C15AC}">
      <dgm:prSet/>
      <dgm:spPr/>
      <dgm:t>
        <a:bodyPr/>
        <a:lstStyle/>
        <a:p>
          <a:endParaRPr lang="en-US"/>
        </a:p>
      </dgm:t>
    </dgm:pt>
    <dgm:pt modelId="{47333C53-A276-437A-BB2B-2A6EE30E5BDE}" type="pres">
      <dgm:prSet presAssocID="{36DC9AE3-E8AF-455E-AC27-8DA0A0A0A58F}" presName="linear" presStyleCnt="0">
        <dgm:presLayoutVars>
          <dgm:animLvl val="lvl"/>
          <dgm:resizeHandles val="exact"/>
        </dgm:presLayoutVars>
      </dgm:prSet>
      <dgm:spPr/>
    </dgm:pt>
    <dgm:pt modelId="{2EEC5059-E610-45E4-9886-CF0049B5C4E1}" type="pres">
      <dgm:prSet presAssocID="{25534AC3-25D5-47A8-832D-01B80940074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42C265-74C9-42E6-AC41-46EB3AC86ADC}" type="pres">
      <dgm:prSet presAssocID="{BEFAF689-72C6-4EF4-B5BC-9F5D99BD8E93}" presName="spacer" presStyleCnt="0"/>
      <dgm:spPr/>
    </dgm:pt>
    <dgm:pt modelId="{80A93A53-D21A-482E-9B11-304307D1B6F6}" type="pres">
      <dgm:prSet presAssocID="{7DAD5E9E-5705-4C01-BD5F-22B4C2D232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EF11C9-B5C4-4B5D-B160-569E7AA078C4}" type="pres">
      <dgm:prSet presAssocID="{2415B46B-A481-46CF-A42A-BAF5530AB37D}" presName="spacer" presStyleCnt="0"/>
      <dgm:spPr/>
    </dgm:pt>
    <dgm:pt modelId="{A5C567C5-CEB0-4916-B0B3-E2ACD6969401}" type="pres">
      <dgm:prSet presAssocID="{AE965153-694E-4ABD-9D1C-574943106C2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42E400-1B17-48E5-B03D-C39A1FFF2B8C}" type="presOf" srcId="{AE965153-694E-4ABD-9D1C-574943106C29}" destId="{A5C567C5-CEB0-4916-B0B3-E2ACD6969401}" srcOrd="0" destOrd="0" presId="urn:microsoft.com/office/officeart/2005/8/layout/vList2"/>
    <dgm:cxn modelId="{CE91E318-8963-4724-BCDD-618B7008EA7B}" type="presOf" srcId="{25534AC3-25D5-47A8-832D-01B80940074B}" destId="{2EEC5059-E610-45E4-9886-CF0049B5C4E1}" srcOrd="0" destOrd="0" presId="urn:microsoft.com/office/officeart/2005/8/layout/vList2"/>
    <dgm:cxn modelId="{C3295126-892E-4EA3-96DB-4279233C15AC}" srcId="{36DC9AE3-E8AF-455E-AC27-8DA0A0A0A58F}" destId="{AE965153-694E-4ABD-9D1C-574943106C29}" srcOrd="2" destOrd="0" parTransId="{1BFC990C-C3AE-4E53-B8F5-2A8350097F54}" sibTransId="{A14BE7F7-28B0-44B1-A16F-62B141148732}"/>
    <dgm:cxn modelId="{BE619062-CEF4-4396-AF3C-C318AF8B2BB4}" srcId="{36DC9AE3-E8AF-455E-AC27-8DA0A0A0A58F}" destId="{7DAD5E9E-5705-4C01-BD5F-22B4C2D23262}" srcOrd="1" destOrd="0" parTransId="{44973146-939E-4891-955A-51AE32765CA5}" sibTransId="{2415B46B-A481-46CF-A42A-BAF5530AB37D}"/>
    <dgm:cxn modelId="{2C97B78C-FB1A-4A2D-8DAD-30464CA99211}" type="presOf" srcId="{7DAD5E9E-5705-4C01-BD5F-22B4C2D23262}" destId="{80A93A53-D21A-482E-9B11-304307D1B6F6}" srcOrd="0" destOrd="0" presId="urn:microsoft.com/office/officeart/2005/8/layout/vList2"/>
    <dgm:cxn modelId="{7A7B16A9-4E95-4506-9EC9-53AE7084239F}" type="presOf" srcId="{36DC9AE3-E8AF-455E-AC27-8DA0A0A0A58F}" destId="{47333C53-A276-437A-BB2B-2A6EE30E5BDE}" srcOrd="0" destOrd="0" presId="urn:microsoft.com/office/officeart/2005/8/layout/vList2"/>
    <dgm:cxn modelId="{9C32F7BA-B3F9-4C82-9167-15F8FFE341EE}" srcId="{36DC9AE3-E8AF-455E-AC27-8DA0A0A0A58F}" destId="{25534AC3-25D5-47A8-832D-01B80940074B}" srcOrd="0" destOrd="0" parTransId="{907C505E-F9D9-4656-A126-E7C4E319616F}" sibTransId="{BEFAF689-72C6-4EF4-B5BC-9F5D99BD8E93}"/>
    <dgm:cxn modelId="{298B16C4-75EF-47AF-8617-F6995F5A2ED4}" type="presParOf" srcId="{47333C53-A276-437A-BB2B-2A6EE30E5BDE}" destId="{2EEC5059-E610-45E4-9886-CF0049B5C4E1}" srcOrd="0" destOrd="0" presId="urn:microsoft.com/office/officeart/2005/8/layout/vList2"/>
    <dgm:cxn modelId="{485C753B-9566-449A-B97D-2C42B9BD6E6E}" type="presParOf" srcId="{47333C53-A276-437A-BB2B-2A6EE30E5BDE}" destId="{FF42C265-74C9-42E6-AC41-46EB3AC86ADC}" srcOrd="1" destOrd="0" presId="urn:microsoft.com/office/officeart/2005/8/layout/vList2"/>
    <dgm:cxn modelId="{66708D88-4551-4535-B802-2BA5B091AE98}" type="presParOf" srcId="{47333C53-A276-437A-BB2B-2A6EE30E5BDE}" destId="{80A93A53-D21A-482E-9B11-304307D1B6F6}" srcOrd="2" destOrd="0" presId="urn:microsoft.com/office/officeart/2005/8/layout/vList2"/>
    <dgm:cxn modelId="{BB877400-A4C6-4238-9E19-BD64D7596728}" type="presParOf" srcId="{47333C53-A276-437A-BB2B-2A6EE30E5BDE}" destId="{88EF11C9-B5C4-4B5D-B160-569E7AA078C4}" srcOrd="3" destOrd="0" presId="urn:microsoft.com/office/officeart/2005/8/layout/vList2"/>
    <dgm:cxn modelId="{117FAC59-C168-4F51-B17F-1C8D72BCB61D}" type="presParOf" srcId="{47333C53-A276-437A-BB2B-2A6EE30E5BDE}" destId="{A5C567C5-CEB0-4916-B0B3-E2ACD69694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C5059-E610-45E4-9886-CF0049B5C4E1}">
      <dsp:nvSpPr>
        <dsp:cNvPr id="0" name=""/>
        <dsp:cNvSpPr/>
      </dsp:nvSpPr>
      <dsp:spPr>
        <a:xfrm>
          <a:off x="0" y="52499"/>
          <a:ext cx="6253721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Платформа, в която автобусни компании ще могат да предлагат услугите си за автобусни превози.</a:t>
          </a:r>
        </a:p>
      </dsp:txBody>
      <dsp:txXfrm>
        <a:off x="77847" y="130346"/>
        <a:ext cx="6098027" cy="1439016"/>
      </dsp:txXfrm>
    </dsp:sp>
    <dsp:sp modelId="{80A93A53-D21A-482E-9B11-304307D1B6F6}">
      <dsp:nvSpPr>
        <dsp:cNvPr id="0" name=""/>
        <dsp:cNvSpPr/>
      </dsp:nvSpPr>
      <dsp:spPr>
        <a:xfrm>
          <a:off x="0" y="1730729"/>
          <a:ext cx="6253721" cy="159471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Голямо разнообразие за потребителите.</a:t>
          </a:r>
        </a:p>
      </dsp:txBody>
      <dsp:txXfrm>
        <a:off x="77847" y="1808576"/>
        <a:ext cx="6098027" cy="1439016"/>
      </dsp:txXfrm>
    </dsp:sp>
    <dsp:sp modelId="{A5C567C5-CEB0-4916-B0B3-E2ACD6969401}">
      <dsp:nvSpPr>
        <dsp:cNvPr id="0" name=""/>
        <dsp:cNvSpPr/>
      </dsp:nvSpPr>
      <dsp:spPr>
        <a:xfrm>
          <a:off x="0" y="3408960"/>
          <a:ext cx="6253721" cy="15947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Приложение, което всеки, който използва междуградски транспорт, може да използва.</a:t>
          </a:r>
        </a:p>
      </dsp:txBody>
      <dsp:txXfrm>
        <a:off x="77847" y="3486807"/>
        <a:ext cx="6098027" cy="1439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bg-BG" sz="6700" dirty="0">
                <a:cs typeface="Calibri Light"/>
              </a:rPr>
              <a:t>Ticket2GO – платформа за запазване на билети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2800" dirty="0">
                <a:cs typeface="Calibri"/>
              </a:rPr>
              <a:t>Цветан Тинев</a:t>
            </a: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033F95-C1F4-84A5-8030-31A8A922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bg-BG" sz="4800" dirty="0">
                <a:cs typeface="Calibri Light"/>
              </a:rPr>
              <a:t>Какво представлява Ticket2GO?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CCBAD163-791B-04BB-A1C7-05AEE5FAD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07356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012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CBDB8-AC96-75C3-A568-943669BB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bg-BG" sz="5400" dirty="0">
                <a:cs typeface="Calibri Light"/>
              </a:rPr>
              <a:t>Видове потребители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07DF-091F-23EB-FA22-CAEEB4C0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2200" dirty="0">
                <a:cs typeface="Calibri"/>
              </a:rPr>
              <a:t>Обикновени потребители</a:t>
            </a:r>
          </a:p>
          <a:p>
            <a:r>
              <a:rPr lang="bg-BG" sz="2200" dirty="0">
                <a:cs typeface="Calibri"/>
              </a:rPr>
              <a:t>Управители на автобусните компании</a:t>
            </a:r>
          </a:p>
          <a:p>
            <a:r>
              <a:rPr lang="bg-BG" sz="2200" dirty="0">
                <a:cs typeface="Calibri"/>
              </a:rPr>
              <a:t>Администратори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58F74FD-D800-B41A-2EC6-FB8726D1E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5" r="605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155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2D38A-604A-62C9-7789-72C64270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bg-BG" sz="4600" dirty="0">
                <a:cs typeface="Calibri Light"/>
              </a:rPr>
              <a:t>Обикновени потребители</a:t>
            </a:r>
            <a:endParaRPr lang="bg-BG" sz="4600" dirty="0"/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B171-54C4-D007-875B-D1C6A30FE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2200" dirty="0">
                <a:cs typeface="Calibri"/>
              </a:rPr>
              <a:t>Те могат само да си запазват билети.</a:t>
            </a:r>
          </a:p>
          <a:p>
            <a:r>
              <a:rPr lang="bg-BG" sz="2200" dirty="0">
                <a:cs typeface="Calibri"/>
              </a:rPr>
              <a:t>Могат да отказват билети, в случай че имат промяна в плановете.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4308F9D-37F8-DCC5-D937-E0DF0DD48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30478"/>
            <a:ext cx="6903720" cy="37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8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50CB4-0D48-6EDB-56DE-741EDDEA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3629555" cy="1893524"/>
          </a:xfrm>
        </p:spPr>
        <p:txBody>
          <a:bodyPr anchor="b">
            <a:normAutofit/>
          </a:bodyPr>
          <a:lstStyle/>
          <a:p>
            <a:r>
              <a:rPr lang="bg-BG" dirty="0">
                <a:cs typeface="Calibri Light"/>
              </a:rPr>
              <a:t>Управители на компаниите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5B75-5402-489F-4EE1-2034B9BF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3629555" cy="2941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1800" dirty="0">
                <a:cs typeface="Calibri"/>
              </a:rPr>
              <a:t>Те имат същите правомощия като потребителите.</a:t>
            </a:r>
          </a:p>
          <a:p>
            <a:r>
              <a:rPr lang="bg-BG" sz="1800" dirty="0">
                <a:cs typeface="Calibri"/>
              </a:rPr>
              <a:t>Могат да създават компании в приложението.</a:t>
            </a:r>
          </a:p>
          <a:p>
            <a:r>
              <a:rPr lang="bg-BG" sz="1800" dirty="0">
                <a:cs typeface="Calibri"/>
              </a:rPr>
              <a:t>Могат да добавят автобуси и маршрути.</a:t>
            </a: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B16BEFB-51EA-3E54-52AF-F23DA8D16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48" y="285922"/>
            <a:ext cx="6320441" cy="3065413"/>
          </a:xfrm>
          <a:prstGeom prst="rect">
            <a:avLst/>
          </a:prstGeom>
        </p:spPr>
      </p:pic>
      <p:pic>
        <p:nvPicPr>
          <p:cNvPr id="7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D12CB74-01CD-B6EB-A634-E98296DBE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717" y="3498320"/>
            <a:ext cx="6320441" cy="19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9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67510-7291-370E-D7B2-DC886C6D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bg-BG" sz="4100" dirty="0">
                <a:cs typeface="Calibri Light"/>
              </a:rPr>
              <a:t>Администратори</a:t>
            </a:r>
            <a:endParaRPr lang="bg-BG" sz="4100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72A38E-8D73-EE8F-10B3-6B56029F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71" y="704504"/>
            <a:ext cx="10286858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CECE6-494D-53F2-954B-3455BF66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cs typeface="Calibri"/>
              </a:rPr>
              <a:t>Администраторите имат достъп до всичко.</a:t>
            </a:r>
          </a:p>
          <a:p>
            <a:r>
              <a:rPr lang="bg-BG" dirty="0">
                <a:cs typeface="Calibri"/>
              </a:rPr>
              <a:t>Те разполагат с панел, в който могат да променят данните на потребители и да им дават роли.</a:t>
            </a:r>
          </a:p>
        </p:txBody>
      </p:sp>
    </p:spTree>
    <p:extLst>
      <p:ext uri="{BB962C8B-B14F-4D97-AF65-F5344CB8AC3E}">
        <p14:creationId xmlns:p14="http://schemas.microsoft.com/office/powerpoint/2010/main" val="143109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E8A86-900C-DFD7-3D86-F1FE2C13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bg-BG" dirty="0">
                <a:cs typeface="Calibri Light"/>
              </a:rPr>
              <a:t>Използвани технологии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83D4-DA8A-095E-F849-F14CD2657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8" y="2711395"/>
            <a:ext cx="4114801" cy="3465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2000" dirty="0">
                <a:cs typeface="Calibri"/>
              </a:rPr>
              <a:t>Езици: C#, </a:t>
            </a:r>
            <a:r>
              <a:rPr lang="bg-BG" sz="2000" dirty="0" err="1">
                <a:cs typeface="Calibri"/>
              </a:rPr>
              <a:t>JavaScript</a:t>
            </a:r>
          </a:p>
          <a:p>
            <a:r>
              <a:rPr lang="bg-BG" sz="2000" dirty="0">
                <a:cs typeface="Calibri"/>
              </a:rPr>
              <a:t>Дизайн: CSS, HTML, </a:t>
            </a:r>
            <a:r>
              <a:rPr lang="bg-BG" sz="2000" dirty="0" err="1">
                <a:cs typeface="Calibri"/>
              </a:rPr>
              <a:t>Bootstrap</a:t>
            </a:r>
            <a:r>
              <a:rPr lang="bg-BG" sz="2000" dirty="0">
                <a:cs typeface="Calibri"/>
              </a:rPr>
              <a:t> 5</a:t>
            </a:r>
          </a:p>
          <a:p>
            <a:r>
              <a:rPr lang="bg-BG" sz="2000" dirty="0">
                <a:cs typeface="Calibri"/>
              </a:rPr>
              <a:t>База данни: </a:t>
            </a:r>
            <a:r>
              <a:rPr lang="bg-BG" sz="2000" dirty="0" err="1">
                <a:cs typeface="Calibri"/>
              </a:rPr>
              <a:t>Sql</a:t>
            </a:r>
            <a:r>
              <a:rPr lang="bg-BG" sz="2000" dirty="0">
                <a:cs typeface="Calibri"/>
              </a:rPr>
              <a:t> Server 2019</a:t>
            </a:r>
          </a:p>
          <a:p>
            <a:r>
              <a:rPr lang="bg-BG" sz="2000" dirty="0">
                <a:cs typeface="Calibri"/>
              </a:rPr>
              <a:t>Среда за разработка: </a:t>
            </a:r>
            <a:r>
              <a:rPr lang="bg-BG" sz="2000" dirty="0" err="1">
                <a:cs typeface="Calibri"/>
              </a:rPr>
              <a:t>Visual</a:t>
            </a:r>
            <a:r>
              <a:rPr lang="bg-BG" sz="2000" dirty="0">
                <a:cs typeface="Calibri"/>
              </a:rPr>
              <a:t> </a:t>
            </a:r>
            <a:r>
              <a:rPr lang="bg-BG" sz="2000" dirty="0" err="1">
                <a:cs typeface="Calibri"/>
              </a:rPr>
              <a:t>Studio</a:t>
            </a:r>
            <a:r>
              <a:rPr lang="bg-BG" sz="2000" dirty="0">
                <a:cs typeface="Calibri"/>
              </a:rPr>
              <a:t> 2022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475FA3-4818-5BCF-EE82-50930BFF0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" r="1504" b="1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E431260-FA55-1302-6CF2-88C7F88EA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" r="4" b="4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CC332BF-28F1-EFF4-D344-E7CFB99D28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63" r="3" b="16421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8332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5A81F-D5C4-4C6E-3C13-8A1F8877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bg-BG" sz="4000" dirty="0">
                <a:solidFill>
                  <a:srgbClr val="FFFFFF"/>
                </a:solidFill>
                <a:cs typeface="Calibri Light"/>
              </a:rPr>
              <a:t>Бъдещи идеи</a:t>
            </a:r>
            <a:endParaRPr lang="bg-BG" sz="4000" dirty="0">
              <a:solidFill>
                <a:srgbClr val="FFFFFF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3072A2E-17E2-55B4-6C52-28271F359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2000" dirty="0">
                <a:cs typeface="Calibri"/>
              </a:rPr>
              <a:t>По-хубав потребителски интерфейс и дизайн.</a:t>
            </a:r>
          </a:p>
          <a:p>
            <a:r>
              <a:rPr lang="bg-BG" sz="2000" dirty="0">
                <a:cs typeface="Calibri"/>
              </a:rPr>
              <a:t>Добавяне на платежен метод.</a:t>
            </a:r>
          </a:p>
          <a:p>
            <a:r>
              <a:rPr lang="bg-BG" sz="2000" dirty="0">
                <a:cs typeface="Calibri"/>
              </a:rPr>
              <a:t>Функционалности, които да събират данни за всяка една компания и маршрутите.</a:t>
            </a:r>
          </a:p>
          <a:p>
            <a:r>
              <a:rPr lang="bg-BG" sz="2000" dirty="0">
                <a:cs typeface="Calibri"/>
              </a:rPr>
              <a:t>Функционалност за пращане на имейли и чат за поддръжка.</a:t>
            </a:r>
          </a:p>
          <a:p>
            <a:endParaRPr lang="bg-BG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609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2160CD-DC8F-2DC2-6640-BEA7C8B1D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8" t="9091" r="1361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4F0AC-D998-082B-9C34-64DFB247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z="4800" dirty="0"/>
              <a:t>Благодаря за вниманието!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719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Ticket2GO – платформа за запазване на билети</vt:lpstr>
      <vt:lpstr>Какво представлява Ticket2GO?</vt:lpstr>
      <vt:lpstr>Видове потребители</vt:lpstr>
      <vt:lpstr>Обикновени потребители</vt:lpstr>
      <vt:lpstr>Управители на компаниите</vt:lpstr>
      <vt:lpstr>Администратори</vt:lpstr>
      <vt:lpstr>Използвани технологии</vt:lpstr>
      <vt:lpstr>Бъдещи идеи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189</cp:revision>
  <dcterms:created xsi:type="dcterms:W3CDTF">2023-05-03T15:45:31Z</dcterms:created>
  <dcterms:modified xsi:type="dcterms:W3CDTF">2023-05-14T19:58:36Z</dcterms:modified>
</cp:coreProperties>
</file>