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EcommerceApp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FashionCross</a:t>
            </a:r>
            <a:endParaRPr lang="en-US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E8AA1-C632-423A-97E2-9B4F679B2B08}"/>
              </a:ext>
            </a:extLst>
          </p:cNvPr>
          <p:cNvSpPr txBox="1"/>
          <p:nvPr/>
        </p:nvSpPr>
        <p:spPr>
          <a:xfrm>
            <a:off x="8091577" y="4856672"/>
            <a:ext cx="27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bg-BG" dirty="0"/>
              <a:t>От</a:t>
            </a:r>
            <a:r>
              <a:rPr lang="en-US" dirty="0"/>
              <a:t> Valentin Petrov </a:t>
            </a:r>
            <a:r>
              <a:rPr lang="en-US" dirty="0" err="1"/>
              <a:t>Petrov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3D8-A1B9-44C7-AB2D-B4BE880A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1.Въведение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797C2-1C74-4879-BAE3-BD7FF992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24" y="2041438"/>
            <a:ext cx="8666703" cy="4206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55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A101-0173-498F-BD77-CCCEEA7A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2.Използвани 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4DA5F9-C2D8-4487-B8D9-96C0277B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227" y="2617365"/>
            <a:ext cx="3108120" cy="31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40F767-6EFC-467D-9F35-FEDC9CF2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2" y="172883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4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53FB-7013-4C37-B2DE-ABF0FB8E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/>
              <a:t>3.Архитектура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87A87-1704-47AE-93A7-1CA7E6E6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205" y="2193896"/>
            <a:ext cx="5326941" cy="3820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5760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1A16-9C6B-4E78-ADCF-F3C99806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</a:t>
            </a:r>
            <a:r>
              <a:rPr lang="bg-BG" dirty="0"/>
              <a:t>Функции и функционалност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D854E-61BE-4E8C-8C05-F79129F3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63" y="2034505"/>
            <a:ext cx="8358055" cy="4052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972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B3DC-6D49-466E-90AF-CB970CFC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</a:t>
            </a:r>
            <a:r>
              <a:rPr lang="ru-RU" dirty="0"/>
              <a:t>База данни и модели на данни</a:t>
            </a:r>
            <a:endParaRPr lang="bg-B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F7491-BFDD-4A8F-859D-663DFDB45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749" y="1925623"/>
            <a:ext cx="5091853" cy="4549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112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8F24-35F8-4C3E-A9AA-9EF06C8E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</a:t>
            </a:r>
            <a:r>
              <a:rPr lang="bg-BG" dirty="0"/>
              <a:t>Предизвикателства и решения</a:t>
            </a:r>
          </a:p>
        </p:txBody>
      </p:sp>
      <p:pic>
        <p:nvPicPr>
          <p:cNvPr id="2052" name="Picture 4" descr="AJAX Made Easy, with jQuery">
            <a:extLst>
              <a:ext uri="{FF2B5EF4-FFF2-40B4-BE49-F238E27FC236}">
                <a16:creationId xmlns:a16="http://schemas.microsoft.com/office/drawing/2014/main" id="{1DF5FB5B-C606-483A-9EEC-8A6700F9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62" y="1866900"/>
            <a:ext cx="8056228" cy="4531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4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7C5E-C759-4C6F-A450-EA47EB9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7.</a:t>
            </a:r>
            <a:r>
              <a:rPr lang="bg-BG" dirty="0"/>
              <a:t>Заключение</a:t>
            </a:r>
          </a:p>
        </p:txBody>
      </p:sp>
      <p:pic>
        <p:nvPicPr>
          <p:cNvPr id="3074" name="Picture 2" descr="Conclusion | Definition &amp; Meaning">
            <a:extLst>
              <a:ext uri="{FF2B5EF4-FFF2-40B4-BE49-F238E27FC236}">
                <a16:creationId xmlns:a16="http://schemas.microsoft.com/office/drawing/2014/main" id="{C07CD5B4-F4C8-4F32-B69C-D22FB0A2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370" y="2284776"/>
            <a:ext cx="7309260" cy="36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6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F6-3A91-4E3A-99CE-1DC66E5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807" y="2636448"/>
            <a:ext cx="10353762" cy="1257300"/>
          </a:xfrm>
        </p:spPr>
        <p:txBody>
          <a:bodyPr/>
          <a:lstStyle/>
          <a:p>
            <a:r>
              <a:rPr lang="bg-BG" dirty="0"/>
              <a:t>ВЪПРОСИ И ОТГОВОРИ</a:t>
            </a:r>
          </a:p>
        </p:txBody>
      </p:sp>
    </p:spTree>
    <p:extLst>
      <p:ext uri="{BB962C8B-B14F-4D97-AF65-F5344CB8AC3E}">
        <p14:creationId xmlns:p14="http://schemas.microsoft.com/office/powerpoint/2010/main" val="306382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{A8E70A29-841C-4AA7-BA54-D60091A577A4}tf55705232_win32</Template>
  <TotalTime>25</TotalTime>
  <Words>41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EcommerceApp</vt:lpstr>
      <vt:lpstr>1.Въведение</vt:lpstr>
      <vt:lpstr>2.Използвани технологии</vt:lpstr>
      <vt:lpstr>3.Архитектура</vt:lpstr>
      <vt:lpstr>4.Функции и функционалност</vt:lpstr>
      <vt:lpstr>5.База данни и модели на данни</vt:lpstr>
      <vt:lpstr>6.Предизвикателства и решения</vt:lpstr>
      <vt:lpstr>7.Заключение</vt:lpstr>
      <vt:lpstr>ВЪПРОСИ И ОТГОВОРИ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EcommerceApp</dc:title>
  <dc:creator>Valentin Petrov</dc:creator>
  <cp:lastModifiedBy>Valentin Petrov</cp:lastModifiedBy>
  <cp:revision>2</cp:revision>
  <dcterms:created xsi:type="dcterms:W3CDTF">2023-04-20T19:45:13Z</dcterms:created>
  <dcterms:modified xsi:type="dcterms:W3CDTF">2023-04-20T20:37:13Z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