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036A0-BC63-4483-90C6-744F4B6B5784}" v="442" dt="2023-05-03T13:47:47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78" y="1122363"/>
            <a:ext cx="7829625" cy="2387600"/>
          </a:xfrm>
        </p:spPr>
        <p:txBody>
          <a:bodyPr/>
          <a:lstStyle/>
          <a:p>
            <a:r>
              <a:rPr lang="en-US" dirty="0" err="1"/>
              <a:t>Сайт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новинарски</a:t>
            </a:r>
            <a:r>
              <a:rPr lang="en-US" dirty="0"/>
              <a:t> </a:t>
            </a:r>
            <a:r>
              <a:rPr lang="en-US" dirty="0" err="1"/>
              <a:t>публикации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Васил</a:t>
            </a:r>
            <a:r>
              <a:rPr lang="en-US" dirty="0"/>
              <a:t> </a:t>
            </a:r>
            <a:r>
              <a:rPr lang="en-US" dirty="0" err="1"/>
              <a:t>Тодоров</a:t>
            </a:r>
            <a:r>
              <a:rPr lang="en-US" dirty="0"/>
              <a:t> </a:t>
            </a:r>
            <a:r>
              <a:rPr lang="en-US" dirty="0" err="1"/>
              <a:t>Станчев</a:t>
            </a:r>
            <a:r>
              <a:rPr lang="en-US" dirty="0"/>
              <a:t>, 12 </a:t>
            </a:r>
            <a:r>
              <a:rPr lang="en-US" dirty="0" err="1"/>
              <a:t>клас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5A37-11FD-FF13-AE76-E7A30742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Изисквания</a:t>
            </a:r>
            <a:r>
              <a:rPr lang="en-US" sz="5400" dirty="0"/>
              <a:t> </a:t>
            </a:r>
            <a:r>
              <a:rPr lang="en-US" sz="5400" dirty="0" err="1"/>
              <a:t>по</a:t>
            </a:r>
            <a:r>
              <a:rPr lang="en-US" sz="5400" dirty="0"/>
              <a:t> </a:t>
            </a:r>
            <a:r>
              <a:rPr lang="en-US" sz="5400" dirty="0" err="1"/>
              <a:t>темата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1BBE-38A3-F65D-508B-4ADA73A5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 dirty="0" err="1"/>
              <a:t>Електронна</a:t>
            </a:r>
            <a:r>
              <a:rPr lang="en-US" sz="2200" dirty="0"/>
              <a:t> </a:t>
            </a:r>
            <a:r>
              <a:rPr lang="en-US" sz="2200" dirty="0" err="1"/>
              <a:t>система</a:t>
            </a:r>
            <a:r>
              <a:rPr lang="en-US" sz="2200" dirty="0"/>
              <a:t> </a:t>
            </a:r>
            <a:r>
              <a:rPr lang="en-US" sz="2200" dirty="0" err="1"/>
              <a:t>за</a:t>
            </a:r>
            <a:r>
              <a:rPr lang="en-US" sz="2200" dirty="0"/>
              <a:t> </a:t>
            </a:r>
            <a:r>
              <a:rPr lang="en-US" sz="2200" dirty="0" err="1"/>
              <a:t>новини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 dirty="0" err="1"/>
              <a:t>Три</a:t>
            </a:r>
            <a:r>
              <a:rPr lang="en-US" sz="2200" dirty="0"/>
              <a:t> </a:t>
            </a:r>
            <a:r>
              <a:rPr lang="en-US" sz="2200" dirty="0" err="1"/>
              <a:t>нива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 </a:t>
            </a:r>
            <a:r>
              <a:rPr lang="en-US" sz="2200" dirty="0" err="1"/>
              <a:t>достъп</a:t>
            </a:r>
            <a:endParaRPr lang="en-US" sz="220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 dirty="0" err="1"/>
              <a:t>Достъп</a:t>
            </a:r>
            <a:r>
              <a:rPr lang="en-US" sz="2200" dirty="0"/>
              <a:t> </a:t>
            </a:r>
            <a:r>
              <a:rPr lang="en-US" sz="2200" dirty="0" err="1"/>
              <a:t>до</a:t>
            </a:r>
            <a:r>
              <a:rPr lang="en-US" sz="2200" dirty="0"/>
              <a:t> </a:t>
            </a:r>
            <a:r>
              <a:rPr lang="en-US" sz="2200" dirty="0" err="1"/>
              <a:t>публикации</a:t>
            </a:r>
            <a:endParaRPr lang="en-US" sz="220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ADB5E04-9FFA-0E37-D4AB-26A6178DB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1" r="2186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180B6-7BB2-052F-4B84-DF7BDADF3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2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4C052-F0D4-A614-6719-69AD2B72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sz="4400" dirty="0" err="1"/>
              <a:t>Архитектура</a:t>
            </a:r>
            <a:r>
              <a:rPr lang="en-US" sz="4400" dirty="0"/>
              <a:t> </a:t>
            </a:r>
            <a:r>
              <a:rPr lang="en-US" sz="4400" dirty="0" err="1"/>
              <a:t>на</a:t>
            </a:r>
            <a:r>
              <a:rPr lang="en-US" sz="4400" dirty="0"/>
              <a:t> </a:t>
            </a:r>
            <a:r>
              <a:rPr lang="en-US" sz="4400" dirty="0" err="1"/>
              <a:t>приложението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F76743BC-D9F1-9F33-033C-D7A31610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716568"/>
            <a:ext cx="4777381" cy="525511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05689-B563-1452-7A57-10E9AE26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/>
              <a:t>"MVC"(</a:t>
            </a:r>
            <a:r>
              <a:rPr lang="en-US" dirty="0" err="1"/>
              <a:t>Модел-Изглед-Контролер</a:t>
            </a:r>
            <a:r>
              <a:rPr lang="en-US" dirty="0"/>
              <a:t>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err="1"/>
              <a:t>Ползи</a:t>
            </a:r>
            <a:r>
              <a:rPr lang="en-US" dirty="0"/>
              <a:t>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err="1"/>
              <a:t>Подръжка</a:t>
            </a:r>
            <a:r>
              <a:rPr lang="en-US" dirty="0"/>
              <a:t> и </a:t>
            </a:r>
            <a:r>
              <a:rPr lang="en-US" dirty="0" err="1"/>
              <a:t>безопастност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err="1"/>
              <a:t>Лесно</a:t>
            </a:r>
            <a:r>
              <a:rPr lang="en-US" dirty="0"/>
              <a:t> </a:t>
            </a:r>
            <a:r>
              <a:rPr lang="en-US" dirty="0" err="1"/>
              <a:t>тестване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приложението</a:t>
            </a:r>
            <a:endParaRPr lang="en-US" dirty="0"/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77F1B-E8FC-0C85-55FA-060299A5A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23EF-4AFD-02F9-2B3E-31D547D1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данните</a:t>
            </a: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C4B1B6F1-A506-D319-586E-F636E875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" b="-5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A309D344-4651-F1A6-C3EC-D0D11BF02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6474-640D-359D-D120-CF024D48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err="1"/>
              <a:t>Съхранението</a:t>
            </a:r>
            <a:r>
              <a:rPr lang="en-US" dirty="0"/>
              <a:t> </a:t>
            </a:r>
            <a:r>
              <a:rPr lang="en-US" err="1"/>
              <a:t>на</a:t>
            </a:r>
            <a:r>
              <a:rPr lang="en-US" dirty="0"/>
              <a:t> </a:t>
            </a:r>
            <a:r>
              <a:rPr lang="en-US" err="1"/>
              <a:t>данни</a:t>
            </a:r>
            <a:r>
              <a:rPr lang="en-US" dirty="0"/>
              <a:t> </a:t>
            </a:r>
            <a:r>
              <a:rPr lang="en-US" err="1"/>
              <a:t>се</a:t>
            </a:r>
            <a:r>
              <a:rPr lang="en-US" dirty="0"/>
              <a:t> </a:t>
            </a:r>
            <a:r>
              <a:rPr lang="en-US" err="1"/>
              <a:t>случва</a:t>
            </a:r>
            <a:r>
              <a:rPr lang="en-US" dirty="0"/>
              <a:t> в </a:t>
            </a:r>
            <a:r>
              <a:rPr lang="en-US" err="1"/>
              <a:t>база</a:t>
            </a:r>
            <a:r>
              <a:rPr lang="en-US" dirty="0"/>
              <a:t> </a:t>
            </a:r>
            <a:r>
              <a:rPr lang="en-US" err="1"/>
              <a:t>данни</a:t>
            </a:r>
            <a:endParaRPr lang="en-US" dirty="0" err="1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/>
              <a:t>"MSSQL"(Microsoft SQL)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E46C-9706-041B-D702-36D8C9B98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51294" y="6356350"/>
            <a:ext cx="3754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11AB8-9BA7-E821-480F-19993597B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1B5A7-1995-5354-C5FB-23F79EA1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Използвани технологии</a:t>
            </a: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444B9C97-5CB4-6124-3500-6966F58C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84" y="448390"/>
            <a:ext cx="2868007" cy="286800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EE3400D-FF84-1BED-8B69-404EBF4C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39" y="448390"/>
            <a:ext cx="2868007" cy="2868007"/>
          </a:xfrm>
          <a:prstGeom prst="rect">
            <a:avLst/>
          </a:prstGeom>
        </p:spPr>
      </p:pic>
      <p:grpSp>
        <p:nvGrpSpPr>
          <p:cNvPr id="28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9A86877-F52D-C6F6-C2C1-85925D5C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73" y="3771115"/>
            <a:ext cx="3217333" cy="2147569"/>
          </a:xfrm>
          <a:prstGeom prst="rect">
            <a:avLst/>
          </a:prstGeom>
        </p:spPr>
      </p:pic>
      <p:sp>
        <p:nvSpPr>
          <p:cNvPr id="32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4BF2-BAAB-6AB6-6CFE-8CE649CE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604" y="2455101"/>
            <a:ext cx="3943437" cy="372077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</a:rPr>
              <a:t>"ASP.NET Core MVC"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</a:rPr>
              <a:t>"C#"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</a:rPr>
              <a:t>"Visual Studio 2022"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73A6D-69FB-E1BD-A1BE-BAF8892B6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A920B-607A-A5B9-F777-19BB8521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440" y="1452195"/>
            <a:ext cx="11029121" cy="3178689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Благодаря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за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вниманието</a:t>
            </a:r>
            <a:r>
              <a:rPr lang="en-US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D531C-C330-8DAB-030C-4817BA638D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4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Сайт за новинарски публикации</vt:lpstr>
      <vt:lpstr>Изисквания по темата</vt:lpstr>
      <vt:lpstr>Архитектура на приложението</vt:lpstr>
      <vt:lpstr>Модел на данните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144</cp:revision>
  <dcterms:created xsi:type="dcterms:W3CDTF">2023-05-03T13:14:02Z</dcterms:created>
  <dcterms:modified xsi:type="dcterms:W3CDTF">2023-05-03T13:51:27Z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