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06" r:id="rId3"/>
    <p:sldId id="307" r:id="rId4"/>
    <p:sldId id="309" r:id="rId5"/>
    <p:sldId id="308" r:id="rId6"/>
    <p:sldId id="259" r:id="rId7"/>
    <p:sldId id="265" r:id="rId8"/>
    <p:sldId id="311" r:id="rId9"/>
    <p:sldId id="31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 Sans Black" pitchFamily="2" charset="-52"/>
      <p:bold r:id="rId16"/>
      <p:boldItalic r:id="rId17"/>
    </p:embeddedFont>
    <p:embeddedFont>
      <p:font typeface="Nunito Sans ExtraBold" pitchFamily="2" charset="-52"/>
      <p:bold r:id="rId18"/>
      <p:boldItalic r:id="rId19"/>
    </p:embeddedFont>
    <p:embeddedFont>
      <p:font typeface="Nunito Sans SemiBold" pitchFamily="2" charset="-52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  <p:embeddedFont>
      <p:font typeface="Roboto Slab Light" pitchFamily="2" charset="0"/>
      <p:regular r:id="rId28"/>
      <p:bold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445FE-5976-46DC-850A-DE82A3121D15}">
  <a:tblStyle styleId="{E97445FE-5976-46DC-850A-DE82A3121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83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73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22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49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64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57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71450" dir="6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2" r:id="rId5"/>
    <p:sldLayoutId id="214748366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 err="1"/>
              <a:t>Nutri</a:t>
            </a:r>
            <a:r>
              <a:rPr lang="es-ES" b="0" dirty="0"/>
              <a:t> App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bg-BG" dirty="0"/>
              <a:t>От Антон Славчев Славов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2916690" y="225267"/>
            <a:ext cx="331062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500" b="0" dirty="0"/>
              <a:t>Въведение</a:t>
            </a:r>
            <a:endParaRPr sz="4500" b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5BB0153-7FEC-FE60-E2DD-FEE87B97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9" y="1825042"/>
            <a:ext cx="4820376" cy="2223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892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7;p34">
            <a:extLst>
              <a:ext uri="{FF2B5EF4-FFF2-40B4-BE49-F238E27FC236}">
                <a16:creationId xmlns:a16="http://schemas.microsoft.com/office/drawing/2014/main" id="{24B22533-37EC-CA53-FEE5-DF31A83A83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4724" y="0"/>
            <a:ext cx="6414551" cy="1177271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500" b="0" dirty="0"/>
              <a:t>Използвани технологии</a:t>
            </a:r>
            <a:endParaRPr sz="4500" b="0" dirty="0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11EF221-4F7B-E037-A920-F53CAE6B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8" y="1683025"/>
            <a:ext cx="2510303" cy="251030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311C32-DFC9-502E-D2EB-6370680D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89" y="1402538"/>
            <a:ext cx="2302652" cy="230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Logo Icon - Free vector graphic on Pixabay">
            <a:extLst>
              <a:ext uri="{FF2B5EF4-FFF2-40B4-BE49-F238E27FC236}">
                <a16:creationId xmlns:a16="http://schemas.microsoft.com/office/drawing/2014/main" id="{ACB98871-FB07-BA9B-A923-320918A8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20" y="1786850"/>
            <a:ext cx="2302652" cy="23026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5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7;p34">
            <a:extLst>
              <a:ext uri="{FF2B5EF4-FFF2-40B4-BE49-F238E27FC236}">
                <a16:creationId xmlns:a16="http://schemas.microsoft.com/office/drawing/2014/main" id="{5A775171-44F2-B544-21D2-D34ACABD80D9}"/>
              </a:ext>
            </a:extLst>
          </p:cNvPr>
          <p:cNvSpPr txBox="1">
            <a:spLocks/>
          </p:cNvSpPr>
          <p:nvPr/>
        </p:nvSpPr>
        <p:spPr>
          <a:xfrm>
            <a:off x="281884" y="0"/>
            <a:ext cx="7497392" cy="1177271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bg-BG" sz="4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9E8F7-6951-496C-AD7A-F91F31531515}"/>
              </a:ext>
            </a:extLst>
          </p:cNvPr>
          <p:cNvSpPr txBox="1"/>
          <p:nvPr/>
        </p:nvSpPr>
        <p:spPr>
          <a:xfrm>
            <a:off x="-63598" y="61877"/>
            <a:ext cx="9271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500" dirty="0">
                <a:solidFill>
                  <a:schemeClr val="bg1"/>
                </a:solidFill>
                <a:latin typeface="Squada One" panose="020B0604020202020204" charset="0"/>
              </a:rPr>
              <a:t>Архитектура</a:t>
            </a:r>
            <a:endParaRPr lang="en-US" sz="45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FC996-90D3-9F4F-D145-C826849D7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8" y="1177271"/>
            <a:ext cx="5753100" cy="30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35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7;p34">
            <a:extLst>
              <a:ext uri="{FF2B5EF4-FFF2-40B4-BE49-F238E27FC236}">
                <a16:creationId xmlns:a16="http://schemas.microsoft.com/office/drawing/2014/main" id="{5A775171-44F2-B544-21D2-D34ACABD80D9}"/>
              </a:ext>
            </a:extLst>
          </p:cNvPr>
          <p:cNvSpPr txBox="1">
            <a:spLocks/>
          </p:cNvSpPr>
          <p:nvPr/>
        </p:nvSpPr>
        <p:spPr>
          <a:xfrm>
            <a:off x="281884" y="0"/>
            <a:ext cx="7497392" cy="1177271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bg-BG" sz="4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9E8F7-6951-496C-AD7A-F91F31531515}"/>
              </a:ext>
            </a:extLst>
          </p:cNvPr>
          <p:cNvSpPr txBox="1"/>
          <p:nvPr/>
        </p:nvSpPr>
        <p:spPr>
          <a:xfrm>
            <a:off x="1627701" y="0"/>
            <a:ext cx="58885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500" dirty="0">
                <a:solidFill>
                  <a:schemeClr val="bg1"/>
                </a:solidFill>
                <a:latin typeface="Squada One" panose="020B0604020202020204" charset="0"/>
              </a:rPr>
              <a:t>Функционалности</a:t>
            </a:r>
            <a:endParaRPr lang="en-US" sz="45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0008A-6548-9229-5DAE-CB67DE6E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6" y="1643171"/>
            <a:ext cx="3151413" cy="1492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7DCB8F-1068-24FB-953F-6964FA47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188" y="1339622"/>
            <a:ext cx="4960676" cy="2029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89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7;p34">
            <a:extLst>
              <a:ext uri="{FF2B5EF4-FFF2-40B4-BE49-F238E27FC236}">
                <a16:creationId xmlns:a16="http://schemas.microsoft.com/office/drawing/2014/main" id="{5A775171-44F2-B544-21D2-D34ACABD80D9}"/>
              </a:ext>
            </a:extLst>
          </p:cNvPr>
          <p:cNvSpPr txBox="1">
            <a:spLocks/>
          </p:cNvSpPr>
          <p:nvPr/>
        </p:nvSpPr>
        <p:spPr>
          <a:xfrm>
            <a:off x="281884" y="0"/>
            <a:ext cx="7497392" cy="1177271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bg-BG" sz="4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9E8F7-6951-496C-AD7A-F91F31531515}"/>
              </a:ext>
            </a:extLst>
          </p:cNvPr>
          <p:cNvSpPr txBox="1"/>
          <p:nvPr/>
        </p:nvSpPr>
        <p:spPr>
          <a:xfrm>
            <a:off x="-63598" y="61877"/>
            <a:ext cx="9271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500" dirty="0">
                <a:solidFill>
                  <a:schemeClr val="bg1"/>
                </a:solidFill>
                <a:latin typeface="Squada One" panose="020B0604020202020204" charset="0"/>
              </a:rPr>
              <a:t>База данни и модел на данни</a:t>
            </a:r>
            <a:endParaRPr lang="en-US" sz="45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49B78-C182-D422-DBA7-2E590132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64" y="1087893"/>
            <a:ext cx="5246871" cy="3666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F1F36-4EC9-44DF-DCDB-5594049923CF}"/>
              </a:ext>
            </a:extLst>
          </p:cNvPr>
          <p:cNvSpPr txBox="1"/>
          <p:nvPr/>
        </p:nvSpPr>
        <p:spPr>
          <a:xfrm>
            <a:off x="-63598" y="61877"/>
            <a:ext cx="9271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500" dirty="0">
                <a:solidFill>
                  <a:schemeClr val="bg1"/>
                </a:solidFill>
                <a:latin typeface="Squada One" panose="020B0604020202020204" charset="0"/>
              </a:rPr>
              <a:t>Предизвикателства и решения</a:t>
            </a:r>
            <a:endParaRPr lang="en-US" sz="45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5130" name="Picture 10" descr="10 Common Project Management Challenges | monday.com Blog">
            <a:extLst>
              <a:ext uri="{FF2B5EF4-FFF2-40B4-BE49-F238E27FC236}">
                <a16:creationId xmlns:a16="http://schemas.microsoft.com/office/drawing/2014/main" id="{8585EE95-4DC6-22EE-3FE4-E70AD78B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1" y="1691161"/>
            <a:ext cx="3975019" cy="1987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8F6A8-9EFB-2BBB-1DF4-E14A8FCE2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272" y="1261322"/>
            <a:ext cx="3771154" cy="2847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F1F36-4EC9-44DF-DCDB-5594049923CF}"/>
              </a:ext>
            </a:extLst>
          </p:cNvPr>
          <p:cNvSpPr txBox="1"/>
          <p:nvPr/>
        </p:nvSpPr>
        <p:spPr>
          <a:xfrm>
            <a:off x="-63598" y="61877"/>
            <a:ext cx="9271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500" dirty="0">
                <a:solidFill>
                  <a:schemeClr val="bg1"/>
                </a:solidFill>
                <a:latin typeface="Squada One" panose="020B0604020202020204" charset="0"/>
              </a:rPr>
              <a:t>Заключение и бъдещо развитие</a:t>
            </a:r>
            <a:endParaRPr lang="en-US" sz="45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10242" name="Picture 2" descr="The 2023 Guide to Repairing WordPress Database Issues">
            <a:extLst>
              <a:ext uri="{FF2B5EF4-FFF2-40B4-BE49-F238E27FC236}">
                <a16:creationId xmlns:a16="http://schemas.microsoft.com/office/drawing/2014/main" id="{68795979-6EF6-8775-E5EF-8D16F79C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25" y="1400213"/>
            <a:ext cx="5934146" cy="2967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F1F36-4EC9-44DF-DCDB-5594049923CF}"/>
              </a:ext>
            </a:extLst>
          </p:cNvPr>
          <p:cNvSpPr txBox="1"/>
          <p:nvPr/>
        </p:nvSpPr>
        <p:spPr>
          <a:xfrm>
            <a:off x="0" y="1800670"/>
            <a:ext cx="927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quada One" panose="020B0604020202020204" charset="0"/>
              </a:rPr>
              <a:t>Въпроси и отговори</a:t>
            </a:r>
            <a:endParaRPr lang="en-US" sz="60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4173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On-screen Show (16:9)</PresentationFormat>
  <Paragraphs>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Squada One</vt:lpstr>
      <vt:lpstr>Nunito Sans ExtraBold</vt:lpstr>
      <vt:lpstr>Nunito Sans Black</vt:lpstr>
      <vt:lpstr>Calibri</vt:lpstr>
      <vt:lpstr>Roboto Slab Light</vt:lpstr>
      <vt:lpstr>Roboto Light</vt:lpstr>
      <vt:lpstr>Nunito Sans SemiBold</vt:lpstr>
      <vt:lpstr>Elegant waves by slidesgo</vt:lpstr>
      <vt:lpstr>Nutri App</vt:lpstr>
      <vt:lpstr>Въведение</vt:lpstr>
      <vt:lpstr>Използвани технологии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 App</dc:title>
  <cp:lastModifiedBy>Антон С. Славов</cp:lastModifiedBy>
  <cp:revision>2</cp:revision>
  <dcterms:modified xsi:type="dcterms:W3CDTF">2023-05-03T12:43:00Z</dcterms:modified>
</cp:coreProperties>
</file>