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F9DDA-F66D-4F16-88B0-B9B62BB8FAB4}" v="22" dt="2023-05-03T14:54:06.926"/>
    <p1510:client id="{59B7F35F-1289-E791-50BE-0518C6CA4079}" v="5" dt="2023-05-03T15:02:11.601"/>
    <p1510:client id="{CDA22D6B-4D34-6B44-D05D-9747193C13A0}" v="12" dt="2023-05-03T15:32:51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7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1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5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1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4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119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8EF5-7068-4B41-8B91-899DBA860FE8}" type="datetimeFigureOut">
              <a:rPr lang="bg-BG" smtClean="0"/>
              <a:t>3.5.2023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E214E9-C082-45A6-A9ED-968676301D05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3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C206-D997-33E2-0E2B-CC54C72D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„Платформа за електронно обучение 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28024-F6C2-138E-FEA5-182EC64E7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dirty="0"/>
              <a:t>Изготвил: Борис Канев</a:t>
            </a:r>
          </a:p>
        </p:txBody>
      </p:sp>
    </p:spTree>
    <p:extLst>
      <p:ext uri="{BB962C8B-B14F-4D97-AF65-F5344CB8AC3E}">
        <p14:creationId xmlns:p14="http://schemas.microsoft.com/office/powerpoint/2010/main" val="3149402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D6D4-DB81-2EEA-2137-102F1A91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000" dirty="0"/>
              <a:t>Примерно Демо</a:t>
            </a:r>
          </a:p>
        </p:txBody>
      </p:sp>
    </p:spTree>
    <p:extLst>
      <p:ext uri="{BB962C8B-B14F-4D97-AF65-F5344CB8AC3E}">
        <p14:creationId xmlns:p14="http://schemas.microsoft.com/office/powerpoint/2010/main" val="66429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6E14-0E2F-EF83-02D1-1F77BE71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Благодаря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34829435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5162-8F7A-9FD4-CD76-6D95D4A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Име: Борис Канев</a:t>
            </a:r>
          </a:p>
          <a:p>
            <a:r>
              <a:rPr lang="bg-BG" dirty="0"/>
              <a:t>Училище: ПГКПИ</a:t>
            </a:r>
          </a:p>
          <a:p>
            <a:r>
              <a:rPr lang="bg-BG" dirty="0"/>
              <a:t>Клас: 12в</a:t>
            </a:r>
          </a:p>
          <a:p>
            <a:r>
              <a:rPr lang="bg-BG" dirty="0"/>
              <a:t>Електрона поща: </a:t>
            </a:r>
            <a:r>
              <a:rPr lang="en-US" dirty="0"/>
              <a:t>bbkanev18@codingburgas.bg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13054-FF4D-BD16-B34C-1D739E2E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2907" y="2499212"/>
            <a:ext cx="3288484" cy="629175"/>
          </a:xfrm>
        </p:spPr>
        <p:txBody>
          <a:bodyPr>
            <a:noAutofit/>
          </a:bodyPr>
          <a:lstStyle/>
          <a:p>
            <a:pPr algn="r"/>
            <a:r>
              <a:rPr lang="bg-BG" sz="2800" dirty="0"/>
              <a:t>Информация за мен</a:t>
            </a:r>
          </a:p>
        </p:txBody>
      </p:sp>
    </p:spTree>
    <p:extLst>
      <p:ext uri="{BB962C8B-B14F-4D97-AF65-F5344CB8AC3E}">
        <p14:creationId xmlns:p14="http://schemas.microsoft.com/office/powerpoint/2010/main" val="28644247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88A0-1192-B15F-0ADA-ED5B1194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Идеята на проекта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BA958-0FAA-E643-5F88-898C49BF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9194" y="2365694"/>
            <a:ext cx="3569426" cy="1333850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bg-BG" sz="2400" dirty="0"/>
              <a:t>Идеята на проекта е да се създаде приложение за електронно обучение.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0F89A-635C-B80E-A26E-909782DC55D6}"/>
              </a:ext>
            </a:extLst>
          </p:cNvPr>
          <p:cNvSpPr txBox="1"/>
          <p:nvPr/>
        </p:nvSpPr>
        <p:spPr>
          <a:xfrm>
            <a:off x="6441258" y="2432454"/>
            <a:ext cx="4001548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sz="2400" dirty="0"/>
              <a:t>Чрез приложението мога да се създават курсове, раздели в курсовете, тестове, и уроци. </a:t>
            </a:r>
          </a:p>
        </p:txBody>
      </p:sp>
    </p:spTree>
    <p:extLst>
      <p:ext uri="{BB962C8B-B14F-4D97-AF65-F5344CB8AC3E}">
        <p14:creationId xmlns:p14="http://schemas.microsoft.com/office/powerpoint/2010/main" val="25106540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1C43D4-CF54-7434-DC31-E6EF116D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bg-BG" dirty="0"/>
              <a:t>Видове роли в проекта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42C6-D849-9327-3FD5-A9D55863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bg-BG" dirty="0"/>
              <a:t>Гост</a:t>
            </a:r>
          </a:p>
          <a:p>
            <a:r>
              <a:rPr lang="bg-BG" dirty="0"/>
              <a:t>Потребител (ученик)</a:t>
            </a:r>
          </a:p>
          <a:p>
            <a:r>
              <a:rPr lang="bg-BG" dirty="0"/>
              <a:t>Учител</a:t>
            </a:r>
          </a:p>
          <a:p>
            <a:r>
              <a:rPr lang="bg-BG" dirty="0"/>
              <a:t>Администратор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2C415-29E4-0E52-A74C-CB2FD449B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9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3E8A90-3DA4-3223-5BC6-1C20EE15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bg-BG" dirty="0"/>
              <a:t>Роля „Гост“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08B6D-85CA-E460-87B7-7747C8C7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bg-BG" dirty="0"/>
              <a:t>Потребителя с роля „Гост“ има право да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Се вписва в сайта.</a:t>
            </a:r>
          </a:p>
          <a:p>
            <a:pPr lvl="1"/>
            <a:r>
              <a:rPr lang="bg-BG" dirty="0"/>
              <a:t>Редактира собственият си акаунт (име, парола и др.)</a:t>
            </a:r>
          </a:p>
          <a:p>
            <a:pPr lvl="1"/>
            <a:r>
              <a:rPr lang="bg-BG" dirty="0"/>
              <a:t>Вижда всички курсове в който е добавен.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FACB52-8E88-E901-08E2-C1FE3C32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829358"/>
            <a:ext cx="4960442" cy="4613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654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3E8A90-3DA4-3223-5BC6-1C20EE15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bg-BG" dirty="0"/>
              <a:t>Роля „Потребител (ученик)“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08B6D-85CA-E460-87B7-7747C8C7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bg-BG" dirty="0"/>
              <a:t>Потребителят с роля „Ученик“ наследява всички права от „Гост“ и има правото да:</a:t>
            </a:r>
          </a:p>
          <a:p>
            <a:pPr lvl="1"/>
            <a:r>
              <a:rPr lang="bg-BG" dirty="0"/>
              <a:t>Влиза в курсовете</a:t>
            </a:r>
          </a:p>
          <a:p>
            <a:pPr lvl="1"/>
            <a:r>
              <a:rPr lang="bg-BG" dirty="0"/>
              <a:t>Започва тестове</a:t>
            </a:r>
          </a:p>
          <a:p>
            <a:pPr lvl="1"/>
            <a:r>
              <a:rPr lang="bg-BG" dirty="0"/>
              <a:t>Чете уроци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0364A3B-FA32-3C4C-4542-B142F321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22" y="476067"/>
            <a:ext cx="4172211" cy="54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63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3E8A90-3DA4-3223-5BC6-1C20EE15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bg-BG" dirty="0"/>
              <a:t>Роля „Учител“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08B6D-85CA-E460-87B7-7747C8C7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bg-BG" dirty="0"/>
              <a:t>Потребителя с роля „Учите“ наследява ролята „Потребител“ и има право да:</a:t>
            </a:r>
          </a:p>
          <a:p>
            <a:pPr lvl="1"/>
            <a:r>
              <a:rPr lang="bg-BG" dirty="0"/>
              <a:t>Създава тестове</a:t>
            </a:r>
          </a:p>
          <a:p>
            <a:pPr lvl="1"/>
            <a:r>
              <a:rPr lang="bg-BG" dirty="0"/>
              <a:t>Добавя ученици в курсовете</a:t>
            </a:r>
          </a:p>
          <a:p>
            <a:pPr lvl="1"/>
            <a:r>
              <a:rPr lang="bg-BG" dirty="0"/>
              <a:t>Създава уроци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AB02149-52AE-2F2E-C34F-807F5CD8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71" y="1560352"/>
            <a:ext cx="5951223" cy="28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669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3E8A90-3DA4-3223-5BC6-1C20EE15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286490" cy="1049235"/>
          </a:xfrm>
        </p:spPr>
        <p:txBody>
          <a:bodyPr>
            <a:normAutofit/>
          </a:bodyPr>
          <a:lstStyle/>
          <a:p>
            <a:r>
              <a:rPr lang="bg-BG" dirty="0"/>
              <a:t>Роля „Администратор 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08B6D-85CA-E460-87B7-7747C8C7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86489" cy="3450613"/>
          </a:xfrm>
        </p:spPr>
        <p:txBody>
          <a:bodyPr>
            <a:normAutofit/>
          </a:bodyPr>
          <a:lstStyle/>
          <a:p>
            <a:r>
              <a:rPr lang="bg-BG" dirty="0"/>
              <a:t>Потребителя с роля                      „Администратор“ наследява ролята „Учител“ и има право да:</a:t>
            </a:r>
          </a:p>
          <a:p>
            <a:pPr lvl="1"/>
            <a:r>
              <a:rPr lang="bg-BG" dirty="0"/>
              <a:t>Редактира ролите на останалите потребители в системата</a:t>
            </a:r>
          </a:p>
          <a:p>
            <a:pPr lvl="1"/>
            <a:r>
              <a:rPr lang="bg-BG" dirty="0"/>
              <a:t>Редактира име, пароли и други неща на потребителите </a:t>
            </a:r>
          </a:p>
          <a:p>
            <a:pPr marL="457200" lvl="1" indent="0">
              <a:buNone/>
            </a:pPr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72DCEBE-F025-7FF0-84C1-932AC956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06" y="1033039"/>
            <a:ext cx="6268619" cy="40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043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D0F7-E70F-CAA2-965F-917ECDA8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bg-BG" dirty="0"/>
              <a:t>Използвани Технологии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076EEDB-56C5-0589-A975-43DA8B5D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30" y="2015733"/>
            <a:ext cx="1931438" cy="1643010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7E6996F6-E263-97A3-D80D-BDDECDF4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80" y="3915665"/>
            <a:ext cx="2390738" cy="1458349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4D6B76B0-63B4-9AC8-2AF8-9687B4E4E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6648" y="2545368"/>
            <a:ext cx="2391342" cy="23913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F0B4-2F7E-6071-130E-3C43F193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 dirty="0"/>
              <a:t>Front-end: Bootstrap 5.2</a:t>
            </a:r>
          </a:p>
          <a:p>
            <a:r>
              <a:rPr lang="en-US" dirty="0"/>
              <a:t>Back-end:  ASP.NET, 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7741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228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  „Платформа за електронно обучение “</vt:lpstr>
      <vt:lpstr>PowerPoint Presentation</vt:lpstr>
      <vt:lpstr>Идеята на проекта</vt:lpstr>
      <vt:lpstr>Видове роли в проекта</vt:lpstr>
      <vt:lpstr>Роля „Гост“</vt:lpstr>
      <vt:lpstr>Роля „Потребител (ученик)“</vt:lpstr>
      <vt:lpstr>Роля „Учител“</vt:lpstr>
      <vt:lpstr>Роля „Администратор “</vt:lpstr>
      <vt:lpstr>Използвани Технологии</vt:lpstr>
      <vt:lpstr>Примерно Демо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„Платформа за електронно обучение “</dc:title>
  <dc:creator>boris kanev</dc:creator>
  <cp:lastModifiedBy>boris kanev</cp:lastModifiedBy>
  <cp:revision>40</cp:revision>
  <dcterms:created xsi:type="dcterms:W3CDTF">2023-05-03T14:11:33Z</dcterms:created>
  <dcterms:modified xsi:type="dcterms:W3CDTF">2023-05-03T15:36:44Z</dcterms:modified>
</cp:coreProperties>
</file>