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F0D2D-50B8-41A8-8ABC-C4F1CC5E5613}" v="236" dt="2023-02-13T06:55:00.523"/>
    <p1510:client id="{A0507E30-93D7-414A-BEA6-52D2AE8C66B0}" v="108" dt="2023-02-13T17:46:02.680"/>
    <p1510:client id="{A59B2B4C-1F99-FF0D-4103-C656940FE9DE}" v="10" dt="2023-02-14T08:29:53.550"/>
    <p1510:client id="{DC731245-7BB9-10F8-23F0-0A0D5133348A}" v="15" dt="2023-02-13T18:07:0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3B364-9F7A-42D5-98A3-D49382660F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763A8ED-1362-421F-88CF-C462B48AF02D}">
      <dgm:prSet/>
      <dgm:spPr/>
      <dgm:t>
        <a:bodyPr/>
        <a:lstStyle/>
        <a:p>
          <a:r>
            <a:rPr lang="en-US"/>
            <a:t>Integration for notifications</a:t>
          </a:r>
        </a:p>
      </dgm:t>
    </dgm:pt>
    <dgm:pt modelId="{5FCE5358-A577-4A7A-B9A1-75D8C09B2366}" type="parTrans" cxnId="{9E5C37CC-3A22-4E06-8424-4F1D3AC84A03}">
      <dgm:prSet/>
      <dgm:spPr/>
      <dgm:t>
        <a:bodyPr/>
        <a:lstStyle/>
        <a:p>
          <a:endParaRPr lang="en-US"/>
        </a:p>
      </dgm:t>
    </dgm:pt>
    <dgm:pt modelId="{78D24F59-8DD7-44D9-8203-4CDDC4AA3FA8}" type="sibTrans" cxnId="{9E5C37CC-3A22-4E06-8424-4F1D3AC84A03}">
      <dgm:prSet/>
      <dgm:spPr/>
      <dgm:t>
        <a:bodyPr/>
        <a:lstStyle/>
        <a:p>
          <a:endParaRPr lang="en-US"/>
        </a:p>
      </dgm:t>
    </dgm:pt>
    <dgm:pt modelId="{A8E22704-070F-426A-A798-A23EFC9E6120}">
      <dgm:prSet/>
      <dgm:spPr/>
      <dgm:t>
        <a:bodyPr/>
        <a:lstStyle/>
        <a:p>
          <a:r>
            <a:rPr lang="en-US"/>
            <a:t>Integration for ESP32 CAM</a:t>
          </a:r>
        </a:p>
      </dgm:t>
    </dgm:pt>
    <dgm:pt modelId="{0387C639-F72E-4AEC-8E35-17942BC467EB}" type="parTrans" cxnId="{5E734BFB-2524-4860-8B1F-ABB4E3DF5B76}">
      <dgm:prSet/>
      <dgm:spPr/>
      <dgm:t>
        <a:bodyPr/>
        <a:lstStyle/>
        <a:p>
          <a:endParaRPr lang="en-US"/>
        </a:p>
      </dgm:t>
    </dgm:pt>
    <dgm:pt modelId="{E5A51013-A026-4BB7-B2D5-0618FF4B9FDC}" type="sibTrans" cxnId="{5E734BFB-2524-4860-8B1F-ABB4E3DF5B76}">
      <dgm:prSet/>
      <dgm:spPr/>
      <dgm:t>
        <a:bodyPr/>
        <a:lstStyle/>
        <a:p>
          <a:endParaRPr lang="en-US"/>
        </a:p>
      </dgm:t>
    </dgm:pt>
    <dgm:pt modelId="{061031D5-4754-40AC-9890-BD5823B13A82}" type="pres">
      <dgm:prSet presAssocID="{7FF3B364-9F7A-42D5-98A3-D49382660F4A}" presName="root" presStyleCnt="0">
        <dgm:presLayoutVars>
          <dgm:dir/>
          <dgm:resizeHandles val="exact"/>
        </dgm:presLayoutVars>
      </dgm:prSet>
      <dgm:spPr/>
    </dgm:pt>
    <dgm:pt modelId="{9ABE352C-8C72-4B46-A57F-4E7AA27DD24A}" type="pres">
      <dgm:prSet presAssocID="{2763A8ED-1362-421F-88CF-C462B48AF02D}" presName="compNode" presStyleCnt="0"/>
      <dgm:spPr/>
    </dgm:pt>
    <dgm:pt modelId="{E8D0EDCE-1996-4F41-B790-7FA74DA9486D}" type="pres">
      <dgm:prSet presAssocID="{2763A8ED-1362-421F-88CF-C462B48AF0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FEEAC9-6409-45B3-B0E2-4CFD1E044486}" type="pres">
      <dgm:prSet presAssocID="{2763A8ED-1362-421F-88CF-C462B48AF02D}" presName="spaceRect" presStyleCnt="0"/>
      <dgm:spPr/>
    </dgm:pt>
    <dgm:pt modelId="{3B4993EB-60DC-4896-960A-03C62C77862C}" type="pres">
      <dgm:prSet presAssocID="{2763A8ED-1362-421F-88CF-C462B48AF02D}" presName="textRect" presStyleLbl="revTx" presStyleIdx="0" presStyleCnt="2">
        <dgm:presLayoutVars>
          <dgm:chMax val="1"/>
          <dgm:chPref val="1"/>
        </dgm:presLayoutVars>
      </dgm:prSet>
      <dgm:spPr/>
    </dgm:pt>
    <dgm:pt modelId="{7201C9B5-EA7B-4883-9B4A-163A63F28294}" type="pres">
      <dgm:prSet presAssocID="{78D24F59-8DD7-44D9-8203-4CDDC4AA3FA8}" presName="sibTrans" presStyleCnt="0"/>
      <dgm:spPr/>
    </dgm:pt>
    <dgm:pt modelId="{7762DCBF-BA5A-4ED3-979C-FE3C77C8D636}" type="pres">
      <dgm:prSet presAssocID="{A8E22704-070F-426A-A798-A23EFC9E6120}" presName="compNode" presStyleCnt="0"/>
      <dgm:spPr/>
    </dgm:pt>
    <dgm:pt modelId="{7B95D330-23D6-4A6F-857A-616D4716C623}" type="pres">
      <dgm:prSet presAssocID="{A8E22704-070F-426A-A798-A23EFC9E61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8CFE13F2-E7DF-425F-9491-0B60D13740CD}" type="pres">
      <dgm:prSet presAssocID="{A8E22704-070F-426A-A798-A23EFC9E6120}" presName="spaceRect" presStyleCnt="0"/>
      <dgm:spPr/>
    </dgm:pt>
    <dgm:pt modelId="{FCCF4DBF-CFAC-4EB5-9EA3-E28E3F6B470F}" type="pres">
      <dgm:prSet presAssocID="{A8E22704-070F-426A-A798-A23EFC9E61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03180E-BB5B-4018-9CA1-598DAFC553A8}" type="presOf" srcId="{7FF3B364-9F7A-42D5-98A3-D49382660F4A}" destId="{061031D5-4754-40AC-9890-BD5823B13A82}" srcOrd="0" destOrd="0" presId="urn:microsoft.com/office/officeart/2018/2/layout/IconLabelList"/>
    <dgm:cxn modelId="{120C8817-AFF5-4046-9B81-AF7BA2063F84}" type="presOf" srcId="{2763A8ED-1362-421F-88CF-C462B48AF02D}" destId="{3B4993EB-60DC-4896-960A-03C62C77862C}" srcOrd="0" destOrd="0" presId="urn:microsoft.com/office/officeart/2018/2/layout/IconLabelList"/>
    <dgm:cxn modelId="{F9BF1677-F3C4-43B6-90FC-C5B0277E891B}" type="presOf" srcId="{A8E22704-070F-426A-A798-A23EFC9E6120}" destId="{FCCF4DBF-CFAC-4EB5-9EA3-E28E3F6B470F}" srcOrd="0" destOrd="0" presId="urn:microsoft.com/office/officeart/2018/2/layout/IconLabelList"/>
    <dgm:cxn modelId="{9E5C37CC-3A22-4E06-8424-4F1D3AC84A03}" srcId="{7FF3B364-9F7A-42D5-98A3-D49382660F4A}" destId="{2763A8ED-1362-421F-88CF-C462B48AF02D}" srcOrd="0" destOrd="0" parTransId="{5FCE5358-A577-4A7A-B9A1-75D8C09B2366}" sibTransId="{78D24F59-8DD7-44D9-8203-4CDDC4AA3FA8}"/>
    <dgm:cxn modelId="{5E734BFB-2524-4860-8B1F-ABB4E3DF5B76}" srcId="{7FF3B364-9F7A-42D5-98A3-D49382660F4A}" destId="{A8E22704-070F-426A-A798-A23EFC9E6120}" srcOrd="1" destOrd="0" parTransId="{0387C639-F72E-4AEC-8E35-17942BC467EB}" sibTransId="{E5A51013-A026-4BB7-B2D5-0618FF4B9FDC}"/>
    <dgm:cxn modelId="{6ECF8DA2-2BD0-4E3D-AC51-8DC8DD4EA2E2}" type="presParOf" srcId="{061031D5-4754-40AC-9890-BD5823B13A82}" destId="{9ABE352C-8C72-4B46-A57F-4E7AA27DD24A}" srcOrd="0" destOrd="0" presId="urn:microsoft.com/office/officeart/2018/2/layout/IconLabelList"/>
    <dgm:cxn modelId="{3AE93201-9BCC-4BC1-BF9A-2528D6C416EE}" type="presParOf" srcId="{9ABE352C-8C72-4B46-A57F-4E7AA27DD24A}" destId="{E8D0EDCE-1996-4F41-B790-7FA74DA9486D}" srcOrd="0" destOrd="0" presId="urn:microsoft.com/office/officeart/2018/2/layout/IconLabelList"/>
    <dgm:cxn modelId="{C27020D6-5E3C-48A2-BF48-DD793132A50A}" type="presParOf" srcId="{9ABE352C-8C72-4B46-A57F-4E7AA27DD24A}" destId="{3FFEEAC9-6409-45B3-B0E2-4CFD1E044486}" srcOrd="1" destOrd="0" presId="urn:microsoft.com/office/officeart/2018/2/layout/IconLabelList"/>
    <dgm:cxn modelId="{7EFEB7C8-965D-4D51-B934-E9020EAB2E52}" type="presParOf" srcId="{9ABE352C-8C72-4B46-A57F-4E7AA27DD24A}" destId="{3B4993EB-60DC-4896-960A-03C62C77862C}" srcOrd="2" destOrd="0" presId="urn:microsoft.com/office/officeart/2018/2/layout/IconLabelList"/>
    <dgm:cxn modelId="{3E54ECC7-A67F-499E-9EE9-F5AB5B100CCB}" type="presParOf" srcId="{061031D5-4754-40AC-9890-BD5823B13A82}" destId="{7201C9B5-EA7B-4883-9B4A-163A63F28294}" srcOrd="1" destOrd="0" presId="urn:microsoft.com/office/officeart/2018/2/layout/IconLabelList"/>
    <dgm:cxn modelId="{076CF04C-4AC9-4ECF-AD37-DFAD44397D99}" type="presParOf" srcId="{061031D5-4754-40AC-9890-BD5823B13A82}" destId="{7762DCBF-BA5A-4ED3-979C-FE3C77C8D636}" srcOrd="2" destOrd="0" presId="urn:microsoft.com/office/officeart/2018/2/layout/IconLabelList"/>
    <dgm:cxn modelId="{977AB3E7-558D-4B67-9592-C53BA924AB01}" type="presParOf" srcId="{7762DCBF-BA5A-4ED3-979C-FE3C77C8D636}" destId="{7B95D330-23D6-4A6F-857A-616D4716C623}" srcOrd="0" destOrd="0" presId="urn:microsoft.com/office/officeart/2018/2/layout/IconLabelList"/>
    <dgm:cxn modelId="{1E5D81F2-2B9C-4968-AE8E-A00D0C122F6A}" type="presParOf" srcId="{7762DCBF-BA5A-4ED3-979C-FE3C77C8D636}" destId="{8CFE13F2-E7DF-425F-9491-0B60D13740CD}" srcOrd="1" destOrd="0" presId="urn:microsoft.com/office/officeart/2018/2/layout/IconLabelList"/>
    <dgm:cxn modelId="{376C5A1F-6A81-4B87-81AB-DFEFF8B8055C}" type="presParOf" srcId="{7762DCBF-BA5A-4ED3-979C-FE3C77C8D636}" destId="{FCCF4DBF-CFAC-4EB5-9EA3-E28E3F6B4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0EDCE-1996-4F41-B790-7FA74DA9486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93EB-60DC-4896-960A-03C62C77862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Integration for notifications</a:t>
          </a:r>
        </a:p>
      </dsp:txBody>
      <dsp:txXfrm>
        <a:off x="559800" y="3022743"/>
        <a:ext cx="4320000" cy="720000"/>
      </dsp:txXfrm>
    </dsp:sp>
    <dsp:sp modelId="{7B95D330-23D6-4A6F-857A-616D4716C62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F4DBF-CFAC-4EB5-9EA3-E28E3F6B470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Integration for ESP32 CAM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solidFill>
                  <a:srgbClr val="080808"/>
                </a:solidFill>
                <a:cs typeface="Calibri"/>
              </a:rPr>
              <a:t>Калоян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Динев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, 12 в</a:t>
            </a:r>
            <a:br>
              <a:rPr lang="en-US" sz="2000" dirty="0">
                <a:solidFill>
                  <a:srgbClr val="080808"/>
                </a:solidFill>
                <a:cs typeface="Calibri"/>
              </a:rPr>
            </a:br>
            <a:r>
              <a:rPr lang="en-US" sz="2000" dirty="0" err="1">
                <a:solidFill>
                  <a:srgbClr val="080808"/>
                </a:solidFill>
                <a:cs typeface="Calibri"/>
              </a:rPr>
              <a:t>Професионална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Гимназия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по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Компютърно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Програмиране</a:t>
            </a:r>
            <a:r>
              <a:rPr lang="en-US" sz="2000" dirty="0">
                <a:solidFill>
                  <a:srgbClr val="080808"/>
                </a:solidFill>
                <a:cs typeface="Calibri"/>
              </a:rPr>
              <a:t> и </a:t>
            </a:r>
            <a:r>
              <a:rPr lang="en-US" sz="2000" dirty="0" err="1">
                <a:solidFill>
                  <a:srgbClr val="080808"/>
                </a:solidFill>
                <a:cs typeface="Calibri"/>
              </a:rPr>
              <a:t>Иновации</a:t>
            </a:r>
            <a:endParaRPr lang="en-US" sz="2000" dirty="0" err="1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IOTHomeSecurity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5462-EAE3-A0EF-56E8-93059C3D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IDEA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DF010E-AE41-52BD-CE6E-D62E5953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392" y="1878044"/>
            <a:ext cx="1884766" cy="1884766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2AB4C2B7-A690-F78B-2012-EE40AF69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97" y="4094833"/>
            <a:ext cx="3445102" cy="249623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93D84495-18E5-83D5-1655-BE41B9435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008" y="93276"/>
            <a:ext cx="1568450" cy="1568450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0DC01CE6-CB61-8D67-4878-BD81AC06A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3927" y="91131"/>
            <a:ext cx="1383099" cy="1566520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ECF5BCEC-234B-A513-B06A-056738B4F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985" y="65286"/>
            <a:ext cx="3515127" cy="1197511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660D70BE-095D-A85D-BCDB-AB926B67B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275" y="1499587"/>
            <a:ext cx="2495550" cy="2495550"/>
          </a:xfrm>
          <a:prstGeom prst="rect">
            <a:avLst/>
          </a:prstGeom>
        </p:spPr>
      </p:pic>
      <p:pic>
        <p:nvPicPr>
          <p:cNvPr id="13" name="Picture 13" descr="A picture containing text, outdoor, clipart, sign&#10;&#10;Description automatically generated">
            <a:extLst>
              <a:ext uri="{FF2B5EF4-FFF2-40B4-BE49-F238E27FC236}">
                <a16:creationId xmlns:a16="http://schemas.microsoft.com/office/drawing/2014/main" id="{7C749796-689A-7208-8AE2-4C3C6F5D0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8954" y="4226569"/>
            <a:ext cx="2033588" cy="2033588"/>
          </a:xfrm>
          <a:prstGeom prst="rect">
            <a:avLst/>
          </a:prstGeom>
        </p:spPr>
      </p:pic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2F8E49-E6BF-482F-4A22-C78F5ACB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114287" y="1153334"/>
            <a:ext cx="2660144" cy="272727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FE7BC-B139-B906-36DF-21863CA9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 &amp; Technologies used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A5F6855B-AD64-3C46-9FBB-06735092C0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4760" y="2394851"/>
            <a:ext cx="2743200" cy="2733708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024EF934-06C2-F9C5-ECA5-76D2D45536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63" y="4593589"/>
            <a:ext cx="2024322" cy="2022961"/>
          </a:xfrm>
          <a:prstGeom prst="rect">
            <a:avLst/>
          </a:prstGeom>
        </p:spPr>
      </p:pic>
      <p:pic>
        <p:nvPicPr>
          <p:cNvPr id="18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B38FBC-2531-7405-A42B-28C0FF84A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418" y="3527671"/>
            <a:ext cx="1962150" cy="1133475"/>
          </a:xfrm>
          <a:prstGeom prst="rect">
            <a:avLst/>
          </a:prstGeom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2783E42F-4F2B-6A51-3ADE-3A29462EA1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0942" y="4631723"/>
            <a:ext cx="1850572" cy="1894114"/>
          </a:xfrm>
          <a:prstGeom prst="rect">
            <a:avLst/>
          </a:prstGeom>
        </p:spPr>
      </p:pic>
      <p:pic>
        <p:nvPicPr>
          <p:cNvPr id="3" name="Graphic 9">
            <a:extLst>
              <a:ext uri="{FF2B5EF4-FFF2-40B4-BE49-F238E27FC236}">
                <a16:creationId xmlns:a16="http://schemas.microsoft.com/office/drawing/2014/main" id="{477423A2-6A47-0EA8-87B1-A0FD135C22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42951" y="-9061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EDAE8-4B1C-5970-98D2-D9A1960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 to Server communication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DE5A833-4A5C-F3CD-EA64-114B7BBC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5" y="1862641"/>
            <a:ext cx="9427028" cy="44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BAD17-F8F4-B44D-99D1-FC94D0A3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F0A6F-1A05-780A-56EA-E13C4DEC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Future Ideas</a:t>
            </a:r>
            <a:endParaRPr lang="en-US" sz="360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D7F3478-303F-1AD0-E9D0-B078837AA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083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1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151B-EEAB-9D31-801B-82955F61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kddinev18@codingburgas.bg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360D-7B4C-D197-28D3-598E852A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the attention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IOTHomeSecurity</vt:lpstr>
      <vt:lpstr>THE IDEA</vt:lpstr>
      <vt:lpstr>Tool &amp; Technologies used</vt:lpstr>
      <vt:lpstr>Client to Server communication</vt:lpstr>
      <vt:lpstr>Demonstration</vt:lpstr>
      <vt:lpstr>Future Ideas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2023-02-13T06:05:43Z</dcterms:created>
  <dcterms:modified xsi:type="dcterms:W3CDTF">2023-02-14T11:03:15Z</dcterms:modified>
</cp:coreProperties>
</file>